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8" r:id="rId3"/>
  </p:sldMasterIdLst>
  <p:notesMasterIdLst>
    <p:notesMasterId r:id="rId32"/>
  </p:notesMasterIdLst>
  <p:sldIdLst>
    <p:sldId id="257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321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23ACE0-4428-4CDB-B8C3-221746B56866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812564CE-0FB4-4B65-BF97-7D98E44BE858}">
      <dgm:prSet phldrT="[Text]" custT="1"/>
      <dgm:spPr>
        <a:solidFill>
          <a:schemeClr val="accent4">
            <a:lumMod val="75000"/>
          </a:schemeClr>
        </a:solidFill>
        <a:ln>
          <a:solidFill>
            <a:schemeClr val="bg2"/>
          </a:solidFill>
        </a:ln>
      </dgm:spPr>
      <dgm:t>
        <a:bodyPr/>
        <a:lstStyle/>
        <a:p>
          <a:pPr algn="just"/>
          <a:r>
            <a:rPr lang="en-US" sz="2000" dirty="0" err="1" smtClean="0"/>
            <a:t>Biết</a:t>
          </a:r>
          <a:r>
            <a:rPr lang="en-US" sz="2000" dirty="0" smtClean="0"/>
            <a:t> </a:t>
          </a:r>
          <a:r>
            <a:rPr lang="en-US" sz="2000" dirty="0" err="1" smtClean="0"/>
            <a:t>được</a:t>
          </a:r>
          <a:r>
            <a:rPr lang="en-US" sz="2000" dirty="0" smtClean="0"/>
            <a:t> </a:t>
          </a:r>
          <a:r>
            <a:rPr lang="en-US" sz="2000" dirty="0" err="1" smtClean="0"/>
            <a:t>đặc</a:t>
          </a:r>
          <a:r>
            <a:rPr lang="en-US" sz="2000" dirty="0" smtClean="0"/>
            <a:t> </a:t>
          </a:r>
          <a:r>
            <a:rPr lang="en-US" sz="2000" dirty="0" err="1" smtClean="0"/>
            <a:t>điểm</a:t>
          </a:r>
          <a:r>
            <a:rPr lang="en-US" sz="2000" dirty="0" smtClean="0"/>
            <a:t> </a:t>
          </a:r>
          <a:r>
            <a:rPr lang="en-US" sz="2000" dirty="0" err="1" smtClean="0"/>
            <a:t>của</a:t>
          </a:r>
          <a:r>
            <a:rPr lang="en-US" sz="2000" dirty="0" smtClean="0"/>
            <a:t> </a:t>
          </a:r>
          <a:r>
            <a:rPr lang="en-US" sz="2000" dirty="0" err="1" smtClean="0"/>
            <a:t>người</a:t>
          </a:r>
          <a:r>
            <a:rPr lang="en-US" sz="2000" dirty="0" smtClean="0"/>
            <a:t> </a:t>
          </a:r>
          <a:r>
            <a:rPr lang="en-US" sz="2000" dirty="0" err="1" smtClean="0"/>
            <a:t>dân</a:t>
          </a:r>
          <a:r>
            <a:rPr lang="en-US" sz="2000" dirty="0" smtClean="0"/>
            <a:t> ở </a:t>
          </a:r>
          <a:r>
            <a:rPr lang="en-US" sz="2000" dirty="0" err="1" smtClean="0"/>
            <a:t>Đồng</a:t>
          </a:r>
          <a:r>
            <a:rPr lang="en-US" sz="2000" dirty="0" smtClean="0"/>
            <a:t> </a:t>
          </a:r>
          <a:r>
            <a:rPr lang="en-US" sz="2000" dirty="0" err="1" smtClean="0"/>
            <a:t>bằng</a:t>
          </a:r>
          <a:r>
            <a:rPr lang="en-US" sz="2000" dirty="0" smtClean="0"/>
            <a:t> </a:t>
          </a:r>
          <a:r>
            <a:rPr lang="en-US" sz="2000" dirty="0" err="1" smtClean="0"/>
            <a:t>Bắc</a:t>
          </a:r>
          <a:r>
            <a:rPr lang="en-US" sz="2000" dirty="0" smtClean="0"/>
            <a:t> </a:t>
          </a:r>
          <a:r>
            <a:rPr lang="en-US" sz="2000" dirty="0" err="1" smtClean="0"/>
            <a:t>Bộ</a:t>
          </a:r>
          <a:endParaRPr lang="en-US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46BCD4B-1DDA-4B21-857C-32CAE82B6E1C}" type="parTrans" cxnId="{ABA99DA6-C641-44B0-B9F0-26FD7B9720A6}">
      <dgm:prSet/>
      <dgm:spPr/>
      <dgm:t>
        <a:bodyPr/>
        <a:lstStyle/>
        <a:p>
          <a:endParaRPr lang="en-US" sz="3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F1B16AE-94E2-46D1-B4D4-19D39B8CAD0D}" type="sibTrans" cxnId="{ABA99DA6-C641-44B0-B9F0-26FD7B9720A6}">
      <dgm:prSet/>
      <dgm:spPr>
        <a:solidFill>
          <a:schemeClr val="accent2">
            <a:lumMod val="75000"/>
          </a:schemeClr>
        </a:solidFill>
        <a:ln>
          <a:solidFill>
            <a:schemeClr val="bg2"/>
          </a:solidFill>
        </a:ln>
      </dgm:spPr>
      <dgm:t>
        <a:bodyPr/>
        <a:lstStyle/>
        <a:p>
          <a:endParaRPr lang="en-US" sz="3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86AF114-9C71-4A9C-A7BE-E8812D2CABF8}">
      <dgm:prSet phldrT="[Text]" custT="1"/>
      <dgm:spPr>
        <a:solidFill>
          <a:schemeClr val="accent4">
            <a:lumMod val="75000"/>
          </a:schemeClr>
        </a:solidFill>
        <a:ln>
          <a:solidFill>
            <a:schemeClr val="bg2"/>
          </a:solidFill>
        </a:ln>
      </dgm:spPr>
      <dgm:t>
        <a:bodyPr/>
        <a:lstStyle/>
        <a:p>
          <a:pPr algn="just"/>
          <a:r>
            <a:rPr lang="en-US" sz="2000" dirty="0" err="1" smtClean="0"/>
            <a:t>Nêu</a:t>
          </a:r>
          <a:r>
            <a:rPr lang="en-US" sz="2000" dirty="0" smtClean="0"/>
            <a:t> </a:t>
          </a:r>
          <a:r>
            <a:rPr lang="en-US" sz="2000" dirty="0" err="1" smtClean="0"/>
            <a:t>được</a:t>
          </a:r>
          <a:r>
            <a:rPr lang="en-US" sz="2000" dirty="0" smtClean="0"/>
            <a:t> </a:t>
          </a:r>
          <a:r>
            <a:rPr lang="en-US" sz="2000" dirty="0" err="1" smtClean="0"/>
            <a:t>mối</a:t>
          </a:r>
          <a:r>
            <a:rPr lang="en-US" sz="2000" dirty="0" smtClean="0"/>
            <a:t> </a:t>
          </a:r>
          <a:r>
            <a:rPr lang="en-US" sz="2000" dirty="0" err="1" smtClean="0"/>
            <a:t>quan</a:t>
          </a:r>
          <a:r>
            <a:rPr lang="en-US" sz="2000" dirty="0" smtClean="0"/>
            <a:t> </a:t>
          </a:r>
          <a:r>
            <a:rPr lang="en-US" sz="2000" dirty="0" err="1" smtClean="0"/>
            <a:t>hệ</a:t>
          </a:r>
          <a:r>
            <a:rPr lang="en-US" sz="2000" dirty="0" smtClean="0"/>
            <a:t> </a:t>
          </a:r>
          <a:r>
            <a:rPr lang="en-US" sz="2000" dirty="0" err="1" smtClean="0"/>
            <a:t>giữa</a:t>
          </a:r>
          <a:r>
            <a:rPr lang="en-US" sz="2000" dirty="0" smtClean="0"/>
            <a:t> </a:t>
          </a:r>
          <a:r>
            <a:rPr lang="en-US" sz="2000" dirty="0" err="1" smtClean="0"/>
            <a:t>thiên</a:t>
          </a:r>
          <a:r>
            <a:rPr lang="en-US" sz="2000" dirty="0" smtClean="0"/>
            <a:t> </a:t>
          </a:r>
          <a:r>
            <a:rPr lang="en-US" sz="2000" dirty="0" err="1" smtClean="0"/>
            <a:t>nhiên</a:t>
          </a:r>
          <a:r>
            <a:rPr lang="en-US" sz="2000" dirty="0" smtClean="0"/>
            <a:t> </a:t>
          </a:r>
          <a:r>
            <a:rPr lang="en-US" sz="2000" dirty="0" err="1" smtClean="0"/>
            <a:t>và</a:t>
          </a:r>
          <a:r>
            <a:rPr lang="en-US" sz="2000" dirty="0" smtClean="0"/>
            <a:t> con </a:t>
          </a:r>
          <a:r>
            <a:rPr lang="en-US" sz="2000" dirty="0" err="1" smtClean="0"/>
            <a:t>người</a:t>
          </a:r>
          <a:r>
            <a:rPr lang="en-US" sz="2000" dirty="0" smtClean="0"/>
            <a:t> qua </a:t>
          </a:r>
          <a:r>
            <a:rPr lang="en-US" sz="2000" dirty="0" err="1" smtClean="0"/>
            <a:t>cách</a:t>
          </a:r>
          <a:r>
            <a:rPr lang="en-US" sz="2000" dirty="0" smtClean="0"/>
            <a:t> </a:t>
          </a:r>
          <a:r>
            <a:rPr lang="en-US" sz="2000" dirty="0" err="1" smtClean="0"/>
            <a:t>dựng</a:t>
          </a:r>
          <a:r>
            <a:rPr lang="en-US" sz="2000" dirty="0" smtClean="0"/>
            <a:t> </a:t>
          </a:r>
          <a:r>
            <a:rPr lang="en-US" sz="2000" dirty="0" err="1" smtClean="0"/>
            <a:t>nhà</a:t>
          </a:r>
          <a:r>
            <a:rPr lang="en-US" sz="2000" dirty="0" smtClean="0"/>
            <a:t> </a:t>
          </a:r>
          <a:r>
            <a:rPr lang="en-US" sz="2000" dirty="0" err="1" smtClean="0"/>
            <a:t>của</a:t>
          </a:r>
          <a:r>
            <a:rPr lang="en-US" sz="2000" dirty="0" smtClean="0"/>
            <a:t> </a:t>
          </a:r>
          <a:r>
            <a:rPr lang="en-US" sz="2000" dirty="0" err="1" smtClean="0"/>
            <a:t>người</a:t>
          </a:r>
          <a:r>
            <a:rPr lang="en-US" sz="2000" dirty="0" smtClean="0"/>
            <a:t> </a:t>
          </a:r>
          <a:r>
            <a:rPr lang="en-US" sz="2000" dirty="0" err="1" smtClean="0"/>
            <a:t>dân</a:t>
          </a:r>
          <a:r>
            <a:rPr lang="en-US" sz="2000" dirty="0" smtClean="0"/>
            <a:t> </a:t>
          </a:r>
          <a:r>
            <a:rPr lang="en-US" sz="2000" dirty="0" err="1" smtClean="0"/>
            <a:t>đồng</a:t>
          </a:r>
          <a:r>
            <a:rPr lang="en-US" sz="2000" dirty="0" smtClean="0"/>
            <a:t> </a:t>
          </a:r>
          <a:r>
            <a:rPr lang="en-US" sz="2000" dirty="0" err="1" smtClean="0"/>
            <a:t>bằng</a:t>
          </a:r>
          <a:r>
            <a:rPr lang="en-US" sz="2000" dirty="0" smtClean="0"/>
            <a:t> </a:t>
          </a:r>
          <a:r>
            <a:rPr lang="en-US" sz="2000" dirty="0" err="1" smtClean="0"/>
            <a:t>Bắc</a:t>
          </a:r>
          <a:r>
            <a:rPr lang="en-US" sz="2000" dirty="0" smtClean="0"/>
            <a:t> </a:t>
          </a:r>
          <a:r>
            <a:rPr lang="en-US" sz="2000" dirty="0" err="1" smtClean="0"/>
            <a:t>Bộ</a:t>
          </a:r>
          <a:r>
            <a:rPr lang="en-US" sz="2000" dirty="0" smtClean="0"/>
            <a:t>: </a:t>
          </a:r>
          <a:r>
            <a:rPr lang="en-US" sz="2000" dirty="0" err="1" smtClean="0"/>
            <a:t>để</a:t>
          </a:r>
          <a:r>
            <a:rPr lang="en-US" sz="2000" dirty="0" smtClean="0"/>
            <a:t> </a:t>
          </a:r>
          <a:r>
            <a:rPr lang="en-US" sz="2000" dirty="0" err="1" smtClean="0"/>
            <a:t>tránh</a:t>
          </a:r>
          <a:r>
            <a:rPr lang="en-US" sz="2000" dirty="0" smtClean="0"/>
            <a:t> </a:t>
          </a:r>
          <a:r>
            <a:rPr lang="en-US" sz="2000" dirty="0" err="1" smtClean="0"/>
            <a:t>gió</a:t>
          </a:r>
          <a:r>
            <a:rPr lang="en-US" sz="2000" dirty="0" smtClean="0"/>
            <a:t> </a:t>
          </a:r>
          <a:r>
            <a:rPr lang="en-US" sz="2000" dirty="0" err="1" smtClean="0"/>
            <a:t>bão</a:t>
          </a:r>
          <a:r>
            <a:rPr lang="en-US" sz="2000" dirty="0" smtClean="0"/>
            <a:t>, </a:t>
          </a:r>
          <a:r>
            <a:rPr lang="en-US" sz="2000" dirty="0" err="1" smtClean="0"/>
            <a:t>nhà</a:t>
          </a:r>
          <a:r>
            <a:rPr lang="en-US" sz="2000" dirty="0" smtClean="0"/>
            <a:t> </a:t>
          </a:r>
          <a:r>
            <a:rPr lang="en-US" sz="2000" dirty="0" err="1" smtClean="0"/>
            <a:t>được</a:t>
          </a:r>
          <a:r>
            <a:rPr lang="en-US" sz="2000" dirty="0" smtClean="0"/>
            <a:t> </a:t>
          </a:r>
          <a:r>
            <a:rPr lang="en-US" sz="2000" dirty="0" err="1" smtClean="0"/>
            <a:t>dựng</a:t>
          </a:r>
          <a:r>
            <a:rPr lang="en-US" sz="2000" dirty="0" smtClean="0"/>
            <a:t> </a:t>
          </a:r>
          <a:r>
            <a:rPr lang="en-US" sz="2000" dirty="0" err="1" smtClean="0"/>
            <a:t>vững</a:t>
          </a:r>
          <a:r>
            <a:rPr lang="en-US" sz="2000" dirty="0" smtClean="0"/>
            <a:t> </a:t>
          </a:r>
          <a:r>
            <a:rPr lang="en-US" sz="2000" dirty="0" err="1" smtClean="0"/>
            <a:t>chắc</a:t>
          </a:r>
          <a:r>
            <a:rPr lang="en-US" sz="2000" smtClean="0"/>
            <a:t>.</a:t>
          </a:r>
          <a:endParaRPr lang="en-US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78663D0-8B77-4363-AEB3-BCAC1D63AA72}" type="parTrans" cxnId="{9138B0F4-E65A-4971-B265-5712158A72C8}">
      <dgm:prSet/>
      <dgm:spPr/>
      <dgm:t>
        <a:bodyPr/>
        <a:lstStyle/>
        <a:p>
          <a:endParaRPr lang="en-US" sz="3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435F202-4835-4315-BE92-B03D21B42891}" type="sibTrans" cxnId="{9138B0F4-E65A-4971-B265-5712158A72C8}">
      <dgm:prSet/>
      <dgm:spPr/>
      <dgm:t>
        <a:bodyPr/>
        <a:lstStyle/>
        <a:p>
          <a:endParaRPr lang="en-US" sz="3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C8E7398-BBE7-47CE-B3EA-A07D8A535735}">
      <dgm:prSet phldrT="[Text]" custT="1"/>
      <dgm:spPr>
        <a:solidFill>
          <a:schemeClr val="accent4">
            <a:lumMod val="75000"/>
          </a:schemeClr>
        </a:solidFill>
        <a:ln>
          <a:solidFill>
            <a:schemeClr val="bg2"/>
          </a:solidFill>
        </a:ln>
      </dgm:spPr>
      <dgm:t>
        <a:bodyPr/>
        <a:lstStyle/>
        <a:p>
          <a:pPr algn="just"/>
          <a:r>
            <a:rPr lang="en-US" sz="2000" dirty="0" err="1" smtClean="0"/>
            <a:t>Phát</a:t>
          </a:r>
          <a:r>
            <a:rPr lang="en-US" sz="2000" dirty="0" smtClean="0"/>
            <a:t> </a:t>
          </a:r>
          <a:r>
            <a:rPr lang="en-US" sz="2000" dirty="0" err="1" smtClean="0"/>
            <a:t>triển</a:t>
          </a:r>
          <a:r>
            <a:rPr lang="en-US" sz="2000" dirty="0" smtClean="0"/>
            <a:t> </a:t>
          </a:r>
          <a:r>
            <a:rPr lang="en-US" sz="2000" dirty="0" err="1" smtClean="0"/>
            <a:t>năng</a:t>
          </a:r>
          <a:r>
            <a:rPr lang="en-US" sz="2000" dirty="0" smtClean="0"/>
            <a:t> </a:t>
          </a:r>
          <a:r>
            <a:rPr lang="en-US" sz="2000" dirty="0" err="1" smtClean="0"/>
            <a:t>lực</a:t>
          </a:r>
          <a:r>
            <a:rPr lang="en-US" sz="2000" dirty="0" smtClean="0"/>
            <a:t> </a:t>
          </a:r>
          <a:r>
            <a:rPr lang="en-US" sz="2000" dirty="0" err="1" smtClean="0"/>
            <a:t>tự</a:t>
          </a:r>
          <a:r>
            <a:rPr lang="en-US" sz="2000" dirty="0" smtClean="0"/>
            <a:t> </a:t>
          </a:r>
          <a:r>
            <a:rPr lang="en-US" sz="2000" dirty="0" err="1" smtClean="0"/>
            <a:t>học</a:t>
          </a:r>
          <a:r>
            <a:rPr lang="en-US" sz="2000" dirty="0" smtClean="0"/>
            <a:t>, </a:t>
          </a:r>
          <a:r>
            <a:rPr lang="en-US" sz="2000" dirty="0" err="1" smtClean="0"/>
            <a:t>tự</a:t>
          </a:r>
          <a:r>
            <a:rPr lang="en-US" sz="2000" dirty="0" smtClean="0"/>
            <a:t> </a:t>
          </a:r>
          <a:r>
            <a:rPr lang="en-US" sz="2000" dirty="0" err="1" smtClean="0"/>
            <a:t>chủ</a:t>
          </a:r>
          <a:r>
            <a:rPr lang="en-US" sz="2000" dirty="0" smtClean="0"/>
            <a:t>;</a:t>
          </a:r>
          <a:r>
            <a:rPr lang="en-US" sz="2000" b="1" dirty="0" smtClean="0"/>
            <a:t> </a:t>
          </a:r>
          <a:r>
            <a:rPr lang="en-US" sz="2000" dirty="0" err="1" smtClean="0"/>
            <a:t>năng</a:t>
          </a:r>
          <a:r>
            <a:rPr lang="en-US" sz="2000" dirty="0" smtClean="0"/>
            <a:t> </a:t>
          </a:r>
          <a:r>
            <a:rPr lang="en-US" sz="2000" dirty="0" err="1" smtClean="0"/>
            <a:t>lực</a:t>
          </a:r>
          <a:r>
            <a:rPr lang="en-US" sz="2000" dirty="0" smtClean="0"/>
            <a:t> </a:t>
          </a:r>
          <a:r>
            <a:rPr lang="en-US" sz="2000" dirty="0" err="1" smtClean="0"/>
            <a:t>giao</a:t>
          </a:r>
          <a:r>
            <a:rPr lang="en-US" sz="2000" dirty="0" smtClean="0"/>
            <a:t> </a:t>
          </a:r>
          <a:r>
            <a:rPr lang="en-US" sz="2000" dirty="0" err="1" smtClean="0"/>
            <a:t>tiếp</a:t>
          </a:r>
          <a:r>
            <a:rPr lang="en-US" sz="2000" dirty="0" smtClean="0"/>
            <a:t> </a:t>
          </a:r>
          <a:r>
            <a:rPr lang="en-US" sz="2000" dirty="0" err="1" smtClean="0"/>
            <a:t>và</a:t>
          </a:r>
          <a:r>
            <a:rPr lang="en-US" sz="2000" dirty="0" smtClean="0"/>
            <a:t> </a:t>
          </a:r>
          <a:r>
            <a:rPr lang="en-US" sz="2000" dirty="0" err="1" smtClean="0"/>
            <a:t>hợp</a:t>
          </a:r>
          <a:r>
            <a:rPr lang="en-US" sz="2000" dirty="0" smtClean="0"/>
            <a:t> </a:t>
          </a:r>
          <a:r>
            <a:rPr lang="en-US" sz="2000" dirty="0" err="1" smtClean="0"/>
            <a:t>tác</a:t>
          </a:r>
          <a:r>
            <a:rPr lang="en-US" sz="2000" dirty="0" smtClean="0"/>
            <a:t>; </a:t>
          </a:r>
          <a:r>
            <a:rPr lang="en-US" sz="2000" dirty="0" err="1" smtClean="0"/>
            <a:t>năng</a:t>
          </a:r>
          <a:r>
            <a:rPr lang="en-US" sz="2000" dirty="0" smtClean="0"/>
            <a:t> </a:t>
          </a:r>
          <a:r>
            <a:rPr lang="en-US" sz="2000" dirty="0" err="1" smtClean="0"/>
            <a:t>lực</a:t>
          </a:r>
          <a:r>
            <a:rPr lang="en-US" sz="2000" dirty="0" smtClean="0"/>
            <a:t> </a:t>
          </a:r>
          <a:r>
            <a:rPr lang="en-US" sz="2000" dirty="0" err="1" smtClean="0"/>
            <a:t>giải</a:t>
          </a:r>
          <a:r>
            <a:rPr lang="en-US" sz="2000" dirty="0" smtClean="0"/>
            <a:t> </a:t>
          </a:r>
          <a:r>
            <a:rPr lang="en-US" sz="2000" dirty="0" err="1" smtClean="0"/>
            <a:t>quyết</a:t>
          </a:r>
          <a:r>
            <a:rPr lang="en-US" sz="2000" dirty="0" smtClean="0"/>
            <a:t> </a:t>
          </a:r>
          <a:r>
            <a:rPr lang="en-US" sz="2000" dirty="0" err="1" smtClean="0"/>
            <a:t>vấn</a:t>
          </a:r>
          <a:r>
            <a:rPr lang="en-US" sz="2000" dirty="0" smtClean="0"/>
            <a:t> </a:t>
          </a:r>
          <a:r>
            <a:rPr lang="en-US" sz="2000" dirty="0" err="1" smtClean="0"/>
            <a:t>đề</a:t>
          </a:r>
          <a:r>
            <a:rPr lang="en-US" sz="2000" dirty="0" smtClean="0"/>
            <a:t> </a:t>
          </a:r>
          <a:r>
            <a:rPr lang="en-US" sz="2000" dirty="0" err="1" smtClean="0"/>
            <a:t>và</a:t>
          </a:r>
          <a:r>
            <a:rPr lang="en-US" sz="2000" dirty="0" smtClean="0"/>
            <a:t> </a:t>
          </a:r>
          <a:r>
            <a:rPr lang="en-US" sz="2000" dirty="0" err="1" smtClean="0"/>
            <a:t>sáng</a:t>
          </a:r>
          <a:r>
            <a:rPr lang="en-US" sz="2000" dirty="0" smtClean="0"/>
            <a:t> </a:t>
          </a:r>
          <a:r>
            <a:rPr lang="en-US" sz="2000" dirty="0" err="1" smtClean="0"/>
            <a:t>tạo</a:t>
          </a:r>
          <a:r>
            <a:rPr lang="en-US" sz="2000" dirty="0" smtClean="0"/>
            <a:t>.</a:t>
          </a:r>
          <a:endParaRPr lang="en-US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1AFD5C5-4DE4-4BDC-9F93-19353DF277A2}" type="parTrans" cxnId="{33F82368-6F53-4D1C-B7D9-781BA8A461B9}">
      <dgm:prSet/>
      <dgm:spPr/>
      <dgm:t>
        <a:bodyPr/>
        <a:lstStyle/>
        <a:p>
          <a:endParaRPr lang="en-US" sz="3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4361595-CC87-485B-8E40-F0052437D7A3}" type="sibTrans" cxnId="{33F82368-6F53-4D1C-B7D9-781BA8A461B9}">
      <dgm:prSet/>
      <dgm:spPr/>
      <dgm:t>
        <a:bodyPr/>
        <a:lstStyle/>
        <a:p>
          <a:endParaRPr lang="en-US" sz="3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AD95F0B-29E0-42AB-85C0-665FCF3ACC94}" type="pres">
      <dgm:prSet presAssocID="{3F23ACE0-4428-4CDB-B8C3-221746B5686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410FF6AF-279F-463F-A3ED-9DC87F89AB6A}" type="pres">
      <dgm:prSet presAssocID="{3F23ACE0-4428-4CDB-B8C3-221746B56866}" presName="Name1" presStyleCnt="0"/>
      <dgm:spPr/>
    </dgm:pt>
    <dgm:pt modelId="{5FCFE818-06C0-4B3B-9C88-42C56D5622A7}" type="pres">
      <dgm:prSet presAssocID="{3F23ACE0-4428-4CDB-B8C3-221746B56866}" presName="cycle" presStyleCnt="0"/>
      <dgm:spPr/>
    </dgm:pt>
    <dgm:pt modelId="{77B4595A-A3D1-4CAD-A04D-7698C6B46DDE}" type="pres">
      <dgm:prSet presAssocID="{3F23ACE0-4428-4CDB-B8C3-221746B56866}" presName="srcNode" presStyleLbl="node1" presStyleIdx="0" presStyleCnt="3"/>
      <dgm:spPr/>
    </dgm:pt>
    <dgm:pt modelId="{CC6E3C6C-DDD2-4A1D-B1E9-3CA0750051CA}" type="pres">
      <dgm:prSet presAssocID="{3F23ACE0-4428-4CDB-B8C3-221746B56866}" presName="conn" presStyleLbl="parChTrans1D2" presStyleIdx="0" presStyleCnt="1" custLinFactNeighborX="-556" custLinFactNeighborY="-352"/>
      <dgm:spPr/>
      <dgm:t>
        <a:bodyPr/>
        <a:lstStyle/>
        <a:p>
          <a:endParaRPr lang="en-US"/>
        </a:p>
      </dgm:t>
    </dgm:pt>
    <dgm:pt modelId="{4BF7AB71-A4F8-490E-9AB1-7BDE2506B3FD}" type="pres">
      <dgm:prSet presAssocID="{3F23ACE0-4428-4CDB-B8C3-221746B56866}" presName="extraNode" presStyleLbl="node1" presStyleIdx="0" presStyleCnt="3"/>
      <dgm:spPr/>
    </dgm:pt>
    <dgm:pt modelId="{7904C223-28C9-459C-97F3-9CD54E6F34FB}" type="pres">
      <dgm:prSet presAssocID="{3F23ACE0-4428-4CDB-B8C3-221746B56866}" presName="dstNode" presStyleLbl="node1" presStyleIdx="0" presStyleCnt="3"/>
      <dgm:spPr/>
    </dgm:pt>
    <dgm:pt modelId="{6B6828C7-1152-44C8-A4D0-E89041C96885}" type="pres">
      <dgm:prSet presAssocID="{812564CE-0FB4-4B65-BF97-7D98E44BE858}" presName="text_1" presStyleLbl="node1" presStyleIdx="0" presStyleCnt="3" custScaleY="1383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22429C-1D05-4A23-9D29-BC7D3B74AA30}" type="pres">
      <dgm:prSet presAssocID="{812564CE-0FB4-4B65-BF97-7D98E44BE858}" presName="accent_1" presStyleCnt="0"/>
      <dgm:spPr/>
    </dgm:pt>
    <dgm:pt modelId="{F17D8C2F-B294-4952-B8EA-721EC17907AD}" type="pres">
      <dgm:prSet presAssocID="{812564CE-0FB4-4B65-BF97-7D98E44BE858}" presName="accentRepeatNode" presStyleLbl="solidFgAcc1" presStyleIdx="0" presStyleCnt="3"/>
      <dgm:spPr>
        <a:solidFill>
          <a:schemeClr val="accent4">
            <a:lumMod val="75000"/>
          </a:schemeClr>
        </a:solidFill>
        <a:ln>
          <a:solidFill>
            <a:schemeClr val="bg2"/>
          </a:solidFill>
        </a:ln>
      </dgm:spPr>
    </dgm:pt>
    <dgm:pt modelId="{1390CD4C-72A0-4573-B0B2-5C9E4FEE1FC6}" type="pres">
      <dgm:prSet presAssocID="{986AF114-9C71-4A9C-A7BE-E8812D2CABF8}" presName="text_2" presStyleLbl="node1" presStyleIdx="1" presStyleCnt="3" custScaleY="145426" custLinFactNeighborX="-458" custLinFactNeighborY="41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75CA82-0A3C-48FD-AB49-CA2CF83E9B94}" type="pres">
      <dgm:prSet presAssocID="{986AF114-9C71-4A9C-A7BE-E8812D2CABF8}" presName="accent_2" presStyleCnt="0"/>
      <dgm:spPr/>
    </dgm:pt>
    <dgm:pt modelId="{52294B97-52DD-464D-8E55-48C355EFBE7F}" type="pres">
      <dgm:prSet presAssocID="{986AF114-9C71-4A9C-A7BE-E8812D2CABF8}" presName="accentRepeatNode" presStyleLbl="solidFgAcc1" presStyleIdx="1" presStyleCnt="3"/>
      <dgm:spPr>
        <a:solidFill>
          <a:schemeClr val="accent4">
            <a:lumMod val="75000"/>
          </a:schemeClr>
        </a:solidFill>
        <a:ln>
          <a:solidFill>
            <a:schemeClr val="bg2"/>
          </a:solidFill>
        </a:ln>
      </dgm:spPr>
    </dgm:pt>
    <dgm:pt modelId="{48899FD4-B59E-4D88-8CCB-A1BEDA5392F6}" type="pres">
      <dgm:prSet presAssocID="{AC8E7398-BBE7-47CE-B3EA-A07D8A535735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D68FE9-4508-41CD-A880-97CBA2866AA0}" type="pres">
      <dgm:prSet presAssocID="{AC8E7398-BBE7-47CE-B3EA-A07D8A535735}" presName="accent_3" presStyleCnt="0"/>
      <dgm:spPr/>
    </dgm:pt>
    <dgm:pt modelId="{84BD1125-6C3A-43F3-8EFE-7F7B2D2A29A4}" type="pres">
      <dgm:prSet presAssocID="{AC8E7398-BBE7-47CE-B3EA-A07D8A535735}" presName="accentRepeatNode" presStyleLbl="solidFgAcc1" presStyleIdx="2" presStyleCnt="3"/>
      <dgm:spPr>
        <a:solidFill>
          <a:schemeClr val="accent4">
            <a:lumMod val="75000"/>
          </a:schemeClr>
        </a:solidFill>
        <a:ln>
          <a:solidFill>
            <a:schemeClr val="bg2"/>
          </a:solidFill>
        </a:ln>
      </dgm:spPr>
    </dgm:pt>
  </dgm:ptLst>
  <dgm:cxnLst>
    <dgm:cxn modelId="{F4D72763-CDA6-4690-8DE2-D1CCE3CD3D7F}" type="presOf" srcId="{812564CE-0FB4-4B65-BF97-7D98E44BE858}" destId="{6B6828C7-1152-44C8-A4D0-E89041C96885}" srcOrd="0" destOrd="0" presId="urn:microsoft.com/office/officeart/2008/layout/VerticalCurvedList"/>
    <dgm:cxn modelId="{CD66F1D6-4B34-4ADF-9292-61EFB6C2EC7D}" type="presOf" srcId="{AC8E7398-BBE7-47CE-B3EA-A07D8A535735}" destId="{48899FD4-B59E-4D88-8CCB-A1BEDA5392F6}" srcOrd="0" destOrd="0" presId="urn:microsoft.com/office/officeart/2008/layout/VerticalCurvedList"/>
    <dgm:cxn modelId="{20939DFF-6CAD-4DE8-A0EB-61F363070C4F}" type="presOf" srcId="{3F1B16AE-94E2-46D1-B4D4-19D39B8CAD0D}" destId="{CC6E3C6C-DDD2-4A1D-B1E9-3CA0750051CA}" srcOrd="0" destOrd="0" presId="urn:microsoft.com/office/officeart/2008/layout/VerticalCurvedList"/>
    <dgm:cxn modelId="{33F82368-6F53-4D1C-B7D9-781BA8A461B9}" srcId="{3F23ACE0-4428-4CDB-B8C3-221746B56866}" destId="{AC8E7398-BBE7-47CE-B3EA-A07D8A535735}" srcOrd="2" destOrd="0" parTransId="{A1AFD5C5-4DE4-4BDC-9F93-19353DF277A2}" sibTransId="{34361595-CC87-485B-8E40-F0052437D7A3}"/>
    <dgm:cxn modelId="{ABA99DA6-C641-44B0-B9F0-26FD7B9720A6}" srcId="{3F23ACE0-4428-4CDB-B8C3-221746B56866}" destId="{812564CE-0FB4-4B65-BF97-7D98E44BE858}" srcOrd="0" destOrd="0" parTransId="{746BCD4B-1DDA-4B21-857C-32CAE82B6E1C}" sibTransId="{3F1B16AE-94E2-46D1-B4D4-19D39B8CAD0D}"/>
    <dgm:cxn modelId="{8CE88DC6-230F-427D-A18A-9D6A539CD340}" type="presOf" srcId="{3F23ACE0-4428-4CDB-B8C3-221746B56866}" destId="{8AD95F0B-29E0-42AB-85C0-665FCF3ACC94}" srcOrd="0" destOrd="0" presId="urn:microsoft.com/office/officeart/2008/layout/VerticalCurvedList"/>
    <dgm:cxn modelId="{037D7A38-DFEA-473F-A83B-40513C1CF6F1}" type="presOf" srcId="{986AF114-9C71-4A9C-A7BE-E8812D2CABF8}" destId="{1390CD4C-72A0-4573-B0B2-5C9E4FEE1FC6}" srcOrd="0" destOrd="0" presId="urn:microsoft.com/office/officeart/2008/layout/VerticalCurvedList"/>
    <dgm:cxn modelId="{9138B0F4-E65A-4971-B265-5712158A72C8}" srcId="{3F23ACE0-4428-4CDB-B8C3-221746B56866}" destId="{986AF114-9C71-4A9C-A7BE-E8812D2CABF8}" srcOrd="1" destOrd="0" parTransId="{678663D0-8B77-4363-AEB3-BCAC1D63AA72}" sibTransId="{6435F202-4835-4315-BE92-B03D21B42891}"/>
    <dgm:cxn modelId="{8E2B7B57-8055-41F0-B2FF-560672BB6784}" type="presParOf" srcId="{8AD95F0B-29E0-42AB-85C0-665FCF3ACC94}" destId="{410FF6AF-279F-463F-A3ED-9DC87F89AB6A}" srcOrd="0" destOrd="0" presId="urn:microsoft.com/office/officeart/2008/layout/VerticalCurvedList"/>
    <dgm:cxn modelId="{3E22A1EB-19AC-4CDB-AF99-F70AC7700050}" type="presParOf" srcId="{410FF6AF-279F-463F-A3ED-9DC87F89AB6A}" destId="{5FCFE818-06C0-4B3B-9C88-42C56D5622A7}" srcOrd="0" destOrd="0" presId="urn:microsoft.com/office/officeart/2008/layout/VerticalCurvedList"/>
    <dgm:cxn modelId="{27BAD4A2-15C4-4190-B522-E7738DC49030}" type="presParOf" srcId="{5FCFE818-06C0-4B3B-9C88-42C56D5622A7}" destId="{77B4595A-A3D1-4CAD-A04D-7698C6B46DDE}" srcOrd="0" destOrd="0" presId="urn:microsoft.com/office/officeart/2008/layout/VerticalCurvedList"/>
    <dgm:cxn modelId="{C439EA44-5FA5-4413-95C5-EDF47058648B}" type="presParOf" srcId="{5FCFE818-06C0-4B3B-9C88-42C56D5622A7}" destId="{CC6E3C6C-DDD2-4A1D-B1E9-3CA0750051CA}" srcOrd="1" destOrd="0" presId="urn:microsoft.com/office/officeart/2008/layout/VerticalCurvedList"/>
    <dgm:cxn modelId="{536B8A81-3049-42F7-AF00-82424903E20B}" type="presParOf" srcId="{5FCFE818-06C0-4B3B-9C88-42C56D5622A7}" destId="{4BF7AB71-A4F8-490E-9AB1-7BDE2506B3FD}" srcOrd="2" destOrd="0" presId="urn:microsoft.com/office/officeart/2008/layout/VerticalCurvedList"/>
    <dgm:cxn modelId="{7688AA06-211D-4F19-8201-42507EAFAE55}" type="presParOf" srcId="{5FCFE818-06C0-4B3B-9C88-42C56D5622A7}" destId="{7904C223-28C9-459C-97F3-9CD54E6F34FB}" srcOrd="3" destOrd="0" presId="urn:microsoft.com/office/officeart/2008/layout/VerticalCurvedList"/>
    <dgm:cxn modelId="{A6BB6D18-114D-4478-93A4-E5DC8CF6EAEA}" type="presParOf" srcId="{410FF6AF-279F-463F-A3ED-9DC87F89AB6A}" destId="{6B6828C7-1152-44C8-A4D0-E89041C96885}" srcOrd="1" destOrd="0" presId="urn:microsoft.com/office/officeart/2008/layout/VerticalCurvedList"/>
    <dgm:cxn modelId="{C0DF7F16-841F-441D-948E-5E3B8709115A}" type="presParOf" srcId="{410FF6AF-279F-463F-A3ED-9DC87F89AB6A}" destId="{A622429C-1D05-4A23-9D29-BC7D3B74AA30}" srcOrd="2" destOrd="0" presId="urn:microsoft.com/office/officeart/2008/layout/VerticalCurvedList"/>
    <dgm:cxn modelId="{4AB20AF5-14B8-4905-8AC3-64210F44FEA3}" type="presParOf" srcId="{A622429C-1D05-4A23-9D29-BC7D3B74AA30}" destId="{F17D8C2F-B294-4952-B8EA-721EC17907AD}" srcOrd="0" destOrd="0" presId="urn:microsoft.com/office/officeart/2008/layout/VerticalCurvedList"/>
    <dgm:cxn modelId="{575004C6-92A1-4305-827E-BEDCD3966479}" type="presParOf" srcId="{410FF6AF-279F-463F-A3ED-9DC87F89AB6A}" destId="{1390CD4C-72A0-4573-B0B2-5C9E4FEE1FC6}" srcOrd="3" destOrd="0" presId="urn:microsoft.com/office/officeart/2008/layout/VerticalCurvedList"/>
    <dgm:cxn modelId="{35CE539A-93A8-42DD-8BF5-82A8416B5B99}" type="presParOf" srcId="{410FF6AF-279F-463F-A3ED-9DC87F89AB6A}" destId="{A175CA82-0A3C-48FD-AB49-CA2CF83E9B94}" srcOrd="4" destOrd="0" presId="urn:microsoft.com/office/officeart/2008/layout/VerticalCurvedList"/>
    <dgm:cxn modelId="{F33A1020-AD69-4F7C-9692-AC38463760E9}" type="presParOf" srcId="{A175CA82-0A3C-48FD-AB49-CA2CF83E9B94}" destId="{52294B97-52DD-464D-8E55-48C355EFBE7F}" srcOrd="0" destOrd="0" presId="urn:microsoft.com/office/officeart/2008/layout/VerticalCurvedList"/>
    <dgm:cxn modelId="{0F609039-34BB-4728-A83B-CAA3DB0BB6D1}" type="presParOf" srcId="{410FF6AF-279F-463F-A3ED-9DC87F89AB6A}" destId="{48899FD4-B59E-4D88-8CCB-A1BEDA5392F6}" srcOrd="5" destOrd="0" presId="urn:microsoft.com/office/officeart/2008/layout/VerticalCurvedList"/>
    <dgm:cxn modelId="{B14A8269-FE4E-4088-A0E7-18A4E7BC2775}" type="presParOf" srcId="{410FF6AF-279F-463F-A3ED-9DC87F89AB6A}" destId="{2AD68FE9-4508-41CD-A880-97CBA2866AA0}" srcOrd="6" destOrd="0" presId="urn:microsoft.com/office/officeart/2008/layout/VerticalCurvedList"/>
    <dgm:cxn modelId="{72AB0324-60A4-4FE6-906C-0672D221DCFF}" type="presParOf" srcId="{2AD68FE9-4508-41CD-A880-97CBA2866AA0}" destId="{84BD1125-6C3A-43F3-8EFE-7F7B2D2A29A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6E3C6C-DDD2-4A1D-B1E9-3CA0750051CA}">
      <dsp:nvSpPr>
        <dsp:cNvPr id="0" name=""/>
        <dsp:cNvSpPr/>
      </dsp:nvSpPr>
      <dsp:spPr>
        <a:xfrm>
          <a:off x="-4251589" y="-670132"/>
          <a:ext cx="5065657" cy="5065657"/>
        </a:xfrm>
        <a:prstGeom prst="blockArc">
          <a:avLst>
            <a:gd name="adj1" fmla="val 18900000"/>
            <a:gd name="adj2" fmla="val 2700000"/>
            <a:gd name="adj3" fmla="val 426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6828C7-1152-44C8-A4D0-E89041C96885}">
      <dsp:nvSpPr>
        <dsp:cNvPr id="0" name=""/>
        <dsp:cNvSpPr/>
      </dsp:nvSpPr>
      <dsp:spPr>
        <a:xfrm>
          <a:off x="523535" y="231823"/>
          <a:ext cx="10853754" cy="1040774"/>
        </a:xfrm>
        <a:prstGeom prst="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7067" tIns="50800" rIns="50800" bIns="508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Biết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được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đặc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điểm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của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người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dân</a:t>
          </a:r>
          <a:r>
            <a:rPr lang="en-US" sz="2000" kern="1200" dirty="0" smtClean="0"/>
            <a:t> ở </a:t>
          </a:r>
          <a:r>
            <a:rPr lang="en-US" sz="2000" kern="1200" dirty="0" err="1" smtClean="0"/>
            <a:t>Đồng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bằng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Bắc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Bộ</a:t>
          </a:r>
          <a:endParaRPr lang="en-US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23535" y="231823"/>
        <a:ext cx="10853754" cy="1040774"/>
      </dsp:txXfrm>
    </dsp:sp>
    <dsp:sp modelId="{F17D8C2F-B294-4952-B8EA-721EC17907AD}">
      <dsp:nvSpPr>
        <dsp:cNvPr id="0" name=""/>
        <dsp:cNvSpPr/>
      </dsp:nvSpPr>
      <dsp:spPr>
        <a:xfrm>
          <a:off x="53403" y="282079"/>
          <a:ext cx="940263" cy="940263"/>
        </a:xfrm>
        <a:prstGeom prst="ellips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90CD4C-72A0-4573-B0B2-5C9E4FEE1FC6}">
      <dsp:nvSpPr>
        <dsp:cNvPr id="0" name=""/>
        <dsp:cNvSpPr/>
      </dsp:nvSpPr>
      <dsp:spPr>
        <a:xfrm>
          <a:off x="748505" y="1365007"/>
          <a:ext cx="10580325" cy="1093910"/>
        </a:xfrm>
        <a:prstGeom prst="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7067" tIns="50800" rIns="50800" bIns="508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Nêu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được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mối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quan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hệ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giữa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thiên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nhiên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và</a:t>
          </a:r>
          <a:r>
            <a:rPr lang="en-US" sz="2000" kern="1200" dirty="0" smtClean="0"/>
            <a:t> con </a:t>
          </a:r>
          <a:r>
            <a:rPr lang="en-US" sz="2000" kern="1200" dirty="0" err="1" smtClean="0"/>
            <a:t>người</a:t>
          </a:r>
          <a:r>
            <a:rPr lang="en-US" sz="2000" kern="1200" dirty="0" smtClean="0"/>
            <a:t> qua </a:t>
          </a:r>
          <a:r>
            <a:rPr lang="en-US" sz="2000" kern="1200" dirty="0" err="1" smtClean="0"/>
            <a:t>cách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dựng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nhà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của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người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dân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đồng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bằng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Bắc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Bộ</a:t>
          </a:r>
          <a:r>
            <a:rPr lang="en-US" sz="2000" kern="1200" dirty="0" smtClean="0"/>
            <a:t>: </a:t>
          </a:r>
          <a:r>
            <a:rPr lang="en-US" sz="2000" kern="1200" dirty="0" err="1" smtClean="0"/>
            <a:t>để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tránh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gió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bão</a:t>
          </a:r>
          <a:r>
            <a:rPr lang="en-US" sz="2000" kern="1200" dirty="0" smtClean="0"/>
            <a:t>, </a:t>
          </a:r>
          <a:r>
            <a:rPr lang="en-US" sz="2000" kern="1200" dirty="0" err="1" smtClean="0"/>
            <a:t>nhà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được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dựng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vững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chắc</a:t>
          </a:r>
          <a:r>
            <a:rPr lang="en-US" sz="2000" kern="1200" smtClean="0"/>
            <a:t>.</a:t>
          </a:r>
          <a:endParaRPr lang="en-US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48505" y="1365007"/>
        <a:ext cx="10580325" cy="1093910"/>
      </dsp:txXfrm>
    </dsp:sp>
    <dsp:sp modelId="{52294B97-52DD-464D-8E55-48C355EFBE7F}">
      <dsp:nvSpPr>
        <dsp:cNvPr id="0" name=""/>
        <dsp:cNvSpPr/>
      </dsp:nvSpPr>
      <dsp:spPr>
        <a:xfrm>
          <a:off x="326831" y="1410395"/>
          <a:ext cx="940263" cy="940263"/>
        </a:xfrm>
        <a:prstGeom prst="ellips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899FD4-B59E-4D88-8CCB-A1BEDA5392F6}">
      <dsp:nvSpPr>
        <dsp:cNvPr id="0" name=""/>
        <dsp:cNvSpPr/>
      </dsp:nvSpPr>
      <dsp:spPr>
        <a:xfrm>
          <a:off x="523535" y="2632738"/>
          <a:ext cx="10853754" cy="752211"/>
        </a:xfrm>
        <a:prstGeom prst="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7067" tIns="50800" rIns="50800" bIns="508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Phát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triển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năng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lực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tự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học</a:t>
          </a:r>
          <a:r>
            <a:rPr lang="en-US" sz="2000" kern="1200" dirty="0" smtClean="0"/>
            <a:t>, </a:t>
          </a:r>
          <a:r>
            <a:rPr lang="en-US" sz="2000" kern="1200" dirty="0" err="1" smtClean="0"/>
            <a:t>tự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chủ</a:t>
          </a:r>
          <a:r>
            <a:rPr lang="en-US" sz="2000" kern="1200" dirty="0" smtClean="0"/>
            <a:t>;</a:t>
          </a:r>
          <a:r>
            <a:rPr lang="en-US" sz="2000" b="1" kern="1200" dirty="0" smtClean="0"/>
            <a:t> </a:t>
          </a:r>
          <a:r>
            <a:rPr lang="en-US" sz="2000" kern="1200" dirty="0" err="1" smtClean="0"/>
            <a:t>năng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lực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giao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tiếp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và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hợp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tác</a:t>
          </a:r>
          <a:r>
            <a:rPr lang="en-US" sz="2000" kern="1200" dirty="0" smtClean="0"/>
            <a:t>; </a:t>
          </a:r>
          <a:r>
            <a:rPr lang="en-US" sz="2000" kern="1200" dirty="0" err="1" smtClean="0"/>
            <a:t>năng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lực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giải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quyết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vấn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đề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và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sáng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tạo</a:t>
          </a:r>
          <a:r>
            <a:rPr lang="en-US" sz="2000" kern="1200" dirty="0" smtClean="0"/>
            <a:t>.</a:t>
          </a:r>
          <a:endParaRPr lang="en-US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23535" y="2632738"/>
        <a:ext cx="10853754" cy="752211"/>
      </dsp:txXfrm>
    </dsp:sp>
    <dsp:sp modelId="{84BD1125-6C3A-43F3-8EFE-7F7B2D2A29A4}">
      <dsp:nvSpPr>
        <dsp:cNvPr id="0" name=""/>
        <dsp:cNvSpPr/>
      </dsp:nvSpPr>
      <dsp:spPr>
        <a:xfrm>
          <a:off x="53403" y="2538712"/>
          <a:ext cx="940263" cy="940263"/>
        </a:xfrm>
        <a:prstGeom prst="ellips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45A3E8-7543-41AF-8503-3535CBD8CA1F}" type="datetimeFigureOut">
              <a:rPr lang="en-US" smtClean="0"/>
              <a:t>28/11/2021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FE8B1E-1530-4530-BCFC-2856739BF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845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2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64294D-65BA-4883-95C4-A74FEBAAC2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44608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9315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g8748dcdec7_2_1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2" name="Google Shape;1442;g8748dcdec7_2_1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55303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604A65-FED2-458F-8760-D4B912626E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9915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8748dcdec7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8748dcdec7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0783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8748dcdec7_1_4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8748dcdec7_1_4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8898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g8748dcdec7_1_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" name="Google Shape;1048;g8748dcdec7_1_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5194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g8748dcdec7_2_8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9" name="Google Shape;989;g8748dcdec7_2_8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0943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0" name="Google Shape;1980;g8748dcdec7_2_2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1" name="Google Shape;1981;g8748dcdec7_2_2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4436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Google Shape;1278;g8748dcdec7_2_15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9" name="Google Shape;1279;g8748dcdec7_2_15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60507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" name="Google Shape;1328;g8748dcdec7_2_9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9" name="Google Shape;1329;g8748dcdec7_2_9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7182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" name="Google Shape;1328;g8748dcdec7_2_9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9" name="Google Shape;1329;g8748dcdec7_2_9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779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1F2000CC-2062-4F1E-AC26-D18B556A5C6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28/11/2021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C0744790-6BE9-4CAD-ACB1-93E7ED231408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9592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1F2000CC-2062-4F1E-AC26-D18B556A5C6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28/11/2021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C0744790-6BE9-4CAD-ACB1-93E7ED231408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0221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1F2000CC-2062-4F1E-AC26-D18B556A5C6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28/11/2021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C0744790-6BE9-4CAD-ACB1-93E7ED231408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66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defTabSz="914377"/>
            <a:fld id="{CBD7B5BF-90C5-4107-8B76-1FCD2CFA17F9}" type="slidenum">
              <a:rPr lang="en-US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6404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377"/>
            <a:fld id="{6E08CD64-7679-434F-AB58-15A34A58072B}" type="slidenum">
              <a:rPr lang="en-US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713420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500601" y="859900"/>
            <a:ext cx="8996800" cy="5138400"/>
            <a:chOff x="1125451" y="644925"/>
            <a:chExt cx="6747600" cy="38538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1125451" y="648900"/>
              <a:ext cx="6747600" cy="3845700"/>
              <a:chOff x="1198376" y="648900"/>
              <a:chExt cx="6747600" cy="3845700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1198376" y="648900"/>
                <a:ext cx="6747600" cy="3845700"/>
              </a:xfrm>
              <a:prstGeom prst="rect">
                <a:avLst/>
              </a:pr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12" name="Google Shape;12;p2"/>
              <p:cNvGrpSpPr/>
              <p:nvPr/>
            </p:nvGrpSpPr>
            <p:grpSpPr>
              <a:xfrm>
                <a:off x="1465025" y="967263"/>
                <a:ext cx="155400" cy="3208975"/>
                <a:chOff x="1465025" y="967263"/>
                <a:chExt cx="155400" cy="3208975"/>
              </a:xfrm>
            </p:grpSpPr>
            <p:sp>
              <p:nvSpPr>
                <p:cNvPr id="13" name="Google Shape;13;p2"/>
                <p:cNvSpPr/>
                <p:nvPr/>
              </p:nvSpPr>
              <p:spPr>
                <a:xfrm>
                  <a:off x="1465025" y="967263"/>
                  <a:ext cx="155400" cy="1554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" name="Google Shape;14;p2"/>
                <p:cNvSpPr/>
                <p:nvPr/>
              </p:nvSpPr>
              <p:spPr>
                <a:xfrm>
                  <a:off x="1465025" y="1403488"/>
                  <a:ext cx="155400" cy="1554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" name="Google Shape;15;p2"/>
                <p:cNvSpPr/>
                <p:nvPr/>
              </p:nvSpPr>
              <p:spPr>
                <a:xfrm>
                  <a:off x="1465025" y="1839713"/>
                  <a:ext cx="155400" cy="1554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" name="Google Shape;16;p2"/>
                <p:cNvSpPr/>
                <p:nvPr/>
              </p:nvSpPr>
              <p:spPr>
                <a:xfrm>
                  <a:off x="1465025" y="2275938"/>
                  <a:ext cx="155400" cy="1554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" name="Google Shape;17;p2"/>
                <p:cNvSpPr/>
                <p:nvPr/>
              </p:nvSpPr>
              <p:spPr>
                <a:xfrm>
                  <a:off x="1465025" y="2712163"/>
                  <a:ext cx="155400" cy="1554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" name="Google Shape;18;p2"/>
                <p:cNvSpPr/>
                <p:nvPr/>
              </p:nvSpPr>
              <p:spPr>
                <a:xfrm>
                  <a:off x="1465025" y="3148388"/>
                  <a:ext cx="155400" cy="1554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" name="Google Shape;19;p2"/>
                <p:cNvSpPr/>
                <p:nvPr/>
              </p:nvSpPr>
              <p:spPr>
                <a:xfrm>
                  <a:off x="1465025" y="3584613"/>
                  <a:ext cx="155400" cy="1554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" name="Google Shape;20;p2"/>
                <p:cNvSpPr/>
                <p:nvPr/>
              </p:nvSpPr>
              <p:spPr>
                <a:xfrm>
                  <a:off x="1465025" y="4020838"/>
                  <a:ext cx="155400" cy="1554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1" name="Google Shape;21;p2"/>
            <p:cNvGrpSpPr/>
            <p:nvPr/>
          </p:nvGrpSpPr>
          <p:grpSpPr>
            <a:xfrm>
              <a:off x="1798150" y="644925"/>
              <a:ext cx="6069899" cy="3853800"/>
              <a:chOff x="1871075" y="644925"/>
              <a:chExt cx="6069899" cy="3853800"/>
            </a:xfrm>
          </p:grpSpPr>
          <p:grpSp>
            <p:nvGrpSpPr>
              <p:cNvPr id="22" name="Google Shape;22;p2"/>
              <p:cNvGrpSpPr/>
              <p:nvPr/>
            </p:nvGrpSpPr>
            <p:grpSpPr>
              <a:xfrm>
                <a:off x="1879774" y="917700"/>
                <a:ext cx="6061200" cy="3374700"/>
                <a:chOff x="1887175" y="917700"/>
                <a:chExt cx="6061200" cy="3374700"/>
              </a:xfrm>
            </p:grpSpPr>
            <p:cxnSp>
              <p:nvCxnSpPr>
                <p:cNvPr id="23" name="Google Shape;23;p2"/>
                <p:cNvCxnSpPr/>
                <p:nvPr/>
              </p:nvCxnSpPr>
              <p:spPr>
                <a:xfrm>
                  <a:off x="1887175" y="917700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" name="Google Shape;24;p2"/>
                <p:cNvCxnSpPr/>
                <p:nvPr/>
              </p:nvCxnSpPr>
              <p:spPr>
                <a:xfrm>
                  <a:off x="1887175" y="1198925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" name="Google Shape;25;p2"/>
                <p:cNvCxnSpPr/>
                <p:nvPr/>
              </p:nvCxnSpPr>
              <p:spPr>
                <a:xfrm>
                  <a:off x="1887175" y="1480150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" name="Google Shape;26;p2"/>
                <p:cNvCxnSpPr/>
                <p:nvPr/>
              </p:nvCxnSpPr>
              <p:spPr>
                <a:xfrm>
                  <a:off x="1887175" y="1761375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" name="Google Shape;27;p2"/>
                <p:cNvCxnSpPr/>
                <p:nvPr/>
              </p:nvCxnSpPr>
              <p:spPr>
                <a:xfrm>
                  <a:off x="1887175" y="2042600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" name="Google Shape;28;p2"/>
                <p:cNvCxnSpPr/>
                <p:nvPr/>
              </p:nvCxnSpPr>
              <p:spPr>
                <a:xfrm>
                  <a:off x="1887175" y="2323825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" name="Google Shape;29;p2"/>
                <p:cNvCxnSpPr/>
                <p:nvPr/>
              </p:nvCxnSpPr>
              <p:spPr>
                <a:xfrm>
                  <a:off x="1887175" y="2605050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0" name="Google Shape;30;p2"/>
                <p:cNvCxnSpPr/>
                <p:nvPr/>
              </p:nvCxnSpPr>
              <p:spPr>
                <a:xfrm>
                  <a:off x="1887175" y="2886275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1" name="Google Shape;31;p2"/>
                <p:cNvCxnSpPr/>
                <p:nvPr/>
              </p:nvCxnSpPr>
              <p:spPr>
                <a:xfrm>
                  <a:off x="1887175" y="3167500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2" name="Google Shape;32;p2"/>
                <p:cNvCxnSpPr/>
                <p:nvPr/>
              </p:nvCxnSpPr>
              <p:spPr>
                <a:xfrm>
                  <a:off x="1887175" y="3448725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3" name="Google Shape;33;p2"/>
                <p:cNvCxnSpPr/>
                <p:nvPr/>
              </p:nvCxnSpPr>
              <p:spPr>
                <a:xfrm>
                  <a:off x="1887175" y="3729950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4" name="Google Shape;34;p2"/>
                <p:cNvCxnSpPr/>
                <p:nvPr/>
              </p:nvCxnSpPr>
              <p:spPr>
                <a:xfrm>
                  <a:off x="1887175" y="4011175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" name="Google Shape;35;p2"/>
                <p:cNvCxnSpPr/>
                <p:nvPr/>
              </p:nvCxnSpPr>
              <p:spPr>
                <a:xfrm>
                  <a:off x="1887175" y="4292400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36" name="Google Shape;36;p2"/>
              <p:cNvCxnSpPr/>
              <p:nvPr/>
            </p:nvCxnSpPr>
            <p:spPr>
              <a:xfrm>
                <a:off x="1871075" y="644925"/>
                <a:ext cx="0" cy="3853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37" name="Google Shape;37;p2"/>
          <p:cNvGrpSpPr/>
          <p:nvPr/>
        </p:nvGrpSpPr>
        <p:grpSpPr>
          <a:xfrm>
            <a:off x="758266" y="185715"/>
            <a:ext cx="11238665" cy="6426869"/>
            <a:chOff x="568699" y="139286"/>
            <a:chExt cx="8428999" cy="4820152"/>
          </a:xfrm>
        </p:grpSpPr>
        <p:sp>
          <p:nvSpPr>
            <p:cNvPr id="38" name="Google Shape;38;p2"/>
            <p:cNvSpPr/>
            <p:nvPr/>
          </p:nvSpPr>
          <p:spPr>
            <a:xfrm>
              <a:off x="8542765" y="1326521"/>
              <a:ext cx="208001" cy="175404"/>
            </a:xfrm>
            <a:custGeom>
              <a:avLst/>
              <a:gdLst/>
              <a:ahLst/>
              <a:cxnLst/>
              <a:rect l="l" t="t" r="r" b="b"/>
              <a:pathLst>
                <a:path w="1366" h="1152" extrusionOk="0">
                  <a:moveTo>
                    <a:pt x="680" y="1"/>
                  </a:moveTo>
                  <a:cubicBezTo>
                    <a:pt x="623" y="4"/>
                    <a:pt x="570" y="58"/>
                    <a:pt x="576" y="118"/>
                  </a:cubicBezTo>
                  <a:cubicBezTo>
                    <a:pt x="582" y="198"/>
                    <a:pt x="590" y="279"/>
                    <a:pt x="596" y="359"/>
                  </a:cubicBezTo>
                  <a:cubicBezTo>
                    <a:pt x="596" y="422"/>
                    <a:pt x="596" y="489"/>
                    <a:pt x="599" y="552"/>
                  </a:cubicBezTo>
                  <a:cubicBezTo>
                    <a:pt x="432" y="559"/>
                    <a:pt x="261" y="563"/>
                    <a:pt x="94" y="566"/>
                  </a:cubicBezTo>
                  <a:cubicBezTo>
                    <a:pt x="41" y="566"/>
                    <a:pt x="1" y="612"/>
                    <a:pt x="5" y="663"/>
                  </a:cubicBezTo>
                  <a:cubicBezTo>
                    <a:pt x="8" y="714"/>
                    <a:pt x="48" y="753"/>
                    <a:pt x="95" y="753"/>
                  </a:cubicBezTo>
                  <a:cubicBezTo>
                    <a:pt x="97" y="753"/>
                    <a:pt x="99" y="753"/>
                    <a:pt x="101" y="753"/>
                  </a:cubicBezTo>
                  <a:cubicBezTo>
                    <a:pt x="269" y="753"/>
                    <a:pt x="432" y="750"/>
                    <a:pt x="599" y="743"/>
                  </a:cubicBezTo>
                  <a:lnTo>
                    <a:pt x="599" y="743"/>
                  </a:lnTo>
                  <a:cubicBezTo>
                    <a:pt x="599" y="763"/>
                    <a:pt x="596" y="780"/>
                    <a:pt x="596" y="800"/>
                  </a:cubicBezTo>
                  <a:cubicBezTo>
                    <a:pt x="593" y="836"/>
                    <a:pt x="590" y="870"/>
                    <a:pt x="590" y="907"/>
                  </a:cubicBezTo>
                  <a:lnTo>
                    <a:pt x="590" y="1034"/>
                  </a:lnTo>
                  <a:cubicBezTo>
                    <a:pt x="587" y="1099"/>
                    <a:pt x="649" y="1151"/>
                    <a:pt x="711" y="1151"/>
                  </a:cubicBezTo>
                  <a:cubicBezTo>
                    <a:pt x="713" y="1151"/>
                    <a:pt x="715" y="1151"/>
                    <a:pt x="717" y="1151"/>
                  </a:cubicBezTo>
                  <a:cubicBezTo>
                    <a:pt x="783" y="1148"/>
                    <a:pt x="840" y="1088"/>
                    <a:pt x="834" y="1021"/>
                  </a:cubicBezTo>
                  <a:cubicBezTo>
                    <a:pt x="834" y="984"/>
                    <a:pt x="827" y="944"/>
                    <a:pt x="827" y="904"/>
                  </a:cubicBezTo>
                  <a:cubicBezTo>
                    <a:pt x="827" y="867"/>
                    <a:pt x="823" y="830"/>
                    <a:pt x="823" y="790"/>
                  </a:cubicBezTo>
                  <a:cubicBezTo>
                    <a:pt x="823" y="773"/>
                    <a:pt x="827" y="753"/>
                    <a:pt x="827" y="736"/>
                  </a:cubicBezTo>
                  <a:cubicBezTo>
                    <a:pt x="883" y="733"/>
                    <a:pt x="944" y="733"/>
                    <a:pt x="1001" y="733"/>
                  </a:cubicBezTo>
                  <a:cubicBezTo>
                    <a:pt x="1048" y="736"/>
                    <a:pt x="1095" y="740"/>
                    <a:pt x="1141" y="743"/>
                  </a:cubicBezTo>
                  <a:cubicBezTo>
                    <a:pt x="1161" y="743"/>
                    <a:pt x="1184" y="743"/>
                    <a:pt x="1209" y="740"/>
                  </a:cubicBezTo>
                  <a:cubicBezTo>
                    <a:pt x="1238" y="740"/>
                    <a:pt x="1269" y="740"/>
                    <a:pt x="1298" y="730"/>
                  </a:cubicBezTo>
                  <a:cubicBezTo>
                    <a:pt x="1312" y="723"/>
                    <a:pt x="1325" y="716"/>
                    <a:pt x="1335" y="703"/>
                  </a:cubicBezTo>
                  <a:cubicBezTo>
                    <a:pt x="1345" y="693"/>
                    <a:pt x="1352" y="680"/>
                    <a:pt x="1355" y="663"/>
                  </a:cubicBezTo>
                  <a:cubicBezTo>
                    <a:pt x="1365" y="626"/>
                    <a:pt x="1349" y="583"/>
                    <a:pt x="1312" y="566"/>
                  </a:cubicBezTo>
                  <a:cubicBezTo>
                    <a:pt x="1295" y="559"/>
                    <a:pt x="1275" y="552"/>
                    <a:pt x="1258" y="549"/>
                  </a:cubicBezTo>
                  <a:cubicBezTo>
                    <a:pt x="1235" y="546"/>
                    <a:pt x="1215" y="546"/>
                    <a:pt x="1192" y="543"/>
                  </a:cubicBezTo>
                  <a:cubicBezTo>
                    <a:pt x="1164" y="543"/>
                    <a:pt x="1138" y="539"/>
                    <a:pt x="1108" y="539"/>
                  </a:cubicBezTo>
                  <a:cubicBezTo>
                    <a:pt x="1074" y="535"/>
                    <a:pt x="1038" y="532"/>
                    <a:pt x="1001" y="532"/>
                  </a:cubicBezTo>
                  <a:lnTo>
                    <a:pt x="877" y="532"/>
                  </a:lnTo>
                  <a:cubicBezTo>
                    <a:pt x="860" y="535"/>
                    <a:pt x="840" y="535"/>
                    <a:pt x="820" y="535"/>
                  </a:cubicBezTo>
                  <a:cubicBezTo>
                    <a:pt x="820" y="475"/>
                    <a:pt x="820" y="412"/>
                    <a:pt x="817" y="348"/>
                  </a:cubicBezTo>
                  <a:cubicBezTo>
                    <a:pt x="814" y="268"/>
                    <a:pt x="807" y="188"/>
                    <a:pt x="797" y="108"/>
                  </a:cubicBezTo>
                  <a:cubicBezTo>
                    <a:pt x="794" y="78"/>
                    <a:pt x="783" y="51"/>
                    <a:pt x="763" y="31"/>
                  </a:cubicBezTo>
                  <a:cubicBezTo>
                    <a:pt x="743" y="10"/>
                    <a:pt x="713" y="1"/>
                    <a:pt x="6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9" name="Google Shape;39;p2"/>
            <p:cNvGrpSpPr/>
            <p:nvPr/>
          </p:nvGrpSpPr>
          <p:grpSpPr>
            <a:xfrm>
              <a:off x="568699" y="139286"/>
              <a:ext cx="8428999" cy="4820152"/>
              <a:chOff x="568699" y="139286"/>
              <a:chExt cx="8428999" cy="4820152"/>
            </a:xfrm>
          </p:grpSpPr>
          <p:sp>
            <p:nvSpPr>
              <p:cNvPr id="40" name="Google Shape;40;p2"/>
              <p:cNvSpPr/>
              <p:nvPr/>
            </p:nvSpPr>
            <p:spPr>
              <a:xfrm>
                <a:off x="707584" y="3911414"/>
                <a:ext cx="80450" cy="79684"/>
              </a:xfrm>
              <a:custGeom>
                <a:avLst/>
                <a:gdLst/>
                <a:ahLst/>
                <a:cxnLst/>
                <a:rect l="l" t="t" r="r" b="b"/>
                <a:pathLst>
                  <a:path w="774" h="767" extrusionOk="0">
                    <a:moveTo>
                      <a:pt x="369" y="1"/>
                    </a:moveTo>
                    <a:cubicBezTo>
                      <a:pt x="272" y="1"/>
                      <a:pt x="175" y="50"/>
                      <a:pt x="108" y="121"/>
                    </a:cubicBezTo>
                    <a:cubicBezTo>
                      <a:pt x="38" y="195"/>
                      <a:pt x="1" y="298"/>
                      <a:pt x="4" y="402"/>
                    </a:cubicBezTo>
                    <a:cubicBezTo>
                      <a:pt x="11" y="499"/>
                      <a:pt x="55" y="596"/>
                      <a:pt x="125" y="663"/>
                    </a:cubicBezTo>
                    <a:cubicBezTo>
                      <a:pt x="205" y="737"/>
                      <a:pt x="302" y="766"/>
                      <a:pt x="406" y="766"/>
                    </a:cubicBezTo>
                    <a:cubicBezTo>
                      <a:pt x="503" y="766"/>
                      <a:pt x="603" y="717"/>
                      <a:pt x="666" y="646"/>
                    </a:cubicBezTo>
                    <a:cubicBezTo>
                      <a:pt x="737" y="569"/>
                      <a:pt x="774" y="469"/>
                      <a:pt x="770" y="365"/>
                    </a:cubicBezTo>
                    <a:cubicBezTo>
                      <a:pt x="764" y="265"/>
                      <a:pt x="720" y="171"/>
                      <a:pt x="650" y="104"/>
                    </a:cubicBezTo>
                    <a:cubicBezTo>
                      <a:pt x="573" y="30"/>
                      <a:pt x="476" y="1"/>
                      <a:pt x="3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2984222" y="4814498"/>
                <a:ext cx="106705" cy="83716"/>
              </a:xfrm>
              <a:custGeom>
                <a:avLst/>
                <a:gdLst/>
                <a:ahLst/>
                <a:cxnLst/>
                <a:rect l="l" t="t" r="r" b="b"/>
                <a:pathLst>
                  <a:path w="452" h="446" extrusionOk="0">
                    <a:moveTo>
                      <a:pt x="218" y="1"/>
                    </a:moveTo>
                    <a:cubicBezTo>
                      <a:pt x="98" y="1"/>
                      <a:pt x="0" y="118"/>
                      <a:pt x="7" y="235"/>
                    </a:cubicBezTo>
                    <a:cubicBezTo>
                      <a:pt x="7" y="292"/>
                      <a:pt x="34" y="345"/>
                      <a:pt x="78" y="385"/>
                    </a:cubicBezTo>
                    <a:cubicBezTo>
                      <a:pt x="121" y="429"/>
                      <a:pt x="178" y="446"/>
                      <a:pt x="238" y="446"/>
                    </a:cubicBezTo>
                    <a:cubicBezTo>
                      <a:pt x="358" y="446"/>
                      <a:pt x="452" y="329"/>
                      <a:pt x="448" y="212"/>
                    </a:cubicBezTo>
                    <a:cubicBezTo>
                      <a:pt x="445" y="155"/>
                      <a:pt x="419" y="101"/>
                      <a:pt x="379" y="61"/>
                    </a:cubicBezTo>
                    <a:cubicBezTo>
                      <a:pt x="335" y="18"/>
                      <a:pt x="278" y="1"/>
                      <a:pt x="2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4922486" y="254713"/>
                <a:ext cx="155466" cy="175100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142" extrusionOk="0">
                    <a:moveTo>
                      <a:pt x="555" y="0"/>
                    </a:moveTo>
                    <a:lnTo>
                      <a:pt x="549" y="3"/>
                    </a:lnTo>
                    <a:cubicBezTo>
                      <a:pt x="486" y="3"/>
                      <a:pt x="439" y="60"/>
                      <a:pt x="439" y="124"/>
                    </a:cubicBezTo>
                    <a:cubicBezTo>
                      <a:pt x="442" y="221"/>
                      <a:pt x="446" y="318"/>
                      <a:pt x="446" y="415"/>
                    </a:cubicBezTo>
                    <a:lnTo>
                      <a:pt x="322" y="415"/>
                    </a:lnTo>
                    <a:cubicBezTo>
                      <a:pt x="245" y="415"/>
                      <a:pt x="171" y="412"/>
                      <a:pt x="94" y="409"/>
                    </a:cubicBezTo>
                    <a:cubicBezTo>
                      <a:pt x="92" y="408"/>
                      <a:pt x="89" y="408"/>
                      <a:pt x="87" y="408"/>
                    </a:cubicBezTo>
                    <a:cubicBezTo>
                      <a:pt x="65" y="408"/>
                      <a:pt x="43" y="423"/>
                      <a:pt x="31" y="438"/>
                    </a:cubicBezTo>
                    <a:cubicBezTo>
                      <a:pt x="10" y="455"/>
                      <a:pt x="1" y="482"/>
                      <a:pt x="4" y="509"/>
                    </a:cubicBezTo>
                    <a:cubicBezTo>
                      <a:pt x="4" y="532"/>
                      <a:pt x="14" y="556"/>
                      <a:pt x="34" y="576"/>
                    </a:cubicBezTo>
                    <a:cubicBezTo>
                      <a:pt x="54" y="593"/>
                      <a:pt x="78" y="599"/>
                      <a:pt x="104" y="599"/>
                    </a:cubicBezTo>
                    <a:cubicBezTo>
                      <a:pt x="174" y="602"/>
                      <a:pt x="248" y="605"/>
                      <a:pt x="322" y="609"/>
                    </a:cubicBezTo>
                    <a:lnTo>
                      <a:pt x="452" y="609"/>
                    </a:lnTo>
                    <a:cubicBezTo>
                      <a:pt x="452" y="693"/>
                      <a:pt x="452" y="776"/>
                      <a:pt x="446" y="863"/>
                    </a:cubicBezTo>
                    <a:cubicBezTo>
                      <a:pt x="442" y="917"/>
                      <a:pt x="435" y="967"/>
                      <a:pt x="432" y="1024"/>
                    </a:cubicBezTo>
                    <a:cubicBezTo>
                      <a:pt x="432" y="1054"/>
                      <a:pt x="449" y="1087"/>
                      <a:pt x="472" y="1107"/>
                    </a:cubicBezTo>
                    <a:cubicBezTo>
                      <a:pt x="493" y="1129"/>
                      <a:pt x="522" y="1141"/>
                      <a:pt x="552" y="1141"/>
                    </a:cubicBezTo>
                    <a:cubicBezTo>
                      <a:pt x="556" y="1141"/>
                      <a:pt x="559" y="1141"/>
                      <a:pt x="563" y="1141"/>
                    </a:cubicBezTo>
                    <a:cubicBezTo>
                      <a:pt x="596" y="1141"/>
                      <a:pt x="626" y="1124"/>
                      <a:pt x="646" y="1101"/>
                    </a:cubicBezTo>
                    <a:cubicBezTo>
                      <a:pt x="653" y="1094"/>
                      <a:pt x="660" y="1084"/>
                      <a:pt x="666" y="1074"/>
                    </a:cubicBezTo>
                    <a:cubicBezTo>
                      <a:pt x="676" y="1054"/>
                      <a:pt x="683" y="1034"/>
                      <a:pt x="680" y="1011"/>
                    </a:cubicBezTo>
                    <a:cubicBezTo>
                      <a:pt x="686" y="940"/>
                      <a:pt x="690" y="870"/>
                      <a:pt x="690" y="800"/>
                    </a:cubicBezTo>
                    <a:cubicBezTo>
                      <a:pt x="693" y="739"/>
                      <a:pt x="690" y="679"/>
                      <a:pt x="686" y="619"/>
                    </a:cubicBezTo>
                    <a:lnTo>
                      <a:pt x="713" y="619"/>
                    </a:lnTo>
                    <a:cubicBezTo>
                      <a:pt x="726" y="620"/>
                      <a:pt x="739" y="620"/>
                      <a:pt x="751" y="620"/>
                    </a:cubicBezTo>
                    <a:cubicBezTo>
                      <a:pt x="806" y="620"/>
                      <a:pt x="859" y="615"/>
                      <a:pt x="910" y="613"/>
                    </a:cubicBezTo>
                    <a:cubicBezTo>
                      <a:pt x="967" y="613"/>
                      <a:pt x="1014" y="559"/>
                      <a:pt x="1011" y="505"/>
                    </a:cubicBezTo>
                    <a:cubicBezTo>
                      <a:pt x="1007" y="452"/>
                      <a:pt x="964" y="405"/>
                      <a:pt x="910" y="405"/>
                    </a:cubicBezTo>
                    <a:lnTo>
                      <a:pt x="901" y="405"/>
                    </a:lnTo>
                    <a:cubicBezTo>
                      <a:pt x="870" y="405"/>
                      <a:pt x="840" y="412"/>
                      <a:pt x="810" y="412"/>
                    </a:cubicBezTo>
                    <a:cubicBezTo>
                      <a:pt x="776" y="415"/>
                      <a:pt x="740" y="418"/>
                      <a:pt x="706" y="418"/>
                    </a:cubicBezTo>
                    <a:lnTo>
                      <a:pt x="680" y="418"/>
                    </a:lnTo>
                    <a:cubicBezTo>
                      <a:pt x="676" y="318"/>
                      <a:pt x="673" y="215"/>
                      <a:pt x="669" y="114"/>
                    </a:cubicBezTo>
                    <a:cubicBezTo>
                      <a:pt x="669" y="51"/>
                      <a:pt x="612" y="0"/>
                      <a:pt x="5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4329488" y="4695038"/>
                <a:ext cx="339526" cy="175100"/>
              </a:xfrm>
              <a:custGeom>
                <a:avLst/>
                <a:gdLst/>
                <a:ahLst/>
                <a:cxnLst/>
                <a:rect l="l" t="t" r="r" b="b"/>
                <a:pathLst>
                  <a:path w="3763" h="1328" extrusionOk="0">
                    <a:moveTo>
                      <a:pt x="3592" y="1032"/>
                    </a:moveTo>
                    <a:cubicBezTo>
                      <a:pt x="3597" y="1039"/>
                      <a:pt x="3603" y="1046"/>
                      <a:pt x="3608" y="1053"/>
                    </a:cubicBezTo>
                    <a:cubicBezTo>
                      <a:pt x="3604" y="1047"/>
                      <a:pt x="3598" y="1039"/>
                      <a:pt x="3592" y="1032"/>
                    </a:cubicBezTo>
                    <a:close/>
                    <a:moveTo>
                      <a:pt x="729" y="0"/>
                    </a:moveTo>
                    <a:cubicBezTo>
                      <a:pt x="695" y="0"/>
                      <a:pt x="663" y="3"/>
                      <a:pt x="629" y="10"/>
                    </a:cubicBezTo>
                    <a:cubicBezTo>
                      <a:pt x="575" y="24"/>
                      <a:pt x="525" y="50"/>
                      <a:pt x="482" y="84"/>
                    </a:cubicBezTo>
                    <a:cubicBezTo>
                      <a:pt x="458" y="101"/>
                      <a:pt x="442" y="117"/>
                      <a:pt x="425" y="138"/>
                    </a:cubicBezTo>
                    <a:cubicBezTo>
                      <a:pt x="398" y="167"/>
                      <a:pt x="374" y="204"/>
                      <a:pt x="354" y="238"/>
                    </a:cubicBezTo>
                    <a:cubicBezTo>
                      <a:pt x="328" y="291"/>
                      <a:pt x="301" y="348"/>
                      <a:pt x="277" y="405"/>
                    </a:cubicBezTo>
                    <a:cubicBezTo>
                      <a:pt x="251" y="462"/>
                      <a:pt x="228" y="519"/>
                      <a:pt x="201" y="576"/>
                    </a:cubicBezTo>
                    <a:cubicBezTo>
                      <a:pt x="167" y="652"/>
                      <a:pt x="134" y="732"/>
                      <a:pt x="101" y="809"/>
                    </a:cubicBezTo>
                    <a:cubicBezTo>
                      <a:pt x="67" y="893"/>
                      <a:pt x="36" y="980"/>
                      <a:pt x="10" y="1064"/>
                    </a:cubicBezTo>
                    <a:cubicBezTo>
                      <a:pt x="0" y="1093"/>
                      <a:pt x="10" y="1130"/>
                      <a:pt x="27" y="1158"/>
                    </a:cubicBezTo>
                    <a:cubicBezTo>
                      <a:pt x="44" y="1184"/>
                      <a:pt x="73" y="1204"/>
                      <a:pt x="104" y="1214"/>
                    </a:cubicBezTo>
                    <a:cubicBezTo>
                      <a:pt x="113" y="1216"/>
                      <a:pt x="121" y="1217"/>
                      <a:pt x="130" y="1217"/>
                    </a:cubicBezTo>
                    <a:cubicBezTo>
                      <a:pt x="154" y="1217"/>
                      <a:pt x="178" y="1210"/>
                      <a:pt x="197" y="1198"/>
                    </a:cubicBezTo>
                    <a:cubicBezTo>
                      <a:pt x="228" y="1178"/>
                      <a:pt x="241" y="1150"/>
                      <a:pt x="254" y="1118"/>
                    </a:cubicBezTo>
                    <a:cubicBezTo>
                      <a:pt x="271" y="1061"/>
                      <a:pt x="291" y="1004"/>
                      <a:pt x="311" y="947"/>
                    </a:cubicBezTo>
                    <a:cubicBezTo>
                      <a:pt x="354" y="843"/>
                      <a:pt x="402" y="740"/>
                      <a:pt x="448" y="636"/>
                    </a:cubicBezTo>
                    <a:cubicBezTo>
                      <a:pt x="468" y="592"/>
                      <a:pt x="488" y="545"/>
                      <a:pt x="508" y="502"/>
                    </a:cubicBezTo>
                    <a:cubicBezTo>
                      <a:pt x="535" y="451"/>
                      <a:pt x="558" y="398"/>
                      <a:pt x="589" y="351"/>
                    </a:cubicBezTo>
                    <a:cubicBezTo>
                      <a:pt x="598" y="338"/>
                      <a:pt x="609" y="331"/>
                      <a:pt x="615" y="321"/>
                    </a:cubicBezTo>
                    <a:cubicBezTo>
                      <a:pt x="635" y="308"/>
                      <a:pt x="652" y="298"/>
                      <a:pt x="669" y="288"/>
                    </a:cubicBezTo>
                    <a:lnTo>
                      <a:pt x="692" y="281"/>
                    </a:lnTo>
                    <a:cubicBezTo>
                      <a:pt x="703" y="281"/>
                      <a:pt x="709" y="278"/>
                      <a:pt x="719" y="278"/>
                    </a:cubicBezTo>
                    <a:lnTo>
                      <a:pt x="736" y="281"/>
                    </a:lnTo>
                    <a:lnTo>
                      <a:pt x="746" y="288"/>
                    </a:lnTo>
                    <a:cubicBezTo>
                      <a:pt x="749" y="298"/>
                      <a:pt x="756" y="304"/>
                      <a:pt x="763" y="315"/>
                    </a:cubicBezTo>
                    <a:cubicBezTo>
                      <a:pt x="779" y="358"/>
                      <a:pt x="793" y="405"/>
                      <a:pt x="806" y="451"/>
                    </a:cubicBezTo>
                    <a:cubicBezTo>
                      <a:pt x="823" y="505"/>
                      <a:pt x="836" y="559"/>
                      <a:pt x="846" y="612"/>
                    </a:cubicBezTo>
                    <a:cubicBezTo>
                      <a:pt x="856" y="666"/>
                      <a:pt x="866" y="716"/>
                      <a:pt x="876" y="766"/>
                    </a:cubicBezTo>
                    <a:cubicBezTo>
                      <a:pt x="879" y="789"/>
                      <a:pt x="887" y="809"/>
                      <a:pt x="893" y="833"/>
                    </a:cubicBezTo>
                    <a:cubicBezTo>
                      <a:pt x="903" y="863"/>
                      <a:pt x="916" y="893"/>
                      <a:pt x="930" y="920"/>
                    </a:cubicBezTo>
                    <a:cubicBezTo>
                      <a:pt x="956" y="977"/>
                      <a:pt x="993" y="1030"/>
                      <a:pt x="1040" y="1073"/>
                    </a:cubicBezTo>
                    <a:cubicBezTo>
                      <a:pt x="1070" y="1101"/>
                      <a:pt x="1104" y="1121"/>
                      <a:pt x="1137" y="1141"/>
                    </a:cubicBezTo>
                    <a:cubicBezTo>
                      <a:pt x="1180" y="1161"/>
                      <a:pt x="1224" y="1181"/>
                      <a:pt x="1271" y="1187"/>
                    </a:cubicBezTo>
                    <a:cubicBezTo>
                      <a:pt x="1290" y="1191"/>
                      <a:pt x="1310" y="1194"/>
                      <a:pt x="1330" y="1194"/>
                    </a:cubicBezTo>
                    <a:cubicBezTo>
                      <a:pt x="1391" y="1194"/>
                      <a:pt x="1452" y="1173"/>
                      <a:pt x="1495" y="1127"/>
                    </a:cubicBezTo>
                    <a:cubicBezTo>
                      <a:pt x="1525" y="1101"/>
                      <a:pt x="1549" y="1067"/>
                      <a:pt x="1569" y="1030"/>
                    </a:cubicBezTo>
                    <a:cubicBezTo>
                      <a:pt x="1598" y="984"/>
                      <a:pt x="1619" y="930"/>
                      <a:pt x="1635" y="877"/>
                    </a:cubicBezTo>
                    <a:cubicBezTo>
                      <a:pt x="1669" y="789"/>
                      <a:pt x="1692" y="703"/>
                      <a:pt x="1722" y="616"/>
                    </a:cubicBezTo>
                    <a:cubicBezTo>
                      <a:pt x="1749" y="542"/>
                      <a:pt x="1782" y="471"/>
                      <a:pt x="1826" y="405"/>
                    </a:cubicBezTo>
                    <a:cubicBezTo>
                      <a:pt x="1839" y="385"/>
                      <a:pt x="1853" y="368"/>
                      <a:pt x="1870" y="351"/>
                    </a:cubicBezTo>
                    <a:cubicBezTo>
                      <a:pt x="1879" y="345"/>
                      <a:pt x="1893" y="338"/>
                      <a:pt x="1903" y="331"/>
                    </a:cubicBezTo>
                    <a:cubicBezTo>
                      <a:pt x="1913" y="328"/>
                      <a:pt x="1923" y="325"/>
                      <a:pt x="1933" y="321"/>
                    </a:cubicBezTo>
                    <a:lnTo>
                      <a:pt x="1940" y="321"/>
                    </a:lnTo>
                    <a:lnTo>
                      <a:pt x="1947" y="325"/>
                    </a:lnTo>
                    <a:lnTo>
                      <a:pt x="1950" y="325"/>
                    </a:lnTo>
                    <a:cubicBezTo>
                      <a:pt x="1960" y="351"/>
                      <a:pt x="1963" y="378"/>
                      <a:pt x="1970" y="405"/>
                    </a:cubicBezTo>
                    <a:cubicBezTo>
                      <a:pt x="1977" y="435"/>
                      <a:pt x="1980" y="462"/>
                      <a:pt x="1987" y="491"/>
                    </a:cubicBezTo>
                    <a:cubicBezTo>
                      <a:pt x="2000" y="545"/>
                      <a:pt x="2013" y="599"/>
                      <a:pt x="2027" y="649"/>
                    </a:cubicBezTo>
                    <a:cubicBezTo>
                      <a:pt x="2043" y="706"/>
                      <a:pt x="2067" y="756"/>
                      <a:pt x="2083" y="813"/>
                    </a:cubicBezTo>
                    <a:cubicBezTo>
                      <a:pt x="2107" y="873"/>
                      <a:pt x="2134" y="937"/>
                      <a:pt x="2168" y="993"/>
                    </a:cubicBezTo>
                    <a:cubicBezTo>
                      <a:pt x="2188" y="1024"/>
                      <a:pt x="2211" y="1053"/>
                      <a:pt x="2234" y="1077"/>
                    </a:cubicBezTo>
                    <a:cubicBezTo>
                      <a:pt x="2261" y="1107"/>
                      <a:pt x="2291" y="1127"/>
                      <a:pt x="2321" y="1150"/>
                    </a:cubicBezTo>
                    <a:cubicBezTo>
                      <a:pt x="2368" y="1184"/>
                      <a:pt x="2424" y="1201"/>
                      <a:pt x="2481" y="1204"/>
                    </a:cubicBezTo>
                    <a:cubicBezTo>
                      <a:pt x="2486" y="1205"/>
                      <a:pt x="2490" y="1205"/>
                      <a:pt x="2494" y="1205"/>
                    </a:cubicBezTo>
                    <a:cubicBezTo>
                      <a:pt x="2539" y="1205"/>
                      <a:pt x="2576" y="1189"/>
                      <a:pt x="2615" y="1167"/>
                    </a:cubicBezTo>
                    <a:cubicBezTo>
                      <a:pt x="2632" y="1158"/>
                      <a:pt x="2656" y="1134"/>
                      <a:pt x="2669" y="1118"/>
                    </a:cubicBezTo>
                    <a:cubicBezTo>
                      <a:pt x="2685" y="1093"/>
                      <a:pt x="2699" y="1070"/>
                      <a:pt x="2713" y="1044"/>
                    </a:cubicBezTo>
                    <a:cubicBezTo>
                      <a:pt x="2745" y="977"/>
                      <a:pt x="2770" y="906"/>
                      <a:pt x="2793" y="833"/>
                    </a:cubicBezTo>
                    <a:cubicBezTo>
                      <a:pt x="2810" y="776"/>
                      <a:pt x="2830" y="723"/>
                      <a:pt x="2850" y="666"/>
                    </a:cubicBezTo>
                    <a:lnTo>
                      <a:pt x="2853" y="652"/>
                    </a:lnTo>
                    <a:cubicBezTo>
                      <a:pt x="2876" y="592"/>
                      <a:pt x="2903" y="536"/>
                      <a:pt x="2937" y="482"/>
                    </a:cubicBezTo>
                    <a:cubicBezTo>
                      <a:pt x="2950" y="468"/>
                      <a:pt x="2960" y="451"/>
                      <a:pt x="2977" y="439"/>
                    </a:cubicBezTo>
                    <a:lnTo>
                      <a:pt x="2990" y="428"/>
                    </a:lnTo>
                    <a:lnTo>
                      <a:pt x="2994" y="435"/>
                    </a:lnTo>
                    <a:cubicBezTo>
                      <a:pt x="3026" y="516"/>
                      <a:pt x="3040" y="599"/>
                      <a:pt x="3063" y="679"/>
                    </a:cubicBezTo>
                    <a:cubicBezTo>
                      <a:pt x="3074" y="723"/>
                      <a:pt x="3083" y="763"/>
                      <a:pt x="3097" y="806"/>
                    </a:cubicBezTo>
                    <a:cubicBezTo>
                      <a:pt x="3114" y="857"/>
                      <a:pt x="3140" y="903"/>
                      <a:pt x="3164" y="950"/>
                    </a:cubicBezTo>
                    <a:cubicBezTo>
                      <a:pt x="3187" y="1000"/>
                      <a:pt x="3214" y="1047"/>
                      <a:pt x="3244" y="1090"/>
                    </a:cubicBezTo>
                    <a:cubicBezTo>
                      <a:pt x="3264" y="1121"/>
                      <a:pt x="3287" y="1150"/>
                      <a:pt x="3311" y="1178"/>
                    </a:cubicBezTo>
                    <a:cubicBezTo>
                      <a:pt x="3327" y="1194"/>
                      <a:pt x="3341" y="1214"/>
                      <a:pt x="3355" y="1228"/>
                    </a:cubicBezTo>
                    <a:cubicBezTo>
                      <a:pt x="3404" y="1271"/>
                      <a:pt x="3461" y="1305"/>
                      <a:pt x="3528" y="1318"/>
                    </a:cubicBezTo>
                    <a:cubicBezTo>
                      <a:pt x="3555" y="1321"/>
                      <a:pt x="3585" y="1325"/>
                      <a:pt x="3616" y="1328"/>
                    </a:cubicBezTo>
                    <a:cubicBezTo>
                      <a:pt x="3639" y="1328"/>
                      <a:pt x="3662" y="1325"/>
                      <a:pt x="3685" y="1321"/>
                    </a:cubicBezTo>
                    <a:cubicBezTo>
                      <a:pt x="3702" y="1314"/>
                      <a:pt x="3719" y="1305"/>
                      <a:pt x="3729" y="1291"/>
                    </a:cubicBezTo>
                    <a:cubicBezTo>
                      <a:pt x="3742" y="1278"/>
                      <a:pt x="3753" y="1261"/>
                      <a:pt x="3756" y="1244"/>
                    </a:cubicBezTo>
                    <a:cubicBezTo>
                      <a:pt x="3762" y="1207"/>
                      <a:pt x="3753" y="1167"/>
                      <a:pt x="3726" y="1144"/>
                    </a:cubicBezTo>
                    <a:cubicBezTo>
                      <a:pt x="3699" y="1121"/>
                      <a:pt x="3669" y="1104"/>
                      <a:pt x="3639" y="1087"/>
                    </a:cubicBezTo>
                    <a:cubicBezTo>
                      <a:pt x="3619" y="1067"/>
                      <a:pt x="3602" y="1047"/>
                      <a:pt x="3585" y="1024"/>
                    </a:cubicBezTo>
                    <a:lnTo>
                      <a:pt x="3585" y="1024"/>
                    </a:lnTo>
                    <a:cubicBezTo>
                      <a:pt x="3587" y="1026"/>
                      <a:pt x="3589" y="1029"/>
                      <a:pt x="3592" y="1032"/>
                    </a:cubicBezTo>
                    <a:lnTo>
                      <a:pt x="3592" y="1032"/>
                    </a:lnTo>
                    <a:cubicBezTo>
                      <a:pt x="3558" y="988"/>
                      <a:pt x="3527" y="939"/>
                      <a:pt x="3495" y="890"/>
                    </a:cubicBezTo>
                    <a:cubicBezTo>
                      <a:pt x="3461" y="837"/>
                      <a:pt x="3432" y="783"/>
                      <a:pt x="3404" y="729"/>
                    </a:cubicBezTo>
                    <a:cubicBezTo>
                      <a:pt x="3388" y="686"/>
                      <a:pt x="3375" y="646"/>
                      <a:pt x="3361" y="605"/>
                    </a:cubicBezTo>
                    <a:cubicBezTo>
                      <a:pt x="3344" y="556"/>
                      <a:pt x="3327" y="505"/>
                      <a:pt x="3311" y="455"/>
                    </a:cubicBezTo>
                    <a:cubicBezTo>
                      <a:pt x="3291" y="398"/>
                      <a:pt x="3271" y="345"/>
                      <a:pt x="3244" y="291"/>
                    </a:cubicBezTo>
                    <a:cubicBezTo>
                      <a:pt x="3214" y="235"/>
                      <a:pt x="3171" y="187"/>
                      <a:pt x="3114" y="158"/>
                    </a:cubicBezTo>
                    <a:cubicBezTo>
                      <a:pt x="3076" y="137"/>
                      <a:pt x="3035" y="128"/>
                      <a:pt x="2993" y="128"/>
                    </a:cubicBezTo>
                    <a:cubicBezTo>
                      <a:pt x="2953" y="128"/>
                      <a:pt x="2914" y="136"/>
                      <a:pt x="2876" y="150"/>
                    </a:cubicBezTo>
                    <a:cubicBezTo>
                      <a:pt x="2856" y="158"/>
                      <a:pt x="2833" y="170"/>
                      <a:pt x="2813" y="181"/>
                    </a:cubicBezTo>
                    <a:cubicBezTo>
                      <a:pt x="2786" y="195"/>
                      <a:pt x="2762" y="218"/>
                      <a:pt x="2739" y="238"/>
                    </a:cubicBezTo>
                    <a:cubicBezTo>
                      <a:pt x="2716" y="258"/>
                      <a:pt x="2696" y="281"/>
                      <a:pt x="2676" y="304"/>
                    </a:cubicBezTo>
                    <a:cubicBezTo>
                      <a:pt x="2636" y="358"/>
                      <a:pt x="2602" y="418"/>
                      <a:pt x="2575" y="479"/>
                    </a:cubicBezTo>
                    <a:cubicBezTo>
                      <a:pt x="2545" y="542"/>
                      <a:pt x="2525" y="609"/>
                      <a:pt x="2505" y="676"/>
                    </a:cubicBezTo>
                    <a:cubicBezTo>
                      <a:pt x="2485" y="736"/>
                      <a:pt x="2472" y="792"/>
                      <a:pt x="2455" y="853"/>
                    </a:cubicBezTo>
                    <a:lnTo>
                      <a:pt x="2452" y="857"/>
                    </a:lnTo>
                    <a:lnTo>
                      <a:pt x="2448" y="849"/>
                    </a:lnTo>
                    <a:cubicBezTo>
                      <a:pt x="2421" y="817"/>
                      <a:pt x="2404" y="780"/>
                      <a:pt x="2384" y="743"/>
                    </a:cubicBezTo>
                    <a:cubicBezTo>
                      <a:pt x="2364" y="696"/>
                      <a:pt x="2344" y="652"/>
                      <a:pt x="2328" y="605"/>
                    </a:cubicBezTo>
                    <a:cubicBezTo>
                      <a:pt x="2308" y="552"/>
                      <a:pt x="2291" y="496"/>
                      <a:pt x="2274" y="439"/>
                    </a:cubicBezTo>
                    <a:cubicBezTo>
                      <a:pt x="2257" y="385"/>
                      <a:pt x="2244" y="331"/>
                      <a:pt x="2231" y="278"/>
                    </a:cubicBezTo>
                    <a:cubicBezTo>
                      <a:pt x="2214" y="218"/>
                      <a:pt x="2180" y="161"/>
                      <a:pt x="2134" y="117"/>
                    </a:cubicBezTo>
                    <a:cubicBezTo>
                      <a:pt x="2079" y="67"/>
                      <a:pt x="2004" y="44"/>
                      <a:pt x="1929" y="44"/>
                    </a:cubicBezTo>
                    <a:cubicBezTo>
                      <a:pt x="1900" y="44"/>
                      <a:pt x="1871" y="47"/>
                      <a:pt x="1842" y="54"/>
                    </a:cubicBezTo>
                    <a:cubicBezTo>
                      <a:pt x="1672" y="94"/>
                      <a:pt x="1558" y="241"/>
                      <a:pt x="1492" y="395"/>
                    </a:cubicBezTo>
                    <a:cubicBezTo>
                      <a:pt x="1461" y="462"/>
                      <a:pt x="1438" y="528"/>
                      <a:pt x="1418" y="596"/>
                    </a:cubicBezTo>
                    <a:cubicBezTo>
                      <a:pt x="1401" y="652"/>
                      <a:pt x="1385" y="706"/>
                      <a:pt x="1371" y="763"/>
                    </a:cubicBezTo>
                    <a:cubicBezTo>
                      <a:pt x="1361" y="792"/>
                      <a:pt x="1351" y="826"/>
                      <a:pt x="1341" y="857"/>
                    </a:cubicBezTo>
                    <a:cubicBezTo>
                      <a:pt x="1334" y="873"/>
                      <a:pt x="1328" y="886"/>
                      <a:pt x="1321" y="900"/>
                    </a:cubicBezTo>
                    <a:lnTo>
                      <a:pt x="1308" y="893"/>
                    </a:lnTo>
                    <a:cubicBezTo>
                      <a:pt x="1291" y="880"/>
                      <a:pt x="1277" y="866"/>
                      <a:pt x="1261" y="853"/>
                    </a:cubicBezTo>
                    <a:cubicBezTo>
                      <a:pt x="1251" y="837"/>
                      <a:pt x="1240" y="817"/>
                      <a:pt x="1234" y="800"/>
                    </a:cubicBezTo>
                    <a:cubicBezTo>
                      <a:pt x="1214" y="756"/>
                      <a:pt x="1200" y="712"/>
                      <a:pt x="1191" y="666"/>
                    </a:cubicBezTo>
                    <a:cubicBezTo>
                      <a:pt x="1174" y="602"/>
                      <a:pt x="1164" y="542"/>
                      <a:pt x="1147" y="479"/>
                    </a:cubicBezTo>
                    <a:cubicBezTo>
                      <a:pt x="1117" y="365"/>
                      <a:pt x="1074" y="251"/>
                      <a:pt x="1013" y="150"/>
                    </a:cubicBezTo>
                    <a:cubicBezTo>
                      <a:pt x="970" y="84"/>
                      <a:pt x="907" y="37"/>
                      <a:pt x="830" y="14"/>
                    </a:cubicBezTo>
                    <a:cubicBezTo>
                      <a:pt x="796" y="3"/>
                      <a:pt x="763" y="0"/>
                      <a:pt x="7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3090929" y="831297"/>
                <a:ext cx="339523" cy="110637"/>
              </a:xfrm>
              <a:custGeom>
                <a:avLst/>
                <a:gdLst/>
                <a:ahLst/>
                <a:cxnLst/>
                <a:rect l="l" t="t" r="r" b="b"/>
                <a:pathLst>
                  <a:path w="4232" h="1379" extrusionOk="0">
                    <a:moveTo>
                      <a:pt x="2195" y="0"/>
                    </a:moveTo>
                    <a:cubicBezTo>
                      <a:pt x="2121" y="4"/>
                      <a:pt x="2047" y="31"/>
                      <a:pt x="1987" y="68"/>
                    </a:cubicBezTo>
                    <a:cubicBezTo>
                      <a:pt x="1924" y="108"/>
                      <a:pt x="1871" y="155"/>
                      <a:pt x="1820" y="208"/>
                    </a:cubicBezTo>
                    <a:cubicBezTo>
                      <a:pt x="1774" y="258"/>
                      <a:pt x="1737" y="312"/>
                      <a:pt x="1710" y="372"/>
                    </a:cubicBezTo>
                    <a:cubicBezTo>
                      <a:pt x="1697" y="402"/>
                      <a:pt x="1686" y="432"/>
                      <a:pt x="1677" y="459"/>
                    </a:cubicBezTo>
                    <a:cubicBezTo>
                      <a:pt x="1650" y="526"/>
                      <a:pt x="1630" y="593"/>
                      <a:pt x="1610" y="659"/>
                    </a:cubicBezTo>
                    <a:cubicBezTo>
                      <a:pt x="1583" y="763"/>
                      <a:pt x="1556" y="863"/>
                      <a:pt x="1522" y="964"/>
                    </a:cubicBezTo>
                    <a:cubicBezTo>
                      <a:pt x="1513" y="988"/>
                      <a:pt x="1502" y="1014"/>
                      <a:pt x="1490" y="1038"/>
                    </a:cubicBezTo>
                    <a:cubicBezTo>
                      <a:pt x="1445" y="1017"/>
                      <a:pt x="1402" y="994"/>
                      <a:pt x="1362" y="964"/>
                    </a:cubicBezTo>
                    <a:cubicBezTo>
                      <a:pt x="1352" y="957"/>
                      <a:pt x="1342" y="948"/>
                      <a:pt x="1332" y="937"/>
                    </a:cubicBezTo>
                    <a:cubicBezTo>
                      <a:pt x="1289" y="880"/>
                      <a:pt x="1252" y="820"/>
                      <a:pt x="1221" y="760"/>
                    </a:cubicBezTo>
                    <a:cubicBezTo>
                      <a:pt x="1201" y="713"/>
                      <a:pt x="1189" y="667"/>
                      <a:pt x="1178" y="619"/>
                    </a:cubicBezTo>
                    <a:cubicBezTo>
                      <a:pt x="1161" y="566"/>
                      <a:pt x="1148" y="513"/>
                      <a:pt x="1128" y="462"/>
                    </a:cubicBezTo>
                    <a:cubicBezTo>
                      <a:pt x="1108" y="399"/>
                      <a:pt x="1084" y="338"/>
                      <a:pt x="1055" y="281"/>
                    </a:cubicBezTo>
                    <a:cubicBezTo>
                      <a:pt x="998" y="168"/>
                      <a:pt x="891" y="85"/>
                      <a:pt x="760" y="68"/>
                    </a:cubicBezTo>
                    <a:cubicBezTo>
                      <a:pt x="740" y="65"/>
                      <a:pt x="720" y="64"/>
                      <a:pt x="700" y="64"/>
                    </a:cubicBezTo>
                    <a:cubicBezTo>
                      <a:pt x="639" y="64"/>
                      <a:pt x="577" y="76"/>
                      <a:pt x="519" y="101"/>
                    </a:cubicBezTo>
                    <a:cubicBezTo>
                      <a:pt x="459" y="125"/>
                      <a:pt x="402" y="151"/>
                      <a:pt x="352" y="191"/>
                    </a:cubicBezTo>
                    <a:cubicBezTo>
                      <a:pt x="322" y="215"/>
                      <a:pt x="295" y="238"/>
                      <a:pt x="269" y="261"/>
                    </a:cubicBezTo>
                    <a:cubicBezTo>
                      <a:pt x="238" y="292"/>
                      <a:pt x="218" y="326"/>
                      <a:pt x="195" y="355"/>
                    </a:cubicBezTo>
                    <a:cubicBezTo>
                      <a:pt x="158" y="412"/>
                      <a:pt x="135" y="479"/>
                      <a:pt x="115" y="542"/>
                    </a:cubicBezTo>
                    <a:cubicBezTo>
                      <a:pt x="91" y="623"/>
                      <a:pt x="78" y="707"/>
                      <a:pt x="65" y="790"/>
                    </a:cubicBezTo>
                    <a:cubicBezTo>
                      <a:pt x="45" y="897"/>
                      <a:pt x="25" y="1004"/>
                      <a:pt x="8" y="1111"/>
                    </a:cubicBezTo>
                    <a:cubicBezTo>
                      <a:pt x="1" y="1144"/>
                      <a:pt x="5" y="1181"/>
                      <a:pt x="25" y="1212"/>
                    </a:cubicBezTo>
                    <a:cubicBezTo>
                      <a:pt x="45" y="1241"/>
                      <a:pt x="74" y="1261"/>
                      <a:pt x="108" y="1269"/>
                    </a:cubicBezTo>
                    <a:cubicBezTo>
                      <a:pt x="118" y="1271"/>
                      <a:pt x="127" y="1272"/>
                      <a:pt x="137" y="1272"/>
                    </a:cubicBezTo>
                    <a:cubicBezTo>
                      <a:pt x="195" y="1272"/>
                      <a:pt x="254" y="1231"/>
                      <a:pt x="266" y="1168"/>
                    </a:cubicBezTo>
                    <a:cubicBezTo>
                      <a:pt x="286" y="1058"/>
                      <a:pt x="306" y="944"/>
                      <a:pt x="326" y="834"/>
                    </a:cubicBezTo>
                    <a:cubicBezTo>
                      <a:pt x="339" y="747"/>
                      <a:pt x="359" y="663"/>
                      <a:pt x="386" y="579"/>
                    </a:cubicBezTo>
                    <a:cubicBezTo>
                      <a:pt x="399" y="546"/>
                      <a:pt x="416" y="516"/>
                      <a:pt x="432" y="486"/>
                    </a:cubicBezTo>
                    <a:cubicBezTo>
                      <a:pt x="453" y="462"/>
                      <a:pt x="473" y="442"/>
                      <a:pt x="496" y="422"/>
                    </a:cubicBezTo>
                    <a:cubicBezTo>
                      <a:pt x="522" y="399"/>
                      <a:pt x="553" y="382"/>
                      <a:pt x="583" y="366"/>
                    </a:cubicBezTo>
                    <a:cubicBezTo>
                      <a:pt x="610" y="355"/>
                      <a:pt x="633" y="346"/>
                      <a:pt x="660" y="338"/>
                    </a:cubicBezTo>
                    <a:cubicBezTo>
                      <a:pt x="676" y="335"/>
                      <a:pt x="690" y="335"/>
                      <a:pt x="707" y="335"/>
                    </a:cubicBezTo>
                    <a:cubicBezTo>
                      <a:pt x="717" y="338"/>
                      <a:pt x="730" y="342"/>
                      <a:pt x="740" y="346"/>
                    </a:cubicBezTo>
                    <a:lnTo>
                      <a:pt x="760" y="355"/>
                    </a:lnTo>
                    <a:lnTo>
                      <a:pt x="780" y="372"/>
                    </a:lnTo>
                    <a:cubicBezTo>
                      <a:pt x="790" y="386"/>
                      <a:pt x="797" y="402"/>
                      <a:pt x="807" y="415"/>
                    </a:cubicBezTo>
                    <a:cubicBezTo>
                      <a:pt x="823" y="459"/>
                      <a:pt x="837" y="506"/>
                      <a:pt x="851" y="549"/>
                    </a:cubicBezTo>
                    <a:cubicBezTo>
                      <a:pt x="867" y="602"/>
                      <a:pt x="884" y="656"/>
                      <a:pt x="897" y="710"/>
                    </a:cubicBezTo>
                    <a:cubicBezTo>
                      <a:pt x="911" y="763"/>
                      <a:pt x="924" y="814"/>
                      <a:pt x="944" y="867"/>
                    </a:cubicBezTo>
                    <a:cubicBezTo>
                      <a:pt x="971" y="928"/>
                      <a:pt x="1004" y="984"/>
                      <a:pt x="1034" y="1044"/>
                    </a:cubicBezTo>
                    <a:cubicBezTo>
                      <a:pt x="1048" y="1068"/>
                      <a:pt x="1061" y="1091"/>
                      <a:pt x="1078" y="1111"/>
                    </a:cubicBezTo>
                    <a:cubicBezTo>
                      <a:pt x="1108" y="1158"/>
                      <a:pt x="1144" y="1192"/>
                      <a:pt x="1185" y="1229"/>
                    </a:cubicBezTo>
                    <a:cubicBezTo>
                      <a:pt x="1238" y="1272"/>
                      <a:pt x="1299" y="1309"/>
                      <a:pt x="1362" y="1339"/>
                    </a:cubicBezTo>
                    <a:cubicBezTo>
                      <a:pt x="1399" y="1355"/>
                      <a:pt x="1436" y="1369"/>
                      <a:pt x="1473" y="1372"/>
                    </a:cubicBezTo>
                    <a:cubicBezTo>
                      <a:pt x="1493" y="1375"/>
                      <a:pt x="1519" y="1379"/>
                      <a:pt x="1539" y="1379"/>
                    </a:cubicBezTo>
                    <a:cubicBezTo>
                      <a:pt x="1563" y="1379"/>
                      <a:pt x="1586" y="1372"/>
                      <a:pt x="1606" y="1365"/>
                    </a:cubicBezTo>
                    <a:cubicBezTo>
                      <a:pt x="1626" y="1362"/>
                      <a:pt x="1657" y="1345"/>
                      <a:pt x="1670" y="1339"/>
                    </a:cubicBezTo>
                    <a:cubicBezTo>
                      <a:pt x="1693" y="1329"/>
                      <a:pt x="1706" y="1315"/>
                      <a:pt x="1726" y="1298"/>
                    </a:cubicBezTo>
                    <a:cubicBezTo>
                      <a:pt x="1760" y="1269"/>
                      <a:pt x="1787" y="1229"/>
                      <a:pt x="1811" y="1188"/>
                    </a:cubicBezTo>
                    <a:cubicBezTo>
                      <a:pt x="1851" y="1121"/>
                      <a:pt x="1880" y="1044"/>
                      <a:pt x="1907" y="971"/>
                    </a:cubicBezTo>
                    <a:cubicBezTo>
                      <a:pt x="1951" y="843"/>
                      <a:pt x="1981" y="713"/>
                      <a:pt x="2024" y="586"/>
                    </a:cubicBezTo>
                    <a:cubicBezTo>
                      <a:pt x="2041" y="553"/>
                      <a:pt x="2055" y="516"/>
                      <a:pt x="2075" y="482"/>
                    </a:cubicBezTo>
                    <a:cubicBezTo>
                      <a:pt x="2101" y="452"/>
                      <a:pt x="2124" y="426"/>
                      <a:pt x="2155" y="399"/>
                    </a:cubicBezTo>
                    <a:cubicBezTo>
                      <a:pt x="2168" y="389"/>
                      <a:pt x="2185" y="379"/>
                      <a:pt x="2198" y="369"/>
                    </a:cubicBezTo>
                    <a:lnTo>
                      <a:pt x="2218" y="362"/>
                    </a:lnTo>
                    <a:lnTo>
                      <a:pt x="2232" y="362"/>
                    </a:lnTo>
                    <a:lnTo>
                      <a:pt x="2252" y="366"/>
                    </a:lnTo>
                    <a:lnTo>
                      <a:pt x="2272" y="379"/>
                    </a:lnTo>
                    <a:lnTo>
                      <a:pt x="2275" y="379"/>
                    </a:lnTo>
                    <a:cubicBezTo>
                      <a:pt x="2279" y="389"/>
                      <a:pt x="2285" y="395"/>
                      <a:pt x="2288" y="406"/>
                    </a:cubicBezTo>
                    <a:cubicBezTo>
                      <a:pt x="2305" y="449"/>
                      <a:pt x="2319" y="492"/>
                      <a:pt x="2328" y="539"/>
                    </a:cubicBezTo>
                    <a:cubicBezTo>
                      <a:pt x="2342" y="590"/>
                      <a:pt x="2359" y="639"/>
                      <a:pt x="2372" y="690"/>
                    </a:cubicBezTo>
                    <a:cubicBezTo>
                      <a:pt x="2385" y="743"/>
                      <a:pt x="2396" y="800"/>
                      <a:pt x="2416" y="850"/>
                    </a:cubicBezTo>
                    <a:cubicBezTo>
                      <a:pt x="2439" y="914"/>
                      <a:pt x="2473" y="977"/>
                      <a:pt x="2509" y="1031"/>
                    </a:cubicBezTo>
                    <a:cubicBezTo>
                      <a:pt x="2529" y="1061"/>
                      <a:pt x="2556" y="1091"/>
                      <a:pt x="2580" y="1118"/>
                    </a:cubicBezTo>
                    <a:cubicBezTo>
                      <a:pt x="2609" y="1151"/>
                      <a:pt x="2640" y="1175"/>
                      <a:pt x="2673" y="1198"/>
                    </a:cubicBezTo>
                    <a:cubicBezTo>
                      <a:pt x="2694" y="1215"/>
                      <a:pt x="2717" y="1225"/>
                      <a:pt x="2737" y="1238"/>
                    </a:cubicBezTo>
                    <a:cubicBezTo>
                      <a:pt x="2787" y="1261"/>
                      <a:pt x="2837" y="1272"/>
                      <a:pt x="2890" y="1272"/>
                    </a:cubicBezTo>
                    <a:cubicBezTo>
                      <a:pt x="2910" y="1272"/>
                      <a:pt x="2944" y="1265"/>
                      <a:pt x="2964" y="1258"/>
                    </a:cubicBezTo>
                    <a:cubicBezTo>
                      <a:pt x="2995" y="1249"/>
                      <a:pt x="3024" y="1232"/>
                      <a:pt x="3048" y="1212"/>
                    </a:cubicBezTo>
                    <a:cubicBezTo>
                      <a:pt x="3068" y="1198"/>
                      <a:pt x="3081" y="1184"/>
                      <a:pt x="3095" y="1168"/>
                    </a:cubicBezTo>
                    <a:cubicBezTo>
                      <a:pt x="3111" y="1151"/>
                      <a:pt x="3125" y="1128"/>
                      <a:pt x="3135" y="1108"/>
                    </a:cubicBezTo>
                    <a:cubicBezTo>
                      <a:pt x="3148" y="1088"/>
                      <a:pt x="3158" y="1068"/>
                      <a:pt x="3168" y="1048"/>
                    </a:cubicBezTo>
                    <a:cubicBezTo>
                      <a:pt x="3185" y="1008"/>
                      <a:pt x="3202" y="968"/>
                      <a:pt x="3219" y="928"/>
                    </a:cubicBezTo>
                    <a:cubicBezTo>
                      <a:pt x="3239" y="871"/>
                      <a:pt x="3255" y="814"/>
                      <a:pt x="3275" y="757"/>
                    </a:cubicBezTo>
                    <a:cubicBezTo>
                      <a:pt x="3282" y="737"/>
                      <a:pt x="3288" y="716"/>
                      <a:pt x="3296" y="696"/>
                    </a:cubicBezTo>
                    <a:cubicBezTo>
                      <a:pt x="3322" y="627"/>
                      <a:pt x="3352" y="559"/>
                      <a:pt x="3392" y="496"/>
                    </a:cubicBezTo>
                    <a:cubicBezTo>
                      <a:pt x="3406" y="479"/>
                      <a:pt x="3419" y="462"/>
                      <a:pt x="3432" y="449"/>
                    </a:cubicBezTo>
                    <a:lnTo>
                      <a:pt x="3449" y="439"/>
                    </a:lnTo>
                    <a:lnTo>
                      <a:pt x="3452" y="439"/>
                    </a:lnTo>
                    <a:lnTo>
                      <a:pt x="3469" y="456"/>
                    </a:lnTo>
                    <a:lnTo>
                      <a:pt x="3472" y="459"/>
                    </a:lnTo>
                    <a:cubicBezTo>
                      <a:pt x="3483" y="486"/>
                      <a:pt x="3489" y="513"/>
                      <a:pt x="3496" y="539"/>
                    </a:cubicBezTo>
                    <a:cubicBezTo>
                      <a:pt x="3509" y="573"/>
                      <a:pt x="3520" y="606"/>
                      <a:pt x="3529" y="639"/>
                    </a:cubicBezTo>
                    <a:cubicBezTo>
                      <a:pt x="3549" y="707"/>
                      <a:pt x="3560" y="780"/>
                      <a:pt x="3583" y="850"/>
                    </a:cubicBezTo>
                    <a:cubicBezTo>
                      <a:pt x="3613" y="948"/>
                      <a:pt x="3670" y="1024"/>
                      <a:pt x="3737" y="1101"/>
                    </a:cubicBezTo>
                    <a:cubicBezTo>
                      <a:pt x="3760" y="1128"/>
                      <a:pt x="3787" y="1155"/>
                      <a:pt x="3813" y="1181"/>
                    </a:cubicBezTo>
                    <a:cubicBezTo>
                      <a:pt x="3841" y="1204"/>
                      <a:pt x="3870" y="1225"/>
                      <a:pt x="3904" y="1245"/>
                    </a:cubicBezTo>
                    <a:cubicBezTo>
                      <a:pt x="3914" y="1252"/>
                      <a:pt x="3924" y="1255"/>
                      <a:pt x="3934" y="1258"/>
                    </a:cubicBezTo>
                    <a:cubicBezTo>
                      <a:pt x="3964" y="1275"/>
                      <a:pt x="3994" y="1282"/>
                      <a:pt x="4028" y="1282"/>
                    </a:cubicBezTo>
                    <a:cubicBezTo>
                      <a:pt x="4074" y="1282"/>
                      <a:pt x="4114" y="1269"/>
                      <a:pt x="4151" y="1245"/>
                    </a:cubicBezTo>
                    <a:cubicBezTo>
                      <a:pt x="4202" y="1218"/>
                      <a:pt x="4231" y="1158"/>
                      <a:pt x="4228" y="1101"/>
                    </a:cubicBezTo>
                    <a:cubicBezTo>
                      <a:pt x="4225" y="1048"/>
                      <a:pt x="4195" y="1001"/>
                      <a:pt x="4151" y="971"/>
                    </a:cubicBezTo>
                    <a:cubicBezTo>
                      <a:pt x="4131" y="957"/>
                      <a:pt x="4114" y="944"/>
                      <a:pt x="4094" y="931"/>
                    </a:cubicBezTo>
                    <a:cubicBezTo>
                      <a:pt x="4051" y="897"/>
                      <a:pt x="4014" y="854"/>
                      <a:pt x="3978" y="810"/>
                    </a:cubicBezTo>
                    <a:cubicBezTo>
                      <a:pt x="3961" y="790"/>
                      <a:pt x="3944" y="767"/>
                      <a:pt x="3930" y="740"/>
                    </a:cubicBezTo>
                    <a:cubicBezTo>
                      <a:pt x="3914" y="700"/>
                      <a:pt x="3904" y="656"/>
                      <a:pt x="3890" y="613"/>
                    </a:cubicBezTo>
                    <a:cubicBezTo>
                      <a:pt x="3877" y="559"/>
                      <a:pt x="3861" y="509"/>
                      <a:pt x="3841" y="459"/>
                    </a:cubicBezTo>
                    <a:cubicBezTo>
                      <a:pt x="3833" y="436"/>
                      <a:pt x="3824" y="412"/>
                      <a:pt x="3817" y="389"/>
                    </a:cubicBezTo>
                    <a:cubicBezTo>
                      <a:pt x="3810" y="379"/>
                      <a:pt x="3807" y="366"/>
                      <a:pt x="3800" y="355"/>
                    </a:cubicBezTo>
                    <a:cubicBezTo>
                      <a:pt x="3793" y="338"/>
                      <a:pt x="3787" y="322"/>
                      <a:pt x="3777" y="305"/>
                    </a:cubicBezTo>
                    <a:cubicBezTo>
                      <a:pt x="3764" y="278"/>
                      <a:pt x="3747" y="255"/>
                      <a:pt x="3730" y="232"/>
                    </a:cubicBezTo>
                    <a:cubicBezTo>
                      <a:pt x="3710" y="212"/>
                      <a:pt x="3693" y="195"/>
                      <a:pt x="3673" y="181"/>
                    </a:cubicBezTo>
                    <a:cubicBezTo>
                      <a:pt x="3650" y="165"/>
                      <a:pt x="3629" y="148"/>
                      <a:pt x="3606" y="135"/>
                    </a:cubicBezTo>
                    <a:cubicBezTo>
                      <a:pt x="3580" y="121"/>
                      <a:pt x="3552" y="114"/>
                      <a:pt x="3526" y="105"/>
                    </a:cubicBezTo>
                    <a:lnTo>
                      <a:pt x="3506" y="101"/>
                    </a:lnTo>
                    <a:cubicBezTo>
                      <a:pt x="3486" y="98"/>
                      <a:pt x="3463" y="94"/>
                      <a:pt x="3442" y="94"/>
                    </a:cubicBezTo>
                    <a:cubicBezTo>
                      <a:pt x="3412" y="94"/>
                      <a:pt x="3382" y="98"/>
                      <a:pt x="3356" y="105"/>
                    </a:cubicBezTo>
                    <a:cubicBezTo>
                      <a:pt x="3312" y="118"/>
                      <a:pt x="3268" y="138"/>
                      <a:pt x="3231" y="165"/>
                    </a:cubicBezTo>
                    <a:cubicBezTo>
                      <a:pt x="3191" y="195"/>
                      <a:pt x="3155" y="228"/>
                      <a:pt x="3125" y="269"/>
                    </a:cubicBezTo>
                    <a:cubicBezTo>
                      <a:pt x="3101" y="298"/>
                      <a:pt x="3078" y="332"/>
                      <a:pt x="3058" y="369"/>
                    </a:cubicBezTo>
                    <a:cubicBezTo>
                      <a:pt x="3027" y="419"/>
                      <a:pt x="3007" y="469"/>
                      <a:pt x="2987" y="522"/>
                    </a:cubicBezTo>
                    <a:cubicBezTo>
                      <a:pt x="2961" y="590"/>
                      <a:pt x="2938" y="653"/>
                      <a:pt x="2921" y="720"/>
                    </a:cubicBezTo>
                    <a:cubicBezTo>
                      <a:pt x="2907" y="780"/>
                      <a:pt x="2894" y="843"/>
                      <a:pt x="2874" y="900"/>
                    </a:cubicBezTo>
                    <a:cubicBezTo>
                      <a:pt x="2870" y="911"/>
                      <a:pt x="2867" y="917"/>
                      <a:pt x="2864" y="928"/>
                    </a:cubicBezTo>
                    <a:cubicBezTo>
                      <a:pt x="2850" y="914"/>
                      <a:pt x="2840" y="900"/>
                      <a:pt x="2827" y="887"/>
                    </a:cubicBezTo>
                    <a:cubicBezTo>
                      <a:pt x="2800" y="854"/>
                      <a:pt x="2780" y="817"/>
                      <a:pt x="2760" y="777"/>
                    </a:cubicBezTo>
                    <a:cubicBezTo>
                      <a:pt x="2740" y="730"/>
                      <a:pt x="2730" y="680"/>
                      <a:pt x="2717" y="633"/>
                    </a:cubicBezTo>
                    <a:cubicBezTo>
                      <a:pt x="2703" y="582"/>
                      <a:pt x="2690" y="533"/>
                      <a:pt x="2677" y="482"/>
                    </a:cubicBezTo>
                    <a:cubicBezTo>
                      <a:pt x="2666" y="429"/>
                      <a:pt x="2657" y="375"/>
                      <a:pt x="2640" y="329"/>
                    </a:cubicBezTo>
                    <a:cubicBezTo>
                      <a:pt x="2623" y="289"/>
                      <a:pt x="2606" y="252"/>
                      <a:pt x="2589" y="218"/>
                    </a:cubicBezTo>
                    <a:lnTo>
                      <a:pt x="2580" y="198"/>
                    </a:lnTo>
                    <a:cubicBezTo>
                      <a:pt x="2566" y="178"/>
                      <a:pt x="2546" y="148"/>
                      <a:pt x="2526" y="131"/>
                    </a:cubicBezTo>
                    <a:cubicBezTo>
                      <a:pt x="2493" y="98"/>
                      <a:pt x="2453" y="68"/>
                      <a:pt x="2409" y="48"/>
                    </a:cubicBezTo>
                    <a:cubicBezTo>
                      <a:pt x="2348" y="17"/>
                      <a:pt x="2285" y="0"/>
                      <a:pt x="22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568699" y="2064152"/>
                <a:ext cx="219336" cy="353723"/>
              </a:xfrm>
              <a:custGeom>
                <a:avLst/>
                <a:gdLst/>
                <a:ahLst/>
                <a:cxnLst/>
                <a:rect l="l" t="t" r="r" b="b"/>
                <a:pathLst>
                  <a:path w="2450" h="3951" extrusionOk="0">
                    <a:moveTo>
                      <a:pt x="1707" y="1170"/>
                    </a:moveTo>
                    <a:lnTo>
                      <a:pt x="1703" y="1179"/>
                    </a:lnTo>
                    <a:lnTo>
                      <a:pt x="1699" y="1179"/>
                    </a:lnTo>
                    <a:lnTo>
                      <a:pt x="1707" y="1170"/>
                    </a:lnTo>
                    <a:close/>
                    <a:moveTo>
                      <a:pt x="2288" y="1"/>
                    </a:moveTo>
                    <a:cubicBezTo>
                      <a:pt x="2254" y="1"/>
                      <a:pt x="2219" y="12"/>
                      <a:pt x="2188" y="32"/>
                    </a:cubicBezTo>
                    <a:cubicBezTo>
                      <a:pt x="2171" y="42"/>
                      <a:pt x="2151" y="55"/>
                      <a:pt x="2131" y="69"/>
                    </a:cubicBezTo>
                    <a:cubicBezTo>
                      <a:pt x="2085" y="96"/>
                      <a:pt x="2031" y="116"/>
                      <a:pt x="1977" y="133"/>
                    </a:cubicBezTo>
                    <a:cubicBezTo>
                      <a:pt x="1951" y="139"/>
                      <a:pt x="1924" y="146"/>
                      <a:pt x="1894" y="149"/>
                    </a:cubicBezTo>
                    <a:cubicBezTo>
                      <a:pt x="1850" y="146"/>
                      <a:pt x="1807" y="142"/>
                      <a:pt x="1764" y="136"/>
                    </a:cubicBezTo>
                    <a:cubicBezTo>
                      <a:pt x="1710" y="129"/>
                      <a:pt x="1656" y="126"/>
                      <a:pt x="1599" y="122"/>
                    </a:cubicBezTo>
                    <a:lnTo>
                      <a:pt x="1526" y="122"/>
                    </a:lnTo>
                    <a:cubicBezTo>
                      <a:pt x="1516" y="119"/>
                      <a:pt x="1503" y="119"/>
                      <a:pt x="1489" y="119"/>
                    </a:cubicBezTo>
                    <a:cubicBezTo>
                      <a:pt x="1472" y="122"/>
                      <a:pt x="1452" y="122"/>
                      <a:pt x="1435" y="122"/>
                    </a:cubicBezTo>
                    <a:cubicBezTo>
                      <a:pt x="1406" y="126"/>
                      <a:pt x="1378" y="133"/>
                      <a:pt x="1349" y="142"/>
                    </a:cubicBezTo>
                    <a:cubicBezTo>
                      <a:pt x="1325" y="149"/>
                      <a:pt x="1302" y="159"/>
                      <a:pt x="1278" y="173"/>
                    </a:cubicBezTo>
                    <a:cubicBezTo>
                      <a:pt x="1255" y="186"/>
                      <a:pt x="1235" y="202"/>
                      <a:pt x="1211" y="219"/>
                    </a:cubicBezTo>
                    <a:cubicBezTo>
                      <a:pt x="1188" y="236"/>
                      <a:pt x="1171" y="259"/>
                      <a:pt x="1154" y="279"/>
                    </a:cubicBezTo>
                    <a:lnTo>
                      <a:pt x="1142" y="296"/>
                    </a:lnTo>
                    <a:cubicBezTo>
                      <a:pt x="1131" y="316"/>
                      <a:pt x="1121" y="336"/>
                      <a:pt x="1111" y="353"/>
                    </a:cubicBezTo>
                    <a:cubicBezTo>
                      <a:pt x="1101" y="380"/>
                      <a:pt x="1094" y="410"/>
                      <a:pt x="1091" y="437"/>
                    </a:cubicBezTo>
                    <a:cubicBezTo>
                      <a:pt x="1085" y="483"/>
                      <a:pt x="1088" y="531"/>
                      <a:pt x="1097" y="577"/>
                    </a:cubicBezTo>
                    <a:cubicBezTo>
                      <a:pt x="1108" y="624"/>
                      <a:pt x="1125" y="671"/>
                      <a:pt x="1151" y="714"/>
                    </a:cubicBezTo>
                    <a:cubicBezTo>
                      <a:pt x="1171" y="748"/>
                      <a:pt x="1191" y="784"/>
                      <a:pt x="1218" y="815"/>
                    </a:cubicBezTo>
                    <a:cubicBezTo>
                      <a:pt x="1251" y="861"/>
                      <a:pt x="1292" y="901"/>
                      <a:pt x="1335" y="942"/>
                    </a:cubicBezTo>
                    <a:cubicBezTo>
                      <a:pt x="1382" y="989"/>
                      <a:pt x="1435" y="1036"/>
                      <a:pt x="1492" y="1076"/>
                    </a:cubicBezTo>
                    <a:cubicBezTo>
                      <a:pt x="1539" y="1113"/>
                      <a:pt x="1593" y="1149"/>
                      <a:pt x="1639" y="1190"/>
                    </a:cubicBezTo>
                    <a:lnTo>
                      <a:pt x="1656" y="1206"/>
                    </a:lnTo>
                    <a:cubicBezTo>
                      <a:pt x="1643" y="1216"/>
                      <a:pt x="1626" y="1223"/>
                      <a:pt x="1606" y="1230"/>
                    </a:cubicBezTo>
                    <a:cubicBezTo>
                      <a:pt x="1566" y="1239"/>
                      <a:pt x="1523" y="1243"/>
                      <a:pt x="1483" y="1246"/>
                    </a:cubicBezTo>
                    <a:cubicBezTo>
                      <a:pt x="1429" y="1246"/>
                      <a:pt x="1382" y="1239"/>
                      <a:pt x="1329" y="1233"/>
                    </a:cubicBezTo>
                    <a:cubicBezTo>
                      <a:pt x="1278" y="1226"/>
                      <a:pt x="1228" y="1219"/>
                      <a:pt x="1174" y="1213"/>
                    </a:cubicBezTo>
                    <a:cubicBezTo>
                      <a:pt x="1125" y="1202"/>
                      <a:pt x="1071" y="1190"/>
                      <a:pt x="1021" y="1190"/>
                    </a:cubicBezTo>
                    <a:cubicBezTo>
                      <a:pt x="1009" y="1188"/>
                      <a:pt x="997" y="1188"/>
                      <a:pt x="985" y="1188"/>
                    </a:cubicBezTo>
                    <a:cubicBezTo>
                      <a:pt x="957" y="1188"/>
                      <a:pt x="929" y="1191"/>
                      <a:pt x="901" y="1193"/>
                    </a:cubicBezTo>
                    <a:lnTo>
                      <a:pt x="881" y="1196"/>
                    </a:lnTo>
                    <a:cubicBezTo>
                      <a:pt x="853" y="1199"/>
                      <a:pt x="820" y="1206"/>
                      <a:pt x="796" y="1216"/>
                    </a:cubicBezTo>
                    <a:cubicBezTo>
                      <a:pt x="753" y="1236"/>
                      <a:pt x="710" y="1263"/>
                      <a:pt x="673" y="1293"/>
                    </a:cubicBezTo>
                    <a:cubicBezTo>
                      <a:pt x="623" y="1337"/>
                      <a:pt x="583" y="1394"/>
                      <a:pt x="560" y="1454"/>
                    </a:cubicBezTo>
                    <a:lnTo>
                      <a:pt x="549" y="1477"/>
                    </a:lnTo>
                    <a:cubicBezTo>
                      <a:pt x="526" y="1544"/>
                      <a:pt x="523" y="1624"/>
                      <a:pt x="532" y="1694"/>
                    </a:cubicBezTo>
                    <a:cubicBezTo>
                      <a:pt x="546" y="1764"/>
                      <a:pt x="569" y="1835"/>
                      <a:pt x="600" y="1902"/>
                    </a:cubicBezTo>
                    <a:cubicBezTo>
                      <a:pt x="626" y="1962"/>
                      <a:pt x="663" y="2019"/>
                      <a:pt x="710" y="2065"/>
                    </a:cubicBezTo>
                    <a:cubicBezTo>
                      <a:pt x="730" y="2089"/>
                      <a:pt x="750" y="2113"/>
                      <a:pt x="773" y="2133"/>
                    </a:cubicBezTo>
                    <a:cubicBezTo>
                      <a:pt x="827" y="2179"/>
                      <a:pt x="881" y="2226"/>
                      <a:pt x="934" y="2269"/>
                    </a:cubicBezTo>
                    <a:cubicBezTo>
                      <a:pt x="1017" y="2333"/>
                      <a:pt x="1101" y="2397"/>
                      <a:pt x="1182" y="2467"/>
                    </a:cubicBezTo>
                    <a:cubicBezTo>
                      <a:pt x="1198" y="2484"/>
                      <a:pt x="1218" y="2504"/>
                      <a:pt x="1235" y="2524"/>
                    </a:cubicBezTo>
                    <a:cubicBezTo>
                      <a:pt x="1198" y="2557"/>
                      <a:pt x="1162" y="2587"/>
                      <a:pt x="1121" y="2618"/>
                    </a:cubicBezTo>
                    <a:cubicBezTo>
                      <a:pt x="1108" y="2624"/>
                      <a:pt x="1094" y="2627"/>
                      <a:pt x="1085" y="2634"/>
                    </a:cubicBezTo>
                    <a:cubicBezTo>
                      <a:pt x="1014" y="2650"/>
                      <a:pt x="947" y="2661"/>
                      <a:pt x="877" y="2667"/>
                    </a:cubicBezTo>
                    <a:cubicBezTo>
                      <a:pt x="827" y="2667"/>
                      <a:pt x="780" y="2661"/>
                      <a:pt x="730" y="2654"/>
                    </a:cubicBezTo>
                    <a:cubicBezTo>
                      <a:pt x="676" y="2647"/>
                      <a:pt x="623" y="2644"/>
                      <a:pt x="566" y="2641"/>
                    </a:cubicBezTo>
                    <a:cubicBezTo>
                      <a:pt x="521" y="2639"/>
                      <a:pt x="476" y="2636"/>
                      <a:pt x="431" y="2636"/>
                    </a:cubicBezTo>
                    <a:cubicBezTo>
                      <a:pt x="413" y="2636"/>
                      <a:pt x="394" y="2637"/>
                      <a:pt x="375" y="2638"/>
                    </a:cubicBezTo>
                    <a:cubicBezTo>
                      <a:pt x="245" y="2650"/>
                      <a:pt x="128" y="2718"/>
                      <a:pt x="64" y="2831"/>
                    </a:cubicBezTo>
                    <a:cubicBezTo>
                      <a:pt x="24" y="2902"/>
                      <a:pt x="1" y="2985"/>
                      <a:pt x="1" y="3065"/>
                    </a:cubicBezTo>
                    <a:cubicBezTo>
                      <a:pt x="1" y="3132"/>
                      <a:pt x="4" y="3196"/>
                      <a:pt x="21" y="3260"/>
                    </a:cubicBezTo>
                    <a:cubicBezTo>
                      <a:pt x="31" y="3293"/>
                      <a:pt x="41" y="3326"/>
                      <a:pt x="54" y="3363"/>
                    </a:cubicBezTo>
                    <a:cubicBezTo>
                      <a:pt x="71" y="3400"/>
                      <a:pt x="91" y="3433"/>
                      <a:pt x="114" y="3467"/>
                    </a:cubicBezTo>
                    <a:cubicBezTo>
                      <a:pt x="151" y="3521"/>
                      <a:pt x="205" y="3567"/>
                      <a:pt x="255" y="3610"/>
                    </a:cubicBezTo>
                    <a:cubicBezTo>
                      <a:pt x="319" y="3664"/>
                      <a:pt x="392" y="3708"/>
                      <a:pt x="462" y="3751"/>
                    </a:cubicBezTo>
                    <a:cubicBezTo>
                      <a:pt x="552" y="3811"/>
                      <a:pt x="646" y="3868"/>
                      <a:pt x="736" y="3928"/>
                    </a:cubicBezTo>
                    <a:cubicBezTo>
                      <a:pt x="760" y="3942"/>
                      <a:pt x="786" y="3950"/>
                      <a:pt x="814" y="3950"/>
                    </a:cubicBezTo>
                    <a:cubicBezTo>
                      <a:pt x="821" y="3950"/>
                      <a:pt x="829" y="3950"/>
                      <a:pt x="836" y="3948"/>
                    </a:cubicBezTo>
                    <a:cubicBezTo>
                      <a:pt x="870" y="3945"/>
                      <a:pt x="901" y="3925"/>
                      <a:pt x="921" y="3895"/>
                    </a:cubicBezTo>
                    <a:cubicBezTo>
                      <a:pt x="961" y="3838"/>
                      <a:pt x="950" y="3748"/>
                      <a:pt x="890" y="3711"/>
                    </a:cubicBezTo>
                    <a:cubicBezTo>
                      <a:pt x="793" y="3651"/>
                      <a:pt x="696" y="3590"/>
                      <a:pt x="603" y="3527"/>
                    </a:cubicBezTo>
                    <a:cubicBezTo>
                      <a:pt x="529" y="3480"/>
                      <a:pt x="459" y="3430"/>
                      <a:pt x="392" y="3377"/>
                    </a:cubicBezTo>
                    <a:cubicBezTo>
                      <a:pt x="365" y="3350"/>
                      <a:pt x="342" y="3323"/>
                      <a:pt x="322" y="3293"/>
                    </a:cubicBezTo>
                    <a:cubicBezTo>
                      <a:pt x="308" y="3266"/>
                      <a:pt x="299" y="3240"/>
                      <a:pt x="288" y="3212"/>
                    </a:cubicBezTo>
                    <a:cubicBezTo>
                      <a:pt x="279" y="3176"/>
                      <a:pt x="271" y="3143"/>
                      <a:pt x="268" y="3109"/>
                    </a:cubicBezTo>
                    <a:cubicBezTo>
                      <a:pt x="268" y="3082"/>
                      <a:pt x="271" y="3052"/>
                      <a:pt x="275" y="3025"/>
                    </a:cubicBezTo>
                    <a:cubicBezTo>
                      <a:pt x="279" y="3012"/>
                      <a:pt x="282" y="2999"/>
                      <a:pt x="288" y="2985"/>
                    </a:cubicBezTo>
                    <a:cubicBezTo>
                      <a:pt x="295" y="2976"/>
                      <a:pt x="302" y="2965"/>
                      <a:pt x="308" y="2955"/>
                    </a:cubicBezTo>
                    <a:lnTo>
                      <a:pt x="328" y="2939"/>
                    </a:lnTo>
                    <a:lnTo>
                      <a:pt x="352" y="2928"/>
                    </a:lnTo>
                    <a:cubicBezTo>
                      <a:pt x="369" y="2925"/>
                      <a:pt x="385" y="2922"/>
                      <a:pt x="402" y="2922"/>
                    </a:cubicBezTo>
                    <a:cubicBezTo>
                      <a:pt x="449" y="2922"/>
                      <a:pt x="495" y="2925"/>
                      <a:pt x="543" y="2931"/>
                    </a:cubicBezTo>
                    <a:cubicBezTo>
                      <a:pt x="596" y="2935"/>
                      <a:pt x="649" y="2942"/>
                      <a:pt x="706" y="2948"/>
                    </a:cubicBezTo>
                    <a:cubicBezTo>
                      <a:pt x="760" y="2959"/>
                      <a:pt x="813" y="2965"/>
                      <a:pt x="870" y="2965"/>
                    </a:cubicBezTo>
                    <a:cubicBezTo>
                      <a:pt x="934" y="2965"/>
                      <a:pt x="1001" y="2955"/>
                      <a:pt x="1068" y="2948"/>
                    </a:cubicBezTo>
                    <a:cubicBezTo>
                      <a:pt x="1094" y="2945"/>
                      <a:pt x="1121" y="2942"/>
                      <a:pt x="1148" y="2935"/>
                    </a:cubicBezTo>
                    <a:cubicBezTo>
                      <a:pt x="1198" y="2925"/>
                      <a:pt x="1245" y="2905"/>
                      <a:pt x="1295" y="2878"/>
                    </a:cubicBezTo>
                    <a:cubicBezTo>
                      <a:pt x="1355" y="2845"/>
                      <a:pt x="1412" y="2805"/>
                      <a:pt x="1466" y="2758"/>
                    </a:cubicBezTo>
                    <a:cubicBezTo>
                      <a:pt x="1492" y="2731"/>
                      <a:pt x="1519" y="2701"/>
                      <a:pt x="1536" y="2671"/>
                    </a:cubicBezTo>
                    <a:cubicBezTo>
                      <a:pt x="1549" y="2650"/>
                      <a:pt x="1559" y="2627"/>
                      <a:pt x="1569" y="2607"/>
                    </a:cubicBezTo>
                    <a:cubicBezTo>
                      <a:pt x="1576" y="2587"/>
                      <a:pt x="1579" y="2564"/>
                      <a:pt x="1583" y="2541"/>
                    </a:cubicBezTo>
                    <a:cubicBezTo>
                      <a:pt x="1586" y="2520"/>
                      <a:pt x="1583" y="2487"/>
                      <a:pt x="1583" y="2474"/>
                    </a:cubicBezTo>
                    <a:cubicBezTo>
                      <a:pt x="1579" y="2450"/>
                      <a:pt x="1573" y="2430"/>
                      <a:pt x="1566" y="2406"/>
                    </a:cubicBezTo>
                    <a:cubicBezTo>
                      <a:pt x="1549" y="2363"/>
                      <a:pt x="1523" y="2323"/>
                      <a:pt x="1495" y="2286"/>
                    </a:cubicBezTo>
                    <a:cubicBezTo>
                      <a:pt x="1452" y="2223"/>
                      <a:pt x="1389" y="2166"/>
                      <a:pt x="1332" y="2113"/>
                    </a:cubicBezTo>
                    <a:cubicBezTo>
                      <a:pt x="1235" y="2022"/>
                      <a:pt x="1125" y="1945"/>
                      <a:pt x="1024" y="1858"/>
                    </a:cubicBezTo>
                    <a:cubicBezTo>
                      <a:pt x="997" y="1828"/>
                      <a:pt x="971" y="1801"/>
                      <a:pt x="947" y="1772"/>
                    </a:cubicBezTo>
                    <a:cubicBezTo>
                      <a:pt x="930" y="1735"/>
                      <a:pt x="914" y="1701"/>
                      <a:pt x="901" y="1664"/>
                    </a:cubicBezTo>
                    <a:cubicBezTo>
                      <a:pt x="897" y="1647"/>
                      <a:pt x="893" y="1631"/>
                      <a:pt x="890" y="1611"/>
                    </a:cubicBezTo>
                    <a:lnTo>
                      <a:pt x="890" y="1591"/>
                    </a:lnTo>
                    <a:lnTo>
                      <a:pt x="897" y="1581"/>
                    </a:lnTo>
                    <a:lnTo>
                      <a:pt x="907" y="1560"/>
                    </a:lnTo>
                    <a:lnTo>
                      <a:pt x="927" y="1547"/>
                    </a:lnTo>
                    <a:cubicBezTo>
                      <a:pt x="937" y="1544"/>
                      <a:pt x="947" y="1544"/>
                      <a:pt x="957" y="1540"/>
                    </a:cubicBezTo>
                    <a:cubicBezTo>
                      <a:pt x="1004" y="1544"/>
                      <a:pt x="1051" y="1547"/>
                      <a:pt x="1097" y="1554"/>
                    </a:cubicBezTo>
                    <a:cubicBezTo>
                      <a:pt x="1148" y="1560"/>
                      <a:pt x="1202" y="1567"/>
                      <a:pt x="1255" y="1574"/>
                    </a:cubicBezTo>
                    <a:cubicBezTo>
                      <a:pt x="1308" y="1581"/>
                      <a:pt x="1362" y="1594"/>
                      <a:pt x="1415" y="1594"/>
                    </a:cubicBezTo>
                    <a:cubicBezTo>
                      <a:pt x="1427" y="1595"/>
                      <a:pt x="1438" y="1595"/>
                      <a:pt x="1450" y="1595"/>
                    </a:cubicBezTo>
                    <a:cubicBezTo>
                      <a:pt x="1506" y="1595"/>
                      <a:pt x="1564" y="1589"/>
                      <a:pt x="1619" y="1577"/>
                    </a:cubicBezTo>
                    <a:cubicBezTo>
                      <a:pt x="1656" y="1571"/>
                      <a:pt x="1690" y="1557"/>
                      <a:pt x="1727" y="1544"/>
                    </a:cubicBezTo>
                    <a:cubicBezTo>
                      <a:pt x="1767" y="1531"/>
                      <a:pt x="1800" y="1511"/>
                      <a:pt x="1837" y="1487"/>
                    </a:cubicBezTo>
                    <a:cubicBezTo>
                      <a:pt x="1857" y="1474"/>
                      <a:pt x="1877" y="1460"/>
                      <a:pt x="1897" y="1443"/>
                    </a:cubicBezTo>
                    <a:cubicBezTo>
                      <a:pt x="1937" y="1410"/>
                      <a:pt x="1967" y="1366"/>
                      <a:pt x="1988" y="1316"/>
                    </a:cubicBezTo>
                    <a:cubicBezTo>
                      <a:pt x="1994" y="1296"/>
                      <a:pt x="1997" y="1263"/>
                      <a:pt x="2000" y="1243"/>
                    </a:cubicBezTo>
                    <a:cubicBezTo>
                      <a:pt x="2004" y="1210"/>
                      <a:pt x="2000" y="1176"/>
                      <a:pt x="1991" y="1145"/>
                    </a:cubicBezTo>
                    <a:cubicBezTo>
                      <a:pt x="1984" y="1122"/>
                      <a:pt x="1980" y="1105"/>
                      <a:pt x="1971" y="1085"/>
                    </a:cubicBezTo>
                    <a:cubicBezTo>
                      <a:pt x="1960" y="1065"/>
                      <a:pt x="1944" y="1045"/>
                      <a:pt x="1931" y="1025"/>
                    </a:cubicBezTo>
                    <a:cubicBezTo>
                      <a:pt x="1917" y="1009"/>
                      <a:pt x="1900" y="992"/>
                      <a:pt x="1887" y="975"/>
                    </a:cubicBezTo>
                    <a:cubicBezTo>
                      <a:pt x="1857" y="942"/>
                      <a:pt x="1827" y="912"/>
                      <a:pt x="1793" y="881"/>
                    </a:cubicBezTo>
                    <a:cubicBezTo>
                      <a:pt x="1750" y="841"/>
                      <a:pt x="1703" y="801"/>
                      <a:pt x="1656" y="761"/>
                    </a:cubicBezTo>
                    <a:cubicBezTo>
                      <a:pt x="1643" y="748"/>
                      <a:pt x="1626" y="735"/>
                      <a:pt x="1613" y="721"/>
                    </a:cubicBezTo>
                    <a:cubicBezTo>
                      <a:pt x="1556" y="668"/>
                      <a:pt x="1506" y="614"/>
                      <a:pt x="1463" y="554"/>
                    </a:cubicBezTo>
                    <a:cubicBezTo>
                      <a:pt x="1452" y="534"/>
                      <a:pt x="1443" y="517"/>
                      <a:pt x="1435" y="497"/>
                    </a:cubicBezTo>
                    <a:lnTo>
                      <a:pt x="1432" y="477"/>
                    </a:lnTo>
                    <a:lnTo>
                      <a:pt x="1435" y="477"/>
                    </a:lnTo>
                    <a:lnTo>
                      <a:pt x="1455" y="467"/>
                    </a:lnTo>
                    <a:lnTo>
                      <a:pt x="1459" y="467"/>
                    </a:lnTo>
                    <a:cubicBezTo>
                      <a:pt x="1486" y="467"/>
                      <a:pt x="1516" y="470"/>
                      <a:pt x="1543" y="474"/>
                    </a:cubicBezTo>
                    <a:cubicBezTo>
                      <a:pt x="1576" y="477"/>
                      <a:pt x="1613" y="477"/>
                      <a:pt x="1646" y="480"/>
                    </a:cubicBezTo>
                    <a:cubicBezTo>
                      <a:pt x="1719" y="487"/>
                      <a:pt x="1790" y="507"/>
                      <a:pt x="1860" y="514"/>
                    </a:cubicBezTo>
                    <a:cubicBezTo>
                      <a:pt x="1871" y="515"/>
                      <a:pt x="1883" y="515"/>
                      <a:pt x="1894" y="515"/>
                    </a:cubicBezTo>
                    <a:cubicBezTo>
                      <a:pt x="1982" y="515"/>
                      <a:pt x="2068" y="494"/>
                      <a:pt x="2151" y="467"/>
                    </a:cubicBezTo>
                    <a:cubicBezTo>
                      <a:pt x="2185" y="454"/>
                      <a:pt x="2221" y="440"/>
                      <a:pt x="2255" y="423"/>
                    </a:cubicBezTo>
                    <a:cubicBezTo>
                      <a:pt x="2289" y="410"/>
                      <a:pt x="2318" y="387"/>
                      <a:pt x="2349" y="367"/>
                    </a:cubicBezTo>
                    <a:cubicBezTo>
                      <a:pt x="2358" y="360"/>
                      <a:pt x="2366" y="353"/>
                      <a:pt x="2372" y="343"/>
                    </a:cubicBezTo>
                    <a:cubicBezTo>
                      <a:pt x="2398" y="323"/>
                      <a:pt x="2415" y="296"/>
                      <a:pt x="2429" y="263"/>
                    </a:cubicBezTo>
                    <a:cubicBezTo>
                      <a:pt x="2449" y="222"/>
                      <a:pt x="2449" y="179"/>
                      <a:pt x="2446" y="136"/>
                    </a:cubicBezTo>
                    <a:cubicBezTo>
                      <a:pt x="2439" y="79"/>
                      <a:pt x="2392" y="29"/>
                      <a:pt x="2338" y="9"/>
                    </a:cubicBezTo>
                    <a:cubicBezTo>
                      <a:pt x="2322" y="3"/>
                      <a:pt x="2305" y="1"/>
                      <a:pt x="22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46" name="Google Shape;46;p2"/>
              <p:cNvGrpSpPr/>
              <p:nvPr/>
            </p:nvGrpSpPr>
            <p:grpSpPr>
              <a:xfrm>
                <a:off x="8330685" y="3129822"/>
                <a:ext cx="155484" cy="175100"/>
                <a:chOff x="3655550" y="2257032"/>
                <a:chExt cx="192526" cy="161920"/>
              </a:xfrm>
            </p:grpSpPr>
            <p:sp>
              <p:nvSpPr>
                <p:cNvPr id="47" name="Google Shape;47;p2"/>
                <p:cNvSpPr/>
                <p:nvPr/>
              </p:nvSpPr>
              <p:spPr>
                <a:xfrm>
                  <a:off x="3655550" y="2331503"/>
                  <a:ext cx="192526" cy="31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5" h="226" extrusionOk="0">
                      <a:moveTo>
                        <a:pt x="967" y="1"/>
                      </a:moveTo>
                      <a:cubicBezTo>
                        <a:pt x="936" y="1"/>
                        <a:pt x="906" y="1"/>
                        <a:pt x="876" y="5"/>
                      </a:cubicBezTo>
                      <a:cubicBezTo>
                        <a:pt x="800" y="8"/>
                        <a:pt x="719" y="15"/>
                        <a:pt x="642" y="18"/>
                      </a:cubicBezTo>
                      <a:cubicBezTo>
                        <a:pt x="458" y="31"/>
                        <a:pt x="274" y="31"/>
                        <a:pt x="93" y="35"/>
                      </a:cubicBezTo>
                      <a:cubicBezTo>
                        <a:pt x="40" y="35"/>
                        <a:pt x="0" y="85"/>
                        <a:pt x="3" y="135"/>
                      </a:cubicBezTo>
                      <a:cubicBezTo>
                        <a:pt x="3" y="186"/>
                        <a:pt x="50" y="226"/>
                        <a:pt x="100" y="226"/>
                      </a:cubicBezTo>
                      <a:cubicBezTo>
                        <a:pt x="311" y="222"/>
                        <a:pt x="519" y="218"/>
                        <a:pt x="726" y="209"/>
                      </a:cubicBezTo>
                      <a:cubicBezTo>
                        <a:pt x="789" y="207"/>
                        <a:pt x="854" y="204"/>
                        <a:pt x="918" y="204"/>
                      </a:cubicBezTo>
                      <a:cubicBezTo>
                        <a:pt x="946" y="204"/>
                        <a:pt x="973" y="204"/>
                        <a:pt x="1000" y="206"/>
                      </a:cubicBezTo>
                      <a:cubicBezTo>
                        <a:pt x="1047" y="206"/>
                        <a:pt x="1093" y="212"/>
                        <a:pt x="1141" y="212"/>
                      </a:cubicBezTo>
                      <a:lnTo>
                        <a:pt x="1204" y="212"/>
                      </a:lnTo>
                      <a:cubicBezTo>
                        <a:pt x="1234" y="212"/>
                        <a:pt x="1268" y="212"/>
                        <a:pt x="1294" y="198"/>
                      </a:cubicBezTo>
                      <a:cubicBezTo>
                        <a:pt x="1311" y="195"/>
                        <a:pt x="1325" y="186"/>
                        <a:pt x="1334" y="175"/>
                      </a:cubicBezTo>
                      <a:cubicBezTo>
                        <a:pt x="1345" y="161"/>
                        <a:pt x="1351" y="149"/>
                        <a:pt x="1354" y="135"/>
                      </a:cubicBezTo>
                      <a:cubicBezTo>
                        <a:pt x="1365" y="98"/>
                        <a:pt x="1348" y="51"/>
                        <a:pt x="1311" y="35"/>
                      </a:cubicBezTo>
                      <a:cubicBezTo>
                        <a:pt x="1294" y="28"/>
                        <a:pt x="1274" y="21"/>
                        <a:pt x="1254" y="18"/>
                      </a:cubicBezTo>
                      <a:cubicBezTo>
                        <a:pt x="1234" y="15"/>
                        <a:pt x="1214" y="15"/>
                        <a:pt x="1190" y="15"/>
                      </a:cubicBezTo>
                      <a:cubicBezTo>
                        <a:pt x="1164" y="11"/>
                        <a:pt x="1137" y="11"/>
                        <a:pt x="1107" y="8"/>
                      </a:cubicBezTo>
                      <a:cubicBezTo>
                        <a:pt x="1070" y="5"/>
                        <a:pt x="1033" y="1"/>
                        <a:pt x="99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" name="Google Shape;48;p2"/>
                <p:cNvSpPr/>
                <p:nvPr/>
              </p:nvSpPr>
              <p:spPr>
                <a:xfrm>
                  <a:off x="3735240" y="2257032"/>
                  <a:ext cx="38223" cy="161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1148" extrusionOk="0">
                      <a:moveTo>
                        <a:pt x="114" y="1"/>
                      </a:moveTo>
                      <a:cubicBezTo>
                        <a:pt x="57" y="1"/>
                        <a:pt x="0" y="55"/>
                        <a:pt x="10" y="118"/>
                      </a:cubicBezTo>
                      <a:cubicBezTo>
                        <a:pt x="17" y="198"/>
                        <a:pt x="23" y="278"/>
                        <a:pt x="27" y="359"/>
                      </a:cubicBezTo>
                      <a:cubicBezTo>
                        <a:pt x="30" y="433"/>
                        <a:pt x="30" y="509"/>
                        <a:pt x="37" y="583"/>
                      </a:cubicBezTo>
                      <a:cubicBezTo>
                        <a:pt x="40" y="657"/>
                        <a:pt x="34" y="726"/>
                        <a:pt x="30" y="800"/>
                      </a:cubicBezTo>
                      <a:cubicBezTo>
                        <a:pt x="27" y="834"/>
                        <a:pt x="23" y="870"/>
                        <a:pt x="23" y="904"/>
                      </a:cubicBezTo>
                      <a:cubicBezTo>
                        <a:pt x="20" y="947"/>
                        <a:pt x="23" y="987"/>
                        <a:pt x="20" y="1031"/>
                      </a:cubicBezTo>
                      <a:cubicBezTo>
                        <a:pt x="20" y="1096"/>
                        <a:pt x="83" y="1148"/>
                        <a:pt x="145" y="1148"/>
                      </a:cubicBezTo>
                      <a:cubicBezTo>
                        <a:pt x="147" y="1148"/>
                        <a:pt x="148" y="1148"/>
                        <a:pt x="150" y="1148"/>
                      </a:cubicBezTo>
                      <a:cubicBezTo>
                        <a:pt x="218" y="1148"/>
                        <a:pt x="271" y="1088"/>
                        <a:pt x="267" y="1021"/>
                      </a:cubicBezTo>
                      <a:cubicBezTo>
                        <a:pt x="267" y="981"/>
                        <a:pt x="261" y="941"/>
                        <a:pt x="261" y="904"/>
                      </a:cubicBezTo>
                      <a:cubicBezTo>
                        <a:pt x="258" y="864"/>
                        <a:pt x="258" y="827"/>
                        <a:pt x="258" y="790"/>
                      </a:cubicBezTo>
                      <a:cubicBezTo>
                        <a:pt x="258" y="754"/>
                        <a:pt x="261" y="720"/>
                        <a:pt x="261" y="686"/>
                      </a:cubicBezTo>
                      <a:cubicBezTo>
                        <a:pt x="261" y="649"/>
                        <a:pt x="258" y="609"/>
                        <a:pt x="255" y="573"/>
                      </a:cubicBezTo>
                      <a:cubicBezTo>
                        <a:pt x="251" y="496"/>
                        <a:pt x="255" y="422"/>
                        <a:pt x="251" y="348"/>
                      </a:cubicBezTo>
                      <a:cubicBezTo>
                        <a:pt x="247" y="268"/>
                        <a:pt x="241" y="188"/>
                        <a:pt x="231" y="104"/>
                      </a:cubicBezTo>
                      <a:cubicBezTo>
                        <a:pt x="227" y="78"/>
                        <a:pt x="218" y="51"/>
                        <a:pt x="194" y="31"/>
                      </a:cubicBezTo>
                      <a:cubicBezTo>
                        <a:pt x="174" y="11"/>
                        <a:pt x="147" y="1"/>
                        <a:pt x="12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9" name="Google Shape;49;p2"/>
              <p:cNvSpPr/>
              <p:nvPr/>
            </p:nvSpPr>
            <p:spPr>
              <a:xfrm>
                <a:off x="6764747" y="254723"/>
                <a:ext cx="106705" cy="83716"/>
              </a:xfrm>
              <a:custGeom>
                <a:avLst/>
                <a:gdLst/>
                <a:ahLst/>
                <a:cxnLst/>
                <a:rect l="l" t="t" r="r" b="b"/>
                <a:pathLst>
                  <a:path w="452" h="446" extrusionOk="0">
                    <a:moveTo>
                      <a:pt x="218" y="1"/>
                    </a:moveTo>
                    <a:cubicBezTo>
                      <a:pt x="98" y="1"/>
                      <a:pt x="0" y="118"/>
                      <a:pt x="7" y="235"/>
                    </a:cubicBezTo>
                    <a:cubicBezTo>
                      <a:pt x="7" y="292"/>
                      <a:pt x="34" y="345"/>
                      <a:pt x="78" y="385"/>
                    </a:cubicBezTo>
                    <a:cubicBezTo>
                      <a:pt x="121" y="429"/>
                      <a:pt x="178" y="446"/>
                      <a:pt x="238" y="446"/>
                    </a:cubicBezTo>
                    <a:cubicBezTo>
                      <a:pt x="358" y="446"/>
                      <a:pt x="452" y="329"/>
                      <a:pt x="448" y="212"/>
                    </a:cubicBezTo>
                    <a:cubicBezTo>
                      <a:pt x="445" y="155"/>
                      <a:pt x="419" y="101"/>
                      <a:pt x="379" y="61"/>
                    </a:cubicBezTo>
                    <a:cubicBezTo>
                      <a:pt x="335" y="18"/>
                      <a:pt x="278" y="1"/>
                      <a:pt x="2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 rot="6438092">
                <a:off x="1390171" y="119727"/>
                <a:ext cx="219338" cy="353726"/>
              </a:xfrm>
              <a:custGeom>
                <a:avLst/>
                <a:gdLst/>
                <a:ahLst/>
                <a:cxnLst/>
                <a:rect l="l" t="t" r="r" b="b"/>
                <a:pathLst>
                  <a:path w="2450" h="3951" extrusionOk="0">
                    <a:moveTo>
                      <a:pt x="1707" y="1170"/>
                    </a:moveTo>
                    <a:lnTo>
                      <a:pt x="1703" y="1179"/>
                    </a:lnTo>
                    <a:lnTo>
                      <a:pt x="1699" y="1179"/>
                    </a:lnTo>
                    <a:lnTo>
                      <a:pt x="1707" y="1170"/>
                    </a:lnTo>
                    <a:close/>
                    <a:moveTo>
                      <a:pt x="2288" y="1"/>
                    </a:moveTo>
                    <a:cubicBezTo>
                      <a:pt x="2254" y="1"/>
                      <a:pt x="2219" y="12"/>
                      <a:pt x="2188" y="32"/>
                    </a:cubicBezTo>
                    <a:cubicBezTo>
                      <a:pt x="2171" y="42"/>
                      <a:pt x="2151" y="55"/>
                      <a:pt x="2131" y="69"/>
                    </a:cubicBezTo>
                    <a:cubicBezTo>
                      <a:pt x="2085" y="96"/>
                      <a:pt x="2031" y="116"/>
                      <a:pt x="1977" y="133"/>
                    </a:cubicBezTo>
                    <a:cubicBezTo>
                      <a:pt x="1951" y="139"/>
                      <a:pt x="1924" y="146"/>
                      <a:pt x="1894" y="149"/>
                    </a:cubicBezTo>
                    <a:cubicBezTo>
                      <a:pt x="1850" y="146"/>
                      <a:pt x="1807" y="142"/>
                      <a:pt x="1764" y="136"/>
                    </a:cubicBezTo>
                    <a:cubicBezTo>
                      <a:pt x="1710" y="129"/>
                      <a:pt x="1656" y="126"/>
                      <a:pt x="1599" y="122"/>
                    </a:cubicBezTo>
                    <a:lnTo>
                      <a:pt x="1526" y="122"/>
                    </a:lnTo>
                    <a:cubicBezTo>
                      <a:pt x="1516" y="119"/>
                      <a:pt x="1503" y="119"/>
                      <a:pt x="1489" y="119"/>
                    </a:cubicBezTo>
                    <a:cubicBezTo>
                      <a:pt x="1472" y="122"/>
                      <a:pt x="1452" y="122"/>
                      <a:pt x="1435" y="122"/>
                    </a:cubicBezTo>
                    <a:cubicBezTo>
                      <a:pt x="1406" y="126"/>
                      <a:pt x="1378" y="133"/>
                      <a:pt x="1349" y="142"/>
                    </a:cubicBezTo>
                    <a:cubicBezTo>
                      <a:pt x="1325" y="149"/>
                      <a:pt x="1302" y="159"/>
                      <a:pt x="1278" y="173"/>
                    </a:cubicBezTo>
                    <a:cubicBezTo>
                      <a:pt x="1255" y="186"/>
                      <a:pt x="1235" y="202"/>
                      <a:pt x="1211" y="219"/>
                    </a:cubicBezTo>
                    <a:cubicBezTo>
                      <a:pt x="1188" y="236"/>
                      <a:pt x="1171" y="259"/>
                      <a:pt x="1154" y="279"/>
                    </a:cubicBezTo>
                    <a:lnTo>
                      <a:pt x="1142" y="296"/>
                    </a:lnTo>
                    <a:cubicBezTo>
                      <a:pt x="1131" y="316"/>
                      <a:pt x="1121" y="336"/>
                      <a:pt x="1111" y="353"/>
                    </a:cubicBezTo>
                    <a:cubicBezTo>
                      <a:pt x="1101" y="380"/>
                      <a:pt x="1094" y="410"/>
                      <a:pt x="1091" y="437"/>
                    </a:cubicBezTo>
                    <a:cubicBezTo>
                      <a:pt x="1085" y="483"/>
                      <a:pt x="1088" y="531"/>
                      <a:pt x="1097" y="577"/>
                    </a:cubicBezTo>
                    <a:cubicBezTo>
                      <a:pt x="1108" y="624"/>
                      <a:pt x="1125" y="671"/>
                      <a:pt x="1151" y="714"/>
                    </a:cubicBezTo>
                    <a:cubicBezTo>
                      <a:pt x="1171" y="748"/>
                      <a:pt x="1191" y="784"/>
                      <a:pt x="1218" y="815"/>
                    </a:cubicBezTo>
                    <a:cubicBezTo>
                      <a:pt x="1251" y="861"/>
                      <a:pt x="1292" y="901"/>
                      <a:pt x="1335" y="942"/>
                    </a:cubicBezTo>
                    <a:cubicBezTo>
                      <a:pt x="1382" y="989"/>
                      <a:pt x="1435" y="1036"/>
                      <a:pt x="1492" y="1076"/>
                    </a:cubicBezTo>
                    <a:cubicBezTo>
                      <a:pt x="1539" y="1113"/>
                      <a:pt x="1593" y="1149"/>
                      <a:pt x="1639" y="1190"/>
                    </a:cubicBezTo>
                    <a:lnTo>
                      <a:pt x="1656" y="1206"/>
                    </a:lnTo>
                    <a:cubicBezTo>
                      <a:pt x="1643" y="1216"/>
                      <a:pt x="1626" y="1223"/>
                      <a:pt x="1606" y="1230"/>
                    </a:cubicBezTo>
                    <a:cubicBezTo>
                      <a:pt x="1566" y="1239"/>
                      <a:pt x="1523" y="1243"/>
                      <a:pt x="1483" y="1246"/>
                    </a:cubicBezTo>
                    <a:cubicBezTo>
                      <a:pt x="1429" y="1246"/>
                      <a:pt x="1382" y="1239"/>
                      <a:pt x="1329" y="1233"/>
                    </a:cubicBezTo>
                    <a:cubicBezTo>
                      <a:pt x="1278" y="1226"/>
                      <a:pt x="1228" y="1219"/>
                      <a:pt x="1174" y="1213"/>
                    </a:cubicBezTo>
                    <a:cubicBezTo>
                      <a:pt x="1125" y="1202"/>
                      <a:pt x="1071" y="1190"/>
                      <a:pt x="1021" y="1190"/>
                    </a:cubicBezTo>
                    <a:cubicBezTo>
                      <a:pt x="1009" y="1188"/>
                      <a:pt x="997" y="1188"/>
                      <a:pt x="985" y="1188"/>
                    </a:cubicBezTo>
                    <a:cubicBezTo>
                      <a:pt x="957" y="1188"/>
                      <a:pt x="929" y="1191"/>
                      <a:pt x="901" y="1193"/>
                    </a:cubicBezTo>
                    <a:lnTo>
                      <a:pt x="881" y="1196"/>
                    </a:lnTo>
                    <a:cubicBezTo>
                      <a:pt x="853" y="1199"/>
                      <a:pt x="820" y="1206"/>
                      <a:pt x="796" y="1216"/>
                    </a:cubicBezTo>
                    <a:cubicBezTo>
                      <a:pt x="753" y="1236"/>
                      <a:pt x="710" y="1263"/>
                      <a:pt x="673" y="1293"/>
                    </a:cubicBezTo>
                    <a:cubicBezTo>
                      <a:pt x="623" y="1337"/>
                      <a:pt x="583" y="1394"/>
                      <a:pt x="560" y="1454"/>
                    </a:cubicBezTo>
                    <a:lnTo>
                      <a:pt x="549" y="1477"/>
                    </a:lnTo>
                    <a:cubicBezTo>
                      <a:pt x="526" y="1544"/>
                      <a:pt x="523" y="1624"/>
                      <a:pt x="532" y="1694"/>
                    </a:cubicBezTo>
                    <a:cubicBezTo>
                      <a:pt x="546" y="1764"/>
                      <a:pt x="569" y="1835"/>
                      <a:pt x="600" y="1902"/>
                    </a:cubicBezTo>
                    <a:cubicBezTo>
                      <a:pt x="626" y="1962"/>
                      <a:pt x="663" y="2019"/>
                      <a:pt x="710" y="2065"/>
                    </a:cubicBezTo>
                    <a:cubicBezTo>
                      <a:pt x="730" y="2089"/>
                      <a:pt x="750" y="2113"/>
                      <a:pt x="773" y="2133"/>
                    </a:cubicBezTo>
                    <a:cubicBezTo>
                      <a:pt x="827" y="2179"/>
                      <a:pt x="881" y="2226"/>
                      <a:pt x="934" y="2269"/>
                    </a:cubicBezTo>
                    <a:cubicBezTo>
                      <a:pt x="1017" y="2333"/>
                      <a:pt x="1101" y="2397"/>
                      <a:pt x="1182" y="2467"/>
                    </a:cubicBezTo>
                    <a:cubicBezTo>
                      <a:pt x="1198" y="2484"/>
                      <a:pt x="1218" y="2504"/>
                      <a:pt x="1235" y="2524"/>
                    </a:cubicBezTo>
                    <a:cubicBezTo>
                      <a:pt x="1198" y="2557"/>
                      <a:pt x="1162" y="2587"/>
                      <a:pt x="1121" y="2618"/>
                    </a:cubicBezTo>
                    <a:cubicBezTo>
                      <a:pt x="1108" y="2624"/>
                      <a:pt x="1094" y="2627"/>
                      <a:pt x="1085" y="2634"/>
                    </a:cubicBezTo>
                    <a:cubicBezTo>
                      <a:pt x="1014" y="2650"/>
                      <a:pt x="947" y="2661"/>
                      <a:pt x="877" y="2667"/>
                    </a:cubicBezTo>
                    <a:cubicBezTo>
                      <a:pt x="827" y="2667"/>
                      <a:pt x="780" y="2661"/>
                      <a:pt x="730" y="2654"/>
                    </a:cubicBezTo>
                    <a:cubicBezTo>
                      <a:pt x="676" y="2647"/>
                      <a:pt x="623" y="2644"/>
                      <a:pt x="566" y="2641"/>
                    </a:cubicBezTo>
                    <a:cubicBezTo>
                      <a:pt x="521" y="2639"/>
                      <a:pt x="476" y="2636"/>
                      <a:pt x="431" y="2636"/>
                    </a:cubicBezTo>
                    <a:cubicBezTo>
                      <a:pt x="413" y="2636"/>
                      <a:pt x="394" y="2637"/>
                      <a:pt x="375" y="2638"/>
                    </a:cubicBezTo>
                    <a:cubicBezTo>
                      <a:pt x="245" y="2650"/>
                      <a:pt x="128" y="2718"/>
                      <a:pt x="64" y="2831"/>
                    </a:cubicBezTo>
                    <a:cubicBezTo>
                      <a:pt x="24" y="2902"/>
                      <a:pt x="1" y="2985"/>
                      <a:pt x="1" y="3065"/>
                    </a:cubicBezTo>
                    <a:cubicBezTo>
                      <a:pt x="1" y="3132"/>
                      <a:pt x="4" y="3196"/>
                      <a:pt x="21" y="3260"/>
                    </a:cubicBezTo>
                    <a:cubicBezTo>
                      <a:pt x="31" y="3293"/>
                      <a:pt x="41" y="3326"/>
                      <a:pt x="54" y="3363"/>
                    </a:cubicBezTo>
                    <a:cubicBezTo>
                      <a:pt x="71" y="3400"/>
                      <a:pt x="91" y="3433"/>
                      <a:pt x="114" y="3467"/>
                    </a:cubicBezTo>
                    <a:cubicBezTo>
                      <a:pt x="151" y="3521"/>
                      <a:pt x="205" y="3567"/>
                      <a:pt x="255" y="3610"/>
                    </a:cubicBezTo>
                    <a:cubicBezTo>
                      <a:pt x="319" y="3664"/>
                      <a:pt x="392" y="3708"/>
                      <a:pt x="462" y="3751"/>
                    </a:cubicBezTo>
                    <a:cubicBezTo>
                      <a:pt x="552" y="3811"/>
                      <a:pt x="646" y="3868"/>
                      <a:pt x="736" y="3928"/>
                    </a:cubicBezTo>
                    <a:cubicBezTo>
                      <a:pt x="760" y="3942"/>
                      <a:pt x="786" y="3950"/>
                      <a:pt x="814" y="3950"/>
                    </a:cubicBezTo>
                    <a:cubicBezTo>
                      <a:pt x="821" y="3950"/>
                      <a:pt x="829" y="3950"/>
                      <a:pt x="836" y="3948"/>
                    </a:cubicBezTo>
                    <a:cubicBezTo>
                      <a:pt x="870" y="3945"/>
                      <a:pt x="901" y="3925"/>
                      <a:pt x="921" y="3895"/>
                    </a:cubicBezTo>
                    <a:cubicBezTo>
                      <a:pt x="961" y="3838"/>
                      <a:pt x="950" y="3748"/>
                      <a:pt x="890" y="3711"/>
                    </a:cubicBezTo>
                    <a:cubicBezTo>
                      <a:pt x="793" y="3651"/>
                      <a:pt x="696" y="3590"/>
                      <a:pt x="603" y="3527"/>
                    </a:cubicBezTo>
                    <a:cubicBezTo>
                      <a:pt x="529" y="3480"/>
                      <a:pt x="459" y="3430"/>
                      <a:pt x="392" y="3377"/>
                    </a:cubicBezTo>
                    <a:cubicBezTo>
                      <a:pt x="365" y="3350"/>
                      <a:pt x="342" y="3323"/>
                      <a:pt x="322" y="3293"/>
                    </a:cubicBezTo>
                    <a:cubicBezTo>
                      <a:pt x="308" y="3266"/>
                      <a:pt x="299" y="3240"/>
                      <a:pt x="288" y="3212"/>
                    </a:cubicBezTo>
                    <a:cubicBezTo>
                      <a:pt x="279" y="3176"/>
                      <a:pt x="271" y="3143"/>
                      <a:pt x="268" y="3109"/>
                    </a:cubicBezTo>
                    <a:cubicBezTo>
                      <a:pt x="268" y="3082"/>
                      <a:pt x="271" y="3052"/>
                      <a:pt x="275" y="3025"/>
                    </a:cubicBezTo>
                    <a:cubicBezTo>
                      <a:pt x="279" y="3012"/>
                      <a:pt x="282" y="2999"/>
                      <a:pt x="288" y="2985"/>
                    </a:cubicBezTo>
                    <a:cubicBezTo>
                      <a:pt x="295" y="2976"/>
                      <a:pt x="302" y="2965"/>
                      <a:pt x="308" y="2955"/>
                    </a:cubicBezTo>
                    <a:lnTo>
                      <a:pt x="328" y="2939"/>
                    </a:lnTo>
                    <a:lnTo>
                      <a:pt x="352" y="2928"/>
                    </a:lnTo>
                    <a:cubicBezTo>
                      <a:pt x="369" y="2925"/>
                      <a:pt x="385" y="2922"/>
                      <a:pt x="402" y="2922"/>
                    </a:cubicBezTo>
                    <a:cubicBezTo>
                      <a:pt x="449" y="2922"/>
                      <a:pt x="495" y="2925"/>
                      <a:pt x="543" y="2931"/>
                    </a:cubicBezTo>
                    <a:cubicBezTo>
                      <a:pt x="596" y="2935"/>
                      <a:pt x="649" y="2942"/>
                      <a:pt x="706" y="2948"/>
                    </a:cubicBezTo>
                    <a:cubicBezTo>
                      <a:pt x="760" y="2959"/>
                      <a:pt x="813" y="2965"/>
                      <a:pt x="870" y="2965"/>
                    </a:cubicBezTo>
                    <a:cubicBezTo>
                      <a:pt x="934" y="2965"/>
                      <a:pt x="1001" y="2955"/>
                      <a:pt x="1068" y="2948"/>
                    </a:cubicBezTo>
                    <a:cubicBezTo>
                      <a:pt x="1094" y="2945"/>
                      <a:pt x="1121" y="2942"/>
                      <a:pt x="1148" y="2935"/>
                    </a:cubicBezTo>
                    <a:cubicBezTo>
                      <a:pt x="1198" y="2925"/>
                      <a:pt x="1245" y="2905"/>
                      <a:pt x="1295" y="2878"/>
                    </a:cubicBezTo>
                    <a:cubicBezTo>
                      <a:pt x="1355" y="2845"/>
                      <a:pt x="1412" y="2805"/>
                      <a:pt x="1466" y="2758"/>
                    </a:cubicBezTo>
                    <a:cubicBezTo>
                      <a:pt x="1492" y="2731"/>
                      <a:pt x="1519" y="2701"/>
                      <a:pt x="1536" y="2671"/>
                    </a:cubicBezTo>
                    <a:cubicBezTo>
                      <a:pt x="1549" y="2650"/>
                      <a:pt x="1559" y="2627"/>
                      <a:pt x="1569" y="2607"/>
                    </a:cubicBezTo>
                    <a:cubicBezTo>
                      <a:pt x="1576" y="2587"/>
                      <a:pt x="1579" y="2564"/>
                      <a:pt x="1583" y="2541"/>
                    </a:cubicBezTo>
                    <a:cubicBezTo>
                      <a:pt x="1586" y="2520"/>
                      <a:pt x="1583" y="2487"/>
                      <a:pt x="1583" y="2474"/>
                    </a:cubicBezTo>
                    <a:cubicBezTo>
                      <a:pt x="1579" y="2450"/>
                      <a:pt x="1573" y="2430"/>
                      <a:pt x="1566" y="2406"/>
                    </a:cubicBezTo>
                    <a:cubicBezTo>
                      <a:pt x="1549" y="2363"/>
                      <a:pt x="1523" y="2323"/>
                      <a:pt x="1495" y="2286"/>
                    </a:cubicBezTo>
                    <a:cubicBezTo>
                      <a:pt x="1452" y="2223"/>
                      <a:pt x="1389" y="2166"/>
                      <a:pt x="1332" y="2113"/>
                    </a:cubicBezTo>
                    <a:cubicBezTo>
                      <a:pt x="1235" y="2022"/>
                      <a:pt x="1125" y="1945"/>
                      <a:pt x="1024" y="1858"/>
                    </a:cubicBezTo>
                    <a:cubicBezTo>
                      <a:pt x="997" y="1828"/>
                      <a:pt x="971" y="1801"/>
                      <a:pt x="947" y="1772"/>
                    </a:cubicBezTo>
                    <a:cubicBezTo>
                      <a:pt x="930" y="1735"/>
                      <a:pt x="914" y="1701"/>
                      <a:pt x="901" y="1664"/>
                    </a:cubicBezTo>
                    <a:cubicBezTo>
                      <a:pt x="897" y="1647"/>
                      <a:pt x="893" y="1631"/>
                      <a:pt x="890" y="1611"/>
                    </a:cubicBezTo>
                    <a:lnTo>
                      <a:pt x="890" y="1591"/>
                    </a:lnTo>
                    <a:lnTo>
                      <a:pt x="897" y="1581"/>
                    </a:lnTo>
                    <a:lnTo>
                      <a:pt x="907" y="1560"/>
                    </a:lnTo>
                    <a:lnTo>
                      <a:pt x="927" y="1547"/>
                    </a:lnTo>
                    <a:cubicBezTo>
                      <a:pt x="937" y="1544"/>
                      <a:pt x="947" y="1544"/>
                      <a:pt x="957" y="1540"/>
                    </a:cubicBezTo>
                    <a:cubicBezTo>
                      <a:pt x="1004" y="1544"/>
                      <a:pt x="1051" y="1547"/>
                      <a:pt x="1097" y="1554"/>
                    </a:cubicBezTo>
                    <a:cubicBezTo>
                      <a:pt x="1148" y="1560"/>
                      <a:pt x="1202" y="1567"/>
                      <a:pt x="1255" y="1574"/>
                    </a:cubicBezTo>
                    <a:cubicBezTo>
                      <a:pt x="1308" y="1581"/>
                      <a:pt x="1362" y="1594"/>
                      <a:pt x="1415" y="1594"/>
                    </a:cubicBezTo>
                    <a:cubicBezTo>
                      <a:pt x="1427" y="1595"/>
                      <a:pt x="1438" y="1595"/>
                      <a:pt x="1450" y="1595"/>
                    </a:cubicBezTo>
                    <a:cubicBezTo>
                      <a:pt x="1506" y="1595"/>
                      <a:pt x="1564" y="1589"/>
                      <a:pt x="1619" y="1577"/>
                    </a:cubicBezTo>
                    <a:cubicBezTo>
                      <a:pt x="1656" y="1571"/>
                      <a:pt x="1690" y="1557"/>
                      <a:pt x="1727" y="1544"/>
                    </a:cubicBezTo>
                    <a:cubicBezTo>
                      <a:pt x="1767" y="1531"/>
                      <a:pt x="1800" y="1511"/>
                      <a:pt x="1837" y="1487"/>
                    </a:cubicBezTo>
                    <a:cubicBezTo>
                      <a:pt x="1857" y="1474"/>
                      <a:pt x="1877" y="1460"/>
                      <a:pt x="1897" y="1443"/>
                    </a:cubicBezTo>
                    <a:cubicBezTo>
                      <a:pt x="1937" y="1410"/>
                      <a:pt x="1967" y="1366"/>
                      <a:pt x="1988" y="1316"/>
                    </a:cubicBezTo>
                    <a:cubicBezTo>
                      <a:pt x="1994" y="1296"/>
                      <a:pt x="1997" y="1263"/>
                      <a:pt x="2000" y="1243"/>
                    </a:cubicBezTo>
                    <a:cubicBezTo>
                      <a:pt x="2004" y="1210"/>
                      <a:pt x="2000" y="1176"/>
                      <a:pt x="1991" y="1145"/>
                    </a:cubicBezTo>
                    <a:cubicBezTo>
                      <a:pt x="1984" y="1122"/>
                      <a:pt x="1980" y="1105"/>
                      <a:pt x="1971" y="1085"/>
                    </a:cubicBezTo>
                    <a:cubicBezTo>
                      <a:pt x="1960" y="1065"/>
                      <a:pt x="1944" y="1045"/>
                      <a:pt x="1931" y="1025"/>
                    </a:cubicBezTo>
                    <a:cubicBezTo>
                      <a:pt x="1917" y="1009"/>
                      <a:pt x="1900" y="992"/>
                      <a:pt x="1887" y="975"/>
                    </a:cubicBezTo>
                    <a:cubicBezTo>
                      <a:pt x="1857" y="942"/>
                      <a:pt x="1827" y="912"/>
                      <a:pt x="1793" y="881"/>
                    </a:cubicBezTo>
                    <a:cubicBezTo>
                      <a:pt x="1750" y="841"/>
                      <a:pt x="1703" y="801"/>
                      <a:pt x="1656" y="761"/>
                    </a:cubicBezTo>
                    <a:cubicBezTo>
                      <a:pt x="1643" y="748"/>
                      <a:pt x="1626" y="735"/>
                      <a:pt x="1613" y="721"/>
                    </a:cubicBezTo>
                    <a:cubicBezTo>
                      <a:pt x="1556" y="668"/>
                      <a:pt x="1506" y="614"/>
                      <a:pt x="1463" y="554"/>
                    </a:cubicBezTo>
                    <a:cubicBezTo>
                      <a:pt x="1452" y="534"/>
                      <a:pt x="1443" y="517"/>
                      <a:pt x="1435" y="497"/>
                    </a:cubicBezTo>
                    <a:lnTo>
                      <a:pt x="1432" y="477"/>
                    </a:lnTo>
                    <a:lnTo>
                      <a:pt x="1435" y="477"/>
                    </a:lnTo>
                    <a:lnTo>
                      <a:pt x="1455" y="467"/>
                    </a:lnTo>
                    <a:lnTo>
                      <a:pt x="1459" y="467"/>
                    </a:lnTo>
                    <a:cubicBezTo>
                      <a:pt x="1486" y="467"/>
                      <a:pt x="1516" y="470"/>
                      <a:pt x="1543" y="474"/>
                    </a:cubicBezTo>
                    <a:cubicBezTo>
                      <a:pt x="1576" y="477"/>
                      <a:pt x="1613" y="477"/>
                      <a:pt x="1646" y="480"/>
                    </a:cubicBezTo>
                    <a:cubicBezTo>
                      <a:pt x="1719" y="487"/>
                      <a:pt x="1790" y="507"/>
                      <a:pt x="1860" y="514"/>
                    </a:cubicBezTo>
                    <a:cubicBezTo>
                      <a:pt x="1871" y="515"/>
                      <a:pt x="1883" y="515"/>
                      <a:pt x="1894" y="515"/>
                    </a:cubicBezTo>
                    <a:cubicBezTo>
                      <a:pt x="1982" y="515"/>
                      <a:pt x="2068" y="494"/>
                      <a:pt x="2151" y="467"/>
                    </a:cubicBezTo>
                    <a:cubicBezTo>
                      <a:pt x="2185" y="454"/>
                      <a:pt x="2221" y="440"/>
                      <a:pt x="2255" y="423"/>
                    </a:cubicBezTo>
                    <a:cubicBezTo>
                      <a:pt x="2289" y="410"/>
                      <a:pt x="2318" y="387"/>
                      <a:pt x="2349" y="367"/>
                    </a:cubicBezTo>
                    <a:cubicBezTo>
                      <a:pt x="2358" y="360"/>
                      <a:pt x="2366" y="353"/>
                      <a:pt x="2372" y="343"/>
                    </a:cubicBezTo>
                    <a:cubicBezTo>
                      <a:pt x="2398" y="323"/>
                      <a:pt x="2415" y="296"/>
                      <a:pt x="2429" y="263"/>
                    </a:cubicBezTo>
                    <a:cubicBezTo>
                      <a:pt x="2449" y="222"/>
                      <a:pt x="2449" y="179"/>
                      <a:pt x="2446" y="136"/>
                    </a:cubicBezTo>
                    <a:cubicBezTo>
                      <a:pt x="2439" y="79"/>
                      <a:pt x="2392" y="29"/>
                      <a:pt x="2338" y="9"/>
                    </a:cubicBezTo>
                    <a:cubicBezTo>
                      <a:pt x="2322" y="3"/>
                      <a:pt x="2305" y="1"/>
                      <a:pt x="22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8834672" y="3644248"/>
                <a:ext cx="106705" cy="83716"/>
              </a:xfrm>
              <a:custGeom>
                <a:avLst/>
                <a:gdLst/>
                <a:ahLst/>
                <a:cxnLst/>
                <a:rect l="l" t="t" r="r" b="b"/>
                <a:pathLst>
                  <a:path w="452" h="446" extrusionOk="0">
                    <a:moveTo>
                      <a:pt x="218" y="1"/>
                    </a:moveTo>
                    <a:cubicBezTo>
                      <a:pt x="98" y="1"/>
                      <a:pt x="0" y="118"/>
                      <a:pt x="7" y="235"/>
                    </a:cubicBezTo>
                    <a:cubicBezTo>
                      <a:pt x="7" y="292"/>
                      <a:pt x="34" y="345"/>
                      <a:pt x="78" y="385"/>
                    </a:cubicBezTo>
                    <a:cubicBezTo>
                      <a:pt x="121" y="429"/>
                      <a:pt x="178" y="446"/>
                      <a:pt x="238" y="446"/>
                    </a:cubicBezTo>
                    <a:cubicBezTo>
                      <a:pt x="358" y="446"/>
                      <a:pt x="452" y="329"/>
                      <a:pt x="448" y="212"/>
                    </a:cubicBezTo>
                    <a:cubicBezTo>
                      <a:pt x="445" y="155"/>
                      <a:pt x="419" y="101"/>
                      <a:pt x="379" y="61"/>
                    </a:cubicBezTo>
                    <a:cubicBezTo>
                      <a:pt x="335" y="18"/>
                      <a:pt x="278" y="1"/>
                      <a:pt x="2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8778361" y="4605715"/>
                <a:ext cx="219336" cy="353723"/>
              </a:xfrm>
              <a:custGeom>
                <a:avLst/>
                <a:gdLst/>
                <a:ahLst/>
                <a:cxnLst/>
                <a:rect l="l" t="t" r="r" b="b"/>
                <a:pathLst>
                  <a:path w="2450" h="3951" extrusionOk="0">
                    <a:moveTo>
                      <a:pt x="1707" y="1170"/>
                    </a:moveTo>
                    <a:lnTo>
                      <a:pt x="1703" y="1179"/>
                    </a:lnTo>
                    <a:lnTo>
                      <a:pt x="1699" y="1179"/>
                    </a:lnTo>
                    <a:lnTo>
                      <a:pt x="1707" y="1170"/>
                    </a:lnTo>
                    <a:close/>
                    <a:moveTo>
                      <a:pt x="2288" y="1"/>
                    </a:moveTo>
                    <a:cubicBezTo>
                      <a:pt x="2254" y="1"/>
                      <a:pt x="2219" y="12"/>
                      <a:pt x="2188" y="32"/>
                    </a:cubicBezTo>
                    <a:cubicBezTo>
                      <a:pt x="2171" y="42"/>
                      <a:pt x="2151" y="55"/>
                      <a:pt x="2131" y="69"/>
                    </a:cubicBezTo>
                    <a:cubicBezTo>
                      <a:pt x="2085" y="96"/>
                      <a:pt x="2031" y="116"/>
                      <a:pt x="1977" y="133"/>
                    </a:cubicBezTo>
                    <a:cubicBezTo>
                      <a:pt x="1951" y="139"/>
                      <a:pt x="1924" y="146"/>
                      <a:pt x="1894" y="149"/>
                    </a:cubicBezTo>
                    <a:cubicBezTo>
                      <a:pt x="1850" y="146"/>
                      <a:pt x="1807" y="142"/>
                      <a:pt x="1764" y="136"/>
                    </a:cubicBezTo>
                    <a:cubicBezTo>
                      <a:pt x="1710" y="129"/>
                      <a:pt x="1656" y="126"/>
                      <a:pt x="1599" y="122"/>
                    </a:cubicBezTo>
                    <a:lnTo>
                      <a:pt x="1526" y="122"/>
                    </a:lnTo>
                    <a:cubicBezTo>
                      <a:pt x="1516" y="119"/>
                      <a:pt x="1503" y="119"/>
                      <a:pt x="1489" y="119"/>
                    </a:cubicBezTo>
                    <a:cubicBezTo>
                      <a:pt x="1472" y="122"/>
                      <a:pt x="1452" y="122"/>
                      <a:pt x="1435" y="122"/>
                    </a:cubicBezTo>
                    <a:cubicBezTo>
                      <a:pt x="1406" y="126"/>
                      <a:pt x="1378" y="133"/>
                      <a:pt x="1349" y="142"/>
                    </a:cubicBezTo>
                    <a:cubicBezTo>
                      <a:pt x="1325" y="149"/>
                      <a:pt x="1302" y="159"/>
                      <a:pt x="1278" y="173"/>
                    </a:cubicBezTo>
                    <a:cubicBezTo>
                      <a:pt x="1255" y="186"/>
                      <a:pt x="1235" y="202"/>
                      <a:pt x="1211" y="219"/>
                    </a:cubicBezTo>
                    <a:cubicBezTo>
                      <a:pt x="1188" y="236"/>
                      <a:pt x="1171" y="259"/>
                      <a:pt x="1154" y="279"/>
                    </a:cubicBezTo>
                    <a:lnTo>
                      <a:pt x="1142" y="296"/>
                    </a:lnTo>
                    <a:cubicBezTo>
                      <a:pt x="1131" y="316"/>
                      <a:pt x="1121" y="336"/>
                      <a:pt x="1111" y="353"/>
                    </a:cubicBezTo>
                    <a:cubicBezTo>
                      <a:pt x="1101" y="380"/>
                      <a:pt x="1094" y="410"/>
                      <a:pt x="1091" y="437"/>
                    </a:cubicBezTo>
                    <a:cubicBezTo>
                      <a:pt x="1085" y="483"/>
                      <a:pt x="1088" y="531"/>
                      <a:pt x="1097" y="577"/>
                    </a:cubicBezTo>
                    <a:cubicBezTo>
                      <a:pt x="1108" y="624"/>
                      <a:pt x="1125" y="671"/>
                      <a:pt x="1151" y="714"/>
                    </a:cubicBezTo>
                    <a:cubicBezTo>
                      <a:pt x="1171" y="748"/>
                      <a:pt x="1191" y="784"/>
                      <a:pt x="1218" y="815"/>
                    </a:cubicBezTo>
                    <a:cubicBezTo>
                      <a:pt x="1251" y="861"/>
                      <a:pt x="1292" y="901"/>
                      <a:pt x="1335" y="942"/>
                    </a:cubicBezTo>
                    <a:cubicBezTo>
                      <a:pt x="1382" y="989"/>
                      <a:pt x="1435" y="1036"/>
                      <a:pt x="1492" y="1076"/>
                    </a:cubicBezTo>
                    <a:cubicBezTo>
                      <a:pt x="1539" y="1113"/>
                      <a:pt x="1593" y="1149"/>
                      <a:pt x="1639" y="1190"/>
                    </a:cubicBezTo>
                    <a:lnTo>
                      <a:pt x="1656" y="1206"/>
                    </a:lnTo>
                    <a:cubicBezTo>
                      <a:pt x="1643" y="1216"/>
                      <a:pt x="1626" y="1223"/>
                      <a:pt x="1606" y="1230"/>
                    </a:cubicBezTo>
                    <a:cubicBezTo>
                      <a:pt x="1566" y="1239"/>
                      <a:pt x="1523" y="1243"/>
                      <a:pt x="1483" y="1246"/>
                    </a:cubicBezTo>
                    <a:cubicBezTo>
                      <a:pt x="1429" y="1246"/>
                      <a:pt x="1382" y="1239"/>
                      <a:pt x="1329" y="1233"/>
                    </a:cubicBezTo>
                    <a:cubicBezTo>
                      <a:pt x="1278" y="1226"/>
                      <a:pt x="1228" y="1219"/>
                      <a:pt x="1174" y="1213"/>
                    </a:cubicBezTo>
                    <a:cubicBezTo>
                      <a:pt x="1125" y="1202"/>
                      <a:pt x="1071" y="1190"/>
                      <a:pt x="1021" y="1190"/>
                    </a:cubicBezTo>
                    <a:cubicBezTo>
                      <a:pt x="1009" y="1188"/>
                      <a:pt x="997" y="1188"/>
                      <a:pt x="985" y="1188"/>
                    </a:cubicBezTo>
                    <a:cubicBezTo>
                      <a:pt x="957" y="1188"/>
                      <a:pt x="929" y="1191"/>
                      <a:pt x="901" y="1193"/>
                    </a:cubicBezTo>
                    <a:lnTo>
                      <a:pt x="881" y="1196"/>
                    </a:lnTo>
                    <a:cubicBezTo>
                      <a:pt x="853" y="1199"/>
                      <a:pt x="820" y="1206"/>
                      <a:pt x="796" y="1216"/>
                    </a:cubicBezTo>
                    <a:cubicBezTo>
                      <a:pt x="753" y="1236"/>
                      <a:pt x="710" y="1263"/>
                      <a:pt x="673" y="1293"/>
                    </a:cubicBezTo>
                    <a:cubicBezTo>
                      <a:pt x="623" y="1337"/>
                      <a:pt x="583" y="1394"/>
                      <a:pt x="560" y="1454"/>
                    </a:cubicBezTo>
                    <a:lnTo>
                      <a:pt x="549" y="1477"/>
                    </a:lnTo>
                    <a:cubicBezTo>
                      <a:pt x="526" y="1544"/>
                      <a:pt x="523" y="1624"/>
                      <a:pt x="532" y="1694"/>
                    </a:cubicBezTo>
                    <a:cubicBezTo>
                      <a:pt x="546" y="1764"/>
                      <a:pt x="569" y="1835"/>
                      <a:pt x="600" y="1902"/>
                    </a:cubicBezTo>
                    <a:cubicBezTo>
                      <a:pt x="626" y="1962"/>
                      <a:pt x="663" y="2019"/>
                      <a:pt x="710" y="2065"/>
                    </a:cubicBezTo>
                    <a:cubicBezTo>
                      <a:pt x="730" y="2089"/>
                      <a:pt x="750" y="2113"/>
                      <a:pt x="773" y="2133"/>
                    </a:cubicBezTo>
                    <a:cubicBezTo>
                      <a:pt x="827" y="2179"/>
                      <a:pt x="881" y="2226"/>
                      <a:pt x="934" y="2269"/>
                    </a:cubicBezTo>
                    <a:cubicBezTo>
                      <a:pt x="1017" y="2333"/>
                      <a:pt x="1101" y="2397"/>
                      <a:pt x="1182" y="2467"/>
                    </a:cubicBezTo>
                    <a:cubicBezTo>
                      <a:pt x="1198" y="2484"/>
                      <a:pt x="1218" y="2504"/>
                      <a:pt x="1235" y="2524"/>
                    </a:cubicBezTo>
                    <a:cubicBezTo>
                      <a:pt x="1198" y="2557"/>
                      <a:pt x="1162" y="2587"/>
                      <a:pt x="1121" y="2618"/>
                    </a:cubicBezTo>
                    <a:cubicBezTo>
                      <a:pt x="1108" y="2624"/>
                      <a:pt x="1094" y="2627"/>
                      <a:pt x="1085" y="2634"/>
                    </a:cubicBezTo>
                    <a:cubicBezTo>
                      <a:pt x="1014" y="2650"/>
                      <a:pt x="947" y="2661"/>
                      <a:pt x="877" y="2667"/>
                    </a:cubicBezTo>
                    <a:cubicBezTo>
                      <a:pt x="827" y="2667"/>
                      <a:pt x="780" y="2661"/>
                      <a:pt x="730" y="2654"/>
                    </a:cubicBezTo>
                    <a:cubicBezTo>
                      <a:pt x="676" y="2647"/>
                      <a:pt x="623" y="2644"/>
                      <a:pt x="566" y="2641"/>
                    </a:cubicBezTo>
                    <a:cubicBezTo>
                      <a:pt x="521" y="2639"/>
                      <a:pt x="476" y="2636"/>
                      <a:pt x="431" y="2636"/>
                    </a:cubicBezTo>
                    <a:cubicBezTo>
                      <a:pt x="413" y="2636"/>
                      <a:pt x="394" y="2637"/>
                      <a:pt x="375" y="2638"/>
                    </a:cubicBezTo>
                    <a:cubicBezTo>
                      <a:pt x="245" y="2650"/>
                      <a:pt x="128" y="2718"/>
                      <a:pt x="64" y="2831"/>
                    </a:cubicBezTo>
                    <a:cubicBezTo>
                      <a:pt x="24" y="2902"/>
                      <a:pt x="1" y="2985"/>
                      <a:pt x="1" y="3065"/>
                    </a:cubicBezTo>
                    <a:cubicBezTo>
                      <a:pt x="1" y="3132"/>
                      <a:pt x="4" y="3196"/>
                      <a:pt x="21" y="3260"/>
                    </a:cubicBezTo>
                    <a:cubicBezTo>
                      <a:pt x="31" y="3293"/>
                      <a:pt x="41" y="3326"/>
                      <a:pt x="54" y="3363"/>
                    </a:cubicBezTo>
                    <a:cubicBezTo>
                      <a:pt x="71" y="3400"/>
                      <a:pt x="91" y="3433"/>
                      <a:pt x="114" y="3467"/>
                    </a:cubicBezTo>
                    <a:cubicBezTo>
                      <a:pt x="151" y="3521"/>
                      <a:pt x="205" y="3567"/>
                      <a:pt x="255" y="3610"/>
                    </a:cubicBezTo>
                    <a:cubicBezTo>
                      <a:pt x="319" y="3664"/>
                      <a:pt x="392" y="3708"/>
                      <a:pt x="462" y="3751"/>
                    </a:cubicBezTo>
                    <a:cubicBezTo>
                      <a:pt x="552" y="3811"/>
                      <a:pt x="646" y="3868"/>
                      <a:pt x="736" y="3928"/>
                    </a:cubicBezTo>
                    <a:cubicBezTo>
                      <a:pt x="760" y="3942"/>
                      <a:pt x="786" y="3950"/>
                      <a:pt x="814" y="3950"/>
                    </a:cubicBezTo>
                    <a:cubicBezTo>
                      <a:pt x="821" y="3950"/>
                      <a:pt x="829" y="3950"/>
                      <a:pt x="836" y="3948"/>
                    </a:cubicBezTo>
                    <a:cubicBezTo>
                      <a:pt x="870" y="3945"/>
                      <a:pt x="901" y="3925"/>
                      <a:pt x="921" y="3895"/>
                    </a:cubicBezTo>
                    <a:cubicBezTo>
                      <a:pt x="961" y="3838"/>
                      <a:pt x="950" y="3748"/>
                      <a:pt x="890" y="3711"/>
                    </a:cubicBezTo>
                    <a:cubicBezTo>
                      <a:pt x="793" y="3651"/>
                      <a:pt x="696" y="3590"/>
                      <a:pt x="603" y="3527"/>
                    </a:cubicBezTo>
                    <a:cubicBezTo>
                      <a:pt x="529" y="3480"/>
                      <a:pt x="459" y="3430"/>
                      <a:pt x="392" y="3377"/>
                    </a:cubicBezTo>
                    <a:cubicBezTo>
                      <a:pt x="365" y="3350"/>
                      <a:pt x="342" y="3323"/>
                      <a:pt x="322" y="3293"/>
                    </a:cubicBezTo>
                    <a:cubicBezTo>
                      <a:pt x="308" y="3266"/>
                      <a:pt x="299" y="3240"/>
                      <a:pt x="288" y="3212"/>
                    </a:cubicBezTo>
                    <a:cubicBezTo>
                      <a:pt x="279" y="3176"/>
                      <a:pt x="271" y="3143"/>
                      <a:pt x="268" y="3109"/>
                    </a:cubicBezTo>
                    <a:cubicBezTo>
                      <a:pt x="268" y="3082"/>
                      <a:pt x="271" y="3052"/>
                      <a:pt x="275" y="3025"/>
                    </a:cubicBezTo>
                    <a:cubicBezTo>
                      <a:pt x="279" y="3012"/>
                      <a:pt x="282" y="2999"/>
                      <a:pt x="288" y="2985"/>
                    </a:cubicBezTo>
                    <a:cubicBezTo>
                      <a:pt x="295" y="2976"/>
                      <a:pt x="302" y="2965"/>
                      <a:pt x="308" y="2955"/>
                    </a:cubicBezTo>
                    <a:lnTo>
                      <a:pt x="328" y="2939"/>
                    </a:lnTo>
                    <a:lnTo>
                      <a:pt x="352" y="2928"/>
                    </a:lnTo>
                    <a:cubicBezTo>
                      <a:pt x="369" y="2925"/>
                      <a:pt x="385" y="2922"/>
                      <a:pt x="402" y="2922"/>
                    </a:cubicBezTo>
                    <a:cubicBezTo>
                      <a:pt x="449" y="2922"/>
                      <a:pt x="495" y="2925"/>
                      <a:pt x="543" y="2931"/>
                    </a:cubicBezTo>
                    <a:cubicBezTo>
                      <a:pt x="596" y="2935"/>
                      <a:pt x="649" y="2942"/>
                      <a:pt x="706" y="2948"/>
                    </a:cubicBezTo>
                    <a:cubicBezTo>
                      <a:pt x="760" y="2959"/>
                      <a:pt x="813" y="2965"/>
                      <a:pt x="870" y="2965"/>
                    </a:cubicBezTo>
                    <a:cubicBezTo>
                      <a:pt x="934" y="2965"/>
                      <a:pt x="1001" y="2955"/>
                      <a:pt x="1068" y="2948"/>
                    </a:cubicBezTo>
                    <a:cubicBezTo>
                      <a:pt x="1094" y="2945"/>
                      <a:pt x="1121" y="2942"/>
                      <a:pt x="1148" y="2935"/>
                    </a:cubicBezTo>
                    <a:cubicBezTo>
                      <a:pt x="1198" y="2925"/>
                      <a:pt x="1245" y="2905"/>
                      <a:pt x="1295" y="2878"/>
                    </a:cubicBezTo>
                    <a:cubicBezTo>
                      <a:pt x="1355" y="2845"/>
                      <a:pt x="1412" y="2805"/>
                      <a:pt x="1466" y="2758"/>
                    </a:cubicBezTo>
                    <a:cubicBezTo>
                      <a:pt x="1492" y="2731"/>
                      <a:pt x="1519" y="2701"/>
                      <a:pt x="1536" y="2671"/>
                    </a:cubicBezTo>
                    <a:cubicBezTo>
                      <a:pt x="1549" y="2650"/>
                      <a:pt x="1559" y="2627"/>
                      <a:pt x="1569" y="2607"/>
                    </a:cubicBezTo>
                    <a:cubicBezTo>
                      <a:pt x="1576" y="2587"/>
                      <a:pt x="1579" y="2564"/>
                      <a:pt x="1583" y="2541"/>
                    </a:cubicBezTo>
                    <a:cubicBezTo>
                      <a:pt x="1586" y="2520"/>
                      <a:pt x="1583" y="2487"/>
                      <a:pt x="1583" y="2474"/>
                    </a:cubicBezTo>
                    <a:cubicBezTo>
                      <a:pt x="1579" y="2450"/>
                      <a:pt x="1573" y="2430"/>
                      <a:pt x="1566" y="2406"/>
                    </a:cubicBezTo>
                    <a:cubicBezTo>
                      <a:pt x="1549" y="2363"/>
                      <a:pt x="1523" y="2323"/>
                      <a:pt x="1495" y="2286"/>
                    </a:cubicBezTo>
                    <a:cubicBezTo>
                      <a:pt x="1452" y="2223"/>
                      <a:pt x="1389" y="2166"/>
                      <a:pt x="1332" y="2113"/>
                    </a:cubicBezTo>
                    <a:cubicBezTo>
                      <a:pt x="1235" y="2022"/>
                      <a:pt x="1125" y="1945"/>
                      <a:pt x="1024" y="1858"/>
                    </a:cubicBezTo>
                    <a:cubicBezTo>
                      <a:pt x="997" y="1828"/>
                      <a:pt x="971" y="1801"/>
                      <a:pt x="947" y="1772"/>
                    </a:cubicBezTo>
                    <a:cubicBezTo>
                      <a:pt x="930" y="1735"/>
                      <a:pt x="914" y="1701"/>
                      <a:pt x="901" y="1664"/>
                    </a:cubicBezTo>
                    <a:cubicBezTo>
                      <a:pt x="897" y="1647"/>
                      <a:pt x="893" y="1631"/>
                      <a:pt x="890" y="1611"/>
                    </a:cubicBezTo>
                    <a:lnTo>
                      <a:pt x="890" y="1591"/>
                    </a:lnTo>
                    <a:lnTo>
                      <a:pt x="897" y="1581"/>
                    </a:lnTo>
                    <a:lnTo>
                      <a:pt x="907" y="1560"/>
                    </a:lnTo>
                    <a:lnTo>
                      <a:pt x="927" y="1547"/>
                    </a:lnTo>
                    <a:cubicBezTo>
                      <a:pt x="937" y="1544"/>
                      <a:pt x="947" y="1544"/>
                      <a:pt x="957" y="1540"/>
                    </a:cubicBezTo>
                    <a:cubicBezTo>
                      <a:pt x="1004" y="1544"/>
                      <a:pt x="1051" y="1547"/>
                      <a:pt x="1097" y="1554"/>
                    </a:cubicBezTo>
                    <a:cubicBezTo>
                      <a:pt x="1148" y="1560"/>
                      <a:pt x="1202" y="1567"/>
                      <a:pt x="1255" y="1574"/>
                    </a:cubicBezTo>
                    <a:cubicBezTo>
                      <a:pt x="1308" y="1581"/>
                      <a:pt x="1362" y="1594"/>
                      <a:pt x="1415" y="1594"/>
                    </a:cubicBezTo>
                    <a:cubicBezTo>
                      <a:pt x="1427" y="1595"/>
                      <a:pt x="1438" y="1595"/>
                      <a:pt x="1450" y="1595"/>
                    </a:cubicBezTo>
                    <a:cubicBezTo>
                      <a:pt x="1506" y="1595"/>
                      <a:pt x="1564" y="1589"/>
                      <a:pt x="1619" y="1577"/>
                    </a:cubicBezTo>
                    <a:cubicBezTo>
                      <a:pt x="1656" y="1571"/>
                      <a:pt x="1690" y="1557"/>
                      <a:pt x="1727" y="1544"/>
                    </a:cubicBezTo>
                    <a:cubicBezTo>
                      <a:pt x="1767" y="1531"/>
                      <a:pt x="1800" y="1511"/>
                      <a:pt x="1837" y="1487"/>
                    </a:cubicBezTo>
                    <a:cubicBezTo>
                      <a:pt x="1857" y="1474"/>
                      <a:pt x="1877" y="1460"/>
                      <a:pt x="1897" y="1443"/>
                    </a:cubicBezTo>
                    <a:cubicBezTo>
                      <a:pt x="1937" y="1410"/>
                      <a:pt x="1967" y="1366"/>
                      <a:pt x="1988" y="1316"/>
                    </a:cubicBezTo>
                    <a:cubicBezTo>
                      <a:pt x="1994" y="1296"/>
                      <a:pt x="1997" y="1263"/>
                      <a:pt x="2000" y="1243"/>
                    </a:cubicBezTo>
                    <a:cubicBezTo>
                      <a:pt x="2004" y="1210"/>
                      <a:pt x="2000" y="1176"/>
                      <a:pt x="1991" y="1145"/>
                    </a:cubicBezTo>
                    <a:cubicBezTo>
                      <a:pt x="1984" y="1122"/>
                      <a:pt x="1980" y="1105"/>
                      <a:pt x="1971" y="1085"/>
                    </a:cubicBezTo>
                    <a:cubicBezTo>
                      <a:pt x="1960" y="1065"/>
                      <a:pt x="1944" y="1045"/>
                      <a:pt x="1931" y="1025"/>
                    </a:cubicBezTo>
                    <a:cubicBezTo>
                      <a:pt x="1917" y="1009"/>
                      <a:pt x="1900" y="992"/>
                      <a:pt x="1887" y="975"/>
                    </a:cubicBezTo>
                    <a:cubicBezTo>
                      <a:pt x="1857" y="942"/>
                      <a:pt x="1827" y="912"/>
                      <a:pt x="1793" y="881"/>
                    </a:cubicBezTo>
                    <a:cubicBezTo>
                      <a:pt x="1750" y="841"/>
                      <a:pt x="1703" y="801"/>
                      <a:pt x="1656" y="761"/>
                    </a:cubicBezTo>
                    <a:cubicBezTo>
                      <a:pt x="1643" y="748"/>
                      <a:pt x="1626" y="735"/>
                      <a:pt x="1613" y="721"/>
                    </a:cubicBezTo>
                    <a:cubicBezTo>
                      <a:pt x="1556" y="668"/>
                      <a:pt x="1506" y="614"/>
                      <a:pt x="1463" y="554"/>
                    </a:cubicBezTo>
                    <a:cubicBezTo>
                      <a:pt x="1452" y="534"/>
                      <a:pt x="1443" y="517"/>
                      <a:pt x="1435" y="497"/>
                    </a:cubicBezTo>
                    <a:lnTo>
                      <a:pt x="1432" y="477"/>
                    </a:lnTo>
                    <a:lnTo>
                      <a:pt x="1435" y="477"/>
                    </a:lnTo>
                    <a:lnTo>
                      <a:pt x="1455" y="467"/>
                    </a:lnTo>
                    <a:lnTo>
                      <a:pt x="1459" y="467"/>
                    </a:lnTo>
                    <a:cubicBezTo>
                      <a:pt x="1486" y="467"/>
                      <a:pt x="1516" y="470"/>
                      <a:pt x="1543" y="474"/>
                    </a:cubicBezTo>
                    <a:cubicBezTo>
                      <a:pt x="1576" y="477"/>
                      <a:pt x="1613" y="477"/>
                      <a:pt x="1646" y="480"/>
                    </a:cubicBezTo>
                    <a:cubicBezTo>
                      <a:pt x="1719" y="487"/>
                      <a:pt x="1790" y="507"/>
                      <a:pt x="1860" y="514"/>
                    </a:cubicBezTo>
                    <a:cubicBezTo>
                      <a:pt x="1871" y="515"/>
                      <a:pt x="1883" y="515"/>
                      <a:pt x="1894" y="515"/>
                    </a:cubicBezTo>
                    <a:cubicBezTo>
                      <a:pt x="1982" y="515"/>
                      <a:pt x="2068" y="494"/>
                      <a:pt x="2151" y="467"/>
                    </a:cubicBezTo>
                    <a:cubicBezTo>
                      <a:pt x="2185" y="454"/>
                      <a:pt x="2221" y="440"/>
                      <a:pt x="2255" y="423"/>
                    </a:cubicBezTo>
                    <a:cubicBezTo>
                      <a:pt x="2289" y="410"/>
                      <a:pt x="2318" y="387"/>
                      <a:pt x="2349" y="367"/>
                    </a:cubicBezTo>
                    <a:cubicBezTo>
                      <a:pt x="2358" y="360"/>
                      <a:pt x="2366" y="353"/>
                      <a:pt x="2372" y="343"/>
                    </a:cubicBezTo>
                    <a:cubicBezTo>
                      <a:pt x="2398" y="323"/>
                      <a:pt x="2415" y="296"/>
                      <a:pt x="2429" y="263"/>
                    </a:cubicBezTo>
                    <a:cubicBezTo>
                      <a:pt x="2449" y="222"/>
                      <a:pt x="2449" y="179"/>
                      <a:pt x="2446" y="136"/>
                    </a:cubicBezTo>
                    <a:cubicBezTo>
                      <a:pt x="2439" y="79"/>
                      <a:pt x="2392" y="29"/>
                      <a:pt x="2338" y="9"/>
                    </a:cubicBezTo>
                    <a:cubicBezTo>
                      <a:pt x="2322" y="3"/>
                      <a:pt x="2305" y="1"/>
                      <a:pt x="22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 rot="2700000">
                <a:off x="8113138" y="648899"/>
                <a:ext cx="339524" cy="175102"/>
              </a:xfrm>
              <a:custGeom>
                <a:avLst/>
                <a:gdLst/>
                <a:ahLst/>
                <a:cxnLst/>
                <a:rect l="l" t="t" r="r" b="b"/>
                <a:pathLst>
                  <a:path w="3763" h="1328" extrusionOk="0">
                    <a:moveTo>
                      <a:pt x="3592" y="1032"/>
                    </a:moveTo>
                    <a:cubicBezTo>
                      <a:pt x="3597" y="1039"/>
                      <a:pt x="3603" y="1046"/>
                      <a:pt x="3608" y="1053"/>
                    </a:cubicBezTo>
                    <a:cubicBezTo>
                      <a:pt x="3604" y="1047"/>
                      <a:pt x="3598" y="1039"/>
                      <a:pt x="3592" y="1032"/>
                    </a:cubicBezTo>
                    <a:close/>
                    <a:moveTo>
                      <a:pt x="729" y="0"/>
                    </a:moveTo>
                    <a:cubicBezTo>
                      <a:pt x="695" y="0"/>
                      <a:pt x="663" y="3"/>
                      <a:pt x="629" y="10"/>
                    </a:cubicBezTo>
                    <a:cubicBezTo>
                      <a:pt x="575" y="24"/>
                      <a:pt x="525" y="50"/>
                      <a:pt x="482" y="84"/>
                    </a:cubicBezTo>
                    <a:cubicBezTo>
                      <a:pt x="458" y="101"/>
                      <a:pt x="442" y="117"/>
                      <a:pt x="425" y="138"/>
                    </a:cubicBezTo>
                    <a:cubicBezTo>
                      <a:pt x="398" y="167"/>
                      <a:pt x="374" y="204"/>
                      <a:pt x="354" y="238"/>
                    </a:cubicBezTo>
                    <a:cubicBezTo>
                      <a:pt x="328" y="291"/>
                      <a:pt x="301" y="348"/>
                      <a:pt x="277" y="405"/>
                    </a:cubicBezTo>
                    <a:cubicBezTo>
                      <a:pt x="251" y="462"/>
                      <a:pt x="228" y="519"/>
                      <a:pt x="201" y="576"/>
                    </a:cubicBezTo>
                    <a:cubicBezTo>
                      <a:pt x="167" y="652"/>
                      <a:pt x="134" y="732"/>
                      <a:pt x="101" y="809"/>
                    </a:cubicBezTo>
                    <a:cubicBezTo>
                      <a:pt x="67" y="893"/>
                      <a:pt x="36" y="980"/>
                      <a:pt x="10" y="1064"/>
                    </a:cubicBezTo>
                    <a:cubicBezTo>
                      <a:pt x="0" y="1093"/>
                      <a:pt x="10" y="1130"/>
                      <a:pt x="27" y="1158"/>
                    </a:cubicBezTo>
                    <a:cubicBezTo>
                      <a:pt x="44" y="1184"/>
                      <a:pt x="73" y="1204"/>
                      <a:pt x="104" y="1214"/>
                    </a:cubicBezTo>
                    <a:cubicBezTo>
                      <a:pt x="113" y="1216"/>
                      <a:pt x="121" y="1217"/>
                      <a:pt x="130" y="1217"/>
                    </a:cubicBezTo>
                    <a:cubicBezTo>
                      <a:pt x="154" y="1217"/>
                      <a:pt x="178" y="1210"/>
                      <a:pt x="197" y="1198"/>
                    </a:cubicBezTo>
                    <a:cubicBezTo>
                      <a:pt x="228" y="1178"/>
                      <a:pt x="241" y="1150"/>
                      <a:pt x="254" y="1118"/>
                    </a:cubicBezTo>
                    <a:cubicBezTo>
                      <a:pt x="271" y="1061"/>
                      <a:pt x="291" y="1004"/>
                      <a:pt x="311" y="947"/>
                    </a:cubicBezTo>
                    <a:cubicBezTo>
                      <a:pt x="354" y="843"/>
                      <a:pt x="402" y="740"/>
                      <a:pt x="448" y="636"/>
                    </a:cubicBezTo>
                    <a:cubicBezTo>
                      <a:pt x="468" y="592"/>
                      <a:pt x="488" y="545"/>
                      <a:pt x="508" y="502"/>
                    </a:cubicBezTo>
                    <a:cubicBezTo>
                      <a:pt x="535" y="451"/>
                      <a:pt x="558" y="398"/>
                      <a:pt x="589" y="351"/>
                    </a:cubicBezTo>
                    <a:cubicBezTo>
                      <a:pt x="598" y="338"/>
                      <a:pt x="609" y="331"/>
                      <a:pt x="615" y="321"/>
                    </a:cubicBezTo>
                    <a:cubicBezTo>
                      <a:pt x="635" y="308"/>
                      <a:pt x="652" y="298"/>
                      <a:pt x="669" y="288"/>
                    </a:cubicBezTo>
                    <a:lnTo>
                      <a:pt x="692" y="281"/>
                    </a:lnTo>
                    <a:cubicBezTo>
                      <a:pt x="703" y="281"/>
                      <a:pt x="709" y="278"/>
                      <a:pt x="719" y="278"/>
                    </a:cubicBezTo>
                    <a:lnTo>
                      <a:pt x="736" y="281"/>
                    </a:lnTo>
                    <a:lnTo>
                      <a:pt x="746" y="288"/>
                    </a:lnTo>
                    <a:cubicBezTo>
                      <a:pt x="749" y="298"/>
                      <a:pt x="756" y="304"/>
                      <a:pt x="763" y="315"/>
                    </a:cubicBezTo>
                    <a:cubicBezTo>
                      <a:pt x="779" y="358"/>
                      <a:pt x="793" y="405"/>
                      <a:pt x="806" y="451"/>
                    </a:cubicBezTo>
                    <a:cubicBezTo>
                      <a:pt x="823" y="505"/>
                      <a:pt x="836" y="559"/>
                      <a:pt x="846" y="612"/>
                    </a:cubicBezTo>
                    <a:cubicBezTo>
                      <a:pt x="856" y="666"/>
                      <a:pt x="866" y="716"/>
                      <a:pt x="876" y="766"/>
                    </a:cubicBezTo>
                    <a:cubicBezTo>
                      <a:pt x="879" y="789"/>
                      <a:pt x="887" y="809"/>
                      <a:pt x="893" y="833"/>
                    </a:cubicBezTo>
                    <a:cubicBezTo>
                      <a:pt x="903" y="863"/>
                      <a:pt x="916" y="893"/>
                      <a:pt x="930" y="920"/>
                    </a:cubicBezTo>
                    <a:cubicBezTo>
                      <a:pt x="956" y="977"/>
                      <a:pt x="993" y="1030"/>
                      <a:pt x="1040" y="1073"/>
                    </a:cubicBezTo>
                    <a:cubicBezTo>
                      <a:pt x="1070" y="1101"/>
                      <a:pt x="1104" y="1121"/>
                      <a:pt x="1137" y="1141"/>
                    </a:cubicBezTo>
                    <a:cubicBezTo>
                      <a:pt x="1180" y="1161"/>
                      <a:pt x="1224" y="1181"/>
                      <a:pt x="1271" y="1187"/>
                    </a:cubicBezTo>
                    <a:cubicBezTo>
                      <a:pt x="1290" y="1191"/>
                      <a:pt x="1310" y="1194"/>
                      <a:pt x="1330" y="1194"/>
                    </a:cubicBezTo>
                    <a:cubicBezTo>
                      <a:pt x="1391" y="1194"/>
                      <a:pt x="1452" y="1173"/>
                      <a:pt x="1495" y="1127"/>
                    </a:cubicBezTo>
                    <a:cubicBezTo>
                      <a:pt x="1525" y="1101"/>
                      <a:pt x="1549" y="1067"/>
                      <a:pt x="1569" y="1030"/>
                    </a:cubicBezTo>
                    <a:cubicBezTo>
                      <a:pt x="1598" y="984"/>
                      <a:pt x="1619" y="930"/>
                      <a:pt x="1635" y="877"/>
                    </a:cubicBezTo>
                    <a:cubicBezTo>
                      <a:pt x="1669" y="789"/>
                      <a:pt x="1692" y="703"/>
                      <a:pt x="1722" y="616"/>
                    </a:cubicBezTo>
                    <a:cubicBezTo>
                      <a:pt x="1749" y="542"/>
                      <a:pt x="1782" y="471"/>
                      <a:pt x="1826" y="405"/>
                    </a:cubicBezTo>
                    <a:cubicBezTo>
                      <a:pt x="1839" y="385"/>
                      <a:pt x="1853" y="368"/>
                      <a:pt x="1870" y="351"/>
                    </a:cubicBezTo>
                    <a:cubicBezTo>
                      <a:pt x="1879" y="345"/>
                      <a:pt x="1893" y="338"/>
                      <a:pt x="1903" y="331"/>
                    </a:cubicBezTo>
                    <a:cubicBezTo>
                      <a:pt x="1913" y="328"/>
                      <a:pt x="1923" y="325"/>
                      <a:pt x="1933" y="321"/>
                    </a:cubicBezTo>
                    <a:lnTo>
                      <a:pt x="1940" y="321"/>
                    </a:lnTo>
                    <a:lnTo>
                      <a:pt x="1947" y="325"/>
                    </a:lnTo>
                    <a:lnTo>
                      <a:pt x="1950" y="325"/>
                    </a:lnTo>
                    <a:cubicBezTo>
                      <a:pt x="1960" y="351"/>
                      <a:pt x="1963" y="378"/>
                      <a:pt x="1970" y="405"/>
                    </a:cubicBezTo>
                    <a:cubicBezTo>
                      <a:pt x="1977" y="435"/>
                      <a:pt x="1980" y="462"/>
                      <a:pt x="1987" y="491"/>
                    </a:cubicBezTo>
                    <a:cubicBezTo>
                      <a:pt x="2000" y="545"/>
                      <a:pt x="2013" y="599"/>
                      <a:pt x="2027" y="649"/>
                    </a:cubicBezTo>
                    <a:cubicBezTo>
                      <a:pt x="2043" y="706"/>
                      <a:pt x="2067" y="756"/>
                      <a:pt x="2083" y="813"/>
                    </a:cubicBezTo>
                    <a:cubicBezTo>
                      <a:pt x="2107" y="873"/>
                      <a:pt x="2134" y="937"/>
                      <a:pt x="2168" y="993"/>
                    </a:cubicBezTo>
                    <a:cubicBezTo>
                      <a:pt x="2188" y="1024"/>
                      <a:pt x="2211" y="1053"/>
                      <a:pt x="2234" y="1077"/>
                    </a:cubicBezTo>
                    <a:cubicBezTo>
                      <a:pt x="2261" y="1107"/>
                      <a:pt x="2291" y="1127"/>
                      <a:pt x="2321" y="1150"/>
                    </a:cubicBezTo>
                    <a:cubicBezTo>
                      <a:pt x="2368" y="1184"/>
                      <a:pt x="2424" y="1201"/>
                      <a:pt x="2481" y="1204"/>
                    </a:cubicBezTo>
                    <a:cubicBezTo>
                      <a:pt x="2486" y="1205"/>
                      <a:pt x="2490" y="1205"/>
                      <a:pt x="2494" y="1205"/>
                    </a:cubicBezTo>
                    <a:cubicBezTo>
                      <a:pt x="2539" y="1205"/>
                      <a:pt x="2576" y="1189"/>
                      <a:pt x="2615" y="1167"/>
                    </a:cubicBezTo>
                    <a:cubicBezTo>
                      <a:pt x="2632" y="1158"/>
                      <a:pt x="2656" y="1134"/>
                      <a:pt x="2669" y="1118"/>
                    </a:cubicBezTo>
                    <a:cubicBezTo>
                      <a:pt x="2685" y="1093"/>
                      <a:pt x="2699" y="1070"/>
                      <a:pt x="2713" y="1044"/>
                    </a:cubicBezTo>
                    <a:cubicBezTo>
                      <a:pt x="2745" y="977"/>
                      <a:pt x="2770" y="906"/>
                      <a:pt x="2793" y="833"/>
                    </a:cubicBezTo>
                    <a:cubicBezTo>
                      <a:pt x="2810" y="776"/>
                      <a:pt x="2830" y="723"/>
                      <a:pt x="2850" y="666"/>
                    </a:cubicBezTo>
                    <a:lnTo>
                      <a:pt x="2853" y="652"/>
                    </a:lnTo>
                    <a:cubicBezTo>
                      <a:pt x="2876" y="592"/>
                      <a:pt x="2903" y="536"/>
                      <a:pt x="2937" y="482"/>
                    </a:cubicBezTo>
                    <a:cubicBezTo>
                      <a:pt x="2950" y="468"/>
                      <a:pt x="2960" y="451"/>
                      <a:pt x="2977" y="439"/>
                    </a:cubicBezTo>
                    <a:lnTo>
                      <a:pt x="2990" y="428"/>
                    </a:lnTo>
                    <a:lnTo>
                      <a:pt x="2994" y="435"/>
                    </a:lnTo>
                    <a:cubicBezTo>
                      <a:pt x="3026" y="516"/>
                      <a:pt x="3040" y="599"/>
                      <a:pt x="3063" y="679"/>
                    </a:cubicBezTo>
                    <a:cubicBezTo>
                      <a:pt x="3074" y="723"/>
                      <a:pt x="3083" y="763"/>
                      <a:pt x="3097" y="806"/>
                    </a:cubicBezTo>
                    <a:cubicBezTo>
                      <a:pt x="3114" y="857"/>
                      <a:pt x="3140" y="903"/>
                      <a:pt x="3164" y="950"/>
                    </a:cubicBezTo>
                    <a:cubicBezTo>
                      <a:pt x="3187" y="1000"/>
                      <a:pt x="3214" y="1047"/>
                      <a:pt x="3244" y="1090"/>
                    </a:cubicBezTo>
                    <a:cubicBezTo>
                      <a:pt x="3264" y="1121"/>
                      <a:pt x="3287" y="1150"/>
                      <a:pt x="3311" y="1178"/>
                    </a:cubicBezTo>
                    <a:cubicBezTo>
                      <a:pt x="3327" y="1194"/>
                      <a:pt x="3341" y="1214"/>
                      <a:pt x="3355" y="1228"/>
                    </a:cubicBezTo>
                    <a:cubicBezTo>
                      <a:pt x="3404" y="1271"/>
                      <a:pt x="3461" y="1305"/>
                      <a:pt x="3528" y="1318"/>
                    </a:cubicBezTo>
                    <a:cubicBezTo>
                      <a:pt x="3555" y="1321"/>
                      <a:pt x="3585" y="1325"/>
                      <a:pt x="3616" y="1328"/>
                    </a:cubicBezTo>
                    <a:cubicBezTo>
                      <a:pt x="3639" y="1328"/>
                      <a:pt x="3662" y="1325"/>
                      <a:pt x="3685" y="1321"/>
                    </a:cubicBezTo>
                    <a:cubicBezTo>
                      <a:pt x="3702" y="1314"/>
                      <a:pt x="3719" y="1305"/>
                      <a:pt x="3729" y="1291"/>
                    </a:cubicBezTo>
                    <a:cubicBezTo>
                      <a:pt x="3742" y="1278"/>
                      <a:pt x="3753" y="1261"/>
                      <a:pt x="3756" y="1244"/>
                    </a:cubicBezTo>
                    <a:cubicBezTo>
                      <a:pt x="3762" y="1207"/>
                      <a:pt x="3753" y="1167"/>
                      <a:pt x="3726" y="1144"/>
                    </a:cubicBezTo>
                    <a:cubicBezTo>
                      <a:pt x="3699" y="1121"/>
                      <a:pt x="3669" y="1104"/>
                      <a:pt x="3639" y="1087"/>
                    </a:cubicBezTo>
                    <a:cubicBezTo>
                      <a:pt x="3619" y="1067"/>
                      <a:pt x="3602" y="1047"/>
                      <a:pt x="3585" y="1024"/>
                    </a:cubicBezTo>
                    <a:lnTo>
                      <a:pt x="3585" y="1024"/>
                    </a:lnTo>
                    <a:cubicBezTo>
                      <a:pt x="3587" y="1026"/>
                      <a:pt x="3589" y="1029"/>
                      <a:pt x="3592" y="1032"/>
                    </a:cubicBezTo>
                    <a:lnTo>
                      <a:pt x="3592" y="1032"/>
                    </a:lnTo>
                    <a:cubicBezTo>
                      <a:pt x="3558" y="988"/>
                      <a:pt x="3527" y="939"/>
                      <a:pt x="3495" y="890"/>
                    </a:cubicBezTo>
                    <a:cubicBezTo>
                      <a:pt x="3461" y="837"/>
                      <a:pt x="3432" y="783"/>
                      <a:pt x="3404" y="729"/>
                    </a:cubicBezTo>
                    <a:cubicBezTo>
                      <a:pt x="3388" y="686"/>
                      <a:pt x="3375" y="646"/>
                      <a:pt x="3361" y="605"/>
                    </a:cubicBezTo>
                    <a:cubicBezTo>
                      <a:pt x="3344" y="556"/>
                      <a:pt x="3327" y="505"/>
                      <a:pt x="3311" y="455"/>
                    </a:cubicBezTo>
                    <a:cubicBezTo>
                      <a:pt x="3291" y="398"/>
                      <a:pt x="3271" y="345"/>
                      <a:pt x="3244" y="291"/>
                    </a:cubicBezTo>
                    <a:cubicBezTo>
                      <a:pt x="3214" y="235"/>
                      <a:pt x="3171" y="187"/>
                      <a:pt x="3114" y="158"/>
                    </a:cubicBezTo>
                    <a:cubicBezTo>
                      <a:pt x="3076" y="137"/>
                      <a:pt x="3035" y="128"/>
                      <a:pt x="2993" y="128"/>
                    </a:cubicBezTo>
                    <a:cubicBezTo>
                      <a:pt x="2953" y="128"/>
                      <a:pt x="2914" y="136"/>
                      <a:pt x="2876" y="150"/>
                    </a:cubicBezTo>
                    <a:cubicBezTo>
                      <a:pt x="2856" y="158"/>
                      <a:pt x="2833" y="170"/>
                      <a:pt x="2813" y="181"/>
                    </a:cubicBezTo>
                    <a:cubicBezTo>
                      <a:pt x="2786" y="195"/>
                      <a:pt x="2762" y="218"/>
                      <a:pt x="2739" y="238"/>
                    </a:cubicBezTo>
                    <a:cubicBezTo>
                      <a:pt x="2716" y="258"/>
                      <a:pt x="2696" y="281"/>
                      <a:pt x="2676" y="304"/>
                    </a:cubicBezTo>
                    <a:cubicBezTo>
                      <a:pt x="2636" y="358"/>
                      <a:pt x="2602" y="418"/>
                      <a:pt x="2575" y="479"/>
                    </a:cubicBezTo>
                    <a:cubicBezTo>
                      <a:pt x="2545" y="542"/>
                      <a:pt x="2525" y="609"/>
                      <a:pt x="2505" y="676"/>
                    </a:cubicBezTo>
                    <a:cubicBezTo>
                      <a:pt x="2485" y="736"/>
                      <a:pt x="2472" y="792"/>
                      <a:pt x="2455" y="853"/>
                    </a:cubicBezTo>
                    <a:lnTo>
                      <a:pt x="2452" y="857"/>
                    </a:lnTo>
                    <a:lnTo>
                      <a:pt x="2448" y="849"/>
                    </a:lnTo>
                    <a:cubicBezTo>
                      <a:pt x="2421" y="817"/>
                      <a:pt x="2404" y="780"/>
                      <a:pt x="2384" y="743"/>
                    </a:cubicBezTo>
                    <a:cubicBezTo>
                      <a:pt x="2364" y="696"/>
                      <a:pt x="2344" y="652"/>
                      <a:pt x="2328" y="605"/>
                    </a:cubicBezTo>
                    <a:cubicBezTo>
                      <a:pt x="2308" y="552"/>
                      <a:pt x="2291" y="496"/>
                      <a:pt x="2274" y="439"/>
                    </a:cubicBezTo>
                    <a:cubicBezTo>
                      <a:pt x="2257" y="385"/>
                      <a:pt x="2244" y="331"/>
                      <a:pt x="2231" y="278"/>
                    </a:cubicBezTo>
                    <a:cubicBezTo>
                      <a:pt x="2214" y="218"/>
                      <a:pt x="2180" y="161"/>
                      <a:pt x="2134" y="117"/>
                    </a:cubicBezTo>
                    <a:cubicBezTo>
                      <a:pt x="2079" y="67"/>
                      <a:pt x="2004" y="44"/>
                      <a:pt x="1929" y="44"/>
                    </a:cubicBezTo>
                    <a:cubicBezTo>
                      <a:pt x="1900" y="44"/>
                      <a:pt x="1871" y="47"/>
                      <a:pt x="1842" y="54"/>
                    </a:cubicBezTo>
                    <a:cubicBezTo>
                      <a:pt x="1672" y="94"/>
                      <a:pt x="1558" y="241"/>
                      <a:pt x="1492" y="395"/>
                    </a:cubicBezTo>
                    <a:cubicBezTo>
                      <a:pt x="1461" y="462"/>
                      <a:pt x="1438" y="528"/>
                      <a:pt x="1418" y="596"/>
                    </a:cubicBezTo>
                    <a:cubicBezTo>
                      <a:pt x="1401" y="652"/>
                      <a:pt x="1385" y="706"/>
                      <a:pt x="1371" y="763"/>
                    </a:cubicBezTo>
                    <a:cubicBezTo>
                      <a:pt x="1361" y="792"/>
                      <a:pt x="1351" y="826"/>
                      <a:pt x="1341" y="857"/>
                    </a:cubicBezTo>
                    <a:cubicBezTo>
                      <a:pt x="1334" y="873"/>
                      <a:pt x="1328" y="886"/>
                      <a:pt x="1321" y="900"/>
                    </a:cubicBezTo>
                    <a:lnTo>
                      <a:pt x="1308" y="893"/>
                    </a:lnTo>
                    <a:cubicBezTo>
                      <a:pt x="1291" y="880"/>
                      <a:pt x="1277" y="866"/>
                      <a:pt x="1261" y="853"/>
                    </a:cubicBezTo>
                    <a:cubicBezTo>
                      <a:pt x="1251" y="837"/>
                      <a:pt x="1240" y="817"/>
                      <a:pt x="1234" y="800"/>
                    </a:cubicBezTo>
                    <a:cubicBezTo>
                      <a:pt x="1214" y="756"/>
                      <a:pt x="1200" y="712"/>
                      <a:pt x="1191" y="666"/>
                    </a:cubicBezTo>
                    <a:cubicBezTo>
                      <a:pt x="1174" y="602"/>
                      <a:pt x="1164" y="542"/>
                      <a:pt x="1147" y="479"/>
                    </a:cubicBezTo>
                    <a:cubicBezTo>
                      <a:pt x="1117" y="365"/>
                      <a:pt x="1074" y="251"/>
                      <a:pt x="1013" y="150"/>
                    </a:cubicBezTo>
                    <a:cubicBezTo>
                      <a:pt x="970" y="84"/>
                      <a:pt x="907" y="37"/>
                      <a:pt x="830" y="14"/>
                    </a:cubicBezTo>
                    <a:cubicBezTo>
                      <a:pt x="796" y="3"/>
                      <a:pt x="763" y="0"/>
                      <a:pt x="7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4" name="Google Shape;54;p2"/>
          <p:cNvSpPr txBox="1">
            <a:spLocks noGrp="1"/>
          </p:cNvSpPr>
          <p:nvPr>
            <p:ph type="ctrTitle"/>
          </p:nvPr>
        </p:nvSpPr>
        <p:spPr>
          <a:xfrm>
            <a:off x="2584467" y="1750333"/>
            <a:ext cx="7023200" cy="278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0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55" name="Google Shape;55;p2"/>
          <p:cNvSpPr txBox="1">
            <a:spLocks noGrp="1"/>
          </p:cNvSpPr>
          <p:nvPr>
            <p:ph type="subTitle" idx="1"/>
          </p:nvPr>
        </p:nvSpPr>
        <p:spPr>
          <a:xfrm>
            <a:off x="2584400" y="4761333"/>
            <a:ext cx="7023200" cy="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6930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3"/>
          <p:cNvGrpSpPr/>
          <p:nvPr/>
        </p:nvGrpSpPr>
        <p:grpSpPr>
          <a:xfrm>
            <a:off x="324066" y="185715"/>
            <a:ext cx="11672865" cy="6534736"/>
            <a:chOff x="243049" y="139286"/>
            <a:chExt cx="8754649" cy="4901052"/>
          </a:xfrm>
        </p:grpSpPr>
        <p:sp>
          <p:nvSpPr>
            <p:cNvPr id="58" name="Google Shape;58;p3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63" name="Google Shape;63;p3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64" name="Google Shape;64;p3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6" name="Google Shape;66;p3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1" name="Google Shape;71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0257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oogle Shape;90;p5"/>
          <p:cNvGrpSpPr/>
          <p:nvPr/>
        </p:nvGrpSpPr>
        <p:grpSpPr>
          <a:xfrm>
            <a:off x="324066" y="185715"/>
            <a:ext cx="11672865" cy="6534736"/>
            <a:chOff x="243049" y="139286"/>
            <a:chExt cx="8754649" cy="4901052"/>
          </a:xfrm>
        </p:grpSpPr>
        <p:sp>
          <p:nvSpPr>
            <p:cNvPr id="91" name="Google Shape;91;p5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92;p5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93;p5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94;p5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96" name="Google Shape;96;p5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97" name="Google Shape;97;p5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5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9" name="Google Shape;99;p5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5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5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4" name="Google Shape;104;p5"/>
          <p:cNvSpPr txBox="1">
            <a:spLocks noGrp="1"/>
          </p:cNvSpPr>
          <p:nvPr>
            <p:ph type="subTitle" idx="1"/>
          </p:nvPr>
        </p:nvSpPr>
        <p:spPr>
          <a:xfrm>
            <a:off x="1794767" y="4598033"/>
            <a:ext cx="3610800" cy="9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5"/>
          <p:cNvSpPr txBox="1">
            <a:spLocks noGrp="1"/>
          </p:cNvSpPr>
          <p:nvPr>
            <p:ph type="subTitle" idx="2"/>
          </p:nvPr>
        </p:nvSpPr>
        <p:spPr>
          <a:xfrm>
            <a:off x="1501367" y="3447497"/>
            <a:ext cx="4197600" cy="730800"/>
          </a:xfrm>
          <a:prstGeom prst="rect">
            <a:avLst/>
          </a:prstGeom>
          <a:noFill/>
        </p:spPr>
        <p:txBody>
          <a:bodyPr spcFirstLastPara="1" wrap="square" lIns="91425" tIns="91425" rIns="91425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32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32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32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32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32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32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32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32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9pPr>
          </a:lstStyle>
          <a:p>
            <a:endParaRPr/>
          </a:p>
        </p:txBody>
      </p:sp>
      <p:sp>
        <p:nvSpPr>
          <p:cNvPr id="106" name="Google Shape;106;p5"/>
          <p:cNvSpPr txBox="1">
            <a:spLocks noGrp="1"/>
          </p:cNvSpPr>
          <p:nvPr>
            <p:ph type="subTitle" idx="3"/>
          </p:nvPr>
        </p:nvSpPr>
        <p:spPr>
          <a:xfrm>
            <a:off x="6788600" y="4598033"/>
            <a:ext cx="3610800" cy="9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5"/>
          <p:cNvSpPr txBox="1">
            <a:spLocks noGrp="1"/>
          </p:cNvSpPr>
          <p:nvPr>
            <p:ph type="subTitle" idx="4"/>
          </p:nvPr>
        </p:nvSpPr>
        <p:spPr>
          <a:xfrm>
            <a:off x="6495200" y="3447497"/>
            <a:ext cx="4197600" cy="730800"/>
          </a:xfrm>
          <a:prstGeom prst="rect">
            <a:avLst/>
          </a:prstGeom>
          <a:noFill/>
        </p:spPr>
        <p:txBody>
          <a:bodyPr spcFirstLastPara="1" wrap="square" lIns="91425" tIns="91425" rIns="91425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32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32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32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32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32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32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32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32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9pPr>
          </a:lstStyle>
          <a:p>
            <a:endParaRPr/>
          </a:p>
        </p:txBody>
      </p:sp>
      <p:sp>
        <p:nvSpPr>
          <p:cNvPr id="108" name="Google Shape;108;p5"/>
          <p:cNvSpPr txBox="1">
            <a:spLocks noGrp="1"/>
          </p:cNvSpPr>
          <p:nvPr>
            <p:ph type="title"/>
          </p:nvPr>
        </p:nvSpPr>
        <p:spPr>
          <a:xfrm>
            <a:off x="1502000" y="762833"/>
            <a:ext cx="9186800" cy="3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1747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6"/>
          <p:cNvGrpSpPr/>
          <p:nvPr/>
        </p:nvGrpSpPr>
        <p:grpSpPr>
          <a:xfrm>
            <a:off x="324066" y="185715"/>
            <a:ext cx="11672865" cy="6534736"/>
            <a:chOff x="243049" y="139286"/>
            <a:chExt cx="8754649" cy="4901052"/>
          </a:xfrm>
        </p:grpSpPr>
        <p:sp>
          <p:nvSpPr>
            <p:cNvPr id="111" name="Google Shape;111;p6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6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6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6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6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16" name="Google Shape;116;p6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117" name="Google Shape;117;p6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118;p6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9" name="Google Shape;119;p6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6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6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6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6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4" name="Google Shape;124;p6"/>
          <p:cNvSpPr txBox="1">
            <a:spLocks noGrp="1"/>
          </p:cNvSpPr>
          <p:nvPr>
            <p:ph type="title"/>
          </p:nvPr>
        </p:nvSpPr>
        <p:spPr>
          <a:xfrm>
            <a:off x="1502000" y="762833"/>
            <a:ext cx="9186800" cy="3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74743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"/>
          <p:cNvSpPr txBox="1">
            <a:spLocks noGrp="1"/>
          </p:cNvSpPr>
          <p:nvPr>
            <p:ph type="title"/>
          </p:nvPr>
        </p:nvSpPr>
        <p:spPr>
          <a:xfrm>
            <a:off x="5802167" y="2329200"/>
            <a:ext cx="51664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64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27" name="Google Shape;127;p7"/>
          <p:cNvSpPr txBox="1">
            <a:spLocks noGrp="1"/>
          </p:cNvSpPr>
          <p:nvPr>
            <p:ph type="body" idx="1"/>
          </p:nvPr>
        </p:nvSpPr>
        <p:spPr>
          <a:xfrm>
            <a:off x="6206733" y="3581933"/>
            <a:ext cx="4762000" cy="17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algn="r"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chemeClr val="dk1"/>
                </a:solidFill>
              </a:defRPr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grpSp>
        <p:nvGrpSpPr>
          <p:cNvPr id="128" name="Google Shape;128;p7"/>
          <p:cNvGrpSpPr/>
          <p:nvPr/>
        </p:nvGrpSpPr>
        <p:grpSpPr>
          <a:xfrm>
            <a:off x="324066" y="185715"/>
            <a:ext cx="11672865" cy="6534736"/>
            <a:chOff x="243049" y="139286"/>
            <a:chExt cx="8754649" cy="4901052"/>
          </a:xfrm>
        </p:grpSpPr>
        <p:sp>
          <p:nvSpPr>
            <p:cNvPr id="129" name="Google Shape;129;p7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7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7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7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7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34" name="Google Shape;134;p7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135" name="Google Shape;135;p7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36;p7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7" name="Google Shape;137;p7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7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7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7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7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2012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title"/>
          </p:nvPr>
        </p:nvSpPr>
        <p:spPr>
          <a:xfrm>
            <a:off x="1231200" y="1560667"/>
            <a:ext cx="4864800" cy="37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5333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144" name="Google Shape;144;p8"/>
          <p:cNvGrpSpPr/>
          <p:nvPr/>
        </p:nvGrpSpPr>
        <p:grpSpPr>
          <a:xfrm>
            <a:off x="324066" y="185715"/>
            <a:ext cx="11672865" cy="6534736"/>
            <a:chOff x="243049" y="139286"/>
            <a:chExt cx="8754649" cy="4901052"/>
          </a:xfrm>
        </p:grpSpPr>
        <p:sp>
          <p:nvSpPr>
            <p:cNvPr id="145" name="Google Shape;145;p8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8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8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8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50" name="Google Shape;150;p8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151" name="Google Shape;151;p8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8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3" name="Google Shape;153;p8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8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8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8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8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181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1F2000CC-2062-4F1E-AC26-D18B556A5C6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28/11/2021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C0744790-6BE9-4CAD-ACB1-93E7ED231408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27699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3399200" y="2073400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subTitle" idx="1"/>
          </p:nvPr>
        </p:nvSpPr>
        <p:spPr>
          <a:xfrm>
            <a:off x="3399200" y="4166600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grpSp>
        <p:nvGrpSpPr>
          <p:cNvPr id="161" name="Google Shape;161;p9"/>
          <p:cNvGrpSpPr/>
          <p:nvPr/>
        </p:nvGrpSpPr>
        <p:grpSpPr>
          <a:xfrm>
            <a:off x="324066" y="185715"/>
            <a:ext cx="11672865" cy="6534736"/>
            <a:chOff x="243049" y="139286"/>
            <a:chExt cx="8754649" cy="4901052"/>
          </a:xfrm>
        </p:grpSpPr>
        <p:sp>
          <p:nvSpPr>
            <p:cNvPr id="162" name="Google Shape;162;p9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9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9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9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9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67" name="Google Shape;167;p9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168" name="Google Shape;168;p9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9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0" name="Google Shape;170;p9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9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9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9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9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1708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"/>
          <p:cNvSpPr txBox="1">
            <a:spLocks noGrp="1"/>
          </p:cNvSpPr>
          <p:nvPr>
            <p:ph type="title"/>
          </p:nvPr>
        </p:nvSpPr>
        <p:spPr>
          <a:xfrm>
            <a:off x="1502000" y="762833"/>
            <a:ext cx="9186800" cy="3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77" name="Google Shape;177;p10"/>
          <p:cNvGrpSpPr/>
          <p:nvPr/>
        </p:nvGrpSpPr>
        <p:grpSpPr>
          <a:xfrm>
            <a:off x="324066" y="185715"/>
            <a:ext cx="11672865" cy="6534736"/>
            <a:chOff x="243049" y="139286"/>
            <a:chExt cx="8754649" cy="4901052"/>
          </a:xfrm>
        </p:grpSpPr>
        <p:sp>
          <p:nvSpPr>
            <p:cNvPr id="178" name="Google Shape;178;p10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10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0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10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10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83" name="Google Shape;183;p10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184" name="Google Shape;184;p10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85;p10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6" name="Google Shape;186;p10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10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0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0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0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8117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bg>
      <p:bgPr>
        <a:solidFill>
          <a:schemeClr val="lt1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Google Shape;238;p14"/>
          <p:cNvGrpSpPr/>
          <p:nvPr/>
        </p:nvGrpSpPr>
        <p:grpSpPr>
          <a:xfrm>
            <a:off x="324066" y="185715"/>
            <a:ext cx="11672865" cy="6534736"/>
            <a:chOff x="243049" y="139286"/>
            <a:chExt cx="8754649" cy="4901052"/>
          </a:xfrm>
        </p:grpSpPr>
        <p:sp>
          <p:nvSpPr>
            <p:cNvPr id="239" name="Google Shape;239;p14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44" name="Google Shape;244;p14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245" name="Google Shape;245;p14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14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7" name="Google Shape;247;p14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14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14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2" name="Google Shape;252;p14"/>
          <p:cNvSpPr txBox="1">
            <a:spLocks noGrp="1"/>
          </p:cNvSpPr>
          <p:nvPr>
            <p:ph type="subTitle" idx="1"/>
          </p:nvPr>
        </p:nvSpPr>
        <p:spPr>
          <a:xfrm>
            <a:off x="881740" y="2282267"/>
            <a:ext cx="31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21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3" name="Google Shape;253;p14"/>
          <p:cNvSpPr txBox="1">
            <a:spLocks noGrp="1"/>
          </p:cNvSpPr>
          <p:nvPr>
            <p:ph type="subTitle" idx="2"/>
          </p:nvPr>
        </p:nvSpPr>
        <p:spPr>
          <a:xfrm>
            <a:off x="8055656" y="2282267"/>
            <a:ext cx="31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21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4" name="Google Shape;254;p14"/>
          <p:cNvSpPr txBox="1">
            <a:spLocks noGrp="1"/>
          </p:cNvSpPr>
          <p:nvPr>
            <p:ph type="subTitle" idx="3"/>
          </p:nvPr>
        </p:nvSpPr>
        <p:spPr>
          <a:xfrm>
            <a:off x="4497600" y="4264567"/>
            <a:ext cx="319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21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5" name="Google Shape;255;p14"/>
          <p:cNvSpPr txBox="1">
            <a:spLocks noGrp="1"/>
          </p:cNvSpPr>
          <p:nvPr>
            <p:ph type="subTitle" idx="4"/>
          </p:nvPr>
        </p:nvSpPr>
        <p:spPr>
          <a:xfrm>
            <a:off x="4497684" y="2282267"/>
            <a:ext cx="319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21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6" name="Google Shape;256;p14"/>
          <p:cNvSpPr txBox="1">
            <a:spLocks noGrp="1"/>
          </p:cNvSpPr>
          <p:nvPr>
            <p:ph type="subTitle" idx="5"/>
          </p:nvPr>
        </p:nvSpPr>
        <p:spPr>
          <a:xfrm>
            <a:off x="881233" y="4264564"/>
            <a:ext cx="31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21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7" name="Google Shape;257;p14"/>
          <p:cNvSpPr txBox="1">
            <a:spLocks noGrp="1"/>
          </p:cNvSpPr>
          <p:nvPr>
            <p:ph type="subTitle" idx="6"/>
          </p:nvPr>
        </p:nvSpPr>
        <p:spPr>
          <a:xfrm>
            <a:off x="8055583" y="4264564"/>
            <a:ext cx="31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21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8" name="Google Shape;258;p14"/>
          <p:cNvSpPr txBox="1">
            <a:spLocks noGrp="1"/>
          </p:cNvSpPr>
          <p:nvPr>
            <p:ph type="title"/>
          </p:nvPr>
        </p:nvSpPr>
        <p:spPr>
          <a:xfrm>
            <a:off x="1502000" y="762833"/>
            <a:ext cx="9186800" cy="3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12250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lt1"/>
        </a:solidFill>
        <a:effectLst/>
      </p:bgPr>
    </p:bg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6" name="Google Shape;456;p19"/>
          <p:cNvGrpSpPr/>
          <p:nvPr/>
        </p:nvGrpSpPr>
        <p:grpSpPr>
          <a:xfrm>
            <a:off x="324066" y="185715"/>
            <a:ext cx="11672865" cy="6534736"/>
            <a:chOff x="243049" y="139286"/>
            <a:chExt cx="8754649" cy="4901052"/>
          </a:xfrm>
        </p:grpSpPr>
        <p:sp>
          <p:nvSpPr>
            <p:cNvPr id="457" name="Google Shape;457;p19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19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19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19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19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62" name="Google Shape;462;p19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463" name="Google Shape;463;p19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4" name="Google Shape;464;p19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65" name="Google Shape;465;p19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19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19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19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19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04982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lt1"/>
        </a:solidFill>
        <a:effectLst/>
      </p:bgPr>
    </p:bg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36698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buClr>
                <a:srgbClr val="000000"/>
              </a:buClr>
              <a:defRPr/>
            </a:pPr>
            <a:endParaRPr lang="en-US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buClr>
                <a:srgbClr val="000000"/>
              </a:buClr>
              <a:defRPr/>
            </a:pPr>
            <a:endParaRPr lang="en-US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buClr>
                <a:srgbClr val="000000"/>
              </a:buClr>
            </a:pPr>
            <a:fld id="{3327BC09-3BEE-4A4A-944D-2FEE64804452}" type="slidenum">
              <a:rPr lang="en-US" altLang="en-US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US" altLang="en-US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30459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1AE5D1C0-A691-4EE5-AEA9-0DAFC4ADF83B}" type="datetimeFigureOut">
              <a:rPr lang="en-US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28/11/2021</a:t>
            </a:fld>
            <a:endParaRPr lang="en-US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endParaRPr lang="en-US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0EFD6C6B-F8DD-4E67-AB59-4EFF70A5386F}" type="slidenum">
              <a:rPr lang="en-US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US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85928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68" name="Google Shape;16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69" name="Google Shape;16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609570" lvl="0" indent="-457178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219140" lvl="1" indent="-42331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09" lvl="2" indent="-423312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278" lvl="3" indent="-423312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848" lvl="4" indent="-42331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418" lvl="5" indent="-423312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6987" lvl="6" indent="-423312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557" lvl="7" indent="-42331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126" lvl="8" indent="-423312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93277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73;p13"/>
          <p:cNvSpPr/>
          <p:nvPr/>
        </p:nvSpPr>
        <p:spPr>
          <a:xfrm>
            <a:off x="11488739" y="6400801"/>
            <a:ext cx="1271587" cy="184151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" name="Google Shape;274;p13"/>
          <p:cNvSpPr/>
          <p:nvPr/>
        </p:nvSpPr>
        <p:spPr>
          <a:xfrm>
            <a:off x="11630026" y="5737225"/>
            <a:ext cx="390525" cy="90488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Google Shape;275;p13"/>
          <p:cNvSpPr/>
          <p:nvPr/>
        </p:nvSpPr>
        <p:spPr>
          <a:xfrm>
            <a:off x="11004551" y="6137275"/>
            <a:ext cx="1270000" cy="185739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Google Shape;276;p13"/>
          <p:cNvSpPr/>
          <p:nvPr/>
        </p:nvSpPr>
        <p:spPr>
          <a:xfrm>
            <a:off x="-214313" y="779465"/>
            <a:ext cx="1270001" cy="185737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7" name="Google Shape;277;p13"/>
          <p:cNvGrpSpPr>
            <a:grpSpLocks/>
          </p:cNvGrpSpPr>
          <p:nvPr/>
        </p:nvGrpSpPr>
        <p:grpSpPr bwMode="auto">
          <a:xfrm>
            <a:off x="-568325" y="5845175"/>
            <a:ext cx="1978025" cy="769939"/>
            <a:chOff x="651200" y="238075"/>
            <a:chExt cx="880725" cy="343075"/>
          </a:xfrm>
        </p:grpSpPr>
        <p:sp>
          <p:nvSpPr>
            <p:cNvPr id="8" name="Google Shape;278;p13"/>
            <p:cNvSpPr/>
            <p:nvPr/>
          </p:nvSpPr>
          <p:spPr>
            <a:xfrm>
              <a:off x="651200" y="238075"/>
              <a:ext cx="880725" cy="343075"/>
            </a:xfrm>
            <a:custGeom>
              <a:avLst/>
              <a:gdLst/>
              <a:ahLst/>
              <a:cxnLst/>
              <a:rect l="l" t="t" r="r" b="b"/>
              <a:pathLst>
                <a:path w="35229" h="13723" extrusionOk="0">
                  <a:moveTo>
                    <a:pt x="20065" y="1"/>
                  </a:moveTo>
                  <a:cubicBezTo>
                    <a:pt x="16539" y="1"/>
                    <a:pt x="13074" y="2061"/>
                    <a:pt x="14483" y="5935"/>
                  </a:cubicBezTo>
                  <a:cubicBezTo>
                    <a:pt x="13434" y="5038"/>
                    <a:pt x="12109" y="4625"/>
                    <a:pt x="10792" y="4625"/>
                  </a:cubicBezTo>
                  <a:cubicBezTo>
                    <a:pt x="8616" y="4625"/>
                    <a:pt x="6461" y="5751"/>
                    <a:pt x="5603" y="7679"/>
                  </a:cubicBezTo>
                  <a:cubicBezTo>
                    <a:pt x="5272" y="8432"/>
                    <a:pt x="5144" y="9259"/>
                    <a:pt x="5235" y="10076"/>
                  </a:cubicBezTo>
                  <a:cubicBezTo>
                    <a:pt x="4648" y="9764"/>
                    <a:pt x="3986" y="9590"/>
                    <a:pt x="3316" y="9580"/>
                  </a:cubicBezTo>
                  <a:cubicBezTo>
                    <a:pt x="1351" y="9580"/>
                    <a:pt x="1" y="11298"/>
                    <a:pt x="377" y="13722"/>
                  </a:cubicBezTo>
                  <a:lnTo>
                    <a:pt x="33952" y="13722"/>
                  </a:lnTo>
                  <a:cubicBezTo>
                    <a:pt x="35229" y="11390"/>
                    <a:pt x="34623" y="9305"/>
                    <a:pt x="33126" y="7982"/>
                  </a:cubicBezTo>
                  <a:cubicBezTo>
                    <a:pt x="32081" y="7073"/>
                    <a:pt x="30608" y="6529"/>
                    <a:pt x="29036" y="6529"/>
                  </a:cubicBezTo>
                  <a:cubicBezTo>
                    <a:pt x="27927" y="6529"/>
                    <a:pt x="26768" y="6800"/>
                    <a:pt x="25678" y="7404"/>
                  </a:cubicBezTo>
                  <a:cubicBezTo>
                    <a:pt x="27692" y="2368"/>
                    <a:pt x="23844" y="1"/>
                    <a:pt x="20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279;p13"/>
            <p:cNvSpPr/>
            <p:nvPr/>
          </p:nvSpPr>
          <p:spPr>
            <a:xfrm>
              <a:off x="1162247" y="272736"/>
              <a:ext cx="48065" cy="32539"/>
            </a:xfrm>
            <a:custGeom>
              <a:avLst/>
              <a:gdLst/>
              <a:ahLst/>
              <a:cxnLst/>
              <a:rect l="l" t="t" r="r" b="b"/>
              <a:pathLst>
                <a:path w="1902" h="1308" extrusionOk="0">
                  <a:moveTo>
                    <a:pt x="534" y="1"/>
                  </a:moveTo>
                  <a:cubicBezTo>
                    <a:pt x="503" y="1"/>
                    <a:pt x="472" y="2"/>
                    <a:pt x="441" y="4"/>
                  </a:cubicBezTo>
                  <a:cubicBezTo>
                    <a:pt x="294" y="4"/>
                    <a:pt x="157" y="31"/>
                    <a:pt x="10" y="68"/>
                  </a:cubicBezTo>
                  <a:cubicBezTo>
                    <a:pt x="0" y="151"/>
                    <a:pt x="19" y="242"/>
                    <a:pt x="46" y="316"/>
                  </a:cubicBezTo>
                  <a:cubicBezTo>
                    <a:pt x="175" y="316"/>
                    <a:pt x="294" y="334"/>
                    <a:pt x="414" y="353"/>
                  </a:cubicBezTo>
                  <a:cubicBezTo>
                    <a:pt x="616" y="399"/>
                    <a:pt x="818" y="472"/>
                    <a:pt x="992" y="582"/>
                  </a:cubicBezTo>
                  <a:cubicBezTo>
                    <a:pt x="1167" y="692"/>
                    <a:pt x="1323" y="830"/>
                    <a:pt x="1461" y="996"/>
                  </a:cubicBezTo>
                  <a:cubicBezTo>
                    <a:pt x="1534" y="1097"/>
                    <a:pt x="1598" y="1198"/>
                    <a:pt x="1663" y="1308"/>
                  </a:cubicBezTo>
                  <a:cubicBezTo>
                    <a:pt x="1745" y="1299"/>
                    <a:pt x="1828" y="1271"/>
                    <a:pt x="1901" y="1225"/>
                  </a:cubicBezTo>
                  <a:lnTo>
                    <a:pt x="1865" y="1115"/>
                  </a:lnTo>
                  <a:cubicBezTo>
                    <a:pt x="1846" y="1014"/>
                    <a:pt x="1810" y="913"/>
                    <a:pt x="1764" y="821"/>
                  </a:cubicBezTo>
                  <a:cubicBezTo>
                    <a:pt x="1653" y="564"/>
                    <a:pt x="1479" y="344"/>
                    <a:pt x="1240" y="187"/>
                  </a:cubicBezTo>
                  <a:cubicBezTo>
                    <a:pt x="1028" y="65"/>
                    <a:pt x="780" y="1"/>
                    <a:pt x="534" y="1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280;p13"/>
            <p:cNvSpPr/>
            <p:nvPr/>
          </p:nvSpPr>
          <p:spPr>
            <a:xfrm>
              <a:off x="1158712" y="301738"/>
              <a:ext cx="36756" cy="29002"/>
            </a:xfrm>
            <a:custGeom>
              <a:avLst/>
              <a:gdLst/>
              <a:ahLst/>
              <a:cxnLst/>
              <a:rect l="l" t="t" r="r" b="b"/>
              <a:pathLst>
                <a:path w="1461" h="1148" extrusionOk="0">
                  <a:moveTo>
                    <a:pt x="56" y="0"/>
                  </a:moveTo>
                  <a:cubicBezTo>
                    <a:pt x="19" y="73"/>
                    <a:pt x="1" y="156"/>
                    <a:pt x="1" y="239"/>
                  </a:cubicBezTo>
                  <a:lnTo>
                    <a:pt x="230" y="386"/>
                  </a:lnTo>
                  <a:cubicBezTo>
                    <a:pt x="304" y="422"/>
                    <a:pt x="368" y="478"/>
                    <a:pt x="423" y="533"/>
                  </a:cubicBezTo>
                  <a:cubicBezTo>
                    <a:pt x="487" y="588"/>
                    <a:pt x="552" y="643"/>
                    <a:pt x="616" y="689"/>
                  </a:cubicBezTo>
                  <a:cubicBezTo>
                    <a:pt x="846" y="872"/>
                    <a:pt x="1286" y="1148"/>
                    <a:pt x="1286" y="1148"/>
                  </a:cubicBezTo>
                  <a:cubicBezTo>
                    <a:pt x="1351" y="1102"/>
                    <a:pt x="1415" y="1038"/>
                    <a:pt x="1461" y="973"/>
                  </a:cubicBezTo>
                  <a:cubicBezTo>
                    <a:pt x="1305" y="726"/>
                    <a:pt x="1121" y="505"/>
                    <a:pt x="910" y="312"/>
                  </a:cubicBezTo>
                  <a:cubicBezTo>
                    <a:pt x="745" y="193"/>
                    <a:pt x="570" y="110"/>
                    <a:pt x="377" y="55"/>
                  </a:cubicBezTo>
                  <a:cubicBezTo>
                    <a:pt x="194" y="18"/>
                    <a:pt x="56" y="0"/>
                    <a:pt x="56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281;p13"/>
            <p:cNvSpPr/>
            <p:nvPr/>
          </p:nvSpPr>
          <p:spPr>
            <a:xfrm>
              <a:off x="1319872" y="547903"/>
              <a:ext cx="54427" cy="11318"/>
            </a:xfrm>
            <a:custGeom>
              <a:avLst/>
              <a:gdLst/>
              <a:ahLst/>
              <a:cxnLst/>
              <a:rect l="l" t="t" r="r" b="b"/>
              <a:pathLst>
                <a:path w="2196" h="478" extrusionOk="0">
                  <a:moveTo>
                    <a:pt x="1103" y="0"/>
                  </a:moveTo>
                  <a:cubicBezTo>
                    <a:pt x="736" y="19"/>
                    <a:pt x="377" y="56"/>
                    <a:pt x="28" y="120"/>
                  </a:cubicBezTo>
                  <a:cubicBezTo>
                    <a:pt x="1" y="202"/>
                    <a:pt x="1" y="285"/>
                    <a:pt x="28" y="368"/>
                  </a:cubicBezTo>
                  <a:cubicBezTo>
                    <a:pt x="377" y="423"/>
                    <a:pt x="736" y="460"/>
                    <a:pt x="1103" y="478"/>
                  </a:cubicBezTo>
                  <a:cubicBezTo>
                    <a:pt x="1461" y="460"/>
                    <a:pt x="1819" y="423"/>
                    <a:pt x="2177" y="368"/>
                  </a:cubicBezTo>
                  <a:cubicBezTo>
                    <a:pt x="2196" y="285"/>
                    <a:pt x="2196" y="202"/>
                    <a:pt x="2177" y="120"/>
                  </a:cubicBezTo>
                  <a:cubicBezTo>
                    <a:pt x="1819" y="56"/>
                    <a:pt x="1461" y="19"/>
                    <a:pt x="1103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282;p13"/>
            <p:cNvSpPr/>
            <p:nvPr/>
          </p:nvSpPr>
          <p:spPr>
            <a:xfrm>
              <a:off x="1333303" y="520316"/>
              <a:ext cx="27567" cy="12025"/>
            </a:xfrm>
            <a:custGeom>
              <a:avLst/>
              <a:gdLst/>
              <a:ahLst/>
              <a:cxnLst/>
              <a:rect l="l" t="t" r="r" b="b"/>
              <a:pathLst>
                <a:path w="1094" h="470" extrusionOk="0">
                  <a:moveTo>
                    <a:pt x="552" y="1"/>
                  </a:moveTo>
                  <a:cubicBezTo>
                    <a:pt x="368" y="10"/>
                    <a:pt x="185" y="56"/>
                    <a:pt x="10" y="111"/>
                  </a:cubicBezTo>
                  <a:cubicBezTo>
                    <a:pt x="1" y="194"/>
                    <a:pt x="1" y="276"/>
                    <a:pt x="10" y="359"/>
                  </a:cubicBezTo>
                  <a:cubicBezTo>
                    <a:pt x="185" y="414"/>
                    <a:pt x="368" y="460"/>
                    <a:pt x="552" y="469"/>
                  </a:cubicBezTo>
                  <a:cubicBezTo>
                    <a:pt x="736" y="460"/>
                    <a:pt x="910" y="414"/>
                    <a:pt x="1085" y="359"/>
                  </a:cubicBezTo>
                  <a:cubicBezTo>
                    <a:pt x="1094" y="276"/>
                    <a:pt x="1094" y="194"/>
                    <a:pt x="1085" y="111"/>
                  </a:cubicBezTo>
                  <a:cubicBezTo>
                    <a:pt x="910" y="56"/>
                    <a:pt x="736" y="10"/>
                    <a:pt x="552" y="1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3" name="Google Shape;283;p13"/>
          <p:cNvSpPr/>
          <p:nvPr/>
        </p:nvSpPr>
        <p:spPr>
          <a:xfrm>
            <a:off x="1011237" y="1104900"/>
            <a:ext cx="392112" cy="90488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" name="Google Shape;284;p13"/>
          <p:cNvSpPr/>
          <p:nvPr/>
        </p:nvSpPr>
        <p:spPr>
          <a:xfrm>
            <a:off x="466726" y="1241425"/>
            <a:ext cx="390525" cy="90488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5" name="Google Shape;286;p13"/>
          <p:cNvGrpSpPr>
            <a:grpSpLocks/>
          </p:cNvGrpSpPr>
          <p:nvPr/>
        </p:nvGrpSpPr>
        <p:grpSpPr bwMode="auto">
          <a:xfrm flipH="1">
            <a:off x="10945814" y="596901"/>
            <a:ext cx="1758951" cy="784225"/>
            <a:chOff x="7624716" y="2969549"/>
            <a:chExt cx="1288247" cy="574373"/>
          </a:xfrm>
        </p:grpSpPr>
        <p:sp>
          <p:nvSpPr>
            <p:cNvPr id="16" name="Google Shape;287;p13"/>
            <p:cNvSpPr/>
            <p:nvPr/>
          </p:nvSpPr>
          <p:spPr>
            <a:xfrm>
              <a:off x="7624716" y="2969549"/>
              <a:ext cx="1288247" cy="574373"/>
            </a:xfrm>
            <a:custGeom>
              <a:avLst/>
              <a:gdLst/>
              <a:ahLst/>
              <a:cxnLst/>
              <a:rect l="l" t="t" r="r" b="b"/>
              <a:pathLst>
                <a:path w="32423" h="14456" extrusionOk="0">
                  <a:moveTo>
                    <a:pt x="13248" y="0"/>
                  </a:moveTo>
                  <a:cubicBezTo>
                    <a:pt x="9366" y="0"/>
                    <a:pt x="5508" y="3323"/>
                    <a:pt x="6973" y="9277"/>
                  </a:cubicBezTo>
                  <a:cubicBezTo>
                    <a:pt x="6217" y="8839"/>
                    <a:pt x="5486" y="8647"/>
                    <a:pt x="4800" y="8647"/>
                  </a:cubicBezTo>
                  <a:cubicBezTo>
                    <a:pt x="2042" y="8647"/>
                    <a:pt x="1" y="11745"/>
                    <a:pt x="1" y="14455"/>
                  </a:cubicBezTo>
                  <a:lnTo>
                    <a:pt x="31060" y="14455"/>
                  </a:lnTo>
                  <a:cubicBezTo>
                    <a:pt x="32423" y="9759"/>
                    <a:pt x="28766" y="5815"/>
                    <a:pt x="24917" y="5815"/>
                  </a:cubicBezTo>
                  <a:cubicBezTo>
                    <a:pt x="23131" y="5815"/>
                    <a:pt x="21304" y="6665"/>
                    <a:pt x="19918" y="8683"/>
                  </a:cubicBezTo>
                  <a:cubicBezTo>
                    <a:pt x="20296" y="2723"/>
                    <a:pt x="16763" y="0"/>
                    <a:pt x="132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288;p13"/>
            <p:cNvSpPr/>
            <p:nvPr/>
          </p:nvSpPr>
          <p:spPr>
            <a:xfrm>
              <a:off x="8289768" y="3075355"/>
              <a:ext cx="37206" cy="53484"/>
            </a:xfrm>
            <a:custGeom>
              <a:avLst/>
              <a:gdLst/>
              <a:ahLst/>
              <a:cxnLst/>
              <a:rect l="l" t="t" r="r" b="b"/>
              <a:pathLst>
                <a:path w="935" h="1322" extrusionOk="0">
                  <a:moveTo>
                    <a:pt x="86" y="1"/>
                  </a:moveTo>
                  <a:cubicBezTo>
                    <a:pt x="43" y="54"/>
                    <a:pt x="11" y="118"/>
                    <a:pt x="1" y="192"/>
                  </a:cubicBezTo>
                  <a:cubicBezTo>
                    <a:pt x="1" y="192"/>
                    <a:pt x="86" y="255"/>
                    <a:pt x="181" y="362"/>
                  </a:cubicBezTo>
                  <a:cubicBezTo>
                    <a:pt x="277" y="468"/>
                    <a:pt x="362" y="584"/>
                    <a:pt x="436" y="701"/>
                  </a:cubicBezTo>
                  <a:cubicBezTo>
                    <a:pt x="521" y="818"/>
                    <a:pt x="584" y="945"/>
                    <a:pt x="638" y="1073"/>
                  </a:cubicBezTo>
                  <a:cubicBezTo>
                    <a:pt x="659" y="1126"/>
                    <a:pt x="680" y="1189"/>
                    <a:pt x="691" y="1242"/>
                  </a:cubicBezTo>
                  <a:lnTo>
                    <a:pt x="712" y="1306"/>
                  </a:lnTo>
                  <a:cubicBezTo>
                    <a:pt x="744" y="1317"/>
                    <a:pt x="778" y="1322"/>
                    <a:pt x="813" y="1322"/>
                  </a:cubicBezTo>
                  <a:cubicBezTo>
                    <a:pt x="847" y="1322"/>
                    <a:pt x="882" y="1317"/>
                    <a:pt x="913" y="1306"/>
                  </a:cubicBezTo>
                  <a:cubicBezTo>
                    <a:pt x="913" y="1306"/>
                    <a:pt x="913" y="1274"/>
                    <a:pt x="924" y="1232"/>
                  </a:cubicBezTo>
                  <a:cubicBezTo>
                    <a:pt x="935" y="1157"/>
                    <a:pt x="935" y="1083"/>
                    <a:pt x="924" y="1019"/>
                  </a:cubicBezTo>
                  <a:cubicBezTo>
                    <a:pt x="913" y="828"/>
                    <a:pt x="860" y="648"/>
                    <a:pt x="765" y="489"/>
                  </a:cubicBezTo>
                  <a:cubicBezTo>
                    <a:pt x="659" y="330"/>
                    <a:pt x="510" y="213"/>
                    <a:pt x="351" y="118"/>
                  </a:cubicBezTo>
                  <a:cubicBezTo>
                    <a:pt x="298" y="86"/>
                    <a:pt x="234" y="54"/>
                    <a:pt x="160" y="33"/>
                  </a:cubicBezTo>
                  <a:lnTo>
                    <a:pt x="86" y="1"/>
                  </a:ln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289;p13"/>
            <p:cNvSpPr/>
            <p:nvPr/>
          </p:nvSpPr>
          <p:spPr>
            <a:xfrm>
              <a:off x="8254887" y="3089307"/>
              <a:ext cx="34880" cy="36043"/>
            </a:xfrm>
            <a:custGeom>
              <a:avLst/>
              <a:gdLst/>
              <a:ahLst/>
              <a:cxnLst/>
              <a:rect l="l" t="t" r="r" b="b"/>
              <a:pathLst>
                <a:path w="892" h="892" extrusionOk="0">
                  <a:moveTo>
                    <a:pt x="53" y="0"/>
                  </a:moveTo>
                  <a:cubicBezTo>
                    <a:pt x="32" y="53"/>
                    <a:pt x="11" y="117"/>
                    <a:pt x="0" y="191"/>
                  </a:cubicBezTo>
                  <a:cubicBezTo>
                    <a:pt x="53" y="223"/>
                    <a:pt x="106" y="255"/>
                    <a:pt x="159" y="297"/>
                  </a:cubicBezTo>
                  <a:cubicBezTo>
                    <a:pt x="234" y="361"/>
                    <a:pt x="308" y="425"/>
                    <a:pt x="372" y="510"/>
                  </a:cubicBezTo>
                  <a:cubicBezTo>
                    <a:pt x="456" y="584"/>
                    <a:pt x="520" y="658"/>
                    <a:pt x="594" y="743"/>
                  </a:cubicBezTo>
                  <a:cubicBezTo>
                    <a:pt x="637" y="786"/>
                    <a:pt x="669" y="839"/>
                    <a:pt x="700" y="892"/>
                  </a:cubicBezTo>
                  <a:cubicBezTo>
                    <a:pt x="775" y="881"/>
                    <a:pt x="838" y="860"/>
                    <a:pt x="891" y="828"/>
                  </a:cubicBezTo>
                  <a:cubicBezTo>
                    <a:pt x="891" y="828"/>
                    <a:pt x="891" y="807"/>
                    <a:pt x="891" y="764"/>
                  </a:cubicBezTo>
                  <a:cubicBezTo>
                    <a:pt x="881" y="711"/>
                    <a:pt x="870" y="658"/>
                    <a:pt x="849" y="616"/>
                  </a:cubicBezTo>
                  <a:cubicBezTo>
                    <a:pt x="817" y="478"/>
                    <a:pt x="754" y="351"/>
                    <a:pt x="658" y="244"/>
                  </a:cubicBezTo>
                  <a:cubicBezTo>
                    <a:pt x="552" y="138"/>
                    <a:pt x="425" y="64"/>
                    <a:pt x="276" y="32"/>
                  </a:cubicBezTo>
                  <a:cubicBezTo>
                    <a:pt x="223" y="11"/>
                    <a:pt x="170" y="0"/>
                    <a:pt x="117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290;p13"/>
            <p:cNvSpPr/>
            <p:nvPr/>
          </p:nvSpPr>
          <p:spPr>
            <a:xfrm>
              <a:off x="8816461" y="3445093"/>
              <a:ext cx="31392" cy="31392"/>
            </a:xfrm>
            <a:custGeom>
              <a:avLst/>
              <a:gdLst/>
              <a:ahLst/>
              <a:cxnLst/>
              <a:rect l="l" t="t" r="r" b="b"/>
              <a:pathLst>
                <a:path w="807" h="797" extrusionOk="0">
                  <a:moveTo>
                    <a:pt x="658" y="0"/>
                  </a:moveTo>
                  <a:cubicBezTo>
                    <a:pt x="361" y="117"/>
                    <a:pt x="117" y="361"/>
                    <a:pt x="0" y="658"/>
                  </a:cubicBezTo>
                  <a:cubicBezTo>
                    <a:pt x="43" y="711"/>
                    <a:pt x="85" y="754"/>
                    <a:pt x="138" y="796"/>
                  </a:cubicBezTo>
                  <a:cubicBezTo>
                    <a:pt x="287" y="722"/>
                    <a:pt x="414" y="637"/>
                    <a:pt x="541" y="531"/>
                  </a:cubicBezTo>
                  <a:cubicBezTo>
                    <a:pt x="648" y="414"/>
                    <a:pt x="732" y="276"/>
                    <a:pt x="807" y="138"/>
                  </a:cubicBezTo>
                  <a:cubicBezTo>
                    <a:pt x="764" y="85"/>
                    <a:pt x="711" y="32"/>
                    <a:pt x="658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291;p13"/>
            <p:cNvSpPr/>
            <p:nvPr/>
          </p:nvSpPr>
          <p:spPr>
            <a:xfrm>
              <a:off x="8803671" y="3400910"/>
              <a:ext cx="48832" cy="44183"/>
            </a:xfrm>
            <a:custGeom>
              <a:avLst/>
              <a:gdLst/>
              <a:ahLst/>
              <a:cxnLst/>
              <a:rect l="l" t="t" r="r" b="b"/>
              <a:pathLst>
                <a:path w="1242" h="1126" extrusionOk="0">
                  <a:moveTo>
                    <a:pt x="1096" y="0"/>
                  </a:moveTo>
                  <a:cubicBezTo>
                    <a:pt x="1095" y="0"/>
                    <a:pt x="1094" y="1"/>
                    <a:pt x="1093" y="1"/>
                  </a:cubicBezTo>
                  <a:cubicBezTo>
                    <a:pt x="881" y="118"/>
                    <a:pt x="679" y="266"/>
                    <a:pt x="488" y="415"/>
                  </a:cubicBezTo>
                  <a:cubicBezTo>
                    <a:pt x="308" y="595"/>
                    <a:pt x="149" y="786"/>
                    <a:pt x="0" y="988"/>
                  </a:cubicBezTo>
                  <a:cubicBezTo>
                    <a:pt x="32" y="1041"/>
                    <a:pt x="85" y="1094"/>
                    <a:pt x="138" y="1126"/>
                  </a:cubicBezTo>
                  <a:cubicBezTo>
                    <a:pt x="351" y="1009"/>
                    <a:pt x="552" y="861"/>
                    <a:pt x="743" y="712"/>
                  </a:cubicBezTo>
                  <a:cubicBezTo>
                    <a:pt x="924" y="532"/>
                    <a:pt x="1093" y="341"/>
                    <a:pt x="1242" y="139"/>
                  </a:cubicBezTo>
                  <a:cubicBezTo>
                    <a:pt x="1242" y="129"/>
                    <a:pt x="1124" y="0"/>
                    <a:pt x="1096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292;p13"/>
            <p:cNvSpPr/>
            <p:nvPr/>
          </p:nvSpPr>
          <p:spPr>
            <a:xfrm>
              <a:off x="8800184" y="3370680"/>
              <a:ext cx="34880" cy="32556"/>
            </a:xfrm>
            <a:custGeom>
              <a:avLst/>
              <a:gdLst/>
              <a:ahLst/>
              <a:cxnLst/>
              <a:rect l="l" t="t" r="r" b="b"/>
              <a:pathLst>
                <a:path w="881" h="818" extrusionOk="0">
                  <a:moveTo>
                    <a:pt x="722" y="0"/>
                  </a:moveTo>
                  <a:cubicBezTo>
                    <a:pt x="722" y="0"/>
                    <a:pt x="467" y="202"/>
                    <a:pt x="340" y="319"/>
                  </a:cubicBezTo>
                  <a:cubicBezTo>
                    <a:pt x="276" y="361"/>
                    <a:pt x="202" y="457"/>
                    <a:pt x="127" y="520"/>
                  </a:cubicBezTo>
                  <a:lnTo>
                    <a:pt x="0" y="626"/>
                  </a:lnTo>
                  <a:cubicBezTo>
                    <a:pt x="11" y="690"/>
                    <a:pt x="32" y="754"/>
                    <a:pt x="64" y="817"/>
                  </a:cubicBezTo>
                  <a:cubicBezTo>
                    <a:pt x="64" y="817"/>
                    <a:pt x="149" y="807"/>
                    <a:pt x="265" y="775"/>
                  </a:cubicBezTo>
                  <a:cubicBezTo>
                    <a:pt x="382" y="743"/>
                    <a:pt x="499" y="680"/>
                    <a:pt x="605" y="605"/>
                  </a:cubicBezTo>
                  <a:cubicBezTo>
                    <a:pt x="722" y="457"/>
                    <a:pt x="817" y="298"/>
                    <a:pt x="881" y="117"/>
                  </a:cubicBezTo>
                  <a:cubicBezTo>
                    <a:pt x="828" y="75"/>
                    <a:pt x="775" y="32"/>
                    <a:pt x="722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2" name="Google Shape;293;p13"/>
          <p:cNvSpPr/>
          <p:nvPr/>
        </p:nvSpPr>
        <p:spPr>
          <a:xfrm>
            <a:off x="1460500" y="366714"/>
            <a:ext cx="390525" cy="90487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85" name="Google Shape;285;p13"/>
          <p:cNvSpPr txBox="1">
            <a:spLocks noGrp="1"/>
          </p:cNvSpPr>
          <p:nvPr>
            <p:ph type="title"/>
          </p:nvPr>
        </p:nvSpPr>
        <p:spPr>
          <a:xfrm>
            <a:off x="3022600" y="499400"/>
            <a:ext cx="6146800" cy="979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13136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73;p13"/>
          <p:cNvSpPr/>
          <p:nvPr/>
        </p:nvSpPr>
        <p:spPr>
          <a:xfrm>
            <a:off x="11488739" y="6400801"/>
            <a:ext cx="1271587" cy="184151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" name="Google Shape;274;p13"/>
          <p:cNvSpPr/>
          <p:nvPr/>
        </p:nvSpPr>
        <p:spPr>
          <a:xfrm>
            <a:off x="11630026" y="5737225"/>
            <a:ext cx="390525" cy="90488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Google Shape;275;p13"/>
          <p:cNvSpPr/>
          <p:nvPr/>
        </p:nvSpPr>
        <p:spPr>
          <a:xfrm>
            <a:off x="11004551" y="6137275"/>
            <a:ext cx="1270000" cy="185739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Google Shape;276;p13"/>
          <p:cNvSpPr/>
          <p:nvPr/>
        </p:nvSpPr>
        <p:spPr>
          <a:xfrm>
            <a:off x="-214313" y="779465"/>
            <a:ext cx="1270001" cy="185737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7" name="Google Shape;277;p13"/>
          <p:cNvGrpSpPr>
            <a:grpSpLocks/>
          </p:cNvGrpSpPr>
          <p:nvPr/>
        </p:nvGrpSpPr>
        <p:grpSpPr bwMode="auto">
          <a:xfrm>
            <a:off x="-568325" y="5845175"/>
            <a:ext cx="1978025" cy="769939"/>
            <a:chOff x="651200" y="238075"/>
            <a:chExt cx="880725" cy="343075"/>
          </a:xfrm>
        </p:grpSpPr>
        <p:sp>
          <p:nvSpPr>
            <p:cNvPr id="8" name="Google Shape;278;p13"/>
            <p:cNvSpPr/>
            <p:nvPr/>
          </p:nvSpPr>
          <p:spPr>
            <a:xfrm>
              <a:off x="651200" y="238075"/>
              <a:ext cx="880725" cy="343075"/>
            </a:xfrm>
            <a:custGeom>
              <a:avLst/>
              <a:gdLst/>
              <a:ahLst/>
              <a:cxnLst/>
              <a:rect l="l" t="t" r="r" b="b"/>
              <a:pathLst>
                <a:path w="35229" h="13723" extrusionOk="0">
                  <a:moveTo>
                    <a:pt x="20065" y="1"/>
                  </a:moveTo>
                  <a:cubicBezTo>
                    <a:pt x="16539" y="1"/>
                    <a:pt x="13074" y="2061"/>
                    <a:pt x="14483" y="5935"/>
                  </a:cubicBezTo>
                  <a:cubicBezTo>
                    <a:pt x="13434" y="5038"/>
                    <a:pt x="12109" y="4625"/>
                    <a:pt x="10792" y="4625"/>
                  </a:cubicBezTo>
                  <a:cubicBezTo>
                    <a:pt x="8616" y="4625"/>
                    <a:pt x="6461" y="5751"/>
                    <a:pt x="5603" y="7679"/>
                  </a:cubicBezTo>
                  <a:cubicBezTo>
                    <a:pt x="5272" y="8432"/>
                    <a:pt x="5144" y="9259"/>
                    <a:pt x="5235" y="10076"/>
                  </a:cubicBezTo>
                  <a:cubicBezTo>
                    <a:pt x="4648" y="9764"/>
                    <a:pt x="3986" y="9590"/>
                    <a:pt x="3316" y="9580"/>
                  </a:cubicBezTo>
                  <a:cubicBezTo>
                    <a:pt x="1351" y="9580"/>
                    <a:pt x="1" y="11298"/>
                    <a:pt x="377" y="13722"/>
                  </a:cubicBezTo>
                  <a:lnTo>
                    <a:pt x="33952" y="13722"/>
                  </a:lnTo>
                  <a:cubicBezTo>
                    <a:pt x="35229" y="11390"/>
                    <a:pt x="34623" y="9305"/>
                    <a:pt x="33126" y="7982"/>
                  </a:cubicBezTo>
                  <a:cubicBezTo>
                    <a:pt x="32081" y="7073"/>
                    <a:pt x="30608" y="6529"/>
                    <a:pt x="29036" y="6529"/>
                  </a:cubicBezTo>
                  <a:cubicBezTo>
                    <a:pt x="27927" y="6529"/>
                    <a:pt x="26768" y="6800"/>
                    <a:pt x="25678" y="7404"/>
                  </a:cubicBezTo>
                  <a:cubicBezTo>
                    <a:pt x="27692" y="2368"/>
                    <a:pt x="23844" y="1"/>
                    <a:pt x="20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279;p13"/>
            <p:cNvSpPr/>
            <p:nvPr/>
          </p:nvSpPr>
          <p:spPr>
            <a:xfrm>
              <a:off x="1162247" y="272736"/>
              <a:ext cx="48065" cy="32539"/>
            </a:xfrm>
            <a:custGeom>
              <a:avLst/>
              <a:gdLst/>
              <a:ahLst/>
              <a:cxnLst/>
              <a:rect l="l" t="t" r="r" b="b"/>
              <a:pathLst>
                <a:path w="1902" h="1308" extrusionOk="0">
                  <a:moveTo>
                    <a:pt x="534" y="1"/>
                  </a:moveTo>
                  <a:cubicBezTo>
                    <a:pt x="503" y="1"/>
                    <a:pt x="472" y="2"/>
                    <a:pt x="441" y="4"/>
                  </a:cubicBezTo>
                  <a:cubicBezTo>
                    <a:pt x="294" y="4"/>
                    <a:pt x="157" y="31"/>
                    <a:pt x="10" y="68"/>
                  </a:cubicBezTo>
                  <a:cubicBezTo>
                    <a:pt x="0" y="151"/>
                    <a:pt x="19" y="242"/>
                    <a:pt x="46" y="316"/>
                  </a:cubicBezTo>
                  <a:cubicBezTo>
                    <a:pt x="175" y="316"/>
                    <a:pt x="294" y="334"/>
                    <a:pt x="414" y="353"/>
                  </a:cubicBezTo>
                  <a:cubicBezTo>
                    <a:pt x="616" y="399"/>
                    <a:pt x="818" y="472"/>
                    <a:pt x="992" y="582"/>
                  </a:cubicBezTo>
                  <a:cubicBezTo>
                    <a:pt x="1167" y="692"/>
                    <a:pt x="1323" y="830"/>
                    <a:pt x="1461" y="996"/>
                  </a:cubicBezTo>
                  <a:cubicBezTo>
                    <a:pt x="1534" y="1097"/>
                    <a:pt x="1598" y="1198"/>
                    <a:pt x="1663" y="1308"/>
                  </a:cubicBezTo>
                  <a:cubicBezTo>
                    <a:pt x="1745" y="1299"/>
                    <a:pt x="1828" y="1271"/>
                    <a:pt x="1901" y="1225"/>
                  </a:cubicBezTo>
                  <a:lnTo>
                    <a:pt x="1865" y="1115"/>
                  </a:lnTo>
                  <a:cubicBezTo>
                    <a:pt x="1846" y="1014"/>
                    <a:pt x="1810" y="913"/>
                    <a:pt x="1764" y="821"/>
                  </a:cubicBezTo>
                  <a:cubicBezTo>
                    <a:pt x="1653" y="564"/>
                    <a:pt x="1479" y="344"/>
                    <a:pt x="1240" y="187"/>
                  </a:cubicBezTo>
                  <a:cubicBezTo>
                    <a:pt x="1028" y="65"/>
                    <a:pt x="780" y="1"/>
                    <a:pt x="534" y="1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280;p13"/>
            <p:cNvSpPr/>
            <p:nvPr/>
          </p:nvSpPr>
          <p:spPr>
            <a:xfrm>
              <a:off x="1158712" y="301738"/>
              <a:ext cx="36756" cy="29002"/>
            </a:xfrm>
            <a:custGeom>
              <a:avLst/>
              <a:gdLst/>
              <a:ahLst/>
              <a:cxnLst/>
              <a:rect l="l" t="t" r="r" b="b"/>
              <a:pathLst>
                <a:path w="1461" h="1148" extrusionOk="0">
                  <a:moveTo>
                    <a:pt x="56" y="0"/>
                  </a:moveTo>
                  <a:cubicBezTo>
                    <a:pt x="19" y="73"/>
                    <a:pt x="1" y="156"/>
                    <a:pt x="1" y="239"/>
                  </a:cubicBezTo>
                  <a:lnTo>
                    <a:pt x="230" y="386"/>
                  </a:lnTo>
                  <a:cubicBezTo>
                    <a:pt x="304" y="422"/>
                    <a:pt x="368" y="478"/>
                    <a:pt x="423" y="533"/>
                  </a:cubicBezTo>
                  <a:cubicBezTo>
                    <a:pt x="487" y="588"/>
                    <a:pt x="552" y="643"/>
                    <a:pt x="616" y="689"/>
                  </a:cubicBezTo>
                  <a:cubicBezTo>
                    <a:pt x="846" y="872"/>
                    <a:pt x="1286" y="1148"/>
                    <a:pt x="1286" y="1148"/>
                  </a:cubicBezTo>
                  <a:cubicBezTo>
                    <a:pt x="1351" y="1102"/>
                    <a:pt x="1415" y="1038"/>
                    <a:pt x="1461" y="973"/>
                  </a:cubicBezTo>
                  <a:cubicBezTo>
                    <a:pt x="1305" y="726"/>
                    <a:pt x="1121" y="505"/>
                    <a:pt x="910" y="312"/>
                  </a:cubicBezTo>
                  <a:cubicBezTo>
                    <a:pt x="745" y="193"/>
                    <a:pt x="570" y="110"/>
                    <a:pt x="377" y="55"/>
                  </a:cubicBezTo>
                  <a:cubicBezTo>
                    <a:pt x="194" y="18"/>
                    <a:pt x="56" y="0"/>
                    <a:pt x="56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281;p13"/>
            <p:cNvSpPr/>
            <p:nvPr/>
          </p:nvSpPr>
          <p:spPr>
            <a:xfrm>
              <a:off x="1319872" y="547903"/>
              <a:ext cx="54427" cy="11318"/>
            </a:xfrm>
            <a:custGeom>
              <a:avLst/>
              <a:gdLst/>
              <a:ahLst/>
              <a:cxnLst/>
              <a:rect l="l" t="t" r="r" b="b"/>
              <a:pathLst>
                <a:path w="2196" h="478" extrusionOk="0">
                  <a:moveTo>
                    <a:pt x="1103" y="0"/>
                  </a:moveTo>
                  <a:cubicBezTo>
                    <a:pt x="736" y="19"/>
                    <a:pt x="377" y="56"/>
                    <a:pt x="28" y="120"/>
                  </a:cubicBezTo>
                  <a:cubicBezTo>
                    <a:pt x="1" y="202"/>
                    <a:pt x="1" y="285"/>
                    <a:pt x="28" y="368"/>
                  </a:cubicBezTo>
                  <a:cubicBezTo>
                    <a:pt x="377" y="423"/>
                    <a:pt x="736" y="460"/>
                    <a:pt x="1103" y="478"/>
                  </a:cubicBezTo>
                  <a:cubicBezTo>
                    <a:pt x="1461" y="460"/>
                    <a:pt x="1819" y="423"/>
                    <a:pt x="2177" y="368"/>
                  </a:cubicBezTo>
                  <a:cubicBezTo>
                    <a:pt x="2196" y="285"/>
                    <a:pt x="2196" y="202"/>
                    <a:pt x="2177" y="120"/>
                  </a:cubicBezTo>
                  <a:cubicBezTo>
                    <a:pt x="1819" y="56"/>
                    <a:pt x="1461" y="19"/>
                    <a:pt x="1103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282;p13"/>
            <p:cNvSpPr/>
            <p:nvPr/>
          </p:nvSpPr>
          <p:spPr>
            <a:xfrm>
              <a:off x="1333303" y="520316"/>
              <a:ext cx="27567" cy="12025"/>
            </a:xfrm>
            <a:custGeom>
              <a:avLst/>
              <a:gdLst/>
              <a:ahLst/>
              <a:cxnLst/>
              <a:rect l="l" t="t" r="r" b="b"/>
              <a:pathLst>
                <a:path w="1094" h="470" extrusionOk="0">
                  <a:moveTo>
                    <a:pt x="552" y="1"/>
                  </a:moveTo>
                  <a:cubicBezTo>
                    <a:pt x="368" y="10"/>
                    <a:pt x="185" y="56"/>
                    <a:pt x="10" y="111"/>
                  </a:cubicBezTo>
                  <a:cubicBezTo>
                    <a:pt x="1" y="194"/>
                    <a:pt x="1" y="276"/>
                    <a:pt x="10" y="359"/>
                  </a:cubicBezTo>
                  <a:cubicBezTo>
                    <a:pt x="185" y="414"/>
                    <a:pt x="368" y="460"/>
                    <a:pt x="552" y="469"/>
                  </a:cubicBezTo>
                  <a:cubicBezTo>
                    <a:pt x="736" y="460"/>
                    <a:pt x="910" y="414"/>
                    <a:pt x="1085" y="359"/>
                  </a:cubicBezTo>
                  <a:cubicBezTo>
                    <a:pt x="1094" y="276"/>
                    <a:pt x="1094" y="194"/>
                    <a:pt x="1085" y="111"/>
                  </a:cubicBezTo>
                  <a:cubicBezTo>
                    <a:pt x="910" y="56"/>
                    <a:pt x="736" y="10"/>
                    <a:pt x="552" y="1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3" name="Google Shape;283;p13"/>
          <p:cNvSpPr/>
          <p:nvPr/>
        </p:nvSpPr>
        <p:spPr>
          <a:xfrm>
            <a:off x="1011237" y="1104900"/>
            <a:ext cx="392112" cy="90488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" name="Google Shape;284;p13"/>
          <p:cNvSpPr/>
          <p:nvPr/>
        </p:nvSpPr>
        <p:spPr>
          <a:xfrm>
            <a:off x="466726" y="1241425"/>
            <a:ext cx="390525" cy="90488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5" name="Google Shape;286;p13"/>
          <p:cNvGrpSpPr>
            <a:grpSpLocks/>
          </p:cNvGrpSpPr>
          <p:nvPr/>
        </p:nvGrpSpPr>
        <p:grpSpPr bwMode="auto">
          <a:xfrm flipH="1">
            <a:off x="10945814" y="596901"/>
            <a:ext cx="1758951" cy="784225"/>
            <a:chOff x="7624716" y="2969549"/>
            <a:chExt cx="1288247" cy="574373"/>
          </a:xfrm>
        </p:grpSpPr>
        <p:sp>
          <p:nvSpPr>
            <p:cNvPr id="16" name="Google Shape;287;p13"/>
            <p:cNvSpPr/>
            <p:nvPr/>
          </p:nvSpPr>
          <p:spPr>
            <a:xfrm>
              <a:off x="7624716" y="2969549"/>
              <a:ext cx="1288247" cy="574373"/>
            </a:xfrm>
            <a:custGeom>
              <a:avLst/>
              <a:gdLst/>
              <a:ahLst/>
              <a:cxnLst/>
              <a:rect l="l" t="t" r="r" b="b"/>
              <a:pathLst>
                <a:path w="32423" h="14456" extrusionOk="0">
                  <a:moveTo>
                    <a:pt x="13248" y="0"/>
                  </a:moveTo>
                  <a:cubicBezTo>
                    <a:pt x="9366" y="0"/>
                    <a:pt x="5508" y="3323"/>
                    <a:pt x="6973" y="9277"/>
                  </a:cubicBezTo>
                  <a:cubicBezTo>
                    <a:pt x="6217" y="8839"/>
                    <a:pt x="5486" y="8647"/>
                    <a:pt x="4800" y="8647"/>
                  </a:cubicBezTo>
                  <a:cubicBezTo>
                    <a:pt x="2042" y="8647"/>
                    <a:pt x="1" y="11745"/>
                    <a:pt x="1" y="14455"/>
                  </a:cubicBezTo>
                  <a:lnTo>
                    <a:pt x="31060" y="14455"/>
                  </a:lnTo>
                  <a:cubicBezTo>
                    <a:pt x="32423" y="9759"/>
                    <a:pt x="28766" y="5815"/>
                    <a:pt x="24917" y="5815"/>
                  </a:cubicBezTo>
                  <a:cubicBezTo>
                    <a:pt x="23131" y="5815"/>
                    <a:pt x="21304" y="6665"/>
                    <a:pt x="19918" y="8683"/>
                  </a:cubicBezTo>
                  <a:cubicBezTo>
                    <a:pt x="20296" y="2723"/>
                    <a:pt x="16763" y="0"/>
                    <a:pt x="132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288;p13"/>
            <p:cNvSpPr/>
            <p:nvPr/>
          </p:nvSpPr>
          <p:spPr>
            <a:xfrm>
              <a:off x="8289768" y="3075355"/>
              <a:ext cx="37206" cy="53484"/>
            </a:xfrm>
            <a:custGeom>
              <a:avLst/>
              <a:gdLst/>
              <a:ahLst/>
              <a:cxnLst/>
              <a:rect l="l" t="t" r="r" b="b"/>
              <a:pathLst>
                <a:path w="935" h="1322" extrusionOk="0">
                  <a:moveTo>
                    <a:pt x="86" y="1"/>
                  </a:moveTo>
                  <a:cubicBezTo>
                    <a:pt x="43" y="54"/>
                    <a:pt x="11" y="118"/>
                    <a:pt x="1" y="192"/>
                  </a:cubicBezTo>
                  <a:cubicBezTo>
                    <a:pt x="1" y="192"/>
                    <a:pt x="86" y="255"/>
                    <a:pt x="181" y="362"/>
                  </a:cubicBezTo>
                  <a:cubicBezTo>
                    <a:pt x="277" y="468"/>
                    <a:pt x="362" y="584"/>
                    <a:pt x="436" y="701"/>
                  </a:cubicBezTo>
                  <a:cubicBezTo>
                    <a:pt x="521" y="818"/>
                    <a:pt x="584" y="945"/>
                    <a:pt x="638" y="1073"/>
                  </a:cubicBezTo>
                  <a:cubicBezTo>
                    <a:pt x="659" y="1126"/>
                    <a:pt x="680" y="1189"/>
                    <a:pt x="691" y="1242"/>
                  </a:cubicBezTo>
                  <a:lnTo>
                    <a:pt x="712" y="1306"/>
                  </a:lnTo>
                  <a:cubicBezTo>
                    <a:pt x="744" y="1317"/>
                    <a:pt x="778" y="1322"/>
                    <a:pt x="813" y="1322"/>
                  </a:cubicBezTo>
                  <a:cubicBezTo>
                    <a:pt x="847" y="1322"/>
                    <a:pt x="882" y="1317"/>
                    <a:pt x="913" y="1306"/>
                  </a:cubicBezTo>
                  <a:cubicBezTo>
                    <a:pt x="913" y="1306"/>
                    <a:pt x="913" y="1274"/>
                    <a:pt x="924" y="1232"/>
                  </a:cubicBezTo>
                  <a:cubicBezTo>
                    <a:pt x="935" y="1157"/>
                    <a:pt x="935" y="1083"/>
                    <a:pt x="924" y="1019"/>
                  </a:cubicBezTo>
                  <a:cubicBezTo>
                    <a:pt x="913" y="828"/>
                    <a:pt x="860" y="648"/>
                    <a:pt x="765" y="489"/>
                  </a:cubicBezTo>
                  <a:cubicBezTo>
                    <a:pt x="659" y="330"/>
                    <a:pt x="510" y="213"/>
                    <a:pt x="351" y="118"/>
                  </a:cubicBezTo>
                  <a:cubicBezTo>
                    <a:pt x="298" y="86"/>
                    <a:pt x="234" y="54"/>
                    <a:pt x="160" y="33"/>
                  </a:cubicBezTo>
                  <a:lnTo>
                    <a:pt x="86" y="1"/>
                  </a:ln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289;p13"/>
            <p:cNvSpPr/>
            <p:nvPr/>
          </p:nvSpPr>
          <p:spPr>
            <a:xfrm>
              <a:off x="8254887" y="3089307"/>
              <a:ext cx="34880" cy="36043"/>
            </a:xfrm>
            <a:custGeom>
              <a:avLst/>
              <a:gdLst/>
              <a:ahLst/>
              <a:cxnLst/>
              <a:rect l="l" t="t" r="r" b="b"/>
              <a:pathLst>
                <a:path w="892" h="892" extrusionOk="0">
                  <a:moveTo>
                    <a:pt x="53" y="0"/>
                  </a:moveTo>
                  <a:cubicBezTo>
                    <a:pt x="32" y="53"/>
                    <a:pt x="11" y="117"/>
                    <a:pt x="0" y="191"/>
                  </a:cubicBezTo>
                  <a:cubicBezTo>
                    <a:pt x="53" y="223"/>
                    <a:pt x="106" y="255"/>
                    <a:pt x="159" y="297"/>
                  </a:cubicBezTo>
                  <a:cubicBezTo>
                    <a:pt x="234" y="361"/>
                    <a:pt x="308" y="425"/>
                    <a:pt x="372" y="510"/>
                  </a:cubicBezTo>
                  <a:cubicBezTo>
                    <a:pt x="456" y="584"/>
                    <a:pt x="520" y="658"/>
                    <a:pt x="594" y="743"/>
                  </a:cubicBezTo>
                  <a:cubicBezTo>
                    <a:pt x="637" y="786"/>
                    <a:pt x="669" y="839"/>
                    <a:pt x="700" y="892"/>
                  </a:cubicBezTo>
                  <a:cubicBezTo>
                    <a:pt x="775" y="881"/>
                    <a:pt x="838" y="860"/>
                    <a:pt x="891" y="828"/>
                  </a:cubicBezTo>
                  <a:cubicBezTo>
                    <a:pt x="891" y="828"/>
                    <a:pt x="891" y="807"/>
                    <a:pt x="891" y="764"/>
                  </a:cubicBezTo>
                  <a:cubicBezTo>
                    <a:pt x="881" y="711"/>
                    <a:pt x="870" y="658"/>
                    <a:pt x="849" y="616"/>
                  </a:cubicBezTo>
                  <a:cubicBezTo>
                    <a:pt x="817" y="478"/>
                    <a:pt x="754" y="351"/>
                    <a:pt x="658" y="244"/>
                  </a:cubicBezTo>
                  <a:cubicBezTo>
                    <a:pt x="552" y="138"/>
                    <a:pt x="425" y="64"/>
                    <a:pt x="276" y="32"/>
                  </a:cubicBezTo>
                  <a:cubicBezTo>
                    <a:pt x="223" y="11"/>
                    <a:pt x="170" y="0"/>
                    <a:pt x="117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290;p13"/>
            <p:cNvSpPr/>
            <p:nvPr/>
          </p:nvSpPr>
          <p:spPr>
            <a:xfrm>
              <a:off x="8816461" y="3445093"/>
              <a:ext cx="31392" cy="31392"/>
            </a:xfrm>
            <a:custGeom>
              <a:avLst/>
              <a:gdLst/>
              <a:ahLst/>
              <a:cxnLst/>
              <a:rect l="l" t="t" r="r" b="b"/>
              <a:pathLst>
                <a:path w="807" h="797" extrusionOk="0">
                  <a:moveTo>
                    <a:pt x="658" y="0"/>
                  </a:moveTo>
                  <a:cubicBezTo>
                    <a:pt x="361" y="117"/>
                    <a:pt x="117" y="361"/>
                    <a:pt x="0" y="658"/>
                  </a:cubicBezTo>
                  <a:cubicBezTo>
                    <a:pt x="43" y="711"/>
                    <a:pt x="85" y="754"/>
                    <a:pt x="138" y="796"/>
                  </a:cubicBezTo>
                  <a:cubicBezTo>
                    <a:pt x="287" y="722"/>
                    <a:pt x="414" y="637"/>
                    <a:pt x="541" y="531"/>
                  </a:cubicBezTo>
                  <a:cubicBezTo>
                    <a:pt x="648" y="414"/>
                    <a:pt x="732" y="276"/>
                    <a:pt x="807" y="138"/>
                  </a:cubicBezTo>
                  <a:cubicBezTo>
                    <a:pt x="764" y="85"/>
                    <a:pt x="711" y="32"/>
                    <a:pt x="658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291;p13"/>
            <p:cNvSpPr/>
            <p:nvPr/>
          </p:nvSpPr>
          <p:spPr>
            <a:xfrm>
              <a:off x="8803671" y="3400910"/>
              <a:ext cx="48832" cy="44183"/>
            </a:xfrm>
            <a:custGeom>
              <a:avLst/>
              <a:gdLst/>
              <a:ahLst/>
              <a:cxnLst/>
              <a:rect l="l" t="t" r="r" b="b"/>
              <a:pathLst>
                <a:path w="1242" h="1126" extrusionOk="0">
                  <a:moveTo>
                    <a:pt x="1096" y="0"/>
                  </a:moveTo>
                  <a:cubicBezTo>
                    <a:pt x="1095" y="0"/>
                    <a:pt x="1094" y="1"/>
                    <a:pt x="1093" y="1"/>
                  </a:cubicBezTo>
                  <a:cubicBezTo>
                    <a:pt x="881" y="118"/>
                    <a:pt x="679" y="266"/>
                    <a:pt x="488" y="415"/>
                  </a:cubicBezTo>
                  <a:cubicBezTo>
                    <a:pt x="308" y="595"/>
                    <a:pt x="149" y="786"/>
                    <a:pt x="0" y="988"/>
                  </a:cubicBezTo>
                  <a:cubicBezTo>
                    <a:pt x="32" y="1041"/>
                    <a:pt x="85" y="1094"/>
                    <a:pt x="138" y="1126"/>
                  </a:cubicBezTo>
                  <a:cubicBezTo>
                    <a:pt x="351" y="1009"/>
                    <a:pt x="552" y="861"/>
                    <a:pt x="743" y="712"/>
                  </a:cubicBezTo>
                  <a:cubicBezTo>
                    <a:pt x="924" y="532"/>
                    <a:pt x="1093" y="341"/>
                    <a:pt x="1242" y="139"/>
                  </a:cubicBezTo>
                  <a:cubicBezTo>
                    <a:pt x="1242" y="129"/>
                    <a:pt x="1124" y="0"/>
                    <a:pt x="1096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292;p13"/>
            <p:cNvSpPr/>
            <p:nvPr/>
          </p:nvSpPr>
          <p:spPr>
            <a:xfrm>
              <a:off x="8800184" y="3370680"/>
              <a:ext cx="34880" cy="32556"/>
            </a:xfrm>
            <a:custGeom>
              <a:avLst/>
              <a:gdLst/>
              <a:ahLst/>
              <a:cxnLst/>
              <a:rect l="l" t="t" r="r" b="b"/>
              <a:pathLst>
                <a:path w="881" h="818" extrusionOk="0">
                  <a:moveTo>
                    <a:pt x="722" y="0"/>
                  </a:moveTo>
                  <a:cubicBezTo>
                    <a:pt x="722" y="0"/>
                    <a:pt x="467" y="202"/>
                    <a:pt x="340" y="319"/>
                  </a:cubicBezTo>
                  <a:cubicBezTo>
                    <a:pt x="276" y="361"/>
                    <a:pt x="202" y="457"/>
                    <a:pt x="127" y="520"/>
                  </a:cubicBezTo>
                  <a:lnTo>
                    <a:pt x="0" y="626"/>
                  </a:lnTo>
                  <a:cubicBezTo>
                    <a:pt x="11" y="690"/>
                    <a:pt x="32" y="754"/>
                    <a:pt x="64" y="817"/>
                  </a:cubicBezTo>
                  <a:cubicBezTo>
                    <a:pt x="64" y="817"/>
                    <a:pt x="149" y="807"/>
                    <a:pt x="265" y="775"/>
                  </a:cubicBezTo>
                  <a:cubicBezTo>
                    <a:pt x="382" y="743"/>
                    <a:pt x="499" y="680"/>
                    <a:pt x="605" y="605"/>
                  </a:cubicBezTo>
                  <a:cubicBezTo>
                    <a:pt x="722" y="457"/>
                    <a:pt x="817" y="298"/>
                    <a:pt x="881" y="117"/>
                  </a:cubicBezTo>
                  <a:cubicBezTo>
                    <a:pt x="828" y="75"/>
                    <a:pt x="775" y="32"/>
                    <a:pt x="722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2" name="Google Shape;293;p13"/>
          <p:cNvSpPr/>
          <p:nvPr/>
        </p:nvSpPr>
        <p:spPr>
          <a:xfrm>
            <a:off x="1460500" y="366714"/>
            <a:ext cx="390525" cy="90487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85" name="Google Shape;285;p13"/>
          <p:cNvSpPr txBox="1">
            <a:spLocks noGrp="1"/>
          </p:cNvSpPr>
          <p:nvPr>
            <p:ph type="title"/>
          </p:nvPr>
        </p:nvSpPr>
        <p:spPr>
          <a:xfrm>
            <a:off x="3022600" y="499400"/>
            <a:ext cx="6146800" cy="979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8401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1F2000CC-2062-4F1E-AC26-D18B556A5C6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28/11/2021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C0744790-6BE9-4CAD-ACB1-93E7ED231408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88415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73;p13"/>
          <p:cNvSpPr/>
          <p:nvPr/>
        </p:nvSpPr>
        <p:spPr>
          <a:xfrm>
            <a:off x="11488739" y="6400801"/>
            <a:ext cx="1271587" cy="184151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" name="Google Shape;274;p13"/>
          <p:cNvSpPr/>
          <p:nvPr/>
        </p:nvSpPr>
        <p:spPr>
          <a:xfrm>
            <a:off x="11630026" y="5737225"/>
            <a:ext cx="390525" cy="90488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Google Shape;275;p13"/>
          <p:cNvSpPr/>
          <p:nvPr/>
        </p:nvSpPr>
        <p:spPr>
          <a:xfrm>
            <a:off x="11004551" y="6137275"/>
            <a:ext cx="1270000" cy="185739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Google Shape;276;p13"/>
          <p:cNvSpPr/>
          <p:nvPr/>
        </p:nvSpPr>
        <p:spPr>
          <a:xfrm>
            <a:off x="-214313" y="779465"/>
            <a:ext cx="1270001" cy="185737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7" name="Google Shape;277;p13"/>
          <p:cNvGrpSpPr>
            <a:grpSpLocks/>
          </p:cNvGrpSpPr>
          <p:nvPr/>
        </p:nvGrpSpPr>
        <p:grpSpPr bwMode="auto">
          <a:xfrm>
            <a:off x="-568325" y="5845175"/>
            <a:ext cx="1978025" cy="769939"/>
            <a:chOff x="651200" y="238075"/>
            <a:chExt cx="880725" cy="343075"/>
          </a:xfrm>
        </p:grpSpPr>
        <p:sp>
          <p:nvSpPr>
            <p:cNvPr id="8" name="Google Shape;278;p13"/>
            <p:cNvSpPr/>
            <p:nvPr/>
          </p:nvSpPr>
          <p:spPr>
            <a:xfrm>
              <a:off x="651200" y="238075"/>
              <a:ext cx="880725" cy="343075"/>
            </a:xfrm>
            <a:custGeom>
              <a:avLst/>
              <a:gdLst/>
              <a:ahLst/>
              <a:cxnLst/>
              <a:rect l="l" t="t" r="r" b="b"/>
              <a:pathLst>
                <a:path w="35229" h="13723" extrusionOk="0">
                  <a:moveTo>
                    <a:pt x="20065" y="1"/>
                  </a:moveTo>
                  <a:cubicBezTo>
                    <a:pt x="16539" y="1"/>
                    <a:pt x="13074" y="2061"/>
                    <a:pt x="14483" y="5935"/>
                  </a:cubicBezTo>
                  <a:cubicBezTo>
                    <a:pt x="13434" y="5038"/>
                    <a:pt x="12109" y="4625"/>
                    <a:pt x="10792" y="4625"/>
                  </a:cubicBezTo>
                  <a:cubicBezTo>
                    <a:pt x="8616" y="4625"/>
                    <a:pt x="6461" y="5751"/>
                    <a:pt x="5603" y="7679"/>
                  </a:cubicBezTo>
                  <a:cubicBezTo>
                    <a:pt x="5272" y="8432"/>
                    <a:pt x="5144" y="9259"/>
                    <a:pt x="5235" y="10076"/>
                  </a:cubicBezTo>
                  <a:cubicBezTo>
                    <a:pt x="4648" y="9764"/>
                    <a:pt x="3986" y="9590"/>
                    <a:pt x="3316" y="9580"/>
                  </a:cubicBezTo>
                  <a:cubicBezTo>
                    <a:pt x="1351" y="9580"/>
                    <a:pt x="1" y="11298"/>
                    <a:pt x="377" y="13722"/>
                  </a:cubicBezTo>
                  <a:lnTo>
                    <a:pt x="33952" y="13722"/>
                  </a:lnTo>
                  <a:cubicBezTo>
                    <a:pt x="35229" y="11390"/>
                    <a:pt x="34623" y="9305"/>
                    <a:pt x="33126" y="7982"/>
                  </a:cubicBezTo>
                  <a:cubicBezTo>
                    <a:pt x="32081" y="7073"/>
                    <a:pt x="30608" y="6529"/>
                    <a:pt x="29036" y="6529"/>
                  </a:cubicBezTo>
                  <a:cubicBezTo>
                    <a:pt x="27927" y="6529"/>
                    <a:pt x="26768" y="6800"/>
                    <a:pt x="25678" y="7404"/>
                  </a:cubicBezTo>
                  <a:cubicBezTo>
                    <a:pt x="27692" y="2368"/>
                    <a:pt x="23844" y="1"/>
                    <a:pt x="20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279;p13"/>
            <p:cNvSpPr/>
            <p:nvPr/>
          </p:nvSpPr>
          <p:spPr>
            <a:xfrm>
              <a:off x="1162247" y="272736"/>
              <a:ext cx="48065" cy="32539"/>
            </a:xfrm>
            <a:custGeom>
              <a:avLst/>
              <a:gdLst/>
              <a:ahLst/>
              <a:cxnLst/>
              <a:rect l="l" t="t" r="r" b="b"/>
              <a:pathLst>
                <a:path w="1902" h="1308" extrusionOk="0">
                  <a:moveTo>
                    <a:pt x="534" y="1"/>
                  </a:moveTo>
                  <a:cubicBezTo>
                    <a:pt x="503" y="1"/>
                    <a:pt x="472" y="2"/>
                    <a:pt x="441" y="4"/>
                  </a:cubicBezTo>
                  <a:cubicBezTo>
                    <a:pt x="294" y="4"/>
                    <a:pt x="157" y="31"/>
                    <a:pt x="10" y="68"/>
                  </a:cubicBezTo>
                  <a:cubicBezTo>
                    <a:pt x="0" y="151"/>
                    <a:pt x="19" y="242"/>
                    <a:pt x="46" y="316"/>
                  </a:cubicBezTo>
                  <a:cubicBezTo>
                    <a:pt x="175" y="316"/>
                    <a:pt x="294" y="334"/>
                    <a:pt x="414" y="353"/>
                  </a:cubicBezTo>
                  <a:cubicBezTo>
                    <a:pt x="616" y="399"/>
                    <a:pt x="818" y="472"/>
                    <a:pt x="992" y="582"/>
                  </a:cubicBezTo>
                  <a:cubicBezTo>
                    <a:pt x="1167" y="692"/>
                    <a:pt x="1323" y="830"/>
                    <a:pt x="1461" y="996"/>
                  </a:cubicBezTo>
                  <a:cubicBezTo>
                    <a:pt x="1534" y="1097"/>
                    <a:pt x="1598" y="1198"/>
                    <a:pt x="1663" y="1308"/>
                  </a:cubicBezTo>
                  <a:cubicBezTo>
                    <a:pt x="1745" y="1299"/>
                    <a:pt x="1828" y="1271"/>
                    <a:pt x="1901" y="1225"/>
                  </a:cubicBezTo>
                  <a:lnTo>
                    <a:pt x="1865" y="1115"/>
                  </a:lnTo>
                  <a:cubicBezTo>
                    <a:pt x="1846" y="1014"/>
                    <a:pt x="1810" y="913"/>
                    <a:pt x="1764" y="821"/>
                  </a:cubicBezTo>
                  <a:cubicBezTo>
                    <a:pt x="1653" y="564"/>
                    <a:pt x="1479" y="344"/>
                    <a:pt x="1240" y="187"/>
                  </a:cubicBezTo>
                  <a:cubicBezTo>
                    <a:pt x="1028" y="65"/>
                    <a:pt x="780" y="1"/>
                    <a:pt x="534" y="1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280;p13"/>
            <p:cNvSpPr/>
            <p:nvPr/>
          </p:nvSpPr>
          <p:spPr>
            <a:xfrm>
              <a:off x="1158712" y="301738"/>
              <a:ext cx="36756" cy="29002"/>
            </a:xfrm>
            <a:custGeom>
              <a:avLst/>
              <a:gdLst/>
              <a:ahLst/>
              <a:cxnLst/>
              <a:rect l="l" t="t" r="r" b="b"/>
              <a:pathLst>
                <a:path w="1461" h="1148" extrusionOk="0">
                  <a:moveTo>
                    <a:pt x="56" y="0"/>
                  </a:moveTo>
                  <a:cubicBezTo>
                    <a:pt x="19" y="73"/>
                    <a:pt x="1" y="156"/>
                    <a:pt x="1" y="239"/>
                  </a:cubicBezTo>
                  <a:lnTo>
                    <a:pt x="230" y="386"/>
                  </a:lnTo>
                  <a:cubicBezTo>
                    <a:pt x="304" y="422"/>
                    <a:pt x="368" y="478"/>
                    <a:pt x="423" y="533"/>
                  </a:cubicBezTo>
                  <a:cubicBezTo>
                    <a:pt x="487" y="588"/>
                    <a:pt x="552" y="643"/>
                    <a:pt x="616" y="689"/>
                  </a:cubicBezTo>
                  <a:cubicBezTo>
                    <a:pt x="846" y="872"/>
                    <a:pt x="1286" y="1148"/>
                    <a:pt x="1286" y="1148"/>
                  </a:cubicBezTo>
                  <a:cubicBezTo>
                    <a:pt x="1351" y="1102"/>
                    <a:pt x="1415" y="1038"/>
                    <a:pt x="1461" y="973"/>
                  </a:cubicBezTo>
                  <a:cubicBezTo>
                    <a:pt x="1305" y="726"/>
                    <a:pt x="1121" y="505"/>
                    <a:pt x="910" y="312"/>
                  </a:cubicBezTo>
                  <a:cubicBezTo>
                    <a:pt x="745" y="193"/>
                    <a:pt x="570" y="110"/>
                    <a:pt x="377" y="55"/>
                  </a:cubicBezTo>
                  <a:cubicBezTo>
                    <a:pt x="194" y="18"/>
                    <a:pt x="56" y="0"/>
                    <a:pt x="56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281;p13"/>
            <p:cNvSpPr/>
            <p:nvPr/>
          </p:nvSpPr>
          <p:spPr>
            <a:xfrm>
              <a:off x="1319872" y="547903"/>
              <a:ext cx="54427" cy="11318"/>
            </a:xfrm>
            <a:custGeom>
              <a:avLst/>
              <a:gdLst/>
              <a:ahLst/>
              <a:cxnLst/>
              <a:rect l="l" t="t" r="r" b="b"/>
              <a:pathLst>
                <a:path w="2196" h="478" extrusionOk="0">
                  <a:moveTo>
                    <a:pt x="1103" y="0"/>
                  </a:moveTo>
                  <a:cubicBezTo>
                    <a:pt x="736" y="19"/>
                    <a:pt x="377" y="56"/>
                    <a:pt x="28" y="120"/>
                  </a:cubicBezTo>
                  <a:cubicBezTo>
                    <a:pt x="1" y="202"/>
                    <a:pt x="1" y="285"/>
                    <a:pt x="28" y="368"/>
                  </a:cubicBezTo>
                  <a:cubicBezTo>
                    <a:pt x="377" y="423"/>
                    <a:pt x="736" y="460"/>
                    <a:pt x="1103" y="478"/>
                  </a:cubicBezTo>
                  <a:cubicBezTo>
                    <a:pt x="1461" y="460"/>
                    <a:pt x="1819" y="423"/>
                    <a:pt x="2177" y="368"/>
                  </a:cubicBezTo>
                  <a:cubicBezTo>
                    <a:pt x="2196" y="285"/>
                    <a:pt x="2196" y="202"/>
                    <a:pt x="2177" y="120"/>
                  </a:cubicBezTo>
                  <a:cubicBezTo>
                    <a:pt x="1819" y="56"/>
                    <a:pt x="1461" y="19"/>
                    <a:pt x="1103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282;p13"/>
            <p:cNvSpPr/>
            <p:nvPr/>
          </p:nvSpPr>
          <p:spPr>
            <a:xfrm>
              <a:off x="1333303" y="520316"/>
              <a:ext cx="27567" cy="12025"/>
            </a:xfrm>
            <a:custGeom>
              <a:avLst/>
              <a:gdLst/>
              <a:ahLst/>
              <a:cxnLst/>
              <a:rect l="l" t="t" r="r" b="b"/>
              <a:pathLst>
                <a:path w="1094" h="470" extrusionOk="0">
                  <a:moveTo>
                    <a:pt x="552" y="1"/>
                  </a:moveTo>
                  <a:cubicBezTo>
                    <a:pt x="368" y="10"/>
                    <a:pt x="185" y="56"/>
                    <a:pt x="10" y="111"/>
                  </a:cubicBezTo>
                  <a:cubicBezTo>
                    <a:pt x="1" y="194"/>
                    <a:pt x="1" y="276"/>
                    <a:pt x="10" y="359"/>
                  </a:cubicBezTo>
                  <a:cubicBezTo>
                    <a:pt x="185" y="414"/>
                    <a:pt x="368" y="460"/>
                    <a:pt x="552" y="469"/>
                  </a:cubicBezTo>
                  <a:cubicBezTo>
                    <a:pt x="736" y="460"/>
                    <a:pt x="910" y="414"/>
                    <a:pt x="1085" y="359"/>
                  </a:cubicBezTo>
                  <a:cubicBezTo>
                    <a:pt x="1094" y="276"/>
                    <a:pt x="1094" y="194"/>
                    <a:pt x="1085" y="111"/>
                  </a:cubicBezTo>
                  <a:cubicBezTo>
                    <a:pt x="910" y="56"/>
                    <a:pt x="736" y="10"/>
                    <a:pt x="552" y="1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3" name="Google Shape;283;p13"/>
          <p:cNvSpPr/>
          <p:nvPr/>
        </p:nvSpPr>
        <p:spPr>
          <a:xfrm>
            <a:off x="1011237" y="1104900"/>
            <a:ext cx="392112" cy="90488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" name="Google Shape;284;p13"/>
          <p:cNvSpPr/>
          <p:nvPr/>
        </p:nvSpPr>
        <p:spPr>
          <a:xfrm>
            <a:off x="466726" y="1241425"/>
            <a:ext cx="390525" cy="90488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5" name="Google Shape;286;p13"/>
          <p:cNvGrpSpPr>
            <a:grpSpLocks/>
          </p:cNvGrpSpPr>
          <p:nvPr/>
        </p:nvGrpSpPr>
        <p:grpSpPr bwMode="auto">
          <a:xfrm flipH="1">
            <a:off x="10945814" y="596901"/>
            <a:ext cx="1758951" cy="784225"/>
            <a:chOff x="7624716" y="2969549"/>
            <a:chExt cx="1288247" cy="574373"/>
          </a:xfrm>
        </p:grpSpPr>
        <p:sp>
          <p:nvSpPr>
            <p:cNvPr id="16" name="Google Shape;287;p13"/>
            <p:cNvSpPr/>
            <p:nvPr/>
          </p:nvSpPr>
          <p:spPr>
            <a:xfrm>
              <a:off x="7624716" y="2969549"/>
              <a:ext cx="1288247" cy="574373"/>
            </a:xfrm>
            <a:custGeom>
              <a:avLst/>
              <a:gdLst/>
              <a:ahLst/>
              <a:cxnLst/>
              <a:rect l="l" t="t" r="r" b="b"/>
              <a:pathLst>
                <a:path w="32423" h="14456" extrusionOk="0">
                  <a:moveTo>
                    <a:pt x="13248" y="0"/>
                  </a:moveTo>
                  <a:cubicBezTo>
                    <a:pt x="9366" y="0"/>
                    <a:pt x="5508" y="3323"/>
                    <a:pt x="6973" y="9277"/>
                  </a:cubicBezTo>
                  <a:cubicBezTo>
                    <a:pt x="6217" y="8839"/>
                    <a:pt x="5486" y="8647"/>
                    <a:pt x="4800" y="8647"/>
                  </a:cubicBezTo>
                  <a:cubicBezTo>
                    <a:pt x="2042" y="8647"/>
                    <a:pt x="1" y="11745"/>
                    <a:pt x="1" y="14455"/>
                  </a:cubicBezTo>
                  <a:lnTo>
                    <a:pt x="31060" y="14455"/>
                  </a:lnTo>
                  <a:cubicBezTo>
                    <a:pt x="32423" y="9759"/>
                    <a:pt x="28766" y="5815"/>
                    <a:pt x="24917" y="5815"/>
                  </a:cubicBezTo>
                  <a:cubicBezTo>
                    <a:pt x="23131" y="5815"/>
                    <a:pt x="21304" y="6665"/>
                    <a:pt x="19918" y="8683"/>
                  </a:cubicBezTo>
                  <a:cubicBezTo>
                    <a:pt x="20296" y="2723"/>
                    <a:pt x="16763" y="0"/>
                    <a:pt x="132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288;p13"/>
            <p:cNvSpPr/>
            <p:nvPr/>
          </p:nvSpPr>
          <p:spPr>
            <a:xfrm>
              <a:off x="8289768" y="3075355"/>
              <a:ext cx="37206" cy="53484"/>
            </a:xfrm>
            <a:custGeom>
              <a:avLst/>
              <a:gdLst/>
              <a:ahLst/>
              <a:cxnLst/>
              <a:rect l="l" t="t" r="r" b="b"/>
              <a:pathLst>
                <a:path w="935" h="1322" extrusionOk="0">
                  <a:moveTo>
                    <a:pt x="86" y="1"/>
                  </a:moveTo>
                  <a:cubicBezTo>
                    <a:pt x="43" y="54"/>
                    <a:pt x="11" y="118"/>
                    <a:pt x="1" y="192"/>
                  </a:cubicBezTo>
                  <a:cubicBezTo>
                    <a:pt x="1" y="192"/>
                    <a:pt x="86" y="255"/>
                    <a:pt x="181" y="362"/>
                  </a:cubicBezTo>
                  <a:cubicBezTo>
                    <a:pt x="277" y="468"/>
                    <a:pt x="362" y="584"/>
                    <a:pt x="436" y="701"/>
                  </a:cubicBezTo>
                  <a:cubicBezTo>
                    <a:pt x="521" y="818"/>
                    <a:pt x="584" y="945"/>
                    <a:pt x="638" y="1073"/>
                  </a:cubicBezTo>
                  <a:cubicBezTo>
                    <a:pt x="659" y="1126"/>
                    <a:pt x="680" y="1189"/>
                    <a:pt x="691" y="1242"/>
                  </a:cubicBezTo>
                  <a:lnTo>
                    <a:pt x="712" y="1306"/>
                  </a:lnTo>
                  <a:cubicBezTo>
                    <a:pt x="744" y="1317"/>
                    <a:pt x="778" y="1322"/>
                    <a:pt x="813" y="1322"/>
                  </a:cubicBezTo>
                  <a:cubicBezTo>
                    <a:pt x="847" y="1322"/>
                    <a:pt x="882" y="1317"/>
                    <a:pt x="913" y="1306"/>
                  </a:cubicBezTo>
                  <a:cubicBezTo>
                    <a:pt x="913" y="1306"/>
                    <a:pt x="913" y="1274"/>
                    <a:pt x="924" y="1232"/>
                  </a:cubicBezTo>
                  <a:cubicBezTo>
                    <a:pt x="935" y="1157"/>
                    <a:pt x="935" y="1083"/>
                    <a:pt x="924" y="1019"/>
                  </a:cubicBezTo>
                  <a:cubicBezTo>
                    <a:pt x="913" y="828"/>
                    <a:pt x="860" y="648"/>
                    <a:pt x="765" y="489"/>
                  </a:cubicBezTo>
                  <a:cubicBezTo>
                    <a:pt x="659" y="330"/>
                    <a:pt x="510" y="213"/>
                    <a:pt x="351" y="118"/>
                  </a:cubicBezTo>
                  <a:cubicBezTo>
                    <a:pt x="298" y="86"/>
                    <a:pt x="234" y="54"/>
                    <a:pt x="160" y="33"/>
                  </a:cubicBezTo>
                  <a:lnTo>
                    <a:pt x="86" y="1"/>
                  </a:ln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289;p13"/>
            <p:cNvSpPr/>
            <p:nvPr/>
          </p:nvSpPr>
          <p:spPr>
            <a:xfrm>
              <a:off x="8254887" y="3089307"/>
              <a:ext cx="34880" cy="36043"/>
            </a:xfrm>
            <a:custGeom>
              <a:avLst/>
              <a:gdLst/>
              <a:ahLst/>
              <a:cxnLst/>
              <a:rect l="l" t="t" r="r" b="b"/>
              <a:pathLst>
                <a:path w="892" h="892" extrusionOk="0">
                  <a:moveTo>
                    <a:pt x="53" y="0"/>
                  </a:moveTo>
                  <a:cubicBezTo>
                    <a:pt x="32" y="53"/>
                    <a:pt x="11" y="117"/>
                    <a:pt x="0" y="191"/>
                  </a:cubicBezTo>
                  <a:cubicBezTo>
                    <a:pt x="53" y="223"/>
                    <a:pt x="106" y="255"/>
                    <a:pt x="159" y="297"/>
                  </a:cubicBezTo>
                  <a:cubicBezTo>
                    <a:pt x="234" y="361"/>
                    <a:pt x="308" y="425"/>
                    <a:pt x="372" y="510"/>
                  </a:cubicBezTo>
                  <a:cubicBezTo>
                    <a:pt x="456" y="584"/>
                    <a:pt x="520" y="658"/>
                    <a:pt x="594" y="743"/>
                  </a:cubicBezTo>
                  <a:cubicBezTo>
                    <a:pt x="637" y="786"/>
                    <a:pt x="669" y="839"/>
                    <a:pt x="700" y="892"/>
                  </a:cubicBezTo>
                  <a:cubicBezTo>
                    <a:pt x="775" y="881"/>
                    <a:pt x="838" y="860"/>
                    <a:pt x="891" y="828"/>
                  </a:cubicBezTo>
                  <a:cubicBezTo>
                    <a:pt x="891" y="828"/>
                    <a:pt x="891" y="807"/>
                    <a:pt x="891" y="764"/>
                  </a:cubicBezTo>
                  <a:cubicBezTo>
                    <a:pt x="881" y="711"/>
                    <a:pt x="870" y="658"/>
                    <a:pt x="849" y="616"/>
                  </a:cubicBezTo>
                  <a:cubicBezTo>
                    <a:pt x="817" y="478"/>
                    <a:pt x="754" y="351"/>
                    <a:pt x="658" y="244"/>
                  </a:cubicBezTo>
                  <a:cubicBezTo>
                    <a:pt x="552" y="138"/>
                    <a:pt x="425" y="64"/>
                    <a:pt x="276" y="32"/>
                  </a:cubicBezTo>
                  <a:cubicBezTo>
                    <a:pt x="223" y="11"/>
                    <a:pt x="170" y="0"/>
                    <a:pt x="117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290;p13"/>
            <p:cNvSpPr/>
            <p:nvPr/>
          </p:nvSpPr>
          <p:spPr>
            <a:xfrm>
              <a:off x="8816461" y="3445093"/>
              <a:ext cx="31392" cy="31392"/>
            </a:xfrm>
            <a:custGeom>
              <a:avLst/>
              <a:gdLst/>
              <a:ahLst/>
              <a:cxnLst/>
              <a:rect l="l" t="t" r="r" b="b"/>
              <a:pathLst>
                <a:path w="807" h="797" extrusionOk="0">
                  <a:moveTo>
                    <a:pt x="658" y="0"/>
                  </a:moveTo>
                  <a:cubicBezTo>
                    <a:pt x="361" y="117"/>
                    <a:pt x="117" y="361"/>
                    <a:pt x="0" y="658"/>
                  </a:cubicBezTo>
                  <a:cubicBezTo>
                    <a:pt x="43" y="711"/>
                    <a:pt x="85" y="754"/>
                    <a:pt x="138" y="796"/>
                  </a:cubicBezTo>
                  <a:cubicBezTo>
                    <a:pt x="287" y="722"/>
                    <a:pt x="414" y="637"/>
                    <a:pt x="541" y="531"/>
                  </a:cubicBezTo>
                  <a:cubicBezTo>
                    <a:pt x="648" y="414"/>
                    <a:pt x="732" y="276"/>
                    <a:pt x="807" y="138"/>
                  </a:cubicBezTo>
                  <a:cubicBezTo>
                    <a:pt x="764" y="85"/>
                    <a:pt x="711" y="32"/>
                    <a:pt x="658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291;p13"/>
            <p:cNvSpPr/>
            <p:nvPr/>
          </p:nvSpPr>
          <p:spPr>
            <a:xfrm>
              <a:off x="8803671" y="3400910"/>
              <a:ext cx="48832" cy="44183"/>
            </a:xfrm>
            <a:custGeom>
              <a:avLst/>
              <a:gdLst/>
              <a:ahLst/>
              <a:cxnLst/>
              <a:rect l="l" t="t" r="r" b="b"/>
              <a:pathLst>
                <a:path w="1242" h="1126" extrusionOk="0">
                  <a:moveTo>
                    <a:pt x="1096" y="0"/>
                  </a:moveTo>
                  <a:cubicBezTo>
                    <a:pt x="1095" y="0"/>
                    <a:pt x="1094" y="1"/>
                    <a:pt x="1093" y="1"/>
                  </a:cubicBezTo>
                  <a:cubicBezTo>
                    <a:pt x="881" y="118"/>
                    <a:pt x="679" y="266"/>
                    <a:pt x="488" y="415"/>
                  </a:cubicBezTo>
                  <a:cubicBezTo>
                    <a:pt x="308" y="595"/>
                    <a:pt x="149" y="786"/>
                    <a:pt x="0" y="988"/>
                  </a:cubicBezTo>
                  <a:cubicBezTo>
                    <a:pt x="32" y="1041"/>
                    <a:pt x="85" y="1094"/>
                    <a:pt x="138" y="1126"/>
                  </a:cubicBezTo>
                  <a:cubicBezTo>
                    <a:pt x="351" y="1009"/>
                    <a:pt x="552" y="861"/>
                    <a:pt x="743" y="712"/>
                  </a:cubicBezTo>
                  <a:cubicBezTo>
                    <a:pt x="924" y="532"/>
                    <a:pt x="1093" y="341"/>
                    <a:pt x="1242" y="139"/>
                  </a:cubicBezTo>
                  <a:cubicBezTo>
                    <a:pt x="1242" y="129"/>
                    <a:pt x="1124" y="0"/>
                    <a:pt x="1096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292;p13"/>
            <p:cNvSpPr/>
            <p:nvPr/>
          </p:nvSpPr>
          <p:spPr>
            <a:xfrm>
              <a:off x="8800184" y="3370680"/>
              <a:ext cx="34880" cy="32556"/>
            </a:xfrm>
            <a:custGeom>
              <a:avLst/>
              <a:gdLst/>
              <a:ahLst/>
              <a:cxnLst/>
              <a:rect l="l" t="t" r="r" b="b"/>
              <a:pathLst>
                <a:path w="881" h="818" extrusionOk="0">
                  <a:moveTo>
                    <a:pt x="722" y="0"/>
                  </a:moveTo>
                  <a:cubicBezTo>
                    <a:pt x="722" y="0"/>
                    <a:pt x="467" y="202"/>
                    <a:pt x="340" y="319"/>
                  </a:cubicBezTo>
                  <a:cubicBezTo>
                    <a:pt x="276" y="361"/>
                    <a:pt x="202" y="457"/>
                    <a:pt x="127" y="520"/>
                  </a:cubicBezTo>
                  <a:lnTo>
                    <a:pt x="0" y="626"/>
                  </a:lnTo>
                  <a:cubicBezTo>
                    <a:pt x="11" y="690"/>
                    <a:pt x="32" y="754"/>
                    <a:pt x="64" y="817"/>
                  </a:cubicBezTo>
                  <a:cubicBezTo>
                    <a:pt x="64" y="817"/>
                    <a:pt x="149" y="807"/>
                    <a:pt x="265" y="775"/>
                  </a:cubicBezTo>
                  <a:cubicBezTo>
                    <a:pt x="382" y="743"/>
                    <a:pt x="499" y="680"/>
                    <a:pt x="605" y="605"/>
                  </a:cubicBezTo>
                  <a:cubicBezTo>
                    <a:pt x="722" y="457"/>
                    <a:pt x="817" y="298"/>
                    <a:pt x="881" y="117"/>
                  </a:cubicBezTo>
                  <a:cubicBezTo>
                    <a:pt x="828" y="75"/>
                    <a:pt x="775" y="32"/>
                    <a:pt x="722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2" name="Google Shape;293;p13"/>
          <p:cNvSpPr/>
          <p:nvPr/>
        </p:nvSpPr>
        <p:spPr>
          <a:xfrm>
            <a:off x="1460500" y="366714"/>
            <a:ext cx="390525" cy="90487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85" name="Google Shape;285;p13"/>
          <p:cNvSpPr txBox="1">
            <a:spLocks noGrp="1"/>
          </p:cNvSpPr>
          <p:nvPr>
            <p:ph type="title"/>
          </p:nvPr>
        </p:nvSpPr>
        <p:spPr>
          <a:xfrm>
            <a:off x="3022600" y="499400"/>
            <a:ext cx="6146800" cy="979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08105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73;p13"/>
          <p:cNvSpPr/>
          <p:nvPr/>
        </p:nvSpPr>
        <p:spPr>
          <a:xfrm>
            <a:off x="11488739" y="6400801"/>
            <a:ext cx="1271587" cy="184151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" name="Google Shape;274;p13"/>
          <p:cNvSpPr/>
          <p:nvPr/>
        </p:nvSpPr>
        <p:spPr>
          <a:xfrm>
            <a:off x="11630026" y="5737225"/>
            <a:ext cx="390525" cy="90488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Google Shape;275;p13"/>
          <p:cNvSpPr/>
          <p:nvPr/>
        </p:nvSpPr>
        <p:spPr>
          <a:xfrm>
            <a:off x="11004551" y="6137275"/>
            <a:ext cx="1270000" cy="185739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Google Shape;276;p13"/>
          <p:cNvSpPr/>
          <p:nvPr/>
        </p:nvSpPr>
        <p:spPr>
          <a:xfrm>
            <a:off x="-214313" y="779465"/>
            <a:ext cx="1270001" cy="185737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7" name="Google Shape;277;p13"/>
          <p:cNvGrpSpPr>
            <a:grpSpLocks/>
          </p:cNvGrpSpPr>
          <p:nvPr/>
        </p:nvGrpSpPr>
        <p:grpSpPr bwMode="auto">
          <a:xfrm>
            <a:off x="-568325" y="5845175"/>
            <a:ext cx="1978025" cy="769939"/>
            <a:chOff x="651200" y="238075"/>
            <a:chExt cx="880725" cy="343075"/>
          </a:xfrm>
        </p:grpSpPr>
        <p:sp>
          <p:nvSpPr>
            <p:cNvPr id="8" name="Google Shape;278;p13"/>
            <p:cNvSpPr/>
            <p:nvPr/>
          </p:nvSpPr>
          <p:spPr>
            <a:xfrm>
              <a:off x="651200" y="238075"/>
              <a:ext cx="880725" cy="343075"/>
            </a:xfrm>
            <a:custGeom>
              <a:avLst/>
              <a:gdLst/>
              <a:ahLst/>
              <a:cxnLst/>
              <a:rect l="l" t="t" r="r" b="b"/>
              <a:pathLst>
                <a:path w="35229" h="13723" extrusionOk="0">
                  <a:moveTo>
                    <a:pt x="20065" y="1"/>
                  </a:moveTo>
                  <a:cubicBezTo>
                    <a:pt x="16539" y="1"/>
                    <a:pt x="13074" y="2061"/>
                    <a:pt x="14483" y="5935"/>
                  </a:cubicBezTo>
                  <a:cubicBezTo>
                    <a:pt x="13434" y="5038"/>
                    <a:pt x="12109" y="4625"/>
                    <a:pt x="10792" y="4625"/>
                  </a:cubicBezTo>
                  <a:cubicBezTo>
                    <a:pt x="8616" y="4625"/>
                    <a:pt x="6461" y="5751"/>
                    <a:pt x="5603" y="7679"/>
                  </a:cubicBezTo>
                  <a:cubicBezTo>
                    <a:pt x="5272" y="8432"/>
                    <a:pt x="5144" y="9259"/>
                    <a:pt x="5235" y="10076"/>
                  </a:cubicBezTo>
                  <a:cubicBezTo>
                    <a:pt x="4648" y="9764"/>
                    <a:pt x="3986" y="9590"/>
                    <a:pt x="3316" y="9580"/>
                  </a:cubicBezTo>
                  <a:cubicBezTo>
                    <a:pt x="1351" y="9580"/>
                    <a:pt x="1" y="11298"/>
                    <a:pt x="377" y="13722"/>
                  </a:cubicBezTo>
                  <a:lnTo>
                    <a:pt x="33952" y="13722"/>
                  </a:lnTo>
                  <a:cubicBezTo>
                    <a:pt x="35229" y="11390"/>
                    <a:pt x="34623" y="9305"/>
                    <a:pt x="33126" y="7982"/>
                  </a:cubicBezTo>
                  <a:cubicBezTo>
                    <a:pt x="32081" y="7073"/>
                    <a:pt x="30608" y="6529"/>
                    <a:pt x="29036" y="6529"/>
                  </a:cubicBezTo>
                  <a:cubicBezTo>
                    <a:pt x="27927" y="6529"/>
                    <a:pt x="26768" y="6800"/>
                    <a:pt x="25678" y="7404"/>
                  </a:cubicBezTo>
                  <a:cubicBezTo>
                    <a:pt x="27692" y="2368"/>
                    <a:pt x="23844" y="1"/>
                    <a:pt x="20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279;p13"/>
            <p:cNvSpPr/>
            <p:nvPr/>
          </p:nvSpPr>
          <p:spPr>
            <a:xfrm>
              <a:off x="1162247" y="272736"/>
              <a:ext cx="48065" cy="32539"/>
            </a:xfrm>
            <a:custGeom>
              <a:avLst/>
              <a:gdLst/>
              <a:ahLst/>
              <a:cxnLst/>
              <a:rect l="l" t="t" r="r" b="b"/>
              <a:pathLst>
                <a:path w="1902" h="1308" extrusionOk="0">
                  <a:moveTo>
                    <a:pt x="534" y="1"/>
                  </a:moveTo>
                  <a:cubicBezTo>
                    <a:pt x="503" y="1"/>
                    <a:pt x="472" y="2"/>
                    <a:pt x="441" y="4"/>
                  </a:cubicBezTo>
                  <a:cubicBezTo>
                    <a:pt x="294" y="4"/>
                    <a:pt x="157" y="31"/>
                    <a:pt x="10" y="68"/>
                  </a:cubicBezTo>
                  <a:cubicBezTo>
                    <a:pt x="0" y="151"/>
                    <a:pt x="19" y="242"/>
                    <a:pt x="46" y="316"/>
                  </a:cubicBezTo>
                  <a:cubicBezTo>
                    <a:pt x="175" y="316"/>
                    <a:pt x="294" y="334"/>
                    <a:pt x="414" y="353"/>
                  </a:cubicBezTo>
                  <a:cubicBezTo>
                    <a:pt x="616" y="399"/>
                    <a:pt x="818" y="472"/>
                    <a:pt x="992" y="582"/>
                  </a:cubicBezTo>
                  <a:cubicBezTo>
                    <a:pt x="1167" y="692"/>
                    <a:pt x="1323" y="830"/>
                    <a:pt x="1461" y="996"/>
                  </a:cubicBezTo>
                  <a:cubicBezTo>
                    <a:pt x="1534" y="1097"/>
                    <a:pt x="1598" y="1198"/>
                    <a:pt x="1663" y="1308"/>
                  </a:cubicBezTo>
                  <a:cubicBezTo>
                    <a:pt x="1745" y="1299"/>
                    <a:pt x="1828" y="1271"/>
                    <a:pt x="1901" y="1225"/>
                  </a:cubicBezTo>
                  <a:lnTo>
                    <a:pt x="1865" y="1115"/>
                  </a:lnTo>
                  <a:cubicBezTo>
                    <a:pt x="1846" y="1014"/>
                    <a:pt x="1810" y="913"/>
                    <a:pt x="1764" y="821"/>
                  </a:cubicBezTo>
                  <a:cubicBezTo>
                    <a:pt x="1653" y="564"/>
                    <a:pt x="1479" y="344"/>
                    <a:pt x="1240" y="187"/>
                  </a:cubicBezTo>
                  <a:cubicBezTo>
                    <a:pt x="1028" y="65"/>
                    <a:pt x="780" y="1"/>
                    <a:pt x="534" y="1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280;p13"/>
            <p:cNvSpPr/>
            <p:nvPr/>
          </p:nvSpPr>
          <p:spPr>
            <a:xfrm>
              <a:off x="1158712" y="301738"/>
              <a:ext cx="36756" cy="29002"/>
            </a:xfrm>
            <a:custGeom>
              <a:avLst/>
              <a:gdLst/>
              <a:ahLst/>
              <a:cxnLst/>
              <a:rect l="l" t="t" r="r" b="b"/>
              <a:pathLst>
                <a:path w="1461" h="1148" extrusionOk="0">
                  <a:moveTo>
                    <a:pt x="56" y="0"/>
                  </a:moveTo>
                  <a:cubicBezTo>
                    <a:pt x="19" y="73"/>
                    <a:pt x="1" y="156"/>
                    <a:pt x="1" y="239"/>
                  </a:cubicBezTo>
                  <a:lnTo>
                    <a:pt x="230" y="386"/>
                  </a:lnTo>
                  <a:cubicBezTo>
                    <a:pt x="304" y="422"/>
                    <a:pt x="368" y="478"/>
                    <a:pt x="423" y="533"/>
                  </a:cubicBezTo>
                  <a:cubicBezTo>
                    <a:pt x="487" y="588"/>
                    <a:pt x="552" y="643"/>
                    <a:pt x="616" y="689"/>
                  </a:cubicBezTo>
                  <a:cubicBezTo>
                    <a:pt x="846" y="872"/>
                    <a:pt x="1286" y="1148"/>
                    <a:pt x="1286" y="1148"/>
                  </a:cubicBezTo>
                  <a:cubicBezTo>
                    <a:pt x="1351" y="1102"/>
                    <a:pt x="1415" y="1038"/>
                    <a:pt x="1461" y="973"/>
                  </a:cubicBezTo>
                  <a:cubicBezTo>
                    <a:pt x="1305" y="726"/>
                    <a:pt x="1121" y="505"/>
                    <a:pt x="910" y="312"/>
                  </a:cubicBezTo>
                  <a:cubicBezTo>
                    <a:pt x="745" y="193"/>
                    <a:pt x="570" y="110"/>
                    <a:pt x="377" y="55"/>
                  </a:cubicBezTo>
                  <a:cubicBezTo>
                    <a:pt x="194" y="18"/>
                    <a:pt x="56" y="0"/>
                    <a:pt x="56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281;p13"/>
            <p:cNvSpPr/>
            <p:nvPr/>
          </p:nvSpPr>
          <p:spPr>
            <a:xfrm>
              <a:off x="1319872" y="547903"/>
              <a:ext cx="54427" cy="11318"/>
            </a:xfrm>
            <a:custGeom>
              <a:avLst/>
              <a:gdLst/>
              <a:ahLst/>
              <a:cxnLst/>
              <a:rect l="l" t="t" r="r" b="b"/>
              <a:pathLst>
                <a:path w="2196" h="478" extrusionOk="0">
                  <a:moveTo>
                    <a:pt x="1103" y="0"/>
                  </a:moveTo>
                  <a:cubicBezTo>
                    <a:pt x="736" y="19"/>
                    <a:pt x="377" y="56"/>
                    <a:pt x="28" y="120"/>
                  </a:cubicBezTo>
                  <a:cubicBezTo>
                    <a:pt x="1" y="202"/>
                    <a:pt x="1" y="285"/>
                    <a:pt x="28" y="368"/>
                  </a:cubicBezTo>
                  <a:cubicBezTo>
                    <a:pt x="377" y="423"/>
                    <a:pt x="736" y="460"/>
                    <a:pt x="1103" y="478"/>
                  </a:cubicBezTo>
                  <a:cubicBezTo>
                    <a:pt x="1461" y="460"/>
                    <a:pt x="1819" y="423"/>
                    <a:pt x="2177" y="368"/>
                  </a:cubicBezTo>
                  <a:cubicBezTo>
                    <a:pt x="2196" y="285"/>
                    <a:pt x="2196" y="202"/>
                    <a:pt x="2177" y="120"/>
                  </a:cubicBezTo>
                  <a:cubicBezTo>
                    <a:pt x="1819" y="56"/>
                    <a:pt x="1461" y="19"/>
                    <a:pt x="1103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282;p13"/>
            <p:cNvSpPr/>
            <p:nvPr/>
          </p:nvSpPr>
          <p:spPr>
            <a:xfrm>
              <a:off x="1333303" y="520316"/>
              <a:ext cx="27567" cy="12025"/>
            </a:xfrm>
            <a:custGeom>
              <a:avLst/>
              <a:gdLst/>
              <a:ahLst/>
              <a:cxnLst/>
              <a:rect l="l" t="t" r="r" b="b"/>
              <a:pathLst>
                <a:path w="1094" h="470" extrusionOk="0">
                  <a:moveTo>
                    <a:pt x="552" y="1"/>
                  </a:moveTo>
                  <a:cubicBezTo>
                    <a:pt x="368" y="10"/>
                    <a:pt x="185" y="56"/>
                    <a:pt x="10" y="111"/>
                  </a:cubicBezTo>
                  <a:cubicBezTo>
                    <a:pt x="1" y="194"/>
                    <a:pt x="1" y="276"/>
                    <a:pt x="10" y="359"/>
                  </a:cubicBezTo>
                  <a:cubicBezTo>
                    <a:pt x="185" y="414"/>
                    <a:pt x="368" y="460"/>
                    <a:pt x="552" y="469"/>
                  </a:cubicBezTo>
                  <a:cubicBezTo>
                    <a:pt x="736" y="460"/>
                    <a:pt x="910" y="414"/>
                    <a:pt x="1085" y="359"/>
                  </a:cubicBezTo>
                  <a:cubicBezTo>
                    <a:pt x="1094" y="276"/>
                    <a:pt x="1094" y="194"/>
                    <a:pt x="1085" y="111"/>
                  </a:cubicBezTo>
                  <a:cubicBezTo>
                    <a:pt x="910" y="56"/>
                    <a:pt x="736" y="10"/>
                    <a:pt x="552" y="1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3" name="Google Shape;283;p13"/>
          <p:cNvSpPr/>
          <p:nvPr/>
        </p:nvSpPr>
        <p:spPr>
          <a:xfrm>
            <a:off x="1011237" y="1104900"/>
            <a:ext cx="392112" cy="90488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" name="Google Shape;284;p13"/>
          <p:cNvSpPr/>
          <p:nvPr/>
        </p:nvSpPr>
        <p:spPr>
          <a:xfrm>
            <a:off x="466726" y="1241425"/>
            <a:ext cx="390525" cy="90488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5" name="Google Shape;286;p13"/>
          <p:cNvGrpSpPr>
            <a:grpSpLocks/>
          </p:cNvGrpSpPr>
          <p:nvPr/>
        </p:nvGrpSpPr>
        <p:grpSpPr bwMode="auto">
          <a:xfrm flipH="1">
            <a:off x="10945814" y="596901"/>
            <a:ext cx="1758951" cy="784225"/>
            <a:chOff x="7624716" y="2969549"/>
            <a:chExt cx="1288247" cy="574373"/>
          </a:xfrm>
        </p:grpSpPr>
        <p:sp>
          <p:nvSpPr>
            <p:cNvPr id="16" name="Google Shape;287;p13"/>
            <p:cNvSpPr/>
            <p:nvPr/>
          </p:nvSpPr>
          <p:spPr>
            <a:xfrm>
              <a:off x="7624716" y="2969549"/>
              <a:ext cx="1288247" cy="574373"/>
            </a:xfrm>
            <a:custGeom>
              <a:avLst/>
              <a:gdLst/>
              <a:ahLst/>
              <a:cxnLst/>
              <a:rect l="l" t="t" r="r" b="b"/>
              <a:pathLst>
                <a:path w="32423" h="14456" extrusionOk="0">
                  <a:moveTo>
                    <a:pt x="13248" y="0"/>
                  </a:moveTo>
                  <a:cubicBezTo>
                    <a:pt x="9366" y="0"/>
                    <a:pt x="5508" y="3323"/>
                    <a:pt x="6973" y="9277"/>
                  </a:cubicBezTo>
                  <a:cubicBezTo>
                    <a:pt x="6217" y="8839"/>
                    <a:pt x="5486" y="8647"/>
                    <a:pt x="4800" y="8647"/>
                  </a:cubicBezTo>
                  <a:cubicBezTo>
                    <a:pt x="2042" y="8647"/>
                    <a:pt x="1" y="11745"/>
                    <a:pt x="1" y="14455"/>
                  </a:cubicBezTo>
                  <a:lnTo>
                    <a:pt x="31060" y="14455"/>
                  </a:lnTo>
                  <a:cubicBezTo>
                    <a:pt x="32423" y="9759"/>
                    <a:pt x="28766" y="5815"/>
                    <a:pt x="24917" y="5815"/>
                  </a:cubicBezTo>
                  <a:cubicBezTo>
                    <a:pt x="23131" y="5815"/>
                    <a:pt x="21304" y="6665"/>
                    <a:pt x="19918" y="8683"/>
                  </a:cubicBezTo>
                  <a:cubicBezTo>
                    <a:pt x="20296" y="2723"/>
                    <a:pt x="16763" y="0"/>
                    <a:pt x="132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288;p13"/>
            <p:cNvSpPr/>
            <p:nvPr/>
          </p:nvSpPr>
          <p:spPr>
            <a:xfrm>
              <a:off x="8289768" y="3075355"/>
              <a:ext cx="37206" cy="53484"/>
            </a:xfrm>
            <a:custGeom>
              <a:avLst/>
              <a:gdLst/>
              <a:ahLst/>
              <a:cxnLst/>
              <a:rect l="l" t="t" r="r" b="b"/>
              <a:pathLst>
                <a:path w="935" h="1322" extrusionOk="0">
                  <a:moveTo>
                    <a:pt x="86" y="1"/>
                  </a:moveTo>
                  <a:cubicBezTo>
                    <a:pt x="43" y="54"/>
                    <a:pt x="11" y="118"/>
                    <a:pt x="1" y="192"/>
                  </a:cubicBezTo>
                  <a:cubicBezTo>
                    <a:pt x="1" y="192"/>
                    <a:pt x="86" y="255"/>
                    <a:pt x="181" y="362"/>
                  </a:cubicBezTo>
                  <a:cubicBezTo>
                    <a:pt x="277" y="468"/>
                    <a:pt x="362" y="584"/>
                    <a:pt x="436" y="701"/>
                  </a:cubicBezTo>
                  <a:cubicBezTo>
                    <a:pt x="521" y="818"/>
                    <a:pt x="584" y="945"/>
                    <a:pt x="638" y="1073"/>
                  </a:cubicBezTo>
                  <a:cubicBezTo>
                    <a:pt x="659" y="1126"/>
                    <a:pt x="680" y="1189"/>
                    <a:pt x="691" y="1242"/>
                  </a:cubicBezTo>
                  <a:lnTo>
                    <a:pt x="712" y="1306"/>
                  </a:lnTo>
                  <a:cubicBezTo>
                    <a:pt x="744" y="1317"/>
                    <a:pt x="778" y="1322"/>
                    <a:pt x="813" y="1322"/>
                  </a:cubicBezTo>
                  <a:cubicBezTo>
                    <a:pt x="847" y="1322"/>
                    <a:pt x="882" y="1317"/>
                    <a:pt x="913" y="1306"/>
                  </a:cubicBezTo>
                  <a:cubicBezTo>
                    <a:pt x="913" y="1306"/>
                    <a:pt x="913" y="1274"/>
                    <a:pt x="924" y="1232"/>
                  </a:cubicBezTo>
                  <a:cubicBezTo>
                    <a:pt x="935" y="1157"/>
                    <a:pt x="935" y="1083"/>
                    <a:pt x="924" y="1019"/>
                  </a:cubicBezTo>
                  <a:cubicBezTo>
                    <a:pt x="913" y="828"/>
                    <a:pt x="860" y="648"/>
                    <a:pt x="765" y="489"/>
                  </a:cubicBezTo>
                  <a:cubicBezTo>
                    <a:pt x="659" y="330"/>
                    <a:pt x="510" y="213"/>
                    <a:pt x="351" y="118"/>
                  </a:cubicBezTo>
                  <a:cubicBezTo>
                    <a:pt x="298" y="86"/>
                    <a:pt x="234" y="54"/>
                    <a:pt x="160" y="33"/>
                  </a:cubicBezTo>
                  <a:lnTo>
                    <a:pt x="86" y="1"/>
                  </a:ln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289;p13"/>
            <p:cNvSpPr/>
            <p:nvPr/>
          </p:nvSpPr>
          <p:spPr>
            <a:xfrm>
              <a:off x="8254887" y="3089307"/>
              <a:ext cx="34880" cy="36043"/>
            </a:xfrm>
            <a:custGeom>
              <a:avLst/>
              <a:gdLst/>
              <a:ahLst/>
              <a:cxnLst/>
              <a:rect l="l" t="t" r="r" b="b"/>
              <a:pathLst>
                <a:path w="892" h="892" extrusionOk="0">
                  <a:moveTo>
                    <a:pt x="53" y="0"/>
                  </a:moveTo>
                  <a:cubicBezTo>
                    <a:pt x="32" y="53"/>
                    <a:pt x="11" y="117"/>
                    <a:pt x="0" y="191"/>
                  </a:cubicBezTo>
                  <a:cubicBezTo>
                    <a:pt x="53" y="223"/>
                    <a:pt x="106" y="255"/>
                    <a:pt x="159" y="297"/>
                  </a:cubicBezTo>
                  <a:cubicBezTo>
                    <a:pt x="234" y="361"/>
                    <a:pt x="308" y="425"/>
                    <a:pt x="372" y="510"/>
                  </a:cubicBezTo>
                  <a:cubicBezTo>
                    <a:pt x="456" y="584"/>
                    <a:pt x="520" y="658"/>
                    <a:pt x="594" y="743"/>
                  </a:cubicBezTo>
                  <a:cubicBezTo>
                    <a:pt x="637" y="786"/>
                    <a:pt x="669" y="839"/>
                    <a:pt x="700" y="892"/>
                  </a:cubicBezTo>
                  <a:cubicBezTo>
                    <a:pt x="775" y="881"/>
                    <a:pt x="838" y="860"/>
                    <a:pt x="891" y="828"/>
                  </a:cubicBezTo>
                  <a:cubicBezTo>
                    <a:pt x="891" y="828"/>
                    <a:pt x="891" y="807"/>
                    <a:pt x="891" y="764"/>
                  </a:cubicBezTo>
                  <a:cubicBezTo>
                    <a:pt x="881" y="711"/>
                    <a:pt x="870" y="658"/>
                    <a:pt x="849" y="616"/>
                  </a:cubicBezTo>
                  <a:cubicBezTo>
                    <a:pt x="817" y="478"/>
                    <a:pt x="754" y="351"/>
                    <a:pt x="658" y="244"/>
                  </a:cubicBezTo>
                  <a:cubicBezTo>
                    <a:pt x="552" y="138"/>
                    <a:pt x="425" y="64"/>
                    <a:pt x="276" y="32"/>
                  </a:cubicBezTo>
                  <a:cubicBezTo>
                    <a:pt x="223" y="11"/>
                    <a:pt x="170" y="0"/>
                    <a:pt x="117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290;p13"/>
            <p:cNvSpPr/>
            <p:nvPr/>
          </p:nvSpPr>
          <p:spPr>
            <a:xfrm>
              <a:off x="8816461" y="3445093"/>
              <a:ext cx="31392" cy="31392"/>
            </a:xfrm>
            <a:custGeom>
              <a:avLst/>
              <a:gdLst/>
              <a:ahLst/>
              <a:cxnLst/>
              <a:rect l="l" t="t" r="r" b="b"/>
              <a:pathLst>
                <a:path w="807" h="797" extrusionOk="0">
                  <a:moveTo>
                    <a:pt x="658" y="0"/>
                  </a:moveTo>
                  <a:cubicBezTo>
                    <a:pt x="361" y="117"/>
                    <a:pt x="117" y="361"/>
                    <a:pt x="0" y="658"/>
                  </a:cubicBezTo>
                  <a:cubicBezTo>
                    <a:pt x="43" y="711"/>
                    <a:pt x="85" y="754"/>
                    <a:pt x="138" y="796"/>
                  </a:cubicBezTo>
                  <a:cubicBezTo>
                    <a:pt x="287" y="722"/>
                    <a:pt x="414" y="637"/>
                    <a:pt x="541" y="531"/>
                  </a:cubicBezTo>
                  <a:cubicBezTo>
                    <a:pt x="648" y="414"/>
                    <a:pt x="732" y="276"/>
                    <a:pt x="807" y="138"/>
                  </a:cubicBezTo>
                  <a:cubicBezTo>
                    <a:pt x="764" y="85"/>
                    <a:pt x="711" y="32"/>
                    <a:pt x="658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291;p13"/>
            <p:cNvSpPr/>
            <p:nvPr/>
          </p:nvSpPr>
          <p:spPr>
            <a:xfrm>
              <a:off x="8803671" y="3400910"/>
              <a:ext cx="48832" cy="44183"/>
            </a:xfrm>
            <a:custGeom>
              <a:avLst/>
              <a:gdLst/>
              <a:ahLst/>
              <a:cxnLst/>
              <a:rect l="l" t="t" r="r" b="b"/>
              <a:pathLst>
                <a:path w="1242" h="1126" extrusionOk="0">
                  <a:moveTo>
                    <a:pt x="1096" y="0"/>
                  </a:moveTo>
                  <a:cubicBezTo>
                    <a:pt x="1095" y="0"/>
                    <a:pt x="1094" y="1"/>
                    <a:pt x="1093" y="1"/>
                  </a:cubicBezTo>
                  <a:cubicBezTo>
                    <a:pt x="881" y="118"/>
                    <a:pt x="679" y="266"/>
                    <a:pt x="488" y="415"/>
                  </a:cubicBezTo>
                  <a:cubicBezTo>
                    <a:pt x="308" y="595"/>
                    <a:pt x="149" y="786"/>
                    <a:pt x="0" y="988"/>
                  </a:cubicBezTo>
                  <a:cubicBezTo>
                    <a:pt x="32" y="1041"/>
                    <a:pt x="85" y="1094"/>
                    <a:pt x="138" y="1126"/>
                  </a:cubicBezTo>
                  <a:cubicBezTo>
                    <a:pt x="351" y="1009"/>
                    <a:pt x="552" y="861"/>
                    <a:pt x="743" y="712"/>
                  </a:cubicBezTo>
                  <a:cubicBezTo>
                    <a:pt x="924" y="532"/>
                    <a:pt x="1093" y="341"/>
                    <a:pt x="1242" y="139"/>
                  </a:cubicBezTo>
                  <a:cubicBezTo>
                    <a:pt x="1242" y="129"/>
                    <a:pt x="1124" y="0"/>
                    <a:pt x="1096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292;p13"/>
            <p:cNvSpPr/>
            <p:nvPr/>
          </p:nvSpPr>
          <p:spPr>
            <a:xfrm>
              <a:off x="8800184" y="3370680"/>
              <a:ext cx="34880" cy="32556"/>
            </a:xfrm>
            <a:custGeom>
              <a:avLst/>
              <a:gdLst/>
              <a:ahLst/>
              <a:cxnLst/>
              <a:rect l="l" t="t" r="r" b="b"/>
              <a:pathLst>
                <a:path w="881" h="818" extrusionOk="0">
                  <a:moveTo>
                    <a:pt x="722" y="0"/>
                  </a:moveTo>
                  <a:cubicBezTo>
                    <a:pt x="722" y="0"/>
                    <a:pt x="467" y="202"/>
                    <a:pt x="340" y="319"/>
                  </a:cubicBezTo>
                  <a:cubicBezTo>
                    <a:pt x="276" y="361"/>
                    <a:pt x="202" y="457"/>
                    <a:pt x="127" y="520"/>
                  </a:cubicBezTo>
                  <a:lnTo>
                    <a:pt x="0" y="626"/>
                  </a:lnTo>
                  <a:cubicBezTo>
                    <a:pt x="11" y="690"/>
                    <a:pt x="32" y="754"/>
                    <a:pt x="64" y="817"/>
                  </a:cubicBezTo>
                  <a:cubicBezTo>
                    <a:pt x="64" y="817"/>
                    <a:pt x="149" y="807"/>
                    <a:pt x="265" y="775"/>
                  </a:cubicBezTo>
                  <a:cubicBezTo>
                    <a:pt x="382" y="743"/>
                    <a:pt x="499" y="680"/>
                    <a:pt x="605" y="605"/>
                  </a:cubicBezTo>
                  <a:cubicBezTo>
                    <a:pt x="722" y="457"/>
                    <a:pt x="817" y="298"/>
                    <a:pt x="881" y="117"/>
                  </a:cubicBezTo>
                  <a:cubicBezTo>
                    <a:pt x="828" y="75"/>
                    <a:pt x="775" y="32"/>
                    <a:pt x="722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2" name="Google Shape;293;p13"/>
          <p:cNvSpPr/>
          <p:nvPr/>
        </p:nvSpPr>
        <p:spPr>
          <a:xfrm>
            <a:off x="1460500" y="366714"/>
            <a:ext cx="390525" cy="90487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85" name="Google Shape;285;p13"/>
          <p:cNvSpPr txBox="1">
            <a:spLocks noGrp="1"/>
          </p:cNvSpPr>
          <p:nvPr>
            <p:ph type="title"/>
          </p:nvPr>
        </p:nvSpPr>
        <p:spPr>
          <a:xfrm>
            <a:off x="3022600" y="499400"/>
            <a:ext cx="6146800" cy="979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91921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73;p13"/>
          <p:cNvSpPr/>
          <p:nvPr/>
        </p:nvSpPr>
        <p:spPr>
          <a:xfrm>
            <a:off x="11488739" y="6400801"/>
            <a:ext cx="1271587" cy="184151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" name="Google Shape;274;p13"/>
          <p:cNvSpPr/>
          <p:nvPr/>
        </p:nvSpPr>
        <p:spPr>
          <a:xfrm>
            <a:off x="11630026" y="5737225"/>
            <a:ext cx="390525" cy="90488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Google Shape;275;p13"/>
          <p:cNvSpPr/>
          <p:nvPr/>
        </p:nvSpPr>
        <p:spPr>
          <a:xfrm>
            <a:off x="11004551" y="6137275"/>
            <a:ext cx="1270000" cy="185739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Google Shape;276;p13"/>
          <p:cNvSpPr/>
          <p:nvPr/>
        </p:nvSpPr>
        <p:spPr>
          <a:xfrm>
            <a:off x="-214313" y="779465"/>
            <a:ext cx="1270001" cy="185737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7" name="Google Shape;277;p13"/>
          <p:cNvGrpSpPr>
            <a:grpSpLocks/>
          </p:cNvGrpSpPr>
          <p:nvPr/>
        </p:nvGrpSpPr>
        <p:grpSpPr bwMode="auto">
          <a:xfrm>
            <a:off x="-568325" y="5845175"/>
            <a:ext cx="1978025" cy="769939"/>
            <a:chOff x="651200" y="238075"/>
            <a:chExt cx="880725" cy="343075"/>
          </a:xfrm>
        </p:grpSpPr>
        <p:sp>
          <p:nvSpPr>
            <p:cNvPr id="8" name="Google Shape;278;p13"/>
            <p:cNvSpPr/>
            <p:nvPr/>
          </p:nvSpPr>
          <p:spPr>
            <a:xfrm>
              <a:off x="651200" y="238075"/>
              <a:ext cx="880725" cy="343075"/>
            </a:xfrm>
            <a:custGeom>
              <a:avLst/>
              <a:gdLst/>
              <a:ahLst/>
              <a:cxnLst/>
              <a:rect l="l" t="t" r="r" b="b"/>
              <a:pathLst>
                <a:path w="35229" h="13723" extrusionOk="0">
                  <a:moveTo>
                    <a:pt x="20065" y="1"/>
                  </a:moveTo>
                  <a:cubicBezTo>
                    <a:pt x="16539" y="1"/>
                    <a:pt x="13074" y="2061"/>
                    <a:pt x="14483" y="5935"/>
                  </a:cubicBezTo>
                  <a:cubicBezTo>
                    <a:pt x="13434" y="5038"/>
                    <a:pt x="12109" y="4625"/>
                    <a:pt x="10792" y="4625"/>
                  </a:cubicBezTo>
                  <a:cubicBezTo>
                    <a:pt x="8616" y="4625"/>
                    <a:pt x="6461" y="5751"/>
                    <a:pt x="5603" y="7679"/>
                  </a:cubicBezTo>
                  <a:cubicBezTo>
                    <a:pt x="5272" y="8432"/>
                    <a:pt x="5144" y="9259"/>
                    <a:pt x="5235" y="10076"/>
                  </a:cubicBezTo>
                  <a:cubicBezTo>
                    <a:pt x="4648" y="9764"/>
                    <a:pt x="3986" y="9590"/>
                    <a:pt x="3316" y="9580"/>
                  </a:cubicBezTo>
                  <a:cubicBezTo>
                    <a:pt x="1351" y="9580"/>
                    <a:pt x="1" y="11298"/>
                    <a:pt x="377" y="13722"/>
                  </a:cubicBezTo>
                  <a:lnTo>
                    <a:pt x="33952" y="13722"/>
                  </a:lnTo>
                  <a:cubicBezTo>
                    <a:pt x="35229" y="11390"/>
                    <a:pt x="34623" y="9305"/>
                    <a:pt x="33126" y="7982"/>
                  </a:cubicBezTo>
                  <a:cubicBezTo>
                    <a:pt x="32081" y="7073"/>
                    <a:pt x="30608" y="6529"/>
                    <a:pt x="29036" y="6529"/>
                  </a:cubicBezTo>
                  <a:cubicBezTo>
                    <a:pt x="27927" y="6529"/>
                    <a:pt x="26768" y="6800"/>
                    <a:pt x="25678" y="7404"/>
                  </a:cubicBezTo>
                  <a:cubicBezTo>
                    <a:pt x="27692" y="2368"/>
                    <a:pt x="23844" y="1"/>
                    <a:pt x="20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279;p13"/>
            <p:cNvSpPr/>
            <p:nvPr/>
          </p:nvSpPr>
          <p:spPr>
            <a:xfrm>
              <a:off x="1162247" y="272736"/>
              <a:ext cx="48065" cy="32539"/>
            </a:xfrm>
            <a:custGeom>
              <a:avLst/>
              <a:gdLst/>
              <a:ahLst/>
              <a:cxnLst/>
              <a:rect l="l" t="t" r="r" b="b"/>
              <a:pathLst>
                <a:path w="1902" h="1308" extrusionOk="0">
                  <a:moveTo>
                    <a:pt x="534" y="1"/>
                  </a:moveTo>
                  <a:cubicBezTo>
                    <a:pt x="503" y="1"/>
                    <a:pt x="472" y="2"/>
                    <a:pt x="441" y="4"/>
                  </a:cubicBezTo>
                  <a:cubicBezTo>
                    <a:pt x="294" y="4"/>
                    <a:pt x="157" y="31"/>
                    <a:pt x="10" y="68"/>
                  </a:cubicBezTo>
                  <a:cubicBezTo>
                    <a:pt x="0" y="151"/>
                    <a:pt x="19" y="242"/>
                    <a:pt x="46" y="316"/>
                  </a:cubicBezTo>
                  <a:cubicBezTo>
                    <a:pt x="175" y="316"/>
                    <a:pt x="294" y="334"/>
                    <a:pt x="414" y="353"/>
                  </a:cubicBezTo>
                  <a:cubicBezTo>
                    <a:pt x="616" y="399"/>
                    <a:pt x="818" y="472"/>
                    <a:pt x="992" y="582"/>
                  </a:cubicBezTo>
                  <a:cubicBezTo>
                    <a:pt x="1167" y="692"/>
                    <a:pt x="1323" y="830"/>
                    <a:pt x="1461" y="996"/>
                  </a:cubicBezTo>
                  <a:cubicBezTo>
                    <a:pt x="1534" y="1097"/>
                    <a:pt x="1598" y="1198"/>
                    <a:pt x="1663" y="1308"/>
                  </a:cubicBezTo>
                  <a:cubicBezTo>
                    <a:pt x="1745" y="1299"/>
                    <a:pt x="1828" y="1271"/>
                    <a:pt x="1901" y="1225"/>
                  </a:cubicBezTo>
                  <a:lnTo>
                    <a:pt x="1865" y="1115"/>
                  </a:lnTo>
                  <a:cubicBezTo>
                    <a:pt x="1846" y="1014"/>
                    <a:pt x="1810" y="913"/>
                    <a:pt x="1764" y="821"/>
                  </a:cubicBezTo>
                  <a:cubicBezTo>
                    <a:pt x="1653" y="564"/>
                    <a:pt x="1479" y="344"/>
                    <a:pt x="1240" y="187"/>
                  </a:cubicBezTo>
                  <a:cubicBezTo>
                    <a:pt x="1028" y="65"/>
                    <a:pt x="780" y="1"/>
                    <a:pt x="534" y="1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280;p13"/>
            <p:cNvSpPr/>
            <p:nvPr/>
          </p:nvSpPr>
          <p:spPr>
            <a:xfrm>
              <a:off x="1158712" y="301738"/>
              <a:ext cx="36756" cy="29002"/>
            </a:xfrm>
            <a:custGeom>
              <a:avLst/>
              <a:gdLst/>
              <a:ahLst/>
              <a:cxnLst/>
              <a:rect l="l" t="t" r="r" b="b"/>
              <a:pathLst>
                <a:path w="1461" h="1148" extrusionOk="0">
                  <a:moveTo>
                    <a:pt x="56" y="0"/>
                  </a:moveTo>
                  <a:cubicBezTo>
                    <a:pt x="19" y="73"/>
                    <a:pt x="1" y="156"/>
                    <a:pt x="1" y="239"/>
                  </a:cubicBezTo>
                  <a:lnTo>
                    <a:pt x="230" y="386"/>
                  </a:lnTo>
                  <a:cubicBezTo>
                    <a:pt x="304" y="422"/>
                    <a:pt x="368" y="478"/>
                    <a:pt x="423" y="533"/>
                  </a:cubicBezTo>
                  <a:cubicBezTo>
                    <a:pt x="487" y="588"/>
                    <a:pt x="552" y="643"/>
                    <a:pt x="616" y="689"/>
                  </a:cubicBezTo>
                  <a:cubicBezTo>
                    <a:pt x="846" y="872"/>
                    <a:pt x="1286" y="1148"/>
                    <a:pt x="1286" y="1148"/>
                  </a:cubicBezTo>
                  <a:cubicBezTo>
                    <a:pt x="1351" y="1102"/>
                    <a:pt x="1415" y="1038"/>
                    <a:pt x="1461" y="973"/>
                  </a:cubicBezTo>
                  <a:cubicBezTo>
                    <a:pt x="1305" y="726"/>
                    <a:pt x="1121" y="505"/>
                    <a:pt x="910" y="312"/>
                  </a:cubicBezTo>
                  <a:cubicBezTo>
                    <a:pt x="745" y="193"/>
                    <a:pt x="570" y="110"/>
                    <a:pt x="377" y="55"/>
                  </a:cubicBezTo>
                  <a:cubicBezTo>
                    <a:pt x="194" y="18"/>
                    <a:pt x="56" y="0"/>
                    <a:pt x="56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281;p13"/>
            <p:cNvSpPr/>
            <p:nvPr/>
          </p:nvSpPr>
          <p:spPr>
            <a:xfrm>
              <a:off x="1319872" y="547903"/>
              <a:ext cx="54427" cy="11318"/>
            </a:xfrm>
            <a:custGeom>
              <a:avLst/>
              <a:gdLst/>
              <a:ahLst/>
              <a:cxnLst/>
              <a:rect l="l" t="t" r="r" b="b"/>
              <a:pathLst>
                <a:path w="2196" h="478" extrusionOk="0">
                  <a:moveTo>
                    <a:pt x="1103" y="0"/>
                  </a:moveTo>
                  <a:cubicBezTo>
                    <a:pt x="736" y="19"/>
                    <a:pt x="377" y="56"/>
                    <a:pt x="28" y="120"/>
                  </a:cubicBezTo>
                  <a:cubicBezTo>
                    <a:pt x="1" y="202"/>
                    <a:pt x="1" y="285"/>
                    <a:pt x="28" y="368"/>
                  </a:cubicBezTo>
                  <a:cubicBezTo>
                    <a:pt x="377" y="423"/>
                    <a:pt x="736" y="460"/>
                    <a:pt x="1103" y="478"/>
                  </a:cubicBezTo>
                  <a:cubicBezTo>
                    <a:pt x="1461" y="460"/>
                    <a:pt x="1819" y="423"/>
                    <a:pt x="2177" y="368"/>
                  </a:cubicBezTo>
                  <a:cubicBezTo>
                    <a:pt x="2196" y="285"/>
                    <a:pt x="2196" y="202"/>
                    <a:pt x="2177" y="120"/>
                  </a:cubicBezTo>
                  <a:cubicBezTo>
                    <a:pt x="1819" y="56"/>
                    <a:pt x="1461" y="19"/>
                    <a:pt x="1103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282;p13"/>
            <p:cNvSpPr/>
            <p:nvPr/>
          </p:nvSpPr>
          <p:spPr>
            <a:xfrm>
              <a:off x="1333303" y="520316"/>
              <a:ext cx="27567" cy="12025"/>
            </a:xfrm>
            <a:custGeom>
              <a:avLst/>
              <a:gdLst/>
              <a:ahLst/>
              <a:cxnLst/>
              <a:rect l="l" t="t" r="r" b="b"/>
              <a:pathLst>
                <a:path w="1094" h="470" extrusionOk="0">
                  <a:moveTo>
                    <a:pt x="552" y="1"/>
                  </a:moveTo>
                  <a:cubicBezTo>
                    <a:pt x="368" y="10"/>
                    <a:pt x="185" y="56"/>
                    <a:pt x="10" y="111"/>
                  </a:cubicBezTo>
                  <a:cubicBezTo>
                    <a:pt x="1" y="194"/>
                    <a:pt x="1" y="276"/>
                    <a:pt x="10" y="359"/>
                  </a:cubicBezTo>
                  <a:cubicBezTo>
                    <a:pt x="185" y="414"/>
                    <a:pt x="368" y="460"/>
                    <a:pt x="552" y="469"/>
                  </a:cubicBezTo>
                  <a:cubicBezTo>
                    <a:pt x="736" y="460"/>
                    <a:pt x="910" y="414"/>
                    <a:pt x="1085" y="359"/>
                  </a:cubicBezTo>
                  <a:cubicBezTo>
                    <a:pt x="1094" y="276"/>
                    <a:pt x="1094" y="194"/>
                    <a:pt x="1085" y="111"/>
                  </a:cubicBezTo>
                  <a:cubicBezTo>
                    <a:pt x="910" y="56"/>
                    <a:pt x="736" y="10"/>
                    <a:pt x="552" y="1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3" name="Google Shape;283;p13"/>
          <p:cNvSpPr/>
          <p:nvPr/>
        </p:nvSpPr>
        <p:spPr>
          <a:xfrm>
            <a:off x="1011237" y="1104900"/>
            <a:ext cx="392112" cy="90488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" name="Google Shape;284;p13"/>
          <p:cNvSpPr/>
          <p:nvPr/>
        </p:nvSpPr>
        <p:spPr>
          <a:xfrm>
            <a:off x="466726" y="1241425"/>
            <a:ext cx="390525" cy="90488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5" name="Google Shape;286;p13"/>
          <p:cNvGrpSpPr>
            <a:grpSpLocks/>
          </p:cNvGrpSpPr>
          <p:nvPr/>
        </p:nvGrpSpPr>
        <p:grpSpPr bwMode="auto">
          <a:xfrm flipH="1">
            <a:off x="10945814" y="596901"/>
            <a:ext cx="1758951" cy="784225"/>
            <a:chOff x="7624716" y="2969549"/>
            <a:chExt cx="1288247" cy="574373"/>
          </a:xfrm>
        </p:grpSpPr>
        <p:sp>
          <p:nvSpPr>
            <p:cNvPr id="16" name="Google Shape;287;p13"/>
            <p:cNvSpPr/>
            <p:nvPr/>
          </p:nvSpPr>
          <p:spPr>
            <a:xfrm>
              <a:off x="7624716" y="2969549"/>
              <a:ext cx="1288247" cy="574373"/>
            </a:xfrm>
            <a:custGeom>
              <a:avLst/>
              <a:gdLst/>
              <a:ahLst/>
              <a:cxnLst/>
              <a:rect l="l" t="t" r="r" b="b"/>
              <a:pathLst>
                <a:path w="32423" h="14456" extrusionOk="0">
                  <a:moveTo>
                    <a:pt x="13248" y="0"/>
                  </a:moveTo>
                  <a:cubicBezTo>
                    <a:pt x="9366" y="0"/>
                    <a:pt x="5508" y="3323"/>
                    <a:pt x="6973" y="9277"/>
                  </a:cubicBezTo>
                  <a:cubicBezTo>
                    <a:pt x="6217" y="8839"/>
                    <a:pt x="5486" y="8647"/>
                    <a:pt x="4800" y="8647"/>
                  </a:cubicBezTo>
                  <a:cubicBezTo>
                    <a:pt x="2042" y="8647"/>
                    <a:pt x="1" y="11745"/>
                    <a:pt x="1" y="14455"/>
                  </a:cubicBezTo>
                  <a:lnTo>
                    <a:pt x="31060" y="14455"/>
                  </a:lnTo>
                  <a:cubicBezTo>
                    <a:pt x="32423" y="9759"/>
                    <a:pt x="28766" y="5815"/>
                    <a:pt x="24917" y="5815"/>
                  </a:cubicBezTo>
                  <a:cubicBezTo>
                    <a:pt x="23131" y="5815"/>
                    <a:pt x="21304" y="6665"/>
                    <a:pt x="19918" y="8683"/>
                  </a:cubicBezTo>
                  <a:cubicBezTo>
                    <a:pt x="20296" y="2723"/>
                    <a:pt x="16763" y="0"/>
                    <a:pt x="132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288;p13"/>
            <p:cNvSpPr/>
            <p:nvPr/>
          </p:nvSpPr>
          <p:spPr>
            <a:xfrm>
              <a:off x="8289768" y="3075355"/>
              <a:ext cx="37206" cy="53484"/>
            </a:xfrm>
            <a:custGeom>
              <a:avLst/>
              <a:gdLst/>
              <a:ahLst/>
              <a:cxnLst/>
              <a:rect l="l" t="t" r="r" b="b"/>
              <a:pathLst>
                <a:path w="935" h="1322" extrusionOk="0">
                  <a:moveTo>
                    <a:pt x="86" y="1"/>
                  </a:moveTo>
                  <a:cubicBezTo>
                    <a:pt x="43" y="54"/>
                    <a:pt x="11" y="118"/>
                    <a:pt x="1" y="192"/>
                  </a:cubicBezTo>
                  <a:cubicBezTo>
                    <a:pt x="1" y="192"/>
                    <a:pt x="86" y="255"/>
                    <a:pt x="181" y="362"/>
                  </a:cubicBezTo>
                  <a:cubicBezTo>
                    <a:pt x="277" y="468"/>
                    <a:pt x="362" y="584"/>
                    <a:pt x="436" y="701"/>
                  </a:cubicBezTo>
                  <a:cubicBezTo>
                    <a:pt x="521" y="818"/>
                    <a:pt x="584" y="945"/>
                    <a:pt x="638" y="1073"/>
                  </a:cubicBezTo>
                  <a:cubicBezTo>
                    <a:pt x="659" y="1126"/>
                    <a:pt x="680" y="1189"/>
                    <a:pt x="691" y="1242"/>
                  </a:cubicBezTo>
                  <a:lnTo>
                    <a:pt x="712" y="1306"/>
                  </a:lnTo>
                  <a:cubicBezTo>
                    <a:pt x="744" y="1317"/>
                    <a:pt x="778" y="1322"/>
                    <a:pt x="813" y="1322"/>
                  </a:cubicBezTo>
                  <a:cubicBezTo>
                    <a:pt x="847" y="1322"/>
                    <a:pt x="882" y="1317"/>
                    <a:pt x="913" y="1306"/>
                  </a:cubicBezTo>
                  <a:cubicBezTo>
                    <a:pt x="913" y="1306"/>
                    <a:pt x="913" y="1274"/>
                    <a:pt x="924" y="1232"/>
                  </a:cubicBezTo>
                  <a:cubicBezTo>
                    <a:pt x="935" y="1157"/>
                    <a:pt x="935" y="1083"/>
                    <a:pt x="924" y="1019"/>
                  </a:cubicBezTo>
                  <a:cubicBezTo>
                    <a:pt x="913" y="828"/>
                    <a:pt x="860" y="648"/>
                    <a:pt x="765" y="489"/>
                  </a:cubicBezTo>
                  <a:cubicBezTo>
                    <a:pt x="659" y="330"/>
                    <a:pt x="510" y="213"/>
                    <a:pt x="351" y="118"/>
                  </a:cubicBezTo>
                  <a:cubicBezTo>
                    <a:pt x="298" y="86"/>
                    <a:pt x="234" y="54"/>
                    <a:pt x="160" y="33"/>
                  </a:cubicBezTo>
                  <a:lnTo>
                    <a:pt x="86" y="1"/>
                  </a:ln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289;p13"/>
            <p:cNvSpPr/>
            <p:nvPr/>
          </p:nvSpPr>
          <p:spPr>
            <a:xfrm>
              <a:off x="8254887" y="3089307"/>
              <a:ext cx="34880" cy="36043"/>
            </a:xfrm>
            <a:custGeom>
              <a:avLst/>
              <a:gdLst/>
              <a:ahLst/>
              <a:cxnLst/>
              <a:rect l="l" t="t" r="r" b="b"/>
              <a:pathLst>
                <a:path w="892" h="892" extrusionOk="0">
                  <a:moveTo>
                    <a:pt x="53" y="0"/>
                  </a:moveTo>
                  <a:cubicBezTo>
                    <a:pt x="32" y="53"/>
                    <a:pt x="11" y="117"/>
                    <a:pt x="0" y="191"/>
                  </a:cubicBezTo>
                  <a:cubicBezTo>
                    <a:pt x="53" y="223"/>
                    <a:pt x="106" y="255"/>
                    <a:pt x="159" y="297"/>
                  </a:cubicBezTo>
                  <a:cubicBezTo>
                    <a:pt x="234" y="361"/>
                    <a:pt x="308" y="425"/>
                    <a:pt x="372" y="510"/>
                  </a:cubicBezTo>
                  <a:cubicBezTo>
                    <a:pt x="456" y="584"/>
                    <a:pt x="520" y="658"/>
                    <a:pt x="594" y="743"/>
                  </a:cubicBezTo>
                  <a:cubicBezTo>
                    <a:pt x="637" y="786"/>
                    <a:pt x="669" y="839"/>
                    <a:pt x="700" y="892"/>
                  </a:cubicBezTo>
                  <a:cubicBezTo>
                    <a:pt x="775" y="881"/>
                    <a:pt x="838" y="860"/>
                    <a:pt x="891" y="828"/>
                  </a:cubicBezTo>
                  <a:cubicBezTo>
                    <a:pt x="891" y="828"/>
                    <a:pt x="891" y="807"/>
                    <a:pt x="891" y="764"/>
                  </a:cubicBezTo>
                  <a:cubicBezTo>
                    <a:pt x="881" y="711"/>
                    <a:pt x="870" y="658"/>
                    <a:pt x="849" y="616"/>
                  </a:cubicBezTo>
                  <a:cubicBezTo>
                    <a:pt x="817" y="478"/>
                    <a:pt x="754" y="351"/>
                    <a:pt x="658" y="244"/>
                  </a:cubicBezTo>
                  <a:cubicBezTo>
                    <a:pt x="552" y="138"/>
                    <a:pt x="425" y="64"/>
                    <a:pt x="276" y="32"/>
                  </a:cubicBezTo>
                  <a:cubicBezTo>
                    <a:pt x="223" y="11"/>
                    <a:pt x="170" y="0"/>
                    <a:pt x="117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290;p13"/>
            <p:cNvSpPr/>
            <p:nvPr/>
          </p:nvSpPr>
          <p:spPr>
            <a:xfrm>
              <a:off x="8816461" y="3445093"/>
              <a:ext cx="31392" cy="31392"/>
            </a:xfrm>
            <a:custGeom>
              <a:avLst/>
              <a:gdLst/>
              <a:ahLst/>
              <a:cxnLst/>
              <a:rect l="l" t="t" r="r" b="b"/>
              <a:pathLst>
                <a:path w="807" h="797" extrusionOk="0">
                  <a:moveTo>
                    <a:pt x="658" y="0"/>
                  </a:moveTo>
                  <a:cubicBezTo>
                    <a:pt x="361" y="117"/>
                    <a:pt x="117" y="361"/>
                    <a:pt x="0" y="658"/>
                  </a:cubicBezTo>
                  <a:cubicBezTo>
                    <a:pt x="43" y="711"/>
                    <a:pt x="85" y="754"/>
                    <a:pt x="138" y="796"/>
                  </a:cubicBezTo>
                  <a:cubicBezTo>
                    <a:pt x="287" y="722"/>
                    <a:pt x="414" y="637"/>
                    <a:pt x="541" y="531"/>
                  </a:cubicBezTo>
                  <a:cubicBezTo>
                    <a:pt x="648" y="414"/>
                    <a:pt x="732" y="276"/>
                    <a:pt x="807" y="138"/>
                  </a:cubicBezTo>
                  <a:cubicBezTo>
                    <a:pt x="764" y="85"/>
                    <a:pt x="711" y="32"/>
                    <a:pt x="658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291;p13"/>
            <p:cNvSpPr/>
            <p:nvPr/>
          </p:nvSpPr>
          <p:spPr>
            <a:xfrm>
              <a:off x="8803671" y="3400910"/>
              <a:ext cx="48832" cy="44183"/>
            </a:xfrm>
            <a:custGeom>
              <a:avLst/>
              <a:gdLst/>
              <a:ahLst/>
              <a:cxnLst/>
              <a:rect l="l" t="t" r="r" b="b"/>
              <a:pathLst>
                <a:path w="1242" h="1126" extrusionOk="0">
                  <a:moveTo>
                    <a:pt x="1096" y="0"/>
                  </a:moveTo>
                  <a:cubicBezTo>
                    <a:pt x="1095" y="0"/>
                    <a:pt x="1094" y="1"/>
                    <a:pt x="1093" y="1"/>
                  </a:cubicBezTo>
                  <a:cubicBezTo>
                    <a:pt x="881" y="118"/>
                    <a:pt x="679" y="266"/>
                    <a:pt x="488" y="415"/>
                  </a:cubicBezTo>
                  <a:cubicBezTo>
                    <a:pt x="308" y="595"/>
                    <a:pt x="149" y="786"/>
                    <a:pt x="0" y="988"/>
                  </a:cubicBezTo>
                  <a:cubicBezTo>
                    <a:pt x="32" y="1041"/>
                    <a:pt x="85" y="1094"/>
                    <a:pt x="138" y="1126"/>
                  </a:cubicBezTo>
                  <a:cubicBezTo>
                    <a:pt x="351" y="1009"/>
                    <a:pt x="552" y="861"/>
                    <a:pt x="743" y="712"/>
                  </a:cubicBezTo>
                  <a:cubicBezTo>
                    <a:pt x="924" y="532"/>
                    <a:pt x="1093" y="341"/>
                    <a:pt x="1242" y="139"/>
                  </a:cubicBezTo>
                  <a:cubicBezTo>
                    <a:pt x="1242" y="129"/>
                    <a:pt x="1124" y="0"/>
                    <a:pt x="1096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292;p13"/>
            <p:cNvSpPr/>
            <p:nvPr/>
          </p:nvSpPr>
          <p:spPr>
            <a:xfrm>
              <a:off x="8800184" y="3370680"/>
              <a:ext cx="34880" cy="32556"/>
            </a:xfrm>
            <a:custGeom>
              <a:avLst/>
              <a:gdLst/>
              <a:ahLst/>
              <a:cxnLst/>
              <a:rect l="l" t="t" r="r" b="b"/>
              <a:pathLst>
                <a:path w="881" h="818" extrusionOk="0">
                  <a:moveTo>
                    <a:pt x="722" y="0"/>
                  </a:moveTo>
                  <a:cubicBezTo>
                    <a:pt x="722" y="0"/>
                    <a:pt x="467" y="202"/>
                    <a:pt x="340" y="319"/>
                  </a:cubicBezTo>
                  <a:cubicBezTo>
                    <a:pt x="276" y="361"/>
                    <a:pt x="202" y="457"/>
                    <a:pt x="127" y="520"/>
                  </a:cubicBezTo>
                  <a:lnTo>
                    <a:pt x="0" y="626"/>
                  </a:lnTo>
                  <a:cubicBezTo>
                    <a:pt x="11" y="690"/>
                    <a:pt x="32" y="754"/>
                    <a:pt x="64" y="817"/>
                  </a:cubicBezTo>
                  <a:cubicBezTo>
                    <a:pt x="64" y="817"/>
                    <a:pt x="149" y="807"/>
                    <a:pt x="265" y="775"/>
                  </a:cubicBezTo>
                  <a:cubicBezTo>
                    <a:pt x="382" y="743"/>
                    <a:pt x="499" y="680"/>
                    <a:pt x="605" y="605"/>
                  </a:cubicBezTo>
                  <a:cubicBezTo>
                    <a:pt x="722" y="457"/>
                    <a:pt x="817" y="298"/>
                    <a:pt x="881" y="117"/>
                  </a:cubicBezTo>
                  <a:cubicBezTo>
                    <a:pt x="828" y="75"/>
                    <a:pt x="775" y="32"/>
                    <a:pt x="722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2" name="Google Shape;293;p13"/>
          <p:cNvSpPr/>
          <p:nvPr/>
        </p:nvSpPr>
        <p:spPr>
          <a:xfrm>
            <a:off x="1460500" y="366714"/>
            <a:ext cx="390525" cy="90487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85" name="Google Shape;285;p13"/>
          <p:cNvSpPr txBox="1">
            <a:spLocks noGrp="1"/>
          </p:cNvSpPr>
          <p:nvPr>
            <p:ph type="title"/>
          </p:nvPr>
        </p:nvSpPr>
        <p:spPr>
          <a:xfrm>
            <a:off x="3022600" y="499400"/>
            <a:ext cx="6146800" cy="979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60662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73;p13"/>
          <p:cNvSpPr/>
          <p:nvPr/>
        </p:nvSpPr>
        <p:spPr>
          <a:xfrm>
            <a:off x="11488739" y="6400801"/>
            <a:ext cx="1271587" cy="184151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" name="Google Shape;274;p13"/>
          <p:cNvSpPr/>
          <p:nvPr/>
        </p:nvSpPr>
        <p:spPr>
          <a:xfrm>
            <a:off x="11630026" y="5737225"/>
            <a:ext cx="390525" cy="90488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Google Shape;275;p13"/>
          <p:cNvSpPr/>
          <p:nvPr/>
        </p:nvSpPr>
        <p:spPr>
          <a:xfrm>
            <a:off x="11004551" y="6137275"/>
            <a:ext cx="1270000" cy="185739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Google Shape;276;p13"/>
          <p:cNvSpPr/>
          <p:nvPr/>
        </p:nvSpPr>
        <p:spPr>
          <a:xfrm>
            <a:off x="-214313" y="779465"/>
            <a:ext cx="1270001" cy="185737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7" name="Google Shape;277;p13"/>
          <p:cNvGrpSpPr>
            <a:grpSpLocks/>
          </p:cNvGrpSpPr>
          <p:nvPr/>
        </p:nvGrpSpPr>
        <p:grpSpPr bwMode="auto">
          <a:xfrm>
            <a:off x="-568325" y="5845175"/>
            <a:ext cx="1978025" cy="769939"/>
            <a:chOff x="651200" y="238075"/>
            <a:chExt cx="880725" cy="343075"/>
          </a:xfrm>
        </p:grpSpPr>
        <p:sp>
          <p:nvSpPr>
            <p:cNvPr id="8" name="Google Shape;278;p13"/>
            <p:cNvSpPr/>
            <p:nvPr/>
          </p:nvSpPr>
          <p:spPr>
            <a:xfrm>
              <a:off x="651200" y="238075"/>
              <a:ext cx="880725" cy="343075"/>
            </a:xfrm>
            <a:custGeom>
              <a:avLst/>
              <a:gdLst/>
              <a:ahLst/>
              <a:cxnLst/>
              <a:rect l="l" t="t" r="r" b="b"/>
              <a:pathLst>
                <a:path w="35229" h="13723" extrusionOk="0">
                  <a:moveTo>
                    <a:pt x="20065" y="1"/>
                  </a:moveTo>
                  <a:cubicBezTo>
                    <a:pt x="16539" y="1"/>
                    <a:pt x="13074" y="2061"/>
                    <a:pt x="14483" y="5935"/>
                  </a:cubicBezTo>
                  <a:cubicBezTo>
                    <a:pt x="13434" y="5038"/>
                    <a:pt x="12109" y="4625"/>
                    <a:pt x="10792" y="4625"/>
                  </a:cubicBezTo>
                  <a:cubicBezTo>
                    <a:pt x="8616" y="4625"/>
                    <a:pt x="6461" y="5751"/>
                    <a:pt x="5603" y="7679"/>
                  </a:cubicBezTo>
                  <a:cubicBezTo>
                    <a:pt x="5272" y="8432"/>
                    <a:pt x="5144" y="9259"/>
                    <a:pt x="5235" y="10076"/>
                  </a:cubicBezTo>
                  <a:cubicBezTo>
                    <a:pt x="4648" y="9764"/>
                    <a:pt x="3986" y="9590"/>
                    <a:pt x="3316" y="9580"/>
                  </a:cubicBezTo>
                  <a:cubicBezTo>
                    <a:pt x="1351" y="9580"/>
                    <a:pt x="1" y="11298"/>
                    <a:pt x="377" y="13722"/>
                  </a:cubicBezTo>
                  <a:lnTo>
                    <a:pt x="33952" y="13722"/>
                  </a:lnTo>
                  <a:cubicBezTo>
                    <a:pt x="35229" y="11390"/>
                    <a:pt x="34623" y="9305"/>
                    <a:pt x="33126" y="7982"/>
                  </a:cubicBezTo>
                  <a:cubicBezTo>
                    <a:pt x="32081" y="7073"/>
                    <a:pt x="30608" y="6529"/>
                    <a:pt x="29036" y="6529"/>
                  </a:cubicBezTo>
                  <a:cubicBezTo>
                    <a:pt x="27927" y="6529"/>
                    <a:pt x="26768" y="6800"/>
                    <a:pt x="25678" y="7404"/>
                  </a:cubicBezTo>
                  <a:cubicBezTo>
                    <a:pt x="27692" y="2368"/>
                    <a:pt x="23844" y="1"/>
                    <a:pt x="20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279;p13"/>
            <p:cNvSpPr/>
            <p:nvPr/>
          </p:nvSpPr>
          <p:spPr>
            <a:xfrm>
              <a:off x="1162247" y="272736"/>
              <a:ext cx="48065" cy="32539"/>
            </a:xfrm>
            <a:custGeom>
              <a:avLst/>
              <a:gdLst/>
              <a:ahLst/>
              <a:cxnLst/>
              <a:rect l="l" t="t" r="r" b="b"/>
              <a:pathLst>
                <a:path w="1902" h="1308" extrusionOk="0">
                  <a:moveTo>
                    <a:pt x="534" y="1"/>
                  </a:moveTo>
                  <a:cubicBezTo>
                    <a:pt x="503" y="1"/>
                    <a:pt x="472" y="2"/>
                    <a:pt x="441" y="4"/>
                  </a:cubicBezTo>
                  <a:cubicBezTo>
                    <a:pt x="294" y="4"/>
                    <a:pt x="157" y="31"/>
                    <a:pt x="10" y="68"/>
                  </a:cubicBezTo>
                  <a:cubicBezTo>
                    <a:pt x="0" y="151"/>
                    <a:pt x="19" y="242"/>
                    <a:pt x="46" y="316"/>
                  </a:cubicBezTo>
                  <a:cubicBezTo>
                    <a:pt x="175" y="316"/>
                    <a:pt x="294" y="334"/>
                    <a:pt x="414" y="353"/>
                  </a:cubicBezTo>
                  <a:cubicBezTo>
                    <a:pt x="616" y="399"/>
                    <a:pt x="818" y="472"/>
                    <a:pt x="992" y="582"/>
                  </a:cubicBezTo>
                  <a:cubicBezTo>
                    <a:pt x="1167" y="692"/>
                    <a:pt x="1323" y="830"/>
                    <a:pt x="1461" y="996"/>
                  </a:cubicBezTo>
                  <a:cubicBezTo>
                    <a:pt x="1534" y="1097"/>
                    <a:pt x="1598" y="1198"/>
                    <a:pt x="1663" y="1308"/>
                  </a:cubicBezTo>
                  <a:cubicBezTo>
                    <a:pt x="1745" y="1299"/>
                    <a:pt x="1828" y="1271"/>
                    <a:pt x="1901" y="1225"/>
                  </a:cubicBezTo>
                  <a:lnTo>
                    <a:pt x="1865" y="1115"/>
                  </a:lnTo>
                  <a:cubicBezTo>
                    <a:pt x="1846" y="1014"/>
                    <a:pt x="1810" y="913"/>
                    <a:pt x="1764" y="821"/>
                  </a:cubicBezTo>
                  <a:cubicBezTo>
                    <a:pt x="1653" y="564"/>
                    <a:pt x="1479" y="344"/>
                    <a:pt x="1240" y="187"/>
                  </a:cubicBezTo>
                  <a:cubicBezTo>
                    <a:pt x="1028" y="65"/>
                    <a:pt x="780" y="1"/>
                    <a:pt x="534" y="1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280;p13"/>
            <p:cNvSpPr/>
            <p:nvPr/>
          </p:nvSpPr>
          <p:spPr>
            <a:xfrm>
              <a:off x="1158712" y="301738"/>
              <a:ext cx="36756" cy="29002"/>
            </a:xfrm>
            <a:custGeom>
              <a:avLst/>
              <a:gdLst/>
              <a:ahLst/>
              <a:cxnLst/>
              <a:rect l="l" t="t" r="r" b="b"/>
              <a:pathLst>
                <a:path w="1461" h="1148" extrusionOk="0">
                  <a:moveTo>
                    <a:pt x="56" y="0"/>
                  </a:moveTo>
                  <a:cubicBezTo>
                    <a:pt x="19" y="73"/>
                    <a:pt x="1" y="156"/>
                    <a:pt x="1" y="239"/>
                  </a:cubicBezTo>
                  <a:lnTo>
                    <a:pt x="230" y="386"/>
                  </a:lnTo>
                  <a:cubicBezTo>
                    <a:pt x="304" y="422"/>
                    <a:pt x="368" y="478"/>
                    <a:pt x="423" y="533"/>
                  </a:cubicBezTo>
                  <a:cubicBezTo>
                    <a:pt x="487" y="588"/>
                    <a:pt x="552" y="643"/>
                    <a:pt x="616" y="689"/>
                  </a:cubicBezTo>
                  <a:cubicBezTo>
                    <a:pt x="846" y="872"/>
                    <a:pt x="1286" y="1148"/>
                    <a:pt x="1286" y="1148"/>
                  </a:cubicBezTo>
                  <a:cubicBezTo>
                    <a:pt x="1351" y="1102"/>
                    <a:pt x="1415" y="1038"/>
                    <a:pt x="1461" y="973"/>
                  </a:cubicBezTo>
                  <a:cubicBezTo>
                    <a:pt x="1305" y="726"/>
                    <a:pt x="1121" y="505"/>
                    <a:pt x="910" y="312"/>
                  </a:cubicBezTo>
                  <a:cubicBezTo>
                    <a:pt x="745" y="193"/>
                    <a:pt x="570" y="110"/>
                    <a:pt x="377" y="55"/>
                  </a:cubicBezTo>
                  <a:cubicBezTo>
                    <a:pt x="194" y="18"/>
                    <a:pt x="56" y="0"/>
                    <a:pt x="56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281;p13"/>
            <p:cNvSpPr/>
            <p:nvPr/>
          </p:nvSpPr>
          <p:spPr>
            <a:xfrm>
              <a:off x="1319872" y="547903"/>
              <a:ext cx="54427" cy="11318"/>
            </a:xfrm>
            <a:custGeom>
              <a:avLst/>
              <a:gdLst/>
              <a:ahLst/>
              <a:cxnLst/>
              <a:rect l="l" t="t" r="r" b="b"/>
              <a:pathLst>
                <a:path w="2196" h="478" extrusionOk="0">
                  <a:moveTo>
                    <a:pt x="1103" y="0"/>
                  </a:moveTo>
                  <a:cubicBezTo>
                    <a:pt x="736" y="19"/>
                    <a:pt x="377" y="56"/>
                    <a:pt x="28" y="120"/>
                  </a:cubicBezTo>
                  <a:cubicBezTo>
                    <a:pt x="1" y="202"/>
                    <a:pt x="1" y="285"/>
                    <a:pt x="28" y="368"/>
                  </a:cubicBezTo>
                  <a:cubicBezTo>
                    <a:pt x="377" y="423"/>
                    <a:pt x="736" y="460"/>
                    <a:pt x="1103" y="478"/>
                  </a:cubicBezTo>
                  <a:cubicBezTo>
                    <a:pt x="1461" y="460"/>
                    <a:pt x="1819" y="423"/>
                    <a:pt x="2177" y="368"/>
                  </a:cubicBezTo>
                  <a:cubicBezTo>
                    <a:pt x="2196" y="285"/>
                    <a:pt x="2196" y="202"/>
                    <a:pt x="2177" y="120"/>
                  </a:cubicBezTo>
                  <a:cubicBezTo>
                    <a:pt x="1819" y="56"/>
                    <a:pt x="1461" y="19"/>
                    <a:pt x="1103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282;p13"/>
            <p:cNvSpPr/>
            <p:nvPr/>
          </p:nvSpPr>
          <p:spPr>
            <a:xfrm>
              <a:off x="1333303" y="520316"/>
              <a:ext cx="27567" cy="12025"/>
            </a:xfrm>
            <a:custGeom>
              <a:avLst/>
              <a:gdLst/>
              <a:ahLst/>
              <a:cxnLst/>
              <a:rect l="l" t="t" r="r" b="b"/>
              <a:pathLst>
                <a:path w="1094" h="470" extrusionOk="0">
                  <a:moveTo>
                    <a:pt x="552" y="1"/>
                  </a:moveTo>
                  <a:cubicBezTo>
                    <a:pt x="368" y="10"/>
                    <a:pt x="185" y="56"/>
                    <a:pt x="10" y="111"/>
                  </a:cubicBezTo>
                  <a:cubicBezTo>
                    <a:pt x="1" y="194"/>
                    <a:pt x="1" y="276"/>
                    <a:pt x="10" y="359"/>
                  </a:cubicBezTo>
                  <a:cubicBezTo>
                    <a:pt x="185" y="414"/>
                    <a:pt x="368" y="460"/>
                    <a:pt x="552" y="469"/>
                  </a:cubicBezTo>
                  <a:cubicBezTo>
                    <a:pt x="736" y="460"/>
                    <a:pt x="910" y="414"/>
                    <a:pt x="1085" y="359"/>
                  </a:cubicBezTo>
                  <a:cubicBezTo>
                    <a:pt x="1094" y="276"/>
                    <a:pt x="1094" y="194"/>
                    <a:pt x="1085" y="111"/>
                  </a:cubicBezTo>
                  <a:cubicBezTo>
                    <a:pt x="910" y="56"/>
                    <a:pt x="736" y="10"/>
                    <a:pt x="552" y="1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3" name="Google Shape;283;p13"/>
          <p:cNvSpPr/>
          <p:nvPr/>
        </p:nvSpPr>
        <p:spPr>
          <a:xfrm>
            <a:off x="1011237" y="1104900"/>
            <a:ext cx="392112" cy="90488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" name="Google Shape;284;p13"/>
          <p:cNvSpPr/>
          <p:nvPr/>
        </p:nvSpPr>
        <p:spPr>
          <a:xfrm>
            <a:off x="466726" y="1241425"/>
            <a:ext cx="390525" cy="90488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5" name="Google Shape;286;p13"/>
          <p:cNvGrpSpPr>
            <a:grpSpLocks/>
          </p:cNvGrpSpPr>
          <p:nvPr/>
        </p:nvGrpSpPr>
        <p:grpSpPr bwMode="auto">
          <a:xfrm flipH="1">
            <a:off x="10945814" y="596901"/>
            <a:ext cx="1758951" cy="784225"/>
            <a:chOff x="7624716" y="2969549"/>
            <a:chExt cx="1288247" cy="574373"/>
          </a:xfrm>
        </p:grpSpPr>
        <p:sp>
          <p:nvSpPr>
            <p:cNvPr id="16" name="Google Shape;287;p13"/>
            <p:cNvSpPr/>
            <p:nvPr/>
          </p:nvSpPr>
          <p:spPr>
            <a:xfrm>
              <a:off x="7624716" y="2969549"/>
              <a:ext cx="1288247" cy="574373"/>
            </a:xfrm>
            <a:custGeom>
              <a:avLst/>
              <a:gdLst/>
              <a:ahLst/>
              <a:cxnLst/>
              <a:rect l="l" t="t" r="r" b="b"/>
              <a:pathLst>
                <a:path w="32423" h="14456" extrusionOk="0">
                  <a:moveTo>
                    <a:pt x="13248" y="0"/>
                  </a:moveTo>
                  <a:cubicBezTo>
                    <a:pt x="9366" y="0"/>
                    <a:pt x="5508" y="3323"/>
                    <a:pt x="6973" y="9277"/>
                  </a:cubicBezTo>
                  <a:cubicBezTo>
                    <a:pt x="6217" y="8839"/>
                    <a:pt x="5486" y="8647"/>
                    <a:pt x="4800" y="8647"/>
                  </a:cubicBezTo>
                  <a:cubicBezTo>
                    <a:pt x="2042" y="8647"/>
                    <a:pt x="1" y="11745"/>
                    <a:pt x="1" y="14455"/>
                  </a:cubicBezTo>
                  <a:lnTo>
                    <a:pt x="31060" y="14455"/>
                  </a:lnTo>
                  <a:cubicBezTo>
                    <a:pt x="32423" y="9759"/>
                    <a:pt x="28766" y="5815"/>
                    <a:pt x="24917" y="5815"/>
                  </a:cubicBezTo>
                  <a:cubicBezTo>
                    <a:pt x="23131" y="5815"/>
                    <a:pt x="21304" y="6665"/>
                    <a:pt x="19918" y="8683"/>
                  </a:cubicBezTo>
                  <a:cubicBezTo>
                    <a:pt x="20296" y="2723"/>
                    <a:pt x="16763" y="0"/>
                    <a:pt x="132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288;p13"/>
            <p:cNvSpPr/>
            <p:nvPr/>
          </p:nvSpPr>
          <p:spPr>
            <a:xfrm>
              <a:off x="8289768" y="3075355"/>
              <a:ext cx="37206" cy="53484"/>
            </a:xfrm>
            <a:custGeom>
              <a:avLst/>
              <a:gdLst/>
              <a:ahLst/>
              <a:cxnLst/>
              <a:rect l="l" t="t" r="r" b="b"/>
              <a:pathLst>
                <a:path w="935" h="1322" extrusionOk="0">
                  <a:moveTo>
                    <a:pt x="86" y="1"/>
                  </a:moveTo>
                  <a:cubicBezTo>
                    <a:pt x="43" y="54"/>
                    <a:pt x="11" y="118"/>
                    <a:pt x="1" y="192"/>
                  </a:cubicBezTo>
                  <a:cubicBezTo>
                    <a:pt x="1" y="192"/>
                    <a:pt x="86" y="255"/>
                    <a:pt x="181" y="362"/>
                  </a:cubicBezTo>
                  <a:cubicBezTo>
                    <a:pt x="277" y="468"/>
                    <a:pt x="362" y="584"/>
                    <a:pt x="436" y="701"/>
                  </a:cubicBezTo>
                  <a:cubicBezTo>
                    <a:pt x="521" y="818"/>
                    <a:pt x="584" y="945"/>
                    <a:pt x="638" y="1073"/>
                  </a:cubicBezTo>
                  <a:cubicBezTo>
                    <a:pt x="659" y="1126"/>
                    <a:pt x="680" y="1189"/>
                    <a:pt x="691" y="1242"/>
                  </a:cubicBezTo>
                  <a:lnTo>
                    <a:pt x="712" y="1306"/>
                  </a:lnTo>
                  <a:cubicBezTo>
                    <a:pt x="744" y="1317"/>
                    <a:pt x="778" y="1322"/>
                    <a:pt x="813" y="1322"/>
                  </a:cubicBezTo>
                  <a:cubicBezTo>
                    <a:pt x="847" y="1322"/>
                    <a:pt x="882" y="1317"/>
                    <a:pt x="913" y="1306"/>
                  </a:cubicBezTo>
                  <a:cubicBezTo>
                    <a:pt x="913" y="1306"/>
                    <a:pt x="913" y="1274"/>
                    <a:pt x="924" y="1232"/>
                  </a:cubicBezTo>
                  <a:cubicBezTo>
                    <a:pt x="935" y="1157"/>
                    <a:pt x="935" y="1083"/>
                    <a:pt x="924" y="1019"/>
                  </a:cubicBezTo>
                  <a:cubicBezTo>
                    <a:pt x="913" y="828"/>
                    <a:pt x="860" y="648"/>
                    <a:pt x="765" y="489"/>
                  </a:cubicBezTo>
                  <a:cubicBezTo>
                    <a:pt x="659" y="330"/>
                    <a:pt x="510" y="213"/>
                    <a:pt x="351" y="118"/>
                  </a:cubicBezTo>
                  <a:cubicBezTo>
                    <a:pt x="298" y="86"/>
                    <a:pt x="234" y="54"/>
                    <a:pt x="160" y="33"/>
                  </a:cubicBezTo>
                  <a:lnTo>
                    <a:pt x="86" y="1"/>
                  </a:ln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289;p13"/>
            <p:cNvSpPr/>
            <p:nvPr/>
          </p:nvSpPr>
          <p:spPr>
            <a:xfrm>
              <a:off x="8254887" y="3089307"/>
              <a:ext cx="34880" cy="36043"/>
            </a:xfrm>
            <a:custGeom>
              <a:avLst/>
              <a:gdLst/>
              <a:ahLst/>
              <a:cxnLst/>
              <a:rect l="l" t="t" r="r" b="b"/>
              <a:pathLst>
                <a:path w="892" h="892" extrusionOk="0">
                  <a:moveTo>
                    <a:pt x="53" y="0"/>
                  </a:moveTo>
                  <a:cubicBezTo>
                    <a:pt x="32" y="53"/>
                    <a:pt x="11" y="117"/>
                    <a:pt x="0" y="191"/>
                  </a:cubicBezTo>
                  <a:cubicBezTo>
                    <a:pt x="53" y="223"/>
                    <a:pt x="106" y="255"/>
                    <a:pt x="159" y="297"/>
                  </a:cubicBezTo>
                  <a:cubicBezTo>
                    <a:pt x="234" y="361"/>
                    <a:pt x="308" y="425"/>
                    <a:pt x="372" y="510"/>
                  </a:cubicBezTo>
                  <a:cubicBezTo>
                    <a:pt x="456" y="584"/>
                    <a:pt x="520" y="658"/>
                    <a:pt x="594" y="743"/>
                  </a:cubicBezTo>
                  <a:cubicBezTo>
                    <a:pt x="637" y="786"/>
                    <a:pt x="669" y="839"/>
                    <a:pt x="700" y="892"/>
                  </a:cubicBezTo>
                  <a:cubicBezTo>
                    <a:pt x="775" y="881"/>
                    <a:pt x="838" y="860"/>
                    <a:pt x="891" y="828"/>
                  </a:cubicBezTo>
                  <a:cubicBezTo>
                    <a:pt x="891" y="828"/>
                    <a:pt x="891" y="807"/>
                    <a:pt x="891" y="764"/>
                  </a:cubicBezTo>
                  <a:cubicBezTo>
                    <a:pt x="881" y="711"/>
                    <a:pt x="870" y="658"/>
                    <a:pt x="849" y="616"/>
                  </a:cubicBezTo>
                  <a:cubicBezTo>
                    <a:pt x="817" y="478"/>
                    <a:pt x="754" y="351"/>
                    <a:pt x="658" y="244"/>
                  </a:cubicBezTo>
                  <a:cubicBezTo>
                    <a:pt x="552" y="138"/>
                    <a:pt x="425" y="64"/>
                    <a:pt x="276" y="32"/>
                  </a:cubicBezTo>
                  <a:cubicBezTo>
                    <a:pt x="223" y="11"/>
                    <a:pt x="170" y="0"/>
                    <a:pt x="117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290;p13"/>
            <p:cNvSpPr/>
            <p:nvPr/>
          </p:nvSpPr>
          <p:spPr>
            <a:xfrm>
              <a:off x="8816461" y="3445093"/>
              <a:ext cx="31392" cy="31392"/>
            </a:xfrm>
            <a:custGeom>
              <a:avLst/>
              <a:gdLst/>
              <a:ahLst/>
              <a:cxnLst/>
              <a:rect l="l" t="t" r="r" b="b"/>
              <a:pathLst>
                <a:path w="807" h="797" extrusionOk="0">
                  <a:moveTo>
                    <a:pt x="658" y="0"/>
                  </a:moveTo>
                  <a:cubicBezTo>
                    <a:pt x="361" y="117"/>
                    <a:pt x="117" y="361"/>
                    <a:pt x="0" y="658"/>
                  </a:cubicBezTo>
                  <a:cubicBezTo>
                    <a:pt x="43" y="711"/>
                    <a:pt x="85" y="754"/>
                    <a:pt x="138" y="796"/>
                  </a:cubicBezTo>
                  <a:cubicBezTo>
                    <a:pt x="287" y="722"/>
                    <a:pt x="414" y="637"/>
                    <a:pt x="541" y="531"/>
                  </a:cubicBezTo>
                  <a:cubicBezTo>
                    <a:pt x="648" y="414"/>
                    <a:pt x="732" y="276"/>
                    <a:pt x="807" y="138"/>
                  </a:cubicBezTo>
                  <a:cubicBezTo>
                    <a:pt x="764" y="85"/>
                    <a:pt x="711" y="32"/>
                    <a:pt x="658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291;p13"/>
            <p:cNvSpPr/>
            <p:nvPr/>
          </p:nvSpPr>
          <p:spPr>
            <a:xfrm>
              <a:off x="8803671" y="3400910"/>
              <a:ext cx="48832" cy="44183"/>
            </a:xfrm>
            <a:custGeom>
              <a:avLst/>
              <a:gdLst/>
              <a:ahLst/>
              <a:cxnLst/>
              <a:rect l="l" t="t" r="r" b="b"/>
              <a:pathLst>
                <a:path w="1242" h="1126" extrusionOk="0">
                  <a:moveTo>
                    <a:pt x="1096" y="0"/>
                  </a:moveTo>
                  <a:cubicBezTo>
                    <a:pt x="1095" y="0"/>
                    <a:pt x="1094" y="1"/>
                    <a:pt x="1093" y="1"/>
                  </a:cubicBezTo>
                  <a:cubicBezTo>
                    <a:pt x="881" y="118"/>
                    <a:pt x="679" y="266"/>
                    <a:pt x="488" y="415"/>
                  </a:cubicBezTo>
                  <a:cubicBezTo>
                    <a:pt x="308" y="595"/>
                    <a:pt x="149" y="786"/>
                    <a:pt x="0" y="988"/>
                  </a:cubicBezTo>
                  <a:cubicBezTo>
                    <a:pt x="32" y="1041"/>
                    <a:pt x="85" y="1094"/>
                    <a:pt x="138" y="1126"/>
                  </a:cubicBezTo>
                  <a:cubicBezTo>
                    <a:pt x="351" y="1009"/>
                    <a:pt x="552" y="861"/>
                    <a:pt x="743" y="712"/>
                  </a:cubicBezTo>
                  <a:cubicBezTo>
                    <a:pt x="924" y="532"/>
                    <a:pt x="1093" y="341"/>
                    <a:pt x="1242" y="139"/>
                  </a:cubicBezTo>
                  <a:cubicBezTo>
                    <a:pt x="1242" y="129"/>
                    <a:pt x="1124" y="0"/>
                    <a:pt x="1096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292;p13"/>
            <p:cNvSpPr/>
            <p:nvPr/>
          </p:nvSpPr>
          <p:spPr>
            <a:xfrm>
              <a:off x="8800184" y="3370680"/>
              <a:ext cx="34880" cy="32556"/>
            </a:xfrm>
            <a:custGeom>
              <a:avLst/>
              <a:gdLst/>
              <a:ahLst/>
              <a:cxnLst/>
              <a:rect l="l" t="t" r="r" b="b"/>
              <a:pathLst>
                <a:path w="881" h="818" extrusionOk="0">
                  <a:moveTo>
                    <a:pt x="722" y="0"/>
                  </a:moveTo>
                  <a:cubicBezTo>
                    <a:pt x="722" y="0"/>
                    <a:pt x="467" y="202"/>
                    <a:pt x="340" y="319"/>
                  </a:cubicBezTo>
                  <a:cubicBezTo>
                    <a:pt x="276" y="361"/>
                    <a:pt x="202" y="457"/>
                    <a:pt x="127" y="520"/>
                  </a:cubicBezTo>
                  <a:lnTo>
                    <a:pt x="0" y="626"/>
                  </a:lnTo>
                  <a:cubicBezTo>
                    <a:pt x="11" y="690"/>
                    <a:pt x="32" y="754"/>
                    <a:pt x="64" y="817"/>
                  </a:cubicBezTo>
                  <a:cubicBezTo>
                    <a:pt x="64" y="817"/>
                    <a:pt x="149" y="807"/>
                    <a:pt x="265" y="775"/>
                  </a:cubicBezTo>
                  <a:cubicBezTo>
                    <a:pt x="382" y="743"/>
                    <a:pt x="499" y="680"/>
                    <a:pt x="605" y="605"/>
                  </a:cubicBezTo>
                  <a:cubicBezTo>
                    <a:pt x="722" y="457"/>
                    <a:pt x="817" y="298"/>
                    <a:pt x="881" y="117"/>
                  </a:cubicBezTo>
                  <a:cubicBezTo>
                    <a:pt x="828" y="75"/>
                    <a:pt x="775" y="32"/>
                    <a:pt x="722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2" name="Google Shape;293;p13"/>
          <p:cNvSpPr/>
          <p:nvPr/>
        </p:nvSpPr>
        <p:spPr>
          <a:xfrm>
            <a:off x="1460500" y="366714"/>
            <a:ext cx="390525" cy="90487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85" name="Google Shape;285;p13"/>
          <p:cNvSpPr txBox="1">
            <a:spLocks noGrp="1"/>
          </p:cNvSpPr>
          <p:nvPr>
            <p:ph type="title"/>
          </p:nvPr>
        </p:nvSpPr>
        <p:spPr>
          <a:xfrm>
            <a:off x="3022600" y="499400"/>
            <a:ext cx="6146800" cy="979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24004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ong list">
  <p:cSld name="Title and long list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328;p15"/>
          <p:cNvGrpSpPr>
            <a:grpSpLocks/>
          </p:cNvGrpSpPr>
          <p:nvPr/>
        </p:nvGrpSpPr>
        <p:grpSpPr bwMode="auto">
          <a:xfrm>
            <a:off x="-611188" y="6403976"/>
            <a:ext cx="2266951" cy="752475"/>
            <a:chOff x="456975" y="1603100"/>
            <a:chExt cx="1111175" cy="368250"/>
          </a:xfrm>
        </p:grpSpPr>
        <p:sp>
          <p:nvSpPr>
            <p:cNvPr id="5" name="Google Shape;329;p15"/>
            <p:cNvSpPr/>
            <p:nvPr/>
          </p:nvSpPr>
          <p:spPr>
            <a:xfrm>
              <a:off x="456975" y="1603100"/>
              <a:ext cx="1111175" cy="368250"/>
            </a:xfrm>
            <a:custGeom>
              <a:avLst/>
              <a:gdLst/>
              <a:ahLst/>
              <a:cxnLst/>
              <a:rect l="l" t="t" r="r" b="b"/>
              <a:pathLst>
                <a:path w="44447" h="14730" extrusionOk="0">
                  <a:moveTo>
                    <a:pt x="25038" y="1"/>
                  </a:moveTo>
                  <a:cubicBezTo>
                    <a:pt x="21628" y="1"/>
                    <a:pt x="18638" y="2548"/>
                    <a:pt x="19090" y="8469"/>
                  </a:cubicBezTo>
                  <a:cubicBezTo>
                    <a:pt x="18015" y="6715"/>
                    <a:pt x="16532" y="5980"/>
                    <a:pt x="15049" y="5980"/>
                  </a:cubicBezTo>
                  <a:cubicBezTo>
                    <a:pt x="12314" y="5980"/>
                    <a:pt x="9581" y="8482"/>
                    <a:pt x="9423" y="11716"/>
                  </a:cubicBezTo>
                  <a:cubicBezTo>
                    <a:pt x="7681" y="10724"/>
                    <a:pt x="6243" y="10341"/>
                    <a:pt x="5062" y="10341"/>
                  </a:cubicBezTo>
                  <a:cubicBezTo>
                    <a:pt x="1063" y="10341"/>
                    <a:pt x="0" y="14729"/>
                    <a:pt x="0" y="14729"/>
                  </a:cubicBezTo>
                  <a:lnTo>
                    <a:pt x="43772" y="14729"/>
                  </a:lnTo>
                  <a:cubicBezTo>
                    <a:pt x="44447" y="11087"/>
                    <a:pt x="41100" y="8101"/>
                    <a:pt x="37951" y="8101"/>
                  </a:cubicBezTo>
                  <a:cubicBezTo>
                    <a:pt x="36347" y="8101"/>
                    <a:pt x="34795" y="8875"/>
                    <a:pt x="33850" y="10729"/>
                  </a:cubicBezTo>
                  <a:cubicBezTo>
                    <a:pt x="34421" y="4149"/>
                    <a:pt x="29389" y="1"/>
                    <a:pt x="250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330;p15"/>
            <p:cNvSpPr/>
            <p:nvPr/>
          </p:nvSpPr>
          <p:spPr>
            <a:xfrm>
              <a:off x="1190755" y="1668359"/>
              <a:ext cx="36573" cy="41176"/>
            </a:xfrm>
            <a:custGeom>
              <a:avLst/>
              <a:gdLst/>
              <a:ahLst/>
              <a:cxnLst/>
              <a:rect l="l" t="t" r="r" b="b"/>
              <a:pathLst>
                <a:path w="1466" h="1643" extrusionOk="0">
                  <a:moveTo>
                    <a:pt x="107" y="0"/>
                  </a:moveTo>
                  <a:cubicBezTo>
                    <a:pt x="54" y="64"/>
                    <a:pt x="22" y="138"/>
                    <a:pt x="1" y="223"/>
                  </a:cubicBezTo>
                  <a:lnTo>
                    <a:pt x="86" y="287"/>
                  </a:lnTo>
                  <a:cubicBezTo>
                    <a:pt x="160" y="329"/>
                    <a:pt x="234" y="382"/>
                    <a:pt x="298" y="435"/>
                  </a:cubicBezTo>
                  <a:cubicBezTo>
                    <a:pt x="457" y="563"/>
                    <a:pt x="606" y="701"/>
                    <a:pt x="733" y="849"/>
                  </a:cubicBezTo>
                  <a:cubicBezTo>
                    <a:pt x="871" y="987"/>
                    <a:pt x="988" y="1146"/>
                    <a:pt x="1083" y="1316"/>
                  </a:cubicBezTo>
                  <a:cubicBezTo>
                    <a:pt x="1126" y="1422"/>
                    <a:pt x="1168" y="1518"/>
                    <a:pt x="1189" y="1634"/>
                  </a:cubicBezTo>
                  <a:cubicBezTo>
                    <a:pt x="1232" y="1640"/>
                    <a:pt x="1277" y="1642"/>
                    <a:pt x="1322" y="1642"/>
                  </a:cubicBezTo>
                  <a:cubicBezTo>
                    <a:pt x="1367" y="1642"/>
                    <a:pt x="1412" y="1640"/>
                    <a:pt x="1455" y="1634"/>
                  </a:cubicBezTo>
                  <a:cubicBezTo>
                    <a:pt x="1465" y="1497"/>
                    <a:pt x="1465" y="1348"/>
                    <a:pt x="1444" y="1221"/>
                  </a:cubicBezTo>
                  <a:cubicBezTo>
                    <a:pt x="1391" y="966"/>
                    <a:pt x="1274" y="722"/>
                    <a:pt x="1105" y="531"/>
                  </a:cubicBezTo>
                  <a:cubicBezTo>
                    <a:pt x="924" y="351"/>
                    <a:pt x="712" y="213"/>
                    <a:pt x="478" y="117"/>
                  </a:cubicBezTo>
                  <a:cubicBezTo>
                    <a:pt x="394" y="75"/>
                    <a:pt x="309" y="53"/>
                    <a:pt x="213" y="22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331;p15"/>
            <p:cNvSpPr/>
            <p:nvPr/>
          </p:nvSpPr>
          <p:spPr>
            <a:xfrm>
              <a:off x="1176749" y="1692444"/>
              <a:ext cx="25679" cy="24084"/>
            </a:xfrm>
            <a:custGeom>
              <a:avLst/>
              <a:gdLst/>
              <a:ahLst/>
              <a:cxnLst/>
              <a:rect l="l" t="t" r="r" b="b"/>
              <a:pathLst>
                <a:path w="1030" h="964" extrusionOk="0">
                  <a:moveTo>
                    <a:pt x="75" y="1"/>
                  </a:moveTo>
                  <a:cubicBezTo>
                    <a:pt x="32" y="75"/>
                    <a:pt x="11" y="160"/>
                    <a:pt x="1" y="245"/>
                  </a:cubicBezTo>
                  <a:cubicBezTo>
                    <a:pt x="1" y="245"/>
                    <a:pt x="75" y="298"/>
                    <a:pt x="170" y="372"/>
                  </a:cubicBezTo>
                  <a:cubicBezTo>
                    <a:pt x="255" y="447"/>
                    <a:pt x="361" y="542"/>
                    <a:pt x="436" y="606"/>
                  </a:cubicBezTo>
                  <a:cubicBezTo>
                    <a:pt x="510" y="659"/>
                    <a:pt x="595" y="733"/>
                    <a:pt x="658" y="807"/>
                  </a:cubicBezTo>
                  <a:cubicBezTo>
                    <a:pt x="701" y="850"/>
                    <a:pt x="722" y="892"/>
                    <a:pt x="754" y="956"/>
                  </a:cubicBezTo>
                  <a:cubicBezTo>
                    <a:pt x="796" y="961"/>
                    <a:pt x="839" y="964"/>
                    <a:pt x="881" y="964"/>
                  </a:cubicBezTo>
                  <a:cubicBezTo>
                    <a:pt x="924" y="964"/>
                    <a:pt x="966" y="961"/>
                    <a:pt x="1009" y="956"/>
                  </a:cubicBezTo>
                  <a:cubicBezTo>
                    <a:pt x="1030" y="860"/>
                    <a:pt x="1030" y="765"/>
                    <a:pt x="1009" y="669"/>
                  </a:cubicBezTo>
                  <a:cubicBezTo>
                    <a:pt x="977" y="500"/>
                    <a:pt x="881" y="351"/>
                    <a:pt x="754" y="234"/>
                  </a:cubicBezTo>
                  <a:cubicBezTo>
                    <a:pt x="627" y="139"/>
                    <a:pt x="478" y="75"/>
                    <a:pt x="319" y="43"/>
                  </a:cubicBezTo>
                  <a:cubicBezTo>
                    <a:pt x="245" y="22"/>
                    <a:pt x="160" y="12"/>
                    <a:pt x="75" y="1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332;p15"/>
            <p:cNvSpPr/>
            <p:nvPr/>
          </p:nvSpPr>
          <p:spPr>
            <a:xfrm>
              <a:off x="817251" y="1932505"/>
              <a:ext cx="60694" cy="12430"/>
            </a:xfrm>
            <a:custGeom>
              <a:avLst/>
              <a:gdLst/>
              <a:ahLst/>
              <a:cxnLst/>
              <a:rect l="l" t="t" r="r" b="b"/>
              <a:pathLst>
                <a:path w="2442" h="485" extrusionOk="0">
                  <a:moveTo>
                    <a:pt x="1485" y="1"/>
                  </a:moveTo>
                  <a:cubicBezTo>
                    <a:pt x="1390" y="1"/>
                    <a:pt x="1295" y="2"/>
                    <a:pt x="1200" y="5"/>
                  </a:cubicBezTo>
                  <a:cubicBezTo>
                    <a:pt x="807" y="37"/>
                    <a:pt x="415" y="100"/>
                    <a:pt x="22" y="185"/>
                  </a:cubicBezTo>
                  <a:cubicBezTo>
                    <a:pt x="1" y="270"/>
                    <a:pt x="1" y="355"/>
                    <a:pt x="22" y="440"/>
                  </a:cubicBezTo>
                  <a:cubicBezTo>
                    <a:pt x="354" y="466"/>
                    <a:pt x="693" y="485"/>
                    <a:pt x="1027" y="485"/>
                  </a:cubicBezTo>
                  <a:cubicBezTo>
                    <a:pt x="1099" y="485"/>
                    <a:pt x="1171" y="484"/>
                    <a:pt x="1242" y="482"/>
                  </a:cubicBezTo>
                  <a:cubicBezTo>
                    <a:pt x="1635" y="450"/>
                    <a:pt x="2027" y="387"/>
                    <a:pt x="2420" y="302"/>
                  </a:cubicBezTo>
                  <a:cubicBezTo>
                    <a:pt x="2441" y="217"/>
                    <a:pt x="2441" y="132"/>
                    <a:pt x="2420" y="47"/>
                  </a:cubicBezTo>
                  <a:cubicBezTo>
                    <a:pt x="2104" y="15"/>
                    <a:pt x="1794" y="1"/>
                    <a:pt x="1485" y="1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333;p15"/>
            <p:cNvSpPr/>
            <p:nvPr/>
          </p:nvSpPr>
          <p:spPr>
            <a:xfrm>
              <a:off x="831257" y="1906091"/>
              <a:ext cx="40463" cy="12430"/>
            </a:xfrm>
            <a:custGeom>
              <a:avLst/>
              <a:gdLst/>
              <a:ahLst/>
              <a:cxnLst/>
              <a:rect l="l" t="t" r="r" b="b"/>
              <a:pathLst>
                <a:path w="1604" h="494" extrusionOk="0">
                  <a:moveTo>
                    <a:pt x="938" y="0"/>
                  </a:moveTo>
                  <a:cubicBezTo>
                    <a:pt x="884" y="0"/>
                    <a:pt x="832" y="1"/>
                    <a:pt x="786" y="5"/>
                  </a:cubicBezTo>
                  <a:cubicBezTo>
                    <a:pt x="521" y="37"/>
                    <a:pt x="266" y="79"/>
                    <a:pt x="22" y="143"/>
                  </a:cubicBezTo>
                  <a:cubicBezTo>
                    <a:pt x="1" y="217"/>
                    <a:pt x="1" y="302"/>
                    <a:pt x="22" y="387"/>
                  </a:cubicBezTo>
                  <a:cubicBezTo>
                    <a:pt x="277" y="451"/>
                    <a:pt x="542" y="482"/>
                    <a:pt x="818" y="493"/>
                  </a:cubicBezTo>
                  <a:cubicBezTo>
                    <a:pt x="988" y="472"/>
                    <a:pt x="1168" y="429"/>
                    <a:pt x="1338" y="366"/>
                  </a:cubicBezTo>
                  <a:cubicBezTo>
                    <a:pt x="1497" y="302"/>
                    <a:pt x="1603" y="249"/>
                    <a:pt x="1603" y="249"/>
                  </a:cubicBezTo>
                  <a:cubicBezTo>
                    <a:pt x="1592" y="164"/>
                    <a:pt x="1561" y="79"/>
                    <a:pt x="1529" y="5"/>
                  </a:cubicBezTo>
                  <a:lnTo>
                    <a:pt x="1263" y="5"/>
                  </a:lnTo>
                  <a:cubicBezTo>
                    <a:pt x="1164" y="5"/>
                    <a:pt x="1047" y="0"/>
                    <a:pt x="938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" name="Google Shape;334;p15"/>
          <p:cNvGrpSpPr>
            <a:grpSpLocks/>
          </p:cNvGrpSpPr>
          <p:nvPr/>
        </p:nvGrpSpPr>
        <p:grpSpPr bwMode="auto">
          <a:xfrm>
            <a:off x="10620375" y="612776"/>
            <a:ext cx="2268539" cy="752475"/>
            <a:chOff x="456975" y="1603100"/>
            <a:chExt cx="1111175" cy="368250"/>
          </a:xfrm>
        </p:grpSpPr>
        <p:sp>
          <p:nvSpPr>
            <p:cNvPr id="11" name="Google Shape;335;p15"/>
            <p:cNvSpPr/>
            <p:nvPr/>
          </p:nvSpPr>
          <p:spPr>
            <a:xfrm>
              <a:off x="456975" y="1603100"/>
              <a:ext cx="1111175" cy="368250"/>
            </a:xfrm>
            <a:custGeom>
              <a:avLst/>
              <a:gdLst/>
              <a:ahLst/>
              <a:cxnLst/>
              <a:rect l="l" t="t" r="r" b="b"/>
              <a:pathLst>
                <a:path w="44447" h="14730" extrusionOk="0">
                  <a:moveTo>
                    <a:pt x="25038" y="1"/>
                  </a:moveTo>
                  <a:cubicBezTo>
                    <a:pt x="21628" y="1"/>
                    <a:pt x="18638" y="2548"/>
                    <a:pt x="19090" y="8469"/>
                  </a:cubicBezTo>
                  <a:cubicBezTo>
                    <a:pt x="18015" y="6715"/>
                    <a:pt x="16532" y="5980"/>
                    <a:pt x="15049" y="5980"/>
                  </a:cubicBezTo>
                  <a:cubicBezTo>
                    <a:pt x="12314" y="5980"/>
                    <a:pt x="9581" y="8482"/>
                    <a:pt x="9423" y="11716"/>
                  </a:cubicBezTo>
                  <a:cubicBezTo>
                    <a:pt x="7681" y="10724"/>
                    <a:pt x="6243" y="10341"/>
                    <a:pt x="5062" y="10341"/>
                  </a:cubicBezTo>
                  <a:cubicBezTo>
                    <a:pt x="1063" y="10341"/>
                    <a:pt x="0" y="14729"/>
                    <a:pt x="0" y="14729"/>
                  </a:cubicBezTo>
                  <a:lnTo>
                    <a:pt x="43772" y="14729"/>
                  </a:lnTo>
                  <a:cubicBezTo>
                    <a:pt x="44447" y="11087"/>
                    <a:pt x="41100" y="8101"/>
                    <a:pt x="37951" y="8101"/>
                  </a:cubicBezTo>
                  <a:cubicBezTo>
                    <a:pt x="36347" y="8101"/>
                    <a:pt x="34795" y="8875"/>
                    <a:pt x="33850" y="10729"/>
                  </a:cubicBezTo>
                  <a:cubicBezTo>
                    <a:pt x="34421" y="4149"/>
                    <a:pt x="29389" y="1"/>
                    <a:pt x="250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336;p15"/>
            <p:cNvSpPr/>
            <p:nvPr/>
          </p:nvSpPr>
          <p:spPr>
            <a:xfrm>
              <a:off x="1191019" y="1668359"/>
              <a:ext cx="36547" cy="41176"/>
            </a:xfrm>
            <a:custGeom>
              <a:avLst/>
              <a:gdLst/>
              <a:ahLst/>
              <a:cxnLst/>
              <a:rect l="l" t="t" r="r" b="b"/>
              <a:pathLst>
                <a:path w="1466" h="1643" extrusionOk="0">
                  <a:moveTo>
                    <a:pt x="107" y="0"/>
                  </a:moveTo>
                  <a:cubicBezTo>
                    <a:pt x="54" y="64"/>
                    <a:pt x="22" y="138"/>
                    <a:pt x="1" y="223"/>
                  </a:cubicBezTo>
                  <a:lnTo>
                    <a:pt x="86" y="287"/>
                  </a:lnTo>
                  <a:cubicBezTo>
                    <a:pt x="160" y="329"/>
                    <a:pt x="234" y="382"/>
                    <a:pt x="298" y="435"/>
                  </a:cubicBezTo>
                  <a:cubicBezTo>
                    <a:pt x="457" y="563"/>
                    <a:pt x="606" y="701"/>
                    <a:pt x="733" y="849"/>
                  </a:cubicBezTo>
                  <a:cubicBezTo>
                    <a:pt x="871" y="987"/>
                    <a:pt x="988" y="1146"/>
                    <a:pt x="1083" y="1316"/>
                  </a:cubicBezTo>
                  <a:cubicBezTo>
                    <a:pt x="1126" y="1422"/>
                    <a:pt x="1168" y="1518"/>
                    <a:pt x="1189" y="1634"/>
                  </a:cubicBezTo>
                  <a:cubicBezTo>
                    <a:pt x="1232" y="1640"/>
                    <a:pt x="1277" y="1642"/>
                    <a:pt x="1322" y="1642"/>
                  </a:cubicBezTo>
                  <a:cubicBezTo>
                    <a:pt x="1367" y="1642"/>
                    <a:pt x="1412" y="1640"/>
                    <a:pt x="1455" y="1634"/>
                  </a:cubicBezTo>
                  <a:cubicBezTo>
                    <a:pt x="1465" y="1497"/>
                    <a:pt x="1465" y="1348"/>
                    <a:pt x="1444" y="1221"/>
                  </a:cubicBezTo>
                  <a:cubicBezTo>
                    <a:pt x="1391" y="966"/>
                    <a:pt x="1274" y="722"/>
                    <a:pt x="1105" y="531"/>
                  </a:cubicBezTo>
                  <a:cubicBezTo>
                    <a:pt x="924" y="351"/>
                    <a:pt x="712" y="213"/>
                    <a:pt x="478" y="117"/>
                  </a:cubicBezTo>
                  <a:cubicBezTo>
                    <a:pt x="394" y="75"/>
                    <a:pt x="309" y="53"/>
                    <a:pt x="213" y="22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337;p15"/>
            <p:cNvSpPr/>
            <p:nvPr/>
          </p:nvSpPr>
          <p:spPr>
            <a:xfrm>
              <a:off x="1177022" y="1692444"/>
              <a:ext cx="25661" cy="24084"/>
            </a:xfrm>
            <a:custGeom>
              <a:avLst/>
              <a:gdLst/>
              <a:ahLst/>
              <a:cxnLst/>
              <a:rect l="l" t="t" r="r" b="b"/>
              <a:pathLst>
                <a:path w="1030" h="964" extrusionOk="0">
                  <a:moveTo>
                    <a:pt x="75" y="1"/>
                  </a:moveTo>
                  <a:cubicBezTo>
                    <a:pt x="32" y="75"/>
                    <a:pt x="11" y="160"/>
                    <a:pt x="1" y="245"/>
                  </a:cubicBezTo>
                  <a:cubicBezTo>
                    <a:pt x="1" y="245"/>
                    <a:pt x="75" y="298"/>
                    <a:pt x="170" y="372"/>
                  </a:cubicBezTo>
                  <a:cubicBezTo>
                    <a:pt x="255" y="447"/>
                    <a:pt x="361" y="542"/>
                    <a:pt x="436" y="606"/>
                  </a:cubicBezTo>
                  <a:cubicBezTo>
                    <a:pt x="510" y="659"/>
                    <a:pt x="595" y="733"/>
                    <a:pt x="658" y="807"/>
                  </a:cubicBezTo>
                  <a:cubicBezTo>
                    <a:pt x="701" y="850"/>
                    <a:pt x="722" y="892"/>
                    <a:pt x="754" y="956"/>
                  </a:cubicBezTo>
                  <a:cubicBezTo>
                    <a:pt x="796" y="961"/>
                    <a:pt x="839" y="964"/>
                    <a:pt x="881" y="964"/>
                  </a:cubicBezTo>
                  <a:cubicBezTo>
                    <a:pt x="924" y="964"/>
                    <a:pt x="966" y="961"/>
                    <a:pt x="1009" y="956"/>
                  </a:cubicBezTo>
                  <a:cubicBezTo>
                    <a:pt x="1030" y="860"/>
                    <a:pt x="1030" y="765"/>
                    <a:pt x="1009" y="669"/>
                  </a:cubicBezTo>
                  <a:cubicBezTo>
                    <a:pt x="977" y="500"/>
                    <a:pt x="881" y="351"/>
                    <a:pt x="754" y="234"/>
                  </a:cubicBezTo>
                  <a:cubicBezTo>
                    <a:pt x="627" y="139"/>
                    <a:pt x="478" y="75"/>
                    <a:pt x="319" y="43"/>
                  </a:cubicBezTo>
                  <a:cubicBezTo>
                    <a:pt x="245" y="22"/>
                    <a:pt x="160" y="12"/>
                    <a:pt x="75" y="1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338;p15"/>
            <p:cNvSpPr/>
            <p:nvPr/>
          </p:nvSpPr>
          <p:spPr>
            <a:xfrm>
              <a:off x="816999" y="1932505"/>
              <a:ext cx="60652" cy="12430"/>
            </a:xfrm>
            <a:custGeom>
              <a:avLst/>
              <a:gdLst/>
              <a:ahLst/>
              <a:cxnLst/>
              <a:rect l="l" t="t" r="r" b="b"/>
              <a:pathLst>
                <a:path w="2442" h="485" extrusionOk="0">
                  <a:moveTo>
                    <a:pt x="1485" y="1"/>
                  </a:moveTo>
                  <a:cubicBezTo>
                    <a:pt x="1390" y="1"/>
                    <a:pt x="1295" y="2"/>
                    <a:pt x="1200" y="5"/>
                  </a:cubicBezTo>
                  <a:cubicBezTo>
                    <a:pt x="807" y="37"/>
                    <a:pt x="415" y="100"/>
                    <a:pt x="22" y="185"/>
                  </a:cubicBezTo>
                  <a:cubicBezTo>
                    <a:pt x="1" y="270"/>
                    <a:pt x="1" y="355"/>
                    <a:pt x="22" y="440"/>
                  </a:cubicBezTo>
                  <a:cubicBezTo>
                    <a:pt x="354" y="466"/>
                    <a:pt x="693" y="485"/>
                    <a:pt x="1027" y="485"/>
                  </a:cubicBezTo>
                  <a:cubicBezTo>
                    <a:pt x="1099" y="485"/>
                    <a:pt x="1171" y="484"/>
                    <a:pt x="1242" y="482"/>
                  </a:cubicBezTo>
                  <a:cubicBezTo>
                    <a:pt x="1635" y="450"/>
                    <a:pt x="2027" y="387"/>
                    <a:pt x="2420" y="302"/>
                  </a:cubicBezTo>
                  <a:cubicBezTo>
                    <a:pt x="2441" y="217"/>
                    <a:pt x="2441" y="132"/>
                    <a:pt x="2420" y="47"/>
                  </a:cubicBezTo>
                  <a:cubicBezTo>
                    <a:pt x="2104" y="15"/>
                    <a:pt x="1794" y="1"/>
                    <a:pt x="1485" y="1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339;p15"/>
            <p:cNvSpPr/>
            <p:nvPr/>
          </p:nvSpPr>
          <p:spPr>
            <a:xfrm>
              <a:off x="830996" y="1906091"/>
              <a:ext cx="40435" cy="12430"/>
            </a:xfrm>
            <a:custGeom>
              <a:avLst/>
              <a:gdLst/>
              <a:ahLst/>
              <a:cxnLst/>
              <a:rect l="l" t="t" r="r" b="b"/>
              <a:pathLst>
                <a:path w="1604" h="494" extrusionOk="0">
                  <a:moveTo>
                    <a:pt x="938" y="0"/>
                  </a:moveTo>
                  <a:cubicBezTo>
                    <a:pt x="884" y="0"/>
                    <a:pt x="832" y="1"/>
                    <a:pt x="786" y="5"/>
                  </a:cubicBezTo>
                  <a:cubicBezTo>
                    <a:pt x="521" y="37"/>
                    <a:pt x="266" y="79"/>
                    <a:pt x="22" y="143"/>
                  </a:cubicBezTo>
                  <a:cubicBezTo>
                    <a:pt x="1" y="217"/>
                    <a:pt x="1" y="302"/>
                    <a:pt x="22" y="387"/>
                  </a:cubicBezTo>
                  <a:cubicBezTo>
                    <a:pt x="277" y="451"/>
                    <a:pt x="542" y="482"/>
                    <a:pt x="818" y="493"/>
                  </a:cubicBezTo>
                  <a:cubicBezTo>
                    <a:pt x="988" y="472"/>
                    <a:pt x="1168" y="429"/>
                    <a:pt x="1338" y="366"/>
                  </a:cubicBezTo>
                  <a:cubicBezTo>
                    <a:pt x="1497" y="302"/>
                    <a:pt x="1603" y="249"/>
                    <a:pt x="1603" y="249"/>
                  </a:cubicBezTo>
                  <a:cubicBezTo>
                    <a:pt x="1592" y="164"/>
                    <a:pt x="1561" y="79"/>
                    <a:pt x="1529" y="5"/>
                  </a:cubicBezTo>
                  <a:lnTo>
                    <a:pt x="1263" y="5"/>
                  </a:lnTo>
                  <a:cubicBezTo>
                    <a:pt x="1164" y="5"/>
                    <a:pt x="1047" y="0"/>
                    <a:pt x="938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40" name="Google Shape;340;p15"/>
          <p:cNvSpPr txBox="1">
            <a:spLocks noGrp="1"/>
          </p:cNvSpPr>
          <p:nvPr>
            <p:ph type="title"/>
          </p:nvPr>
        </p:nvSpPr>
        <p:spPr>
          <a:xfrm>
            <a:off x="1571600" y="499400"/>
            <a:ext cx="9048800" cy="979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341" name="Google Shape;341;p15"/>
          <p:cNvSpPr txBox="1">
            <a:spLocks noGrp="1"/>
          </p:cNvSpPr>
          <p:nvPr>
            <p:ph type="body" idx="1"/>
          </p:nvPr>
        </p:nvSpPr>
        <p:spPr>
          <a:xfrm>
            <a:off x="901700" y="1457133"/>
            <a:ext cx="10274400" cy="465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609570" lvl="0" indent="-3979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  <a:defRPr sz="1733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219140" lvl="1" indent="-397913" rtl="0">
              <a:spcBef>
                <a:spcPts val="2133"/>
              </a:spcBef>
              <a:spcAft>
                <a:spcPts val="0"/>
              </a:spcAft>
              <a:buSzPts val="1100"/>
              <a:buFont typeface="Muli Regular"/>
              <a:buAutoNum type="alphaLcPeriod"/>
              <a:defRPr/>
            </a:lvl2pPr>
            <a:lvl3pPr marL="1828709" lvl="2" indent="-397913" rtl="0">
              <a:spcBef>
                <a:spcPts val="2133"/>
              </a:spcBef>
              <a:spcAft>
                <a:spcPts val="0"/>
              </a:spcAft>
              <a:buSzPts val="1100"/>
              <a:buFont typeface="Muli Regular"/>
              <a:buAutoNum type="romanLcPeriod"/>
              <a:defRPr/>
            </a:lvl3pPr>
            <a:lvl4pPr marL="2438278" lvl="3" indent="-397913" rtl="0">
              <a:spcBef>
                <a:spcPts val="2133"/>
              </a:spcBef>
              <a:spcAft>
                <a:spcPts val="0"/>
              </a:spcAft>
              <a:buSzPts val="1100"/>
              <a:buFont typeface="Muli Regular"/>
              <a:buAutoNum type="arabicPeriod"/>
              <a:defRPr/>
            </a:lvl4pPr>
            <a:lvl5pPr marL="3047848" lvl="4" indent="-397913" rtl="0">
              <a:spcBef>
                <a:spcPts val="2133"/>
              </a:spcBef>
              <a:spcAft>
                <a:spcPts val="0"/>
              </a:spcAft>
              <a:buSzPts val="1100"/>
              <a:buFont typeface="Muli Regular"/>
              <a:buAutoNum type="alphaLcPeriod"/>
              <a:defRPr/>
            </a:lvl5pPr>
            <a:lvl6pPr marL="3657418" lvl="5" indent="-397913" rtl="0">
              <a:spcBef>
                <a:spcPts val="2133"/>
              </a:spcBef>
              <a:spcAft>
                <a:spcPts val="0"/>
              </a:spcAft>
              <a:buSzPts val="1100"/>
              <a:buFont typeface="Muli Regular"/>
              <a:buAutoNum type="romanLcPeriod"/>
              <a:defRPr/>
            </a:lvl6pPr>
            <a:lvl7pPr marL="4266987" lvl="6" indent="-397913" rtl="0">
              <a:spcBef>
                <a:spcPts val="2133"/>
              </a:spcBef>
              <a:spcAft>
                <a:spcPts val="0"/>
              </a:spcAft>
              <a:buSzPts val="1100"/>
              <a:buFont typeface="Muli Regular"/>
              <a:buAutoNum type="arabicPeriod"/>
              <a:defRPr/>
            </a:lvl7pPr>
            <a:lvl8pPr marL="4876557" lvl="7" indent="-397913" rtl="0">
              <a:spcBef>
                <a:spcPts val="2133"/>
              </a:spcBef>
              <a:spcAft>
                <a:spcPts val="0"/>
              </a:spcAft>
              <a:buSzPts val="1100"/>
              <a:buFont typeface="Muli Regular"/>
              <a:buAutoNum type="alphaLcPeriod"/>
              <a:defRPr/>
            </a:lvl8pPr>
            <a:lvl9pPr marL="5486126" lvl="8" indent="-397913" rtl="0">
              <a:spcBef>
                <a:spcPts val="2133"/>
              </a:spcBef>
              <a:spcAft>
                <a:spcPts val="2133"/>
              </a:spcAft>
              <a:buSzPts val="1100"/>
              <a:buFont typeface="Muli Regular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311540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ong list">
  <p:cSld name="1_Title and long list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328;p15"/>
          <p:cNvGrpSpPr>
            <a:grpSpLocks/>
          </p:cNvGrpSpPr>
          <p:nvPr/>
        </p:nvGrpSpPr>
        <p:grpSpPr bwMode="auto">
          <a:xfrm>
            <a:off x="-611188" y="6403976"/>
            <a:ext cx="2266951" cy="752475"/>
            <a:chOff x="456975" y="1603100"/>
            <a:chExt cx="1111175" cy="368250"/>
          </a:xfrm>
        </p:grpSpPr>
        <p:sp>
          <p:nvSpPr>
            <p:cNvPr id="5" name="Google Shape;329;p15"/>
            <p:cNvSpPr/>
            <p:nvPr/>
          </p:nvSpPr>
          <p:spPr>
            <a:xfrm>
              <a:off x="456975" y="1603100"/>
              <a:ext cx="1111175" cy="368250"/>
            </a:xfrm>
            <a:custGeom>
              <a:avLst/>
              <a:gdLst/>
              <a:ahLst/>
              <a:cxnLst/>
              <a:rect l="l" t="t" r="r" b="b"/>
              <a:pathLst>
                <a:path w="44447" h="14730" extrusionOk="0">
                  <a:moveTo>
                    <a:pt x="25038" y="1"/>
                  </a:moveTo>
                  <a:cubicBezTo>
                    <a:pt x="21628" y="1"/>
                    <a:pt x="18638" y="2548"/>
                    <a:pt x="19090" y="8469"/>
                  </a:cubicBezTo>
                  <a:cubicBezTo>
                    <a:pt x="18015" y="6715"/>
                    <a:pt x="16532" y="5980"/>
                    <a:pt x="15049" y="5980"/>
                  </a:cubicBezTo>
                  <a:cubicBezTo>
                    <a:pt x="12314" y="5980"/>
                    <a:pt x="9581" y="8482"/>
                    <a:pt x="9423" y="11716"/>
                  </a:cubicBezTo>
                  <a:cubicBezTo>
                    <a:pt x="7681" y="10724"/>
                    <a:pt x="6243" y="10341"/>
                    <a:pt x="5062" y="10341"/>
                  </a:cubicBezTo>
                  <a:cubicBezTo>
                    <a:pt x="1063" y="10341"/>
                    <a:pt x="0" y="14729"/>
                    <a:pt x="0" y="14729"/>
                  </a:cubicBezTo>
                  <a:lnTo>
                    <a:pt x="43772" y="14729"/>
                  </a:lnTo>
                  <a:cubicBezTo>
                    <a:pt x="44447" y="11087"/>
                    <a:pt x="41100" y="8101"/>
                    <a:pt x="37951" y="8101"/>
                  </a:cubicBezTo>
                  <a:cubicBezTo>
                    <a:pt x="36347" y="8101"/>
                    <a:pt x="34795" y="8875"/>
                    <a:pt x="33850" y="10729"/>
                  </a:cubicBezTo>
                  <a:cubicBezTo>
                    <a:pt x="34421" y="4149"/>
                    <a:pt x="29389" y="1"/>
                    <a:pt x="250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330;p15"/>
            <p:cNvSpPr/>
            <p:nvPr/>
          </p:nvSpPr>
          <p:spPr>
            <a:xfrm>
              <a:off x="1190755" y="1668359"/>
              <a:ext cx="36573" cy="41176"/>
            </a:xfrm>
            <a:custGeom>
              <a:avLst/>
              <a:gdLst/>
              <a:ahLst/>
              <a:cxnLst/>
              <a:rect l="l" t="t" r="r" b="b"/>
              <a:pathLst>
                <a:path w="1466" h="1643" extrusionOk="0">
                  <a:moveTo>
                    <a:pt x="107" y="0"/>
                  </a:moveTo>
                  <a:cubicBezTo>
                    <a:pt x="54" y="64"/>
                    <a:pt x="22" y="138"/>
                    <a:pt x="1" y="223"/>
                  </a:cubicBezTo>
                  <a:lnTo>
                    <a:pt x="86" y="287"/>
                  </a:lnTo>
                  <a:cubicBezTo>
                    <a:pt x="160" y="329"/>
                    <a:pt x="234" y="382"/>
                    <a:pt x="298" y="435"/>
                  </a:cubicBezTo>
                  <a:cubicBezTo>
                    <a:pt x="457" y="563"/>
                    <a:pt x="606" y="701"/>
                    <a:pt x="733" y="849"/>
                  </a:cubicBezTo>
                  <a:cubicBezTo>
                    <a:pt x="871" y="987"/>
                    <a:pt x="988" y="1146"/>
                    <a:pt x="1083" y="1316"/>
                  </a:cubicBezTo>
                  <a:cubicBezTo>
                    <a:pt x="1126" y="1422"/>
                    <a:pt x="1168" y="1518"/>
                    <a:pt x="1189" y="1634"/>
                  </a:cubicBezTo>
                  <a:cubicBezTo>
                    <a:pt x="1232" y="1640"/>
                    <a:pt x="1277" y="1642"/>
                    <a:pt x="1322" y="1642"/>
                  </a:cubicBezTo>
                  <a:cubicBezTo>
                    <a:pt x="1367" y="1642"/>
                    <a:pt x="1412" y="1640"/>
                    <a:pt x="1455" y="1634"/>
                  </a:cubicBezTo>
                  <a:cubicBezTo>
                    <a:pt x="1465" y="1497"/>
                    <a:pt x="1465" y="1348"/>
                    <a:pt x="1444" y="1221"/>
                  </a:cubicBezTo>
                  <a:cubicBezTo>
                    <a:pt x="1391" y="966"/>
                    <a:pt x="1274" y="722"/>
                    <a:pt x="1105" y="531"/>
                  </a:cubicBezTo>
                  <a:cubicBezTo>
                    <a:pt x="924" y="351"/>
                    <a:pt x="712" y="213"/>
                    <a:pt x="478" y="117"/>
                  </a:cubicBezTo>
                  <a:cubicBezTo>
                    <a:pt x="394" y="75"/>
                    <a:pt x="309" y="53"/>
                    <a:pt x="213" y="22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331;p15"/>
            <p:cNvSpPr/>
            <p:nvPr/>
          </p:nvSpPr>
          <p:spPr>
            <a:xfrm>
              <a:off x="1176749" y="1692444"/>
              <a:ext cx="25679" cy="24084"/>
            </a:xfrm>
            <a:custGeom>
              <a:avLst/>
              <a:gdLst/>
              <a:ahLst/>
              <a:cxnLst/>
              <a:rect l="l" t="t" r="r" b="b"/>
              <a:pathLst>
                <a:path w="1030" h="964" extrusionOk="0">
                  <a:moveTo>
                    <a:pt x="75" y="1"/>
                  </a:moveTo>
                  <a:cubicBezTo>
                    <a:pt x="32" y="75"/>
                    <a:pt x="11" y="160"/>
                    <a:pt x="1" y="245"/>
                  </a:cubicBezTo>
                  <a:cubicBezTo>
                    <a:pt x="1" y="245"/>
                    <a:pt x="75" y="298"/>
                    <a:pt x="170" y="372"/>
                  </a:cubicBezTo>
                  <a:cubicBezTo>
                    <a:pt x="255" y="447"/>
                    <a:pt x="361" y="542"/>
                    <a:pt x="436" y="606"/>
                  </a:cubicBezTo>
                  <a:cubicBezTo>
                    <a:pt x="510" y="659"/>
                    <a:pt x="595" y="733"/>
                    <a:pt x="658" y="807"/>
                  </a:cubicBezTo>
                  <a:cubicBezTo>
                    <a:pt x="701" y="850"/>
                    <a:pt x="722" y="892"/>
                    <a:pt x="754" y="956"/>
                  </a:cubicBezTo>
                  <a:cubicBezTo>
                    <a:pt x="796" y="961"/>
                    <a:pt x="839" y="964"/>
                    <a:pt x="881" y="964"/>
                  </a:cubicBezTo>
                  <a:cubicBezTo>
                    <a:pt x="924" y="964"/>
                    <a:pt x="966" y="961"/>
                    <a:pt x="1009" y="956"/>
                  </a:cubicBezTo>
                  <a:cubicBezTo>
                    <a:pt x="1030" y="860"/>
                    <a:pt x="1030" y="765"/>
                    <a:pt x="1009" y="669"/>
                  </a:cubicBezTo>
                  <a:cubicBezTo>
                    <a:pt x="977" y="500"/>
                    <a:pt x="881" y="351"/>
                    <a:pt x="754" y="234"/>
                  </a:cubicBezTo>
                  <a:cubicBezTo>
                    <a:pt x="627" y="139"/>
                    <a:pt x="478" y="75"/>
                    <a:pt x="319" y="43"/>
                  </a:cubicBezTo>
                  <a:cubicBezTo>
                    <a:pt x="245" y="22"/>
                    <a:pt x="160" y="12"/>
                    <a:pt x="75" y="1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332;p15"/>
            <p:cNvSpPr/>
            <p:nvPr/>
          </p:nvSpPr>
          <p:spPr>
            <a:xfrm>
              <a:off x="817251" y="1932505"/>
              <a:ext cx="60694" cy="12430"/>
            </a:xfrm>
            <a:custGeom>
              <a:avLst/>
              <a:gdLst/>
              <a:ahLst/>
              <a:cxnLst/>
              <a:rect l="l" t="t" r="r" b="b"/>
              <a:pathLst>
                <a:path w="2442" h="485" extrusionOk="0">
                  <a:moveTo>
                    <a:pt x="1485" y="1"/>
                  </a:moveTo>
                  <a:cubicBezTo>
                    <a:pt x="1390" y="1"/>
                    <a:pt x="1295" y="2"/>
                    <a:pt x="1200" y="5"/>
                  </a:cubicBezTo>
                  <a:cubicBezTo>
                    <a:pt x="807" y="37"/>
                    <a:pt x="415" y="100"/>
                    <a:pt x="22" y="185"/>
                  </a:cubicBezTo>
                  <a:cubicBezTo>
                    <a:pt x="1" y="270"/>
                    <a:pt x="1" y="355"/>
                    <a:pt x="22" y="440"/>
                  </a:cubicBezTo>
                  <a:cubicBezTo>
                    <a:pt x="354" y="466"/>
                    <a:pt x="693" y="485"/>
                    <a:pt x="1027" y="485"/>
                  </a:cubicBezTo>
                  <a:cubicBezTo>
                    <a:pt x="1099" y="485"/>
                    <a:pt x="1171" y="484"/>
                    <a:pt x="1242" y="482"/>
                  </a:cubicBezTo>
                  <a:cubicBezTo>
                    <a:pt x="1635" y="450"/>
                    <a:pt x="2027" y="387"/>
                    <a:pt x="2420" y="302"/>
                  </a:cubicBezTo>
                  <a:cubicBezTo>
                    <a:pt x="2441" y="217"/>
                    <a:pt x="2441" y="132"/>
                    <a:pt x="2420" y="47"/>
                  </a:cubicBezTo>
                  <a:cubicBezTo>
                    <a:pt x="2104" y="15"/>
                    <a:pt x="1794" y="1"/>
                    <a:pt x="1485" y="1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333;p15"/>
            <p:cNvSpPr/>
            <p:nvPr/>
          </p:nvSpPr>
          <p:spPr>
            <a:xfrm>
              <a:off x="831257" y="1906091"/>
              <a:ext cx="40463" cy="12430"/>
            </a:xfrm>
            <a:custGeom>
              <a:avLst/>
              <a:gdLst/>
              <a:ahLst/>
              <a:cxnLst/>
              <a:rect l="l" t="t" r="r" b="b"/>
              <a:pathLst>
                <a:path w="1604" h="494" extrusionOk="0">
                  <a:moveTo>
                    <a:pt x="938" y="0"/>
                  </a:moveTo>
                  <a:cubicBezTo>
                    <a:pt x="884" y="0"/>
                    <a:pt x="832" y="1"/>
                    <a:pt x="786" y="5"/>
                  </a:cubicBezTo>
                  <a:cubicBezTo>
                    <a:pt x="521" y="37"/>
                    <a:pt x="266" y="79"/>
                    <a:pt x="22" y="143"/>
                  </a:cubicBezTo>
                  <a:cubicBezTo>
                    <a:pt x="1" y="217"/>
                    <a:pt x="1" y="302"/>
                    <a:pt x="22" y="387"/>
                  </a:cubicBezTo>
                  <a:cubicBezTo>
                    <a:pt x="277" y="451"/>
                    <a:pt x="542" y="482"/>
                    <a:pt x="818" y="493"/>
                  </a:cubicBezTo>
                  <a:cubicBezTo>
                    <a:pt x="988" y="472"/>
                    <a:pt x="1168" y="429"/>
                    <a:pt x="1338" y="366"/>
                  </a:cubicBezTo>
                  <a:cubicBezTo>
                    <a:pt x="1497" y="302"/>
                    <a:pt x="1603" y="249"/>
                    <a:pt x="1603" y="249"/>
                  </a:cubicBezTo>
                  <a:cubicBezTo>
                    <a:pt x="1592" y="164"/>
                    <a:pt x="1561" y="79"/>
                    <a:pt x="1529" y="5"/>
                  </a:cubicBezTo>
                  <a:lnTo>
                    <a:pt x="1263" y="5"/>
                  </a:lnTo>
                  <a:cubicBezTo>
                    <a:pt x="1164" y="5"/>
                    <a:pt x="1047" y="0"/>
                    <a:pt x="938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" name="Google Shape;334;p15"/>
          <p:cNvGrpSpPr>
            <a:grpSpLocks/>
          </p:cNvGrpSpPr>
          <p:nvPr/>
        </p:nvGrpSpPr>
        <p:grpSpPr bwMode="auto">
          <a:xfrm>
            <a:off x="10620375" y="612776"/>
            <a:ext cx="2268539" cy="752475"/>
            <a:chOff x="456975" y="1603100"/>
            <a:chExt cx="1111175" cy="368250"/>
          </a:xfrm>
        </p:grpSpPr>
        <p:sp>
          <p:nvSpPr>
            <p:cNvPr id="11" name="Google Shape;335;p15"/>
            <p:cNvSpPr/>
            <p:nvPr/>
          </p:nvSpPr>
          <p:spPr>
            <a:xfrm>
              <a:off x="456975" y="1603100"/>
              <a:ext cx="1111175" cy="368250"/>
            </a:xfrm>
            <a:custGeom>
              <a:avLst/>
              <a:gdLst/>
              <a:ahLst/>
              <a:cxnLst/>
              <a:rect l="l" t="t" r="r" b="b"/>
              <a:pathLst>
                <a:path w="44447" h="14730" extrusionOk="0">
                  <a:moveTo>
                    <a:pt x="25038" y="1"/>
                  </a:moveTo>
                  <a:cubicBezTo>
                    <a:pt x="21628" y="1"/>
                    <a:pt x="18638" y="2548"/>
                    <a:pt x="19090" y="8469"/>
                  </a:cubicBezTo>
                  <a:cubicBezTo>
                    <a:pt x="18015" y="6715"/>
                    <a:pt x="16532" y="5980"/>
                    <a:pt x="15049" y="5980"/>
                  </a:cubicBezTo>
                  <a:cubicBezTo>
                    <a:pt x="12314" y="5980"/>
                    <a:pt x="9581" y="8482"/>
                    <a:pt x="9423" y="11716"/>
                  </a:cubicBezTo>
                  <a:cubicBezTo>
                    <a:pt x="7681" y="10724"/>
                    <a:pt x="6243" y="10341"/>
                    <a:pt x="5062" y="10341"/>
                  </a:cubicBezTo>
                  <a:cubicBezTo>
                    <a:pt x="1063" y="10341"/>
                    <a:pt x="0" y="14729"/>
                    <a:pt x="0" y="14729"/>
                  </a:cubicBezTo>
                  <a:lnTo>
                    <a:pt x="43772" y="14729"/>
                  </a:lnTo>
                  <a:cubicBezTo>
                    <a:pt x="44447" y="11087"/>
                    <a:pt x="41100" y="8101"/>
                    <a:pt x="37951" y="8101"/>
                  </a:cubicBezTo>
                  <a:cubicBezTo>
                    <a:pt x="36347" y="8101"/>
                    <a:pt x="34795" y="8875"/>
                    <a:pt x="33850" y="10729"/>
                  </a:cubicBezTo>
                  <a:cubicBezTo>
                    <a:pt x="34421" y="4149"/>
                    <a:pt x="29389" y="1"/>
                    <a:pt x="250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336;p15"/>
            <p:cNvSpPr/>
            <p:nvPr/>
          </p:nvSpPr>
          <p:spPr>
            <a:xfrm>
              <a:off x="1191019" y="1668359"/>
              <a:ext cx="36547" cy="41176"/>
            </a:xfrm>
            <a:custGeom>
              <a:avLst/>
              <a:gdLst/>
              <a:ahLst/>
              <a:cxnLst/>
              <a:rect l="l" t="t" r="r" b="b"/>
              <a:pathLst>
                <a:path w="1466" h="1643" extrusionOk="0">
                  <a:moveTo>
                    <a:pt x="107" y="0"/>
                  </a:moveTo>
                  <a:cubicBezTo>
                    <a:pt x="54" y="64"/>
                    <a:pt x="22" y="138"/>
                    <a:pt x="1" y="223"/>
                  </a:cubicBezTo>
                  <a:lnTo>
                    <a:pt x="86" y="287"/>
                  </a:lnTo>
                  <a:cubicBezTo>
                    <a:pt x="160" y="329"/>
                    <a:pt x="234" y="382"/>
                    <a:pt x="298" y="435"/>
                  </a:cubicBezTo>
                  <a:cubicBezTo>
                    <a:pt x="457" y="563"/>
                    <a:pt x="606" y="701"/>
                    <a:pt x="733" y="849"/>
                  </a:cubicBezTo>
                  <a:cubicBezTo>
                    <a:pt x="871" y="987"/>
                    <a:pt x="988" y="1146"/>
                    <a:pt x="1083" y="1316"/>
                  </a:cubicBezTo>
                  <a:cubicBezTo>
                    <a:pt x="1126" y="1422"/>
                    <a:pt x="1168" y="1518"/>
                    <a:pt x="1189" y="1634"/>
                  </a:cubicBezTo>
                  <a:cubicBezTo>
                    <a:pt x="1232" y="1640"/>
                    <a:pt x="1277" y="1642"/>
                    <a:pt x="1322" y="1642"/>
                  </a:cubicBezTo>
                  <a:cubicBezTo>
                    <a:pt x="1367" y="1642"/>
                    <a:pt x="1412" y="1640"/>
                    <a:pt x="1455" y="1634"/>
                  </a:cubicBezTo>
                  <a:cubicBezTo>
                    <a:pt x="1465" y="1497"/>
                    <a:pt x="1465" y="1348"/>
                    <a:pt x="1444" y="1221"/>
                  </a:cubicBezTo>
                  <a:cubicBezTo>
                    <a:pt x="1391" y="966"/>
                    <a:pt x="1274" y="722"/>
                    <a:pt x="1105" y="531"/>
                  </a:cubicBezTo>
                  <a:cubicBezTo>
                    <a:pt x="924" y="351"/>
                    <a:pt x="712" y="213"/>
                    <a:pt x="478" y="117"/>
                  </a:cubicBezTo>
                  <a:cubicBezTo>
                    <a:pt x="394" y="75"/>
                    <a:pt x="309" y="53"/>
                    <a:pt x="213" y="22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337;p15"/>
            <p:cNvSpPr/>
            <p:nvPr/>
          </p:nvSpPr>
          <p:spPr>
            <a:xfrm>
              <a:off x="1177022" y="1692444"/>
              <a:ext cx="25661" cy="24084"/>
            </a:xfrm>
            <a:custGeom>
              <a:avLst/>
              <a:gdLst/>
              <a:ahLst/>
              <a:cxnLst/>
              <a:rect l="l" t="t" r="r" b="b"/>
              <a:pathLst>
                <a:path w="1030" h="964" extrusionOk="0">
                  <a:moveTo>
                    <a:pt x="75" y="1"/>
                  </a:moveTo>
                  <a:cubicBezTo>
                    <a:pt x="32" y="75"/>
                    <a:pt x="11" y="160"/>
                    <a:pt x="1" y="245"/>
                  </a:cubicBezTo>
                  <a:cubicBezTo>
                    <a:pt x="1" y="245"/>
                    <a:pt x="75" y="298"/>
                    <a:pt x="170" y="372"/>
                  </a:cubicBezTo>
                  <a:cubicBezTo>
                    <a:pt x="255" y="447"/>
                    <a:pt x="361" y="542"/>
                    <a:pt x="436" y="606"/>
                  </a:cubicBezTo>
                  <a:cubicBezTo>
                    <a:pt x="510" y="659"/>
                    <a:pt x="595" y="733"/>
                    <a:pt x="658" y="807"/>
                  </a:cubicBezTo>
                  <a:cubicBezTo>
                    <a:pt x="701" y="850"/>
                    <a:pt x="722" y="892"/>
                    <a:pt x="754" y="956"/>
                  </a:cubicBezTo>
                  <a:cubicBezTo>
                    <a:pt x="796" y="961"/>
                    <a:pt x="839" y="964"/>
                    <a:pt x="881" y="964"/>
                  </a:cubicBezTo>
                  <a:cubicBezTo>
                    <a:pt x="924" y="964"/>
                    <a:pt x="966" y="961"/>
                    <a:pt x="1009" y="956"/>
                  </a:cubicBezTo>
                  <a:cubicBezTo>
                    <a:pt x="1030" y="860"/>
                    <a:pt x="1030" y="765"/>
                    <a:pt x="1009" y="669"/>
                  </a:cubicBezTo>
                  <a:cubicBezTo>
                    <a:pt x="977" y="500"/>
                    <a:pt x="881" y="351"/>
                    <a:pt x="754" y="234"/>
                  </a:cubicBezTo>
                  <a:cubicBezTo>
                    <a:pt x="627" y="139"/>
                    <a:pt x="478" y="75"/>
                    <a:pt x="319" y="43"/>
                  </a:cubicBezTo>
                  <a:cubicBezTo>
                    <a:pt x="245" y="22"/>
                    <a:pt x="160" y="12"/>
                    <a:pt x="75" y="1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338;p15"/>
            <p:cNvSpPr/>
            <p:nvPr/>
          </p:nvSpPr>
          <p:spPr>
            <a:xfrm>
              <a:off x="816999" y="1932505"/>
              <a:ext cx="60652" cy="12430"/>
            </a:xfrm>
            <a:custGeom>
              <a:avLst/>
              <a:gdLst/>
              <a:ahLst/>
              <a:cxnLst/>
              <a:rect l="l" t="t" r="r" b="b"/>
              <a:pathLst>
                <a:path w="2442" h="485" extrusionOk="0">
                  <a:moveTo>
                    <a:pt x="1485" y="1"/>
                  </a:moveTo>
                  <a:cubicBezTo>
                    <a:pt x="1390" y="1"/>
                    <a:pt x="1295" y="2"/>
                    <a:pt x="1200" y="5"/>
                  </a:cubicBezTo>
                  <a:cubicBezTo>
                    <a:pt x="807" y="37"/>
                    <a:pt x="415" y="100"/>
                    <a:pt x="22" y="185"/>
                  </a:cubicBezTo>
                  <a:cubicBezTo>
                    <a:pt x="1" y="270"/>
                    <a:pt x="1" y="355"/>
                    <a:pt x="22" y="440"/>
                  </a:cubicBezTo>
                  <a:cubicBezTo>
                    <a:pt x="354" y="466"/>
                    <a:pt x="693" y="485"/>
                    <a:pt x="1027" y="485"/>
                  </a:cubicBezTo>
                  <a:cubicBezTo>
                    <a:pt x="1099" y="485"/>
                    <a:pt x="1171" y="484"/>
                    <a:pt x="1242" y="482"/>
                  </a:cubicBezTo>
                  <a:cubicBezTo>
                    <a:pt x="1635" y="450"/>
                    <a:pt x="2027" y="387"/>
                    <a:pt x="2420" y="302"/>
                  </a:cubicBezTo>
                  <a:cubicBezTo>
                    <a:pt x="2441" y="217"/>
                    <a:pt x="2441" y="132"/>
                    <a:pt x="2420" y="47"/>
                  </a:cubicBezTo>
                  <a:cubicBezTo>
                    <a:pt x="2104" y="15"/>
                    <a:pt x="1794" y="1"/>
                    <a:pt x="1485" y="1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339;p15"/>
            <p:cNvSpPr/>
            <p:nvPr/>
          </p:nvSpPr>
          <p:spPr>
            <a:xfrm>
              <a:off x="830996" y="1906091"/>
              <a:ext cx="40435" cy="12430"/>
            </a:xfrm>
            <a:custGeom>
              <a:avLst/>
              <a:gdLst/>
              <a:ahLst/>
              <a:cxnLst/>
              <a:rect l="l" t="t" r="r" b="b"/>
              <a:pathLst>
                <a:path w="1604" h="494" extrusionOk="0">
                  <a:moveTo>
                    <a:pt x="938" y="0"/>
                  </a:moveTo>
                  <a:cubicBezTo>
                    <a:pt x="884" y="0"/>
                    <a:pt x="832" y="1"/>
                    <a:pt x="786" y="5"/>
                  </a:cubicBezTo>
                  <a:cubicBezTo>
                    <a:pt x="521" y="37"/>
                    <a:pt x="266" y="79"/>
                    <a:pt x="22" y="143"/>
                  </a:cubicBezTo>
                  <a:cubicBezTo>
                    <a:pt x="1" y="217"/>
                    <a:pt x="1" y="302"/>
                    <a:pt x="22" y="387"/>
                  </a:cubicBezTo>
                  <a:cubicBezTo>
                    <a:pt x="277" y="451"/>
                    <a:pt x="542" y="482"/>
                    <a:pt x="818" y="493"/>
                  </a:cubicBezTo>
                  <a:cubicBezTo>
                    <a:pt x="988" y="472"/>
                    <a:pt x="1168" y="429"/>
                    <a:pt x="1338" y="366"/>
                  </a:cubicBezTo>
                  <a:cubicBezTo>
                    <a:pt x="1497" y="302"/>
                    <a:pt x="1603" y="249"/>
                    <a:pt x="1603" y="249"/>
                  </a:cubicBezTo>
                  <a:cubicBezTo>
                    <a:pt x="1592" y="164"/>
                    <a:pt x="1561" y="79"/>
                    <a:pt x="1529" y="5"/>
                  </a:cubicBezTo>
                  <a:lnTo>
                    <a:pt x="1263" y="5"/>
                  </a:lnTo>
                  <a:cubicBezTo>
                    <a:pt x="1164" y="5"/>
                    <a:pt x="1047" y="0"/>
                    <a:pt x="938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40" name="Google Shape;340;p15"/>
          <p:cNvSpPr txBox="1">
            <a:spLocks noGrp="1"/>
          </p:cNvSpPr>
          <p:nvPr>
            <p:ph type="title"/>
          </p:nvPr>
        </p:nvSpPr>
        <p:spPr>
          <a:xfrm>
            <a:off x="1571600" y="499400"/>
            <a:ext cx="9048800" cy="979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341" name="Google Shape;341;p15"/>
          <p:cNvSpPr txBox="1">
            <a:spLocks noGrp="1"/>
          </p:cNvSpPr>
          <p:nvPr>
            <p:ph type="body" idx="1"/>
          </p:nvPr>
        </p:nvSpPr>
        <p:spPr>
          <a:xfrm>
            <a:off x="901700" y="1457133"/>
            <a:ext cx="10274400" cy="465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609570" lvl="0" indent="-3979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  <a:defRPr sz="1733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219140" lvl="1" indent="-397913" rtl="0">
              <a:spcBef>
                <a:spcPts val="2133"/>
              </a:spcBef>
              <a:spcAft>
                <a:spcPts val="0"/>
              </a:spcAft>
              <a:buSzPts val="1100"/>
              <a:buFont typeface="Muli Regular"/>
              <a:buAutoNum type="alphaLcPeriod"/>
              <a:defRPr/>
            </a:lvl2pPr>
            <a:lvl3pPr marL="1828709" lvl="2" indent="-397913" rtl="0">
              <a:spcBef>
                <a:spcPts val="2133"/>
              </a:spcBef>
              <a:spcAft>
                <a:spcPts val="0"/>
              </a:spcAft>
              <a:buSzPts val="1100"/>
              <a:buFont typeface="Muli Regular"/>
              <a:buAutoNum type="romanLcPeriod"/>
              <a:defRPr/>
            </a:lvl3pPr>
            <a:lvl4pPr marL="2438278" lvl="3" indent="-397913" rtl="0">
              <a:spcBef>
                <a:spcPts val="2133"/>
              </a:spcBef>
              <a:spcAft>
                <a:spcPts val="0"/>
              </a:spcAft>
              <a:buSzPts val="1100"/>
              <a:buFont typeface="Muli Regular"/>
              <a:buAutoNum type="arabicPeriod"/>
              <a:defRPr/>
            </a:lvl4pPr>
            <a:lvl5pPr marL="3047848" lvl="4" indent="-397913" rtl="0">
              <a:spcBef>
                <a:spcPts val="2133"/>
              </a:spcBef>
              <a:spcAft>
                <a:spcPts val="0"/>
              </a:spcAft>
              <a:buSzPts val="1100"/>
              <a:buFont typeface="Muli Regular"/>
              <a:buAutoNum type="alphaLcPeriod"/>
              <a:defRPr/>
            </a:lvl5pPr>
            <a:lvl6pPr marL="3657418" lvl="5" indent="-397913" rtl="0">
              <a:spcBef>
                <a:spcPts val="2133"/>
              </a:spcBef>
              <a:spcAft>
                <a:spcPts val="0"/>
              </a:spcAft>
              <a:buSzPts val="1100"/>
              <a:buFont typeface="Muli Regular"/>
              <a:buAutoNum type="romanLcPeriod"/>
              <a:defRPr/>
            </a:lvl6pPr>
            <a:lvl7pPr marL="4266987" lvl="6" indent="-397913" rtl="0">
              <a:spcBef>
                <a:spcPts val="2133"/>
              </a:spcBef>
              <a:spcAft>
                <a:spcPts val="0"/>
              </a:spcAft>
              <a:buSzPts val="1100"/>
              <a:buFont typeface="Muli Regular"/>
              <a:buAutoNum type="arabicPeriod"/>
              <a:defRPr/>
            </a:lvl7pPr>
            <a:lvl8pPr marL="4876557" lvl="7" indent="-397913" rtl="0">
              <a:spcBef>
                <a:spcPts val="2133"/>
              </a:spcBef>
              <a:spcAft>
                <a:spcPts val="0"/>
              </a:spcAft>
              <a:buSzPts val="1100"/>
              <a:buFont typeface="Muli Regular"/>
              <a:buAutoNum type="alphaLcPeriod"/>
              <a:defRPr/>
            </a:lvl8pPr>
            <a:lvl9pPr marL="5486126" lvl="8" indent="-397913" rtl="0">
              <a:spcBef>
                <a:spcPts val="2133"/>
              </a:spcBef>
              <a:spcAft>
                <a:spcPts val="2133"/>
              </a:spcAft>
              <a:buSzPts val="1100"/>
              <a:buFont typeface="Muli Regular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45306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12385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bg1"/>
        </a:solidFill>
        <a:effectLst/>
      </p:bgPr>
    </p:bg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9989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1F2000CC-2062-4F1E-AC26-D18B556A5C6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28/11/2021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C0744790-6BE9-4CAD-ACB1-93E7ED231408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5541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1F2000CC-2062-4F1E-AC26-D18B556A5C6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28/11/2021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C0744790-6BE9-4CAD-ACB1-93E7ED231408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7737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1F2000CC-2062-4F1E-AC26-D18B556A5C6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28/11/2021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C0744790-6BE9-4CAD-ACB1-93E7ED231408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9662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1F2000CC-2062-4F1E-AC26-D18B556A5C6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28/11/2021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C0744790-6BE9-4CAD-ACB1-93E7ED231408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8019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1F2000CC-2062-4F1E-AC26-D18B556A5C6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28/11/2021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C0744790-6BE9-4CAD-ACB1-93E7ED231408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8607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1F2000CC-2062-4F1E-AC26-D18B556A5C6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28/11/2021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C0744790-6BE9-4CAD-ACB1-93E7ED231408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3561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1F2000CC-2062-4F1E-AC26-D18B556A5C6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28/11/2021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C0744790-6BE9-4CAD-ACB1-93E7ED231408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8474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Char char="●"/>
              <a:defRPr sz="1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5962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468314" y="593726"/>
            <a:ext cx="11361737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>
              <a:sym typeface="Arial" panose="020B0604020202020204" pitchFamily="34" charset="0"/>
            </a:endParaRPr>
          </a:p>
        </p:txBody>
      </p:sp>
      <p:sp>
        <p:nvSpPr>
          <p:cNvPr id="3075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415926" y="1536700"/>
            <a:ext cx="11360151" cy="4554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8445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Cambria" panose="02040503050406030204" pitchFamily="18" charset="0"/>
          <a:ea typeface="Cambria" panose="02040503050406030204" pitchFamily="18" charset="0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Cambria" panose="02040503050406030204" pitchFamily="18" charset="0"/>
          <a:ea typeface="Cambria" panose="02040503050406030204" pitchFamily="18" charset="0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Cambria" panose="02040503050406030204" pitchFamily="18" charset="0"/>
          <a:ea typeface="Cambria" panose="02040503050406030204" pitchFamily="18" charset="0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Cambria" panose="02040503050406030204" pitchFamily="18" charset="0"/>
          <a:ea typeface="Cambria" panose="02040503050406030204" pitchFamily="18" charset="0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Cambria" panose="02040503050406030204" pitchFamily="18" charset="0"/>
          <a:ea typeface="Cambria" panose="02040503050406030204" pitchFamily="18" charset="0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haiduong.gov.vn/front-end/index.asp?website_id=39&amp;menu_id=365&amp;parent_menu_id=408&amp;article_id=11386&amp;fuseaction=DISPLAY_SINGLE_ARTICLE" TargetMode="Externa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 51"/>
          <p:cNvSpPr/>
          <p:nvPr/>
        </p:nvSpPr>
        <p:spPr>
          <a:xfrm>
            <a:off x="0" y="-76200"/>
            <a:ext cx="12192000" cy="6934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80899" name="组合 91"/>
          <p:cNvGrpSpPr>
            <a:grpSpLocks/>
          </p:cNvGrpSpPr>
          <p:nvPr/>
        </p:nvGrpSpPr>
        <p:grpSpPr bwMode="auto">
          <a:xfrm>
            <a:off x="0" y="4164014"/>
            <a:ext cx="12192000" cy="2681287"/>
            <a:chOff x="1" y="4546271"/>
            <a:chExt cx="12191999" cy="2326243"/>
          </a:xfrm>
        </p:grpSpPr>
        <p:sp>
          <p:nvSpPr>
            <p:cNvPr id="67" name="任意多边形 38"/>
            <p:cNvSpPr/>
            <p:nvPr/>
          </p:nvSpPr>
          <p:spPr>
            <a:xfrm>
              <a:off x="1" y="4546271"/>
              <a:ext cx="12191999" cy="2311093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90500" dir="16200000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68" name="任意多边形 80"/>
            <p:cNvSpPr/>
            <p:nvPr/>
          </p:nvSpPr>
          <p:spPr>
            <a:xfrm>
              <a:off x="1" y="4560785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innerShdw blurRad="266700" dist="139700" dir="16200000">
                <a:srgbClr val="18ACCA">
                  <a:alpha val="3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/>
                <a:sym typeface="Arial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1981201" y="1395414"/>
            <a:ext cx="8291513" cy="34940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22F1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 sz="2800">
              <a:solidFill>
                <a:srgbClr val="FFFFFF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11386" y="2694877"/>
            <a:ext cx="7868469" cy="1224392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 defTabSz="914377">
              <a:defRPr/>
            </a:pP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HÀO MỪNG </a:t>
            </a:r>
          </a:p>
          <a:p>
            <a:pPr algn="ctr" defTabSz="914377">
              <a:defRPr/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CÁC CON THAM GIA TIẾT HỌC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81873" y="3180395"/>
            <a:ext cx="5924691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377">
              <a:defRPr/>
            </a:pPr>
            <a:r>
              <a:rPr lang="en-US" sz="4800" b="1" dirty="0">
                <a:ln w="22225">
                  <a:solidFill>
                    <a:srgbClr val="EBF7FF"/>
                  </a:solidFill>
                  <a:prstDash val="solid"/>
                </a:ln>
                <a:solidFill>
                  <a:srgbClr val="F4FCE5">
                    <a:lumMod val="50000"/>
                  </a:srgbClr>
                </a:solidFill>
                <a:latin typeface="Calibri" panose="020F0502020204030204"/>
                <a:cs typeface="Arial"/>
                <a:sym typeface="Arial"/>
              </a:rPr>
              <a:t>ĐỊA LÍ LỚP 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40277" y="6310314"/>
            <a:ext cx="3832225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377">
              <a:defRPr/>
            </a:pPr>
            <a:r>
              <a:rPr lang="en-US" sz="2800" b="1" dirty="0" err="1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Năm</a:t>
            </a:r>
            <a:r>
              <a:rPr lang="en-US" sz="28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học</a:t>
            </a:r>
            <a:r>
              <a:rPr lang="en-US" sz="28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2021 - 2022</a:t>
            </a:r>
          </a:p>
        </p:txBody>
      </p:sp>
      <p:sp>
        <p:nvSpPr>
          <p:cNvPr id="80904" name="文本框 11"/>
          <p:cNvSpPr txBox="1">
            <a:spLocks noChangeArrowheads="1"/>
          </p:cNvSpPr>
          <p:nvPr/>
        </p:nvSpPr>
        <p:spPr bwMode="auto">
          <a:xfrm>
            <a:off x="3836989" y="4340226"/>
            <a:ext cx="5829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defTabSz="914377">
              <a:spcBef>
                <a:spcPct val="0"/>
              </a:spcBef>
              <a:buNone/>
            </a:pPr>
            <a:r>
              <a:rPr lang="en-US" altLang="zh-CN" sz="2400" b="1" i="1">
                <a:solidFill>
                  <a:srgbClr val="E94B5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/>
              </a:rPr>
              <a:t>Giáo viên thực hiện</a:t>
            </a:r>
            <a:r>
              <a:rPr lang="vi-VN" altLang="zh-CN" sz="2400" b="1" i="1">
                <a:solidFill>
                  <a:srgbClr val="E94B5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/>
              </a:rPr>
              <a:t>:</a:t>
            </a:r>
            <a:r>
              <a:rPr lang="en-US" altLang="zh-CN" sz="2400" b="1" i="1">
                <a:solidFill>
                  <a:srgbClr val="E94B5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/>
              </a:rPr>
              <a:t> Vũ Thúy Quỳnh</a:t>
            </a:r>
            <a:endParaRPr lang="zh-CN" altLang="en-US" sz="2400" b="1" i="1">
              <a:solidFill>
                <a:srgbClr val="E94B5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0905" name="TextBox 19"/>
          <p:cNvSpPr txBox="1">
            <a:spLocks noChangeArrowheads="1"/>
          </p:cNvSpPr>
          <p:nvPr/>
        </p:nvSpPr>
        <p:spPr bwMode="auto">
          <a:xfrm>
            <a:off x="3187700" y="307976"/>
            <a:ext cx="60848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defTabSz="914377">
              <a:spcBef>
                <a:spcPct val="0"/>
              </a:spcBef>
              <a:buNone/>
            </a:pPr>
            <a:r>
              <a:rPr lang="en-US" altLang="en-US" sz="3000" b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TRƯỜNG TIỂU HỌC ĐOÀN KẾT</a:t>
            </a:r>
          </a:p>
        </p:txBody>
      </p:sp>
      <p:grpSp>
        <p:nvGrpSpPr>
          <p:cNvPr id="80906" name="组合 75"/>
          <p:cNvGrpSpPr>
            <a:grpSpLocks/>
          </p:cNvGrpSpPr>
          <p:nvPr/>
        </p:nvGrpSpPr>
        <p:grpSpPr bwMode="auto">
          <a:xfrm rot="691748">
            <a:off x="9593263" y="3549650"/>
            <a:ext cx="354012" cy="361951"/>
            <a:chOff x="10646778" y="4753862"/>
            <a:chExt cx="751521" cy="737702"/>
          </a:xfrm>
        </p:grpSpPr>
        <p:sp>
          <p:nvSpPr>
            <p:cNvPr id="22" name="五角星 2"/>
            <p:cNvSpPr/>
            <p:nvPr/>
          </p:nvSpPr>
          <p:spPr>
            <a:xfrm rot="20227648" flipH="1">
              <a:off x="10649103" y="4753637"/>
              <a:ext cx="748152" cy="727996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>
                <a:defRPr/>
              </a:pPr>
              <a:endParaRPr lang="zh-CN" altLang="en-US" sz="2800">
                <a:solidFill>
                  <a:srgbClr val="FFFFFF"/>
                </a:solidFill>
                <a:latin typeface="Calibri" panose="020F0502020204030204"/>
                <a:sym typeface="Arial"/>
              </a:endParaRPr>
            </a:p>
          </p:txBody>
        </p:sp>
        <p:grpSp>
          <p:nvGrpSpPr>
            <p:cNvPr id="80933" name="组合 77"/>
            <p:cNvGrpSpPr>
              <a:grpSpLocks/>
            </p:cNvGrpSpPr>
            <p:nvPr/>
          </p:nvGrpSpPr>
          <p:grpSpPr bwMode="auto"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24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>
                <a:solidFill>
                  <a:srgbClr val="FFFF00"/>
                </a:solidFill>
              </a:ln>
              <a:effectLst>
                <a:innerShdw blurRad="292100">
                  <a:srgbClr val="FFC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7">
                  <a:defRPr/>
                </a:pPr>
                <a:endParaRPr lang="zh-CN" altLang="en-US" sz="2800">
                  <a:solidFill>
                    <a:srgbClr val="FFFFFF"/>
                  </a:solidFill>
                  <a:latin typeface="Calibri" panose="020F0502020204030204"/>
                  <a:sym typeface="Arial"/>
                </a:endParaRPr>
              </a:p>
            </p:txBody>
          </p:sp>
          <p:sp>
            <p:nvSpPr>
              <p:cNvPr id="25" name="五角星 2"/>
              <p:cNvSpPr/>
              <p:nvPr/>
            </p:nvSpPr>
            <p:spPr>
              <a:xfrm rot="20424262">
                <a:off x="10988507" y="4622594"/>
                <a:ext cx="283085" cy="216782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7">
                  <a:defRPr/>
                </a:pPr>
                <a:endParaRPr lang="zh-CN" altLang="en-US" sz="2800">
                  <a:solidFill>
                    <a:srgbClr val="FFFFFF"/>
                  </a:solidFill>
                  <a:latin typeface="Calibri" panose="020F0502020204030204"/>
                  <a:sym typeface="Arial"/>
                </a:endParaRPr>
              </a:p>
            </p:txBody>
          </p:sp>
          <p:sp>
            <p:nvSpPr>
              <p:cNvPr id="26" name="五角星 2"/>
              <p:cNvSpPr/>
              <p:nvPr/>
            </p:nvSpPr>
            <p:spPr>
              <a:xfrm rot="6997346">
                <a:off x="11517590" y="4868804"/>
                <a:ext cx="129422" cy="144914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7">
                  <a:defRPr/>
                </a:pPr>
                <a:endParaRPr lang="zh-CN" altLang="en-US" sz="2800">
                  <a:solidFill>
                    <a:srgbClr val="FFFFFF"/>
                  </a:solidFill>
                  <a:latin typeface="Calibri" panose="020F0502020204030204"/>
                  <a:sym typeface="Arial"/>
                </a:endParaRPr>
              </a:p>
            </p:txBody>
          </p:sp>
        </p:grpSp>
      </p:grpSp>
      <p:grpSp>
        <p:nvGrpSpPr>
          <p:cNvPr id="80907" name="组合 95"/>
          <p:cNvGrpSpPr>
            <a:grpSpLocks/>
          </p:cNvGrpSpPr>
          <p:nvPr/>
        </p:nvGrpSpPr>
        <p:grpSpPr bwMode="auto">
          <a:xfrm rot="1562261">
            <a:off x="10010775" y="1820863"/>
            <a:ext cx="363539" cy="349251"/>
            <a:chOff x="10646778" y="4753862"/>
            <a:chExt cx="751521" cy="737702"/>
          </a:xfrm>
        </p:grpSpPr>
        <p:sp>
          <p:nvSpPr>
            <p:cNvPr id="28" name="五角星 2"/>
            <p:cNvSpPr/>
            <p:nvPr/>
          </p:nvSpPr>
          <p:spPr>
            <a:xfrm rot="20227648" flipH="1">
              <a:off x="10641902" y="4749083"/>
              <a:ext cx="748238" cy="727641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>
                <a:defRPr/>
              </a:pPr>
              <a:endParaRPr lang="zh-CN" altLang="en-US" sz="2800">
                <a:solidFill>
                  <a:srgbClr val="FFFFFF"/>
                </a:solidFill>
                <a:latin typeface="Calibri" panose="020F0502020204030204"/>
                <a:sym typeface="Arial"/>
              </a:endParaRPr>
            </a:p>
          </p:txBody>
        </p:sp>
        <p:grpSp>
          <p:nvGrpSpPr>
            <p:cNvPr id="80926" name="组合 98"/>
            <p:cNvGrpSpPr>
              <a:grpSpLocks/>
            </p:cNvGrpSpPr>
            <p:nvPr/>
          </p:nvGrpSpPr>
          <p:grpSpPr bwMode="auto"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30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8AFA4C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76CE0C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7">
                  <a:defRPr/>
                </a:pPr>
                <a:endParaRPr lang="zh-CN" altLang="en-US" sz="2800">
                  <a:solidFill>
                    <a:srgbClr val="FFFFFF"/>
                  </a:solidFill>
                  <a:latin typeface="Calibri" panose="020F0502020204030204"/>
                  <a:sym typeface="Arial"/>
                </a:endParaRPr>
              </a:p>
            </p:txBody>
          </p:sp>
          <p:sp>
            <p:nvSpPr>
              <p:cNvPr id="31" name="五角星 2"/>
              <p:cNvSpPr/>
              <p:nvPr/>
            </p:nvSpPr>
            <p:spPr>
              <a:xfrm rot="20424262">
                <a:off x="11002831" y="4643711"/>
                <a:ext cx="285513" cy="214604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7">
                  <a:defRPr/>
                </a:pPr>
                <a:endParaRPr lang="zh-CN" altLang="en-US" sz="2800">
                  <a:solidFill>
                    <a:srgbClr val="FFFFFF"/>
                  </a:solidFill>
                  <a:latin typeface="Calibri" panose="020F0502020204030204"/>
                  <a:sym typeface="Arial"/>
                </a:endParaRPr>
              </a:p>
            </p:txBody>
          </p:sp>
          <p:sp>
            <p:nvSpPr>
              <p:cNvPr id="32" name="五角星 2"/>
              <p:cNvSpPr/>
              <p:nvPr/>
            </p:nvSpPr>
            <p:spPr>
              <a:xfrm rot="6997346">
                <a:off x="11512618" y="4903331"/>
                <a:ext cx="130773" cy="144397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7">
                  <a:defRPr/>
                </a:pPr>
                <a:endParaRPr lang="zh-CN" altLang="en-US" sz="2800">
                  <a:solidFill>
                    <a:srgbClr val="FFFFFF"/>
                  </a:solidFill>
                  <a:latin typeface="Calibri" panose="020F0502020204030204"/>
                  <a:sym typeface="Arial"/>
                </a:endParaRPr>
              </a:p>
            </p:txBody>
          </p:sp>
        </p:grpSp>
      </p:grpSp>
      <p:grpSp>
        <p:nvGrpSpPr>
          <p:cNvPr id="80908" name="组合 140"/>
          <p:cNvGrpSpPr>
            <a:grpSpLocks/>
          </p:cNvGrpSpPr>
          <p:nvPr/>
        </p:nvGrpSpPr>
        <p:grpSpPr bwMode="auto">
          <a:xfrm rot="920444">
            <a:off x="2701926" y="330200"/>
            <a:ext cx="358775" cy="328613"/>
            <a:chOff x="10646773" y="4753862"/>
            <a:chExt cx="751526" cy="737702"/>
          </a:xfrm>
        </p:grpSpPr>
        <p:sp>
          <p:nvSpPr>
            <p:cNvPr id="34" name="五角星 2"/>
            <p:cNvSpPr/>
            <p:nvPr/>
          </p:nvSpPr>
          <p:spPr>
            <a:xfrm rot="20227648" flipH="1">
              <a:off x="10648720" y="4753581"/>
              <a:ext cx="748200" cy="727010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/>
                <a:sym typeface="Arial"/>
              </a:endParaRPr>
            </a:p>
          </p:txBody>
        </p:sp>
        <p:grpSp>
          <p:nvGrpSpPr>
            <p:cNvPr id="80919" name="组合 142"/>
            <p:cNvGrpSpPr>
              <a:grpSpLocks/>
            </p:cNvGrpSpPr>
            <p:nvPr/>
          </p:nvGrpSpPr>
          <p:grpSpPr bwMode="auto">
            <a:xfrm>
              <a:off x="10646773" y="4762829"/>
              <a:ext cx="749726" cy="728735"/>
              <a:chOff x="11012534" y="4493889"/>
              <a:chExt cx="749726" cy="728735"/>
            </a:xfrm>
          </p:grpSpPr>
          <p:sp>
            <p:nvSpPr>
              <p:cNvPr id="36" name="五角星 2"/>
              <p:cNvSpPr/>
              <p:nvPr/>
            </p:nvSpPr>
            <p:spPr>
              <a:xfrm rot="20227648" flipH="1">
                <a:off x="11012534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64E4F2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00B0F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srgbClr val="FFFFFF"/>
                  </a:solidFill>
                  <a:latin typeface="Calibri" panose="020F0502020204030204"/>
                  <a:sym typeface="Arial"/>
                </a:endParaRPr>
              </a:p>
            </p:txBody>
          </p:sp>
          <p:sp>
            <p:nvSpPr>
              <p:cNvPr id="37" name="五角星 2"/>
              <p:cNvSpPr/>
              <p:nvPr/>
            </p:nvSpPr>
            <p:spPr>
              <a:xfrm rot="20424262">
                <a:off x="10987908" y="4632154"/>
                <a:ext cx="285979" cy="210263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srgbClr val="FFFFFF"/>
                  </a:solidFill>
                  <a:latin typeface="Calibri" panose="020F0502020204030204"/>
                  <a:sym typeface="Arial"/>
                </a:endParaRPr>
              </a:p>
            </p:txBody>
          </p:sp>
          <p:sp>
            <p:nvSpPr>
              <p:cNvPr id="38" name="五角星 2"/>
              <p:cNvSpPr/>
              <p:nvPr/>
            </p:nvSpPr>
            <p:spPr>
              <a:xfrm rot="6997346">
                <a:off x="11510344" y="4869809"/>
                <a:ext cx="128296" cy="142988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srgbClr val="FFFFFF"/>
                  </a:solidFill>
                  <a:latin typeface="Calibri" panose="020F0502020204030204"/>
                  <a:sym typeface="Arial"/>
                </a:endParaRPr>
              </a:p>
            </p:txBody>
          </p:sp>
        </p:grpSp>
      </p:grpSp>
      <p:grpSp>
        <p:nvGrpSpPr>
          <p:cNvPr id="80909" name="组合 47"/>
          <p:cNvGrpSpPr>
            <a:grpSpLocks/>
          </p:cNvGrpSpPr>
          <p:nvPr/>
        </p:nvGrpSpPr>
        <p:grpSpPr bwMode="auto">
          <a:xfrm rot="-264783">
            <a:off x="1866902" y="3584577"/>
            <a:ext cx="333375" cy="333375"/>
            <a:chOff x="7973454" y="5027358"/>
            <a:chExt cx="1573288" cy="1594782"/>
          </a:xfrm>
        </p:grpSpPr>
        <p:sp>
          <p:nvSpPr>
            <p:cNvPr id="43" name="五角星 2"/>
            <p:cNvSpPr/>
            <p:nvPr/>
          </p:nvSpPr>
          <p:spPr>
            <a:xfrm rot="20480842">
              <a:off x="7887277" y="4982512"/>
              <a:ext cx="1573288" cy="1579594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C4EF39"/>
            </a:solidFill>
            <a:ln w="63500">
              <a:noFill/>
            </a:ln>
            <a:effectLst>
              <a:outerShdw blurRad="190500" dist="635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44" name="五角星 2"/>
            <p:cNvSpPr/>
            <p:nvPr/>
          </p:nvSpPr>
          <p:spPr>
            <a:xfrm rot="20480842">
              <a:off x="7973454" y="5034955"/>
              <a:ext cx="1573288" cy="1579594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FFA3C4"/>
            </a:solidFill>
            <a:ln w="666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/>
                <a:sym typeface="Arial"/>
              </a:endParaRPr>
            </a:p>
          </p:txBody>
        </p:sp>
      </p:grpSp>
      <p:pic>
        <p:nvPicPr>
          <p:cNvPr id="80910" name="图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51" t="47739" r="25874" b="33614"/>
          <a:stretch>
            <a:fillRect/>
          </a:stretch>
        </p:blipFill>
        <p:spPr bwMode="auto">
          <a:xfrm rot="1121511">
            <a:off x="3600451" y="6308726"/>
            <a:ext cx="71278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11" name="图片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42" t="37048" r="27692" b="32121"/>
          <a:stretch>
            <a:fillRect/>
          </a:stretch>
        </p:blipFill>
        <p:spPr bwMode="auto">
          <a:xfrm>
            <a:off x="7762875" y="6053139"/>
            <a:ext cx="4572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0" name="Group 23"/>
          <p:cNvGrpSpPr>
            <a:grpSpLocks/>
          </p:cNvGrpSpPr>
          <p:nvPr/>
        </p:nvGrpSpPr>
        <p:grpSpPr bwMode="auto">
          <a:xfrm rot="165186">
            <a:off x="10047578" y="5881576"/>
            <a:ext cx="562205" cy="467585"/>
            <a:chOff x="0" y="0"/>
            <a:chExt cx="389342" cy="339426"/>
          </a:xfrm>
          <a:solidFill>
            <a:srgbClr val="93D7E5"/>
          </a:solidFill>
        </p:grpSpPr>
        <p:sp>
          <p:nvSpPr>
            <p:cNvPr id="51" name="Freeform 110"/>
            <p:cNvSpPr>
              <a:spLocks noChangeArrowheads="1"/>
            </p:cNvSpPr>
            <p:nvPr/>
          </p:nvSpPr>
          <p:spPr bwMode="auto">
            <a:xfrm>
              <a:off x="259561" y="102327"/>
              <a:ext cx="102328" cy="102328"/>
            </a:xfrm>
            <a:custGeom>
              <a:avLst/>
              <a:gdLst>
                <a:gd name="T0" fmla="*/ 0 w 41"/>
                <a:gd name="T1" fmla="*/ 97336 h 41"/>
                <a:gd name="T2" fmla="*/ 7487 w 41"/>
                <a:gd name="T3" fmla="*/ 102328 h 41"/>
                <a:gd name="T4" fmla="*/ 102328 w 41"/>
                <a:gd name="T5" fmla="*/ 7487 h 41"/>
                <a:gd name="T6" fmla="*/ 97336 w 41"/>
                <a:gd name="T7" fmla="*/ 0 h 41"/>
                <a:gd name="T8" fmla="*/ 0 w 41"/>
                <a:gd name="T9" fmla="*/ 97336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0" y="39"/>
                  </a:moveTo>
                  <a:lnTo>
                    <a:pt x="3" y="41"/>
                  </a:lnTo>
                  <a:lnTo>
                    <a:pt x="41" y="3"/>
                  </a:lnTo>
                  <a:lnTo>
                    <a:pt x="39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377">
                <a:defRPr/>
              </a:pPr>
              <a:endParaRPr lang="zh-CN" altLang="en-US" sz="1349">
                <a:solidFill>
                  <a:srgbClr val="FFFFFF"/>
                </a:solidFill>
                <a:latin typeface="Verdana" panose="020B0604030504040204" pitchFamily="34" charset="0"/>
                <a:cs typeface="Arial"/>
                <a:sym typeface="Calibri" pitchFamily="34" charset="0"/>
              </a:endParaRPr>
            </a:p>
          </p:txBody>
        </p:sp>
        <p:sp>
          <p:nvSpPr>
            <p:cNvPr id="53" name="Freeform 111"/>
            <p:cNvSpPr>
              <a:spLocks noChangeArrowheads="1"/>
            </p:cNvSpPr>
            <p:nvPr/>
          </p:nvSpPr>
          <p:spPr bwMode="auto">
            <a:xfrm>
              <a:off x="237098" y="74873"/>
              <a:ext cx="109814" cy="114806"/>
            </a:xfrm>
            <a:custGeom>
              <a:avLst/>
              <a:gdLst>
                <a:gd name="T0" fmla="*/ 92344 w 44"/>
                <a:gd name="T1" fmla="*/ 0 h 46"/>
                <a:gd name="T2" fmla="*/ 0 w 44"/>
                <a:gd name="T3" fmla="*/ 97336 h 46"/>
                <a:gd name="T4" fmla="*/ 14975 w 44"/>
                <a:gd name="T5" fmla="*/ 114806 h 46"/>
                <a:gd name="T6" fmla="*/ 109814 w 44"/>
                <a:gd name="T7" fmla="*/ 19966 h 46"/>
                <a:gd name="T8" fmla="*/ 92344 w 44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46"/>
                <a:gd name="T17" fmla="*/ 44 w 44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46">
                  <a:moveTo>
                    <a:pt x="37" y="0"/>
                  </a:moveTo>
                  <a:lnTo>
                    <a:pt x="0" y="39"/>
                  </a:lnTo>
                  <a:lnTo>
                    <a:pt x="6" y="46"/>
                  </a:lnTo>
                  <a:lnTo>
                    <a:pt x="44" y="8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377">
                <a:defRPr/>
              </a:pPr>
              <a:endParaRPr lang="zh-CN" altLang="en-US" sz="1349">
                <a:solidFill>
                  <a:srgbClr val="FFFFFF"/>
                </a:solidFill>
                <a:latin typeface="Verdana" panose="020B0604030504040204" pitchFamily="34" charset="0"/>
                <a:cs typeface="Arial"/>
                <a:sym typeface="Calibri" pitchFamily="34" charset="0"/>
              </a:endParaRPr>
            </a:p>
          </p:txBody>
        </p:sp>
        <p:sp>
          <p:nvSpPr>
            <p:cNvPr id="54" name="Freeform 112"/>
            <p:cNvSpPr>
              <a:spLocks noChangeArrowheads="1"/>
            </p:cNvSpPr>
            <p:nvPr/>
          </p:nvSpPr>
          <p:spPr bwMode="auto">
            <a:xfrm>
              <a:off x="217132" y="59898"/>
              <a:ext cx="104823" cy="104823"/>
            </a:xfrm>
            <a:custGeom>
              <a:avLst/>
              <a:gdLst>
                <a:gd name="T0" fmla="*/ 0 w 42"/>
                <a:gd name="T1" fmla="*/ 94840 h 42"/>
                <a:gd name="T2" fmla="*/ 9983 w 42"/>
                <a:gd name="T3" fmla="*/ 104823 h 42"/>
                <a:gd name="T4" fmla="*/ 104823 w 42"/>
                <a:gd name="T5" fmla="*/ 9983 h 42"/>
                <a:gd name="T6" fmla="*/ 94840 w 42"/>
                <a:gd name="T7" fmla="*/ 0 h 42"/>
                <a:gd name="T8" fmla="*/ 0 w 42"/>
                <a:gd name="T9" fmla="*/ 9484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42"/>
                <a:gd name="T17" fmla="*/ 42 w 42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42">
                  <a:moveTo>
                    <a:pt x="0" y="38"/>
                  </a:moveTo>
                  <a:lnTo>
                    <a:pt x="4" y="42"/>
                  </a:lnTo>
                  <a:lnTo>
                    <a:pt x="42" y="4"/>
                  </a:lnTo>
                  <a:lnTo>
                    <a:pt x="38" y="0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377">
                <a:defRPr/>
              </a:pPr>
              <a:endParaRPr lang="zh-CN" altLang="en-US" sz="1349">
                <a:solidFill>
                  <a:srgbClr val="FFFFFF"/>
                </a:solidFill>
                <a:latin typeface="Verdana" panose="020B0604030504040204" pitchFamily="34" charset="0"/>
                <a:cs typeface="Arial"/>
                <a:sym typeface="Calibri" pitchFamily="34" charset="0"/>
              </a:endParaRPr>
            </a:p>
          </p:txBody>
        </p:sp>
        <p:sp>
          <p:nvSpPr>
            <p:cNvPr id="55" name="Freeform 113"/>
            <p:cNvSpPr>
              <a:spLocks noChangeArrowheads="1"/>
            </p:cNvSpPr>
            <p:nvPr/>
          </p:nvSpPr>
          <p:spPr bwMode="auto">
            <a:xfrm>
              <a:off x="189679" y="162226"/>
              <a:ext cx="69882" cy="69882"/>
            </a:xfrm>
            <a:custGeom>
              <a:avLst/>
              <a:gdLst>
                <a:gd name="T0" fmla="*/ 69882 w 28"/>
                <a:gd name="T1" fmla="*/ 49916 h 28"/>
                <a:gd name="T2" fmla="*/ 19966 w 28"/>
                <a:gd name="T3" fmla="*/ 0 h 28"/>
                <a:gd name="T4" fmla="*/ 0 w 28"/>
                <a:gd name="T5" fmla="*/ 49916 h 28"/>
                <a:gd name="T6" fmla="*/ 22462 w 28"/>
                <a:gd name="T7" fmla="*/ 69882 h 28"/>
                <a:gd name="T8" fmla="*/ 69882 w 28"/>
                <a:gd name="T9" fmla="*/ 49916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8"/>
                <a:gd name="T17" fmla="*/ 28 w 28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8">
                  <a:moveTo>
                    <a:pt x="28" y="20"/>
                  </a:moveTo>
                  <a:lnTo>
                    <a:pt x="8" y="0"/>
                  </a:lnTo>
                  <a:lnTo>
                    <a:pt x="0" y="20"/>
                  </a:lnTo>
                  <a:lnTo>
                    <a:pt x="9" y="28"/>
                  </a:lnTo>
                  <a:lnTo>
                    <a:pt x="28" y="20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377">
                <a:defRPr/>
              </a:pPr>
              <a:endParaRPr lang="zh-CN" altLang="en-US" sz="1349">
                <a:solidFill>
                  <a:srgbClr val="FFFFFF"/>
                </a:solidFill>
                <a:latin typeface="Verdana" panose="020B0604030504040204" pitchFamily="34" charset="0"/>
                <a:cs typeface="Arial"/>
                <a:sym typeface="Calibri" pitchFamily="34" charset="0"/>
              </a:endParaRPr>
            </a:p>
          </p:txBody>
        </p:sp>
        <p:sp>
          <p:nvSpPr>
            <p:cNvPr id="56" name="Freeform 114"/>
            <p:cNvSpPr>
              <a:spLocks noChangeArrowheads="1"/>
            </p:cNvSpPr>
            <p:nvPr/>
          </p:nvSpPr>
          <p:spPr bwMode="auto">
            <a:xfrm>
              <a:off x="172208" y="219628"/>
              <a:ext cx="34941" cy="32446"/>
            </a:xfrm>
            <a:custGeom>
              <a:avLst/>
              <a:gdLst>
                <a:gd name="T0" fmla="*/ 0 w 14"/>
                <a:gd name="T1" fmla="*/ 32446 h 13"/>
                <a:gd name="T2" fmla="*/ 34941 w 14"/>
                <a:gd name="T3" fmla="*/ 14975 h 13"/>
                <a:gd name="T4" fmla="*/ 14975 w 14"/>
                <a:gd name="T5" fmla="*/ 0 h 13"/>
                <a:gd name="T6" fmla="*/ 0 w 14"/>
                <a:gd name="T7" fmla="*/ 32446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13"/>
                <a:gd name="T14" fmla="*/ 14 w 14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13">
                  <a:moveTo>
                    <a:pt x="0" y="13"/>
                  </a:moveTo>
                  <a:lnTo>
                    <a:pt x="14" y="6"/>
                  </a:lnTo>
                  <a:lnTo>
                    <a:pt x="6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377">
                <a:defRPr/>
              </a:pPr>
              <a:endParaRPr lang="zh-CN" altLang="en-US" sz="1349">
                <a:solidFill>
                  <a:srgbClr val="FFFFFF"/>
                </a:solidFill>
                <a:latin typeface="Verdana" panose="020B0604030504040204" pitchFamily="34" charset="0"/>
                <a:cs typeface="Arial"/>
                <a:sym typeface="Calibri" pitchFamily="34" charset="0"/>
              </a:endParaRPr>
            </a:p>
          </p:txBody>
        </p:sp>
        <p:sp>
          <p:nvSpPr>
            <p:cNvPr id="57" name="Freeform 115"/>
            <p:cNvSpPr>
              <a:spLocks noChangeArrowheads="1"/>
            </p:cNvSpPr>
            <p:nvPr/>
          </p:nvSpPr>
          <p:spPr bwMode="auto">
            <a:xfrm>
              <a:off x="319460" y="34941"/>
              <a:ext cx="69882" cy="69882"/>
            </a:xfrm>
            <a:custGeom>
              <a:avLst/>
              <a:gdLst>
                <a:gd name="T0" fmla="*/ 17471 w 28"/>
                <a:gd name="T1" fmla="*/ 0 h 28"/>
                <a:gd name="T2" fmla="*/ 0 w 28"/>
                <a:gd name="T3" fmla="*/ 19966 h 28"/>
                <a:gd name="T4" fmla="*/ 49916 w 28"/>
                <a:gd name="T5" fmla="*/ 69882 h 28"/>
                <a:gd name="T6" fmla="*/ 69882 w 28"/>
                <a:gd name="T7" fmla="*/ 49916 h 28"/>
                <a:gd name="T8" fmla="*/ 17471 w 28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8"/>
                <a:gd name="T17" fmla="*/ 28 w 28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8">
                  <a:moveTo>
                    <a:pt x="7" y="0"/>
                  </a:moveTo>
                  <a:lnTo>
                    <a:pt x="0" y="8"/>
                  </a:lnTo>
                  <a:lnTo>
                    <a:pt x="20" y="28"/>
                  </a:lnTo>
                  <a:lnTo>
                    <a:pt x="28" y="2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377">
                <a:defRPr/>
              </a:pPr>
              <a:endParaRPr lang="zh-CN" altLang="en-US" sz="1349">
                <a:solidFill>
                  <a:srgbClr val="FFFFFF"/>
                </a:solidFill>
                <a:latin typeface="Verdana" panose="020B0604030504040204" pitchFamily="34" charset="0"/>
                <a:cs typeface="Arial"/>
                <a:sym typeface="Calibri" pitchFamily="34" charset="0"/>
              </a:endParaRPr>
            </a:p>
          </p:txBody>
        </p:sp>
        <p:sp>
          <p:nvSpPr>
            <p:cNvPr id="58" name="Freeform 116"/>
            <p:cNvSpPr>
              <a:spLocks noChangeArrowheads="1"/>
            </p:cNvSpPr>
            <p:nvPr/>
          </p:nvSpPr>
          <p:spPr bwMode="auto">
            <a:xfrm>
              <a:off x="0" y="0"/>
              <a:ext cx="279527" cy="339426"/>
            </a:xfrm>
            <a:custGeom>
              <a:avLst/>
              <a:gdLst>
                <a:gd name="T0" fmla="*/ 259561 w 112"/>
                <a:gd name="T1" fmla="*/ 252074 h 136"/>
                <a:gd name="T2" fmla="*/ 207149 w 112"/>
                <a:gd name="T3" fmla="*/ 252074 h 136"/>
                <a:gd name="T4" fmla="*/ 207149 w 112"/>
                <a:gd name="T5" fmla="*/ 321956 h 136"/>
                <a:gd name="T6" fmla="*/ 17470 w 112"/>
                <a:gd name="T7" fmla="*/ 321956 h 136"/>
                <a:gd name="T8" fmla="*/ 17470 w 112"/>
                <a:gd name="T9" fmla="*/ 79865 h 136"/>
                <a:gd name="T10" fmla="*/ 259561 w 112"/>
                <a:gd name="T11" fmla="*/ 79865 h 136"/>
                <a:gd name="T12" fmla="*/ 259561 w 112"/>
                <a:gd name="T13" fmla="*/ 99831 h 136"/>
                <a:gd name="T14" fmla="*/ 279527 w 112"/>
                <a:gd name="T15" fmla="*/ 79865 h 136"/>
                <a:gd name="T16" fmla="*/ 279527 w 112"/>
                <a:gd name="T17" fmla="*/ 14975 h 136"/>
                <a:gd name="T18" fmla="*/ 242090 w 112"/>
                <a:gd name="T19" fmla="*/ 14975 h 136"/>
                <a:gd name="T20" fmla="*/ 242090 w 112"/>
                <a:gd name="T21" fmla="*/ 49916 h 136"/>
                <a:gd name="T22" fmla="*/ 237099 w 112"/>
                <a:gd name="T23" fmla="*/ 49916 h 136"/>
                <a:gd name="T24" fmla="*/ 237099 w 112"/>
                <a:gd name="T25" fmla="*/ 0 h 136"/>
                <a:gd name="T26" fmla="*/ 222124 w 112"/>
                <a:gd name="T27" fmla="*/ 0 h 136"/>
                <a:gd name="T28" fmla="*/ 222124 w 112"/>
                <a:gd name="T29" fmla="*/ 49916 h 136"/>
                <a:gd name="T30" fmla="*/ 217133 w 112"/>
                <a:gd name="T31" fmla="*/ 49916 h 136"/>
                <a:gd name="T32" fmla="*/ 217133 w 112"/>
                <a:gd name="T33" fmla="*/ 14975 h 136"/>
                <a:gd name="T34" fmla="*/ 197166 w 112"/>
                <a:gd name="T35" fmla="*/ 14975 h 136"/>
                <a:gd name="T36" fmla="*/ 197166 w 112"/>
                <a:gd name="T37" fmla="*/ 49916 h 136"/>
                <a:gd name="T38" fmla="*/ 189679 w 112"/>
                <a:gd name="T39" fmla="*/ 49916 h 136"/>
                <a:gd name="T40" fmla="*/ 189679 w 112"/>
                <a:gd name="T41" fmla="*/ 0 h 136"/>
                <a:gd name="T42" fmla="*/ 179696 w 112"/>
                <a:gd name="T43" fmla="*/ 0 h 136"/>
                <a:gd name="T44" fmla="*/ 179696 w 112"/>
                <a:gd name="T45" fmla="*/ 49916 h 136"/>
                <a:gd name="T46" fmla="*/ 169713 w 112"/>
                <a:gd name="T47" fmla="*/ 49916 h 136"/>
                <a:gd name="T48" fmla="*/ 169713 w 112"/>
                <a:gd name="T49" fmla="*/ 14975 h 136"/>
                <a:gd name="T50" fmla="*/ 149747 w 112"/>
                <a:gd name="T51" fmla="*/ 14975 h 136"/>
                <a:gd name="T52" fmla="*/ 149747 w 112"/>
                <a:gd name="T53" fmla="*/ 49916 h 136"/>
                <a:gd name="T54" fmla="*/ 142259 w 112"/>
                <a:gd name="T55" fmla="*/ 49916 h 136"/>
                <a:gd name="T56" fmla="*/ 142259 w 112"/>
                <a:gd name="T57" fmla="*/ 0 h 136"/>
                <a:gd name="T58" fmla="*/ 132276 w 112"/>
                <a:gd name="T59" fmla="*/ 0 h 136"/>
                <a:gd name="T60" fmla="*/ 132276 w 112"/>
                <a:gd name="T61" fmla="*/ 49916 h 136"/>
                <a:gd name="T62" fmla="*/ 127285 w 112"/>
                <a:gd name="T63" fmla="*/ 49916 h 136"/>
                <a:gd name="T64" fmla="*/ 127285 w 112"/>
                <a:gd name="T65" fmla="*/ 14975 h 136"/>
                <a:gd name="T66" fmla="*/ 107318 w 112"/>
                <a:gd name="T67" fmla="*/ 14975 h 136"/>
                <a:gd name="T68" fmla="*/ 107318 w 112"/>
                <a:gd name="T69" fmla="*/ 49916 h 136"/>
                <a:gd name="T70" fmla="*/ 99831 w 112"/>
                <a:gd name="T71" fmla="*/ 49916 h 136"/>
                <a:gd name="T72" fmla="*/ 99831 w 112"/>
                <a:gd name="T73" fmla="*/ 0 h 136"/>
                <a:gd name="T74" fmla="*/ 87352 w 112"/>
                <a:gd name="T75" fmla="*/ 0 h 136"/>
                <a:gd name="T76" fmla="*/ 87352 w 112"/>
                <a:gd name="T77" fmla="*/ 49916 h 136"/>
                <a:gd name="T78" fmla="*/ 79865 w 112"/>
                <a:gd name="T79" fmla="*/ 49916 h 136"/>
                <a:gd name="T80" fmla="*/ 79865 w 112"/>
                <a:gd name="T81" fmla="*/ 14975 h 136"/>
                <a:gd name="T82" fmla="*/ 62394 w 112"/>
                <a:gd name="T83" fmla="*/ 14975 h 136"/>
                <a:gd name="T84" fmla="*/ 62394 w 112"/>
                <a:gd name="T85" fmla="*/ 49916 h 136"/>
                <a:gd name="T86" fmla="*/ 57403 w 112"/>
                <a:gd name="T87" fmla="*/ 49916 h 136"/>
                <a:gd name="T88" fmla="*/ 57403 w 112"/>
                <a:gd name="T89" fmla="*/ 0 h 136"/>
                <a:gd name="T90" fmla="*/ 42428 w 112"/>
                <a:gd name="T91" fmla="*/ 0 h 136"/>
                <a:gd name="T92" fmla="*/ 42428 w 112"/>
                <a:gd name="T93" fmla="*/ 49916 h 136"/>
                <a:gd name="T94" fmla="*/ 37437 w 112"/>
                <a:gd name="T95" fmla="*/ 49916 h 136"/>
                <a:gd name="T96" fmla="*/ 37437 w 112"/>
                <a:gd name="T97" fmla="*/ 14975 h 136"/>
                <a:gd name="T98" fmla="*/ 0 w 112"/>
                <a:gd name="T99" fmla="*/ 14975 h 136"/>
                <a:gd name="T100" fmla="*/ 0 w 112"/>
                <a:gd name="T101" fmla="*/ 59899 h 136"/>
                <a:gd name="T102" fmla="*/ 0 w 112"/>
                <a:gd name="T103" fmla="*/ 69882 h 136"/>
                <a:gd name="T104" fmla="*/ 0 w 112"/>
                <a:gd name="T105" fmla="*/ 339426 h 136"/>
                <a:gd name="T106" fmla="*/ 222124 w 112"/>
                <a:gd name="T107" fmla="*/ 339426 h 136"/>
                <a:gd name="T108" fmla="*/ 279527 w 112"/>
                <a:gd name="T109" fmla="*/ 274536 h 136"/>
                <a:gd name="T110" fmla="*/ 279527 w 112"/>
                <a:gd name="T111" fmla="*/ 209645 h 136"/>
                <a:gd name="T112" fmla="*/ 259561 w 112"/>
                <a:gd name="T113" fmla="*/ 229612 h 136"/>
                <a:gd name="T114" fmla="*/ 259561 w 112"/>
                <a:gd name="T115" fmla="*/ 252074 h 1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2"/>
                <a:gd name="T175" fmla="*/ 0 h 136"/>
                <a:gd name="T176" fmla="*/ 112 w 112"/>
                <a:gd name="T177" fmla="*/ 136 h 1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2" h="136">
                  <a:moveTo>
                    <a:pt x="104" y="101"/>
                  </a:moveTo>
                  <a:lnTo>
                    <a:pt x="83" y="101"/>
                  </a:lnTo>
                  <a:lnTo>
                    <a:pt x="83" y="129"/>
                  </a:lnTo>
                  <a:lnTo>
                    <a:pt x="7" y="129"/>
                  </a:lnTo>
                  <a:lnTo>
                    <a:pt x="7" y="32"/>
                  </a:lnTo>
                  <a:lnTo>
                    <a:pt x="104" y="32"/>
                  </a:lnTo>
                  <a:lnTo>
                    <a:pt x="104" y="40"/>
                  </a:lnTo>
                  <a:lnTo>
                    <a:pt x="112" y="32"/>
                  </a:lnTo>
                  <a:lnTo>
                    <a:pt x="112" y="6"/>
                  </a:lnTo>
                  <a:lnTo>
                    <a:pt x="97" y="6"/>
                  </a:lnTo>
                  <a:lnTo>
                    <a:pt x="97" y="20"/>
                  </a:lnTo>
                  <a:lnTo>
                    <a:pt x="95" y="20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89" y="20"/>
                  </a:lnTo>
                  <a:lnTo>
                    <a:pt x="87" y="20"/>
                  </a:lnTo>
                  <a:lnTo>
                    <a:pt x="87" y="6"/>
                  </a:lnTo>
                  <a:lnTo>
                    <a:pt x="79" y="6"/>
                  </a:lnTo>
                  <a:lnTo>
                    <a:pt x="79" y="20"/>
                  </a:lnTo>
                  <a:lnTo>
                    <a:pt x="76" y="2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2" y="20"/>
                  </a:lnTo>
                  <a:lnTo>
                    <a:pt x="68" y="20"/>
                  </a:lnTo>
                  <a:lnTo>
                    <a:pt x="68" y="6"/>
                  </a:lnTo>
                  <a:lnTo>
                    <a:pt x="60" y="6"/>
                  </a:lnTo>
                  <a:lnTo>
                    <a:pt x="60" y="20"/>
                  </a:lnTo>
                  <a:lnTo>
                    <a:pt x="57" y="2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20"/>
                  </a:lnTo>
                  <a:lnTo>
                    <a:pt x="51" y="20"/>
                  </a:lnTo>
                  <a:lnTo>
                    <a:pt x="51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5" y="20"/>
                  </a:lnTo>
                  <a:lnTo>
                    <a:pt x="32" y="20"/>
                  </a:lnTo>
                  <a:lnTo>
                    <a:pt x="32" y="6"/>
                  </a:lnTo>
                  <a:lnTo>
                    <a:pt x="25" y="6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5" y="6"/>
                  </a:lnTo>
                  <a:lnTo>
                    <a:pt x="0" y="6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136"/>
                  </a:lnTo>
                  <a:lnTo>
                    <a:pt x="89" y="136"/>
                  </a:lnTo>
                  <a:lnTo>
                    <a:pt x="112" y="110"/>
                  </a:lnTo>
                  <a:lnTo>
                    <a:pt x="112" y="84"/>
                  </a:lnTo>
                  <a:lnTo>
                    <a:pt x="104" y="92"/>
                  </a:lnTo>
                  <a:lnTo>
                    <a:pt x="104" y="101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377">
                <a:defRPr/>
              </a:pPr>
              <a:endParaRPr lang="zh-CN" altLang="en-US" sz="1349">
                <a:solidFill>
                  <a:srgbClr val="FFFFFF"/>
                </a:solidFill>
                <a:latin typeface="Verdana" panose="020B0604030504040204" pitchFamily="34" charset="0"/>
                <a:cs typeface="Arial"/>
                <a:sym typeface="Calibri" pitchFamily="34" charset="0"/>
              </a:endParaRPr>
            </a:p>
          </p:txBody>
        </p:sp>
        <p:sp>
          <p:nvSpPr>
            <p:cNvPr id="65" name="Rectangle 117"/>
            <p:cNvSpPr>
              <a:spLocks noChangeArrowheads="1"/>
            </p:cNvSpPr>
            <p:nvPr/>
          </p:nvSpPr>
          <p:spPr bwMode="auto">
            <a:xfrm>
              <a:off x="49916" y="114806"/>
              <a:ext cx="109814" cy="1747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377">
                <a:defRPr/>
              </a:pPr>
              <a:endParaRPr lang="zh-CN" altLang="en-US" sz="1349">
                <a:solidFill>
                  <a:srgbClr val="FFFFFF"/>
                </a:solidFill>
                <a:latin typeface="Verdana" panose="020B0604030504040204" pitchFamily="34" charset="0"/>
                <a:cs typeface="Arial"/>
                <a:sym typeface="Calibri" pitchFamily="34" charset="0"/>
              </a:endParaRPr>
            </a:p>
          </p:txBody>
        </p:sp>
        <p:sp>
          <p:nvSpPr>
            <p:cNvPr id="70" name="Rectangle 118"/>
            <p:cNvSpPr>
              <a:spLocks noChangeArrowheads="1"/>
            </p:cNvSpPr>
            <p:nvPr/>
          </p:nvSpPr>
          <p:spPr bwMode="auto">
            <a:xfrm>
              <a:off x="49916" y="154738"/>
              <a:ext cx="109814" cy="1747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377">
                <a:defRPr/>
              </a:pPr>
              <a:endParaRPr lang="zh-CN" altLang="en-US" sz="1349">
                <a:solidFill>
                  <a:srgbClr val="FFFFFF"/>
                </a:solidFill>
                <a:latin typeface="Verdana" panose="020B0604030504040204" pitchFamily="34" charset="0"/>
                <a:cs typeface="Arial"/>
                <a:sym typeface="Calibri" pitchFamily="34" charset="0"/>
              </a:endParaRPr>
            </a:p>
          </p:txBody>
        </p:sp>
        <p:sp>
          <p:nvSpPr>
            <p:cNvPr id="71" name="Rectangle 119"/>
            <p:cNvSpPr>
              <a:spLocks noChangeArrowheads="1"/>
            </p:cNvSpPr>
            <p:nvPr/>
          </p:nvSpPr>
          <p:spPr bwMode="auto">
            <a:xfrm>
              <a:off x="49916" y="199662"/>
              <a:ext cx="109814" cy="149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377">
                <a:defRPr/>
              </a:pPr>
              <a:endParaRPr lang="zh-CN" altLang="en-US" sz="1349">
                <a:solidFill>
                  <a:srgbClr val="FFFFFF"/>
                </a:solidFill>
                <a:latin typeface="Verdana" panose="020B0604030504040204" pitchFamily="34" charset="0"/>
                <a:cs typeface="Arial"/>
                <a:sym typeface="Calibri" pitchFamily="34" charset="0"/>
              </a:endParaRPr>
            </a:p>
          </p:txBody>
        </p:sp>
        <p:sp>
          <p:nvSpPr>
            <p:cNvPr id="72" name="Rectangle 120"/>
            <p:cNvSpPr>
              <a:spLocks noChangeArrowheads="1"/>
            </p:cNvSpPr>
            <p:nvPr/>
          </p:nvSpPr>
          <p:spPr bwMode="auto">
            <a:xfrm>
              <a:off x="49916" y="242091"/>
              <a:ext cx="109814" cy="1747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377">
                <a:defRPr/>
              </a:pPr>
              <a:endParaRPr lang="zh-CN" altLang="en-US" sz="1349">
                <a:solidFill>
                  <a:srgbClr val="FFFFFF"/>
                </a:solidFill>
                <a:latin typeface="Verdana" panose="020B0604030504040204" pitchFamily="34" charset="0"/>
                <a:cs typeface="Arial"/>
                <a:sym typeface="Calibri" pitchFamily="34" charset="0"/>
              </a:endParaRPr>
            </a:p>
          </p:txBody>
        </p:sp>
      </p:grpSp>
      <p:pic>
        <p:nvPicPr>
          <p:cNvPr id="80913" name="图片 10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76" t="37503" r="39510" b="33696"/>
          <a:stretch>
            <a:fillRect/>
          </a:stretch>
        </p:blipFill>
        <p:spPr bwMode="auto">
          <a:xfrm>
            <a:off x="9007477" y="6180139"/>
            <a:ext cx="58737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14" name="图片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7" r="32761"/>
          <a:stretch>
            <a:fillRect/>
          </a:stretch>
        </p:blipFill>
        <p:spPr bwMode="auto">
          <a:xfrm>
            <a:off x="1436688" y="4392613"/>
            <a:ext cx="1909763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413" y="-14611"/>
            <a:ext cx="1101185" cy="11011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9135998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Káº¿t quáº£ hÃ¬nh áº£nh cho hinh anh cay tre bao phu lang viet co dong bang bac b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387" y="0"/>
            <a:ext cx="8584941" cy="5890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HÃ¬nh áº£nh cÃ³ liÃ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581" y="484355"/>
            <a:ext cx="8586435" cy="5294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866282" y="5890224"/>
            <a:ext cx="8535549" cy="74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>
              <a:spcBef>
                <a:spcPct val="50000"/>
              </a:spcBef>
              <a:buClr>
                <a:srgbClr val="000000"/>
              </a:buClr>
            </a:pPr>
            <a:r>
              <a:rPr lang="en-US" altLang="en-US" sz="4267" b="1" kern="0" dirty="0" err="1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Lũy</a:t>
            </a:r>
            <a:r>
              <a:rPr lang="en-US" altLang="en-US" sz="4267" b="1" kern="0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67" b="1" kern="0" dirty="0" err="1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tre</a:t>
            </a:r>
            <a:r>
              <a:rPr lang="en-US" altLang="en-US" sz="4267" b="1" kern="0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ở </a:t>
            </a:r>
            <a:r>
              <a:rPr lang="en-US" altLang="en-US" sz="4267" b="1" kern="0" dirty="0" err="1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làng</a:t>
            </a:r>
            <a:r>
              <a:rPr lang="en-US" altLang="en-US" sz="4267" b="1" kern="0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67" b="1" kern="0" dirty="0" err="1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Việt</a:t>
            </a:r>
            <a:r>
              <a:rPr lang="en-US" altLang="en-US" sz="4267" b="1" kern="0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67" b="1" kern="0" dirty="0" err="1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cổ</a:t>
            </a:r>
            <a:endParaRPr lang="en-US" altLang="en-US" sz="4267" b="1" kern="0" dirty="0">
              <a:solidFill>
                <a:srgbClr val="CC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162995" y="5984728"/>
            <a:ext cx="8057607" cy="74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>
              <a:spcBef>
                <a:spcPct val="50000"/>
              </a:spcBef>
              <a:buClr>
                <a:srgbClr val="000000"/>
              </a:buClr>
            </a:pPr>
            <a:r>
              <a:rPr lang="en-US" altLang="en-US" sz="4267" b="1" kern="0" dirty="0" err="1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Cây</a:t>
            </a:r>
            <a:r>
              <a:rPr lang="en-US" altLang="en-US" sz="4267" b="1" kern="0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67" b="1" kern="0" dirty="0" err="1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đa</a:t>
            </a:r>
            <a:r>
              <a:rPr lang="en-US" altLang="en-US" sz="4267" b="1" kern="0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67" b="1" kern="0" dirty="0" err="1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en-US" altLang="en-US" sz="4267" b="1" kern="0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67" b="1" kern="0" dirty="0" err="1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cổng</a:t>
            </a:r>
            <a:r>
              <a:rPr lang="en-US" altLang="en-US" sz="4267" b="1" kern="0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67" b="1" kern="0" dirty="0" err="1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làng</a:t>
            </a:r>
            <a:endParaRPr lang="en-US" altLang="en-US" sz="4267" b="1" kern="0" dirty="0">
              <a:solidFill>
                <a:srgbClr val="CC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1" name="Picture 10" descr="Káº¿t quáº£ hÃ¬nh áº£nh cho mieu tho than hoang o dong bang bac b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735" y="75563"/>
            <a:ext cx="8578979" cy="567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Káº¿t quáº£ hÃ¬nh áº£nh cho lang viet ngay nay o dong bang bac b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281" y="148828"/>
            <a:ext cx="8586432" cy="567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866282" y="5984729"/>
            <a:ext cx="8941631" cy="74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>
              <a:spcBef>
                <a:spcPct val="50000"/>
              </a:spcBef>
              <a:buClr>
                <a:srgbClr val="000000"/>
              </a:buClr>
            </a:pPr>
            <a:r>
              <a:rPr lang="en-US" altLang="en-US" sz="4267" b="1" kern="0" dirty="0" err="1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Làng</a:t>
            </a:r>
            <a:r>
              <a:rPr lang="en-US" altLang="en-US" sz="4267" b="1" kern="0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67" b="1" kern="0" dirty="0" err="1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Việt</a:t>
            </a:r>
            <a:r>
              <a:rPr lang="en-US" altLang="en-US" sz="4267" b="1" kern="0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67" b="1" kern="0" dirty="0" err="1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cổ</a:t>
            </a:r>
            <a:r>
              <a:rPr lang="en-US" altLang="en-US" sz="4267" b="1" kern="0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67" b="1" kern="0" dirty="0" err="1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đẹp</a:t>
            </a:r>
            <a:r>
              <a:rPr lang="en-US" altLang="en-US" sz="4267" b="1" kern="0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67" b="1" kern="0" dirty="0" err="1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nhất</a:t>
            </a:r>
            <a:r>
              <a:rPr lang="en-US" altLang="en-US" sz="4267" b="1" kern="0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67" b="1" kern="0" dirty="0" err="1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hiện</a:t>
            </a:r>
            <a:r>
              <a:rPr lang="en-US" altLang="en-US" sz="4267" b="1" kern="0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nay</a:t>
            </a:r>
          </a:p>
        </p:txBody>
      </p:sp>
    </p:spTree>
    <p:extLst>
      <p:ext uri="{BB962C8B-B14F-4D97-AF65-F5344CB8AC3E}">
        <p14:creationId xmlns:p14="http://schemas.microsoft.com/office/powerpoint/2010/main" val="251304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30094" y="1028330"/>
            <a:ext cx="9731813" cy="1216584"/>
            <a:chOff x="883587" y="3765781"/>
            <a:chExt cx="7298860" cy="912438"/>
          </a:xfrm>
        </p:grpSpPr>
        <p:grpSp>
          <p:nvGrpSpPr>
            <p:cNvPr id="10" name="Google Shape;1057;p29"/>
            <p:cNvGrpSpPr/>
            <p:nvPr/>
          </p:nvGrpSpPr>
          <p:grpSpPr>
            <a:xfrm>
              <a:off x="883587" y="3765781"/>
              <a:ext cx="7298860" cy="912438"/>
              <a:chOff x="923400" y="408925"/>
              <a:chExt cx="7298860" cy="599400"/>
            </a:xfrm>
          </p:grpSpPr>
          <p:sp>
            <p:nvSpPr>
              <p:cNvPr id="12" name="Google Shape;1058;p29"/>
              <p:cNvSpPr/>
              <p:nvPr/>
            </p:nvSpPr>
            <p:spPr>
              <a:xfrm>
                <a:off x="923400" y="408925"/>
                <a:ext cx="7297200" cy="599400"/>
              </a:xfrm>
              <a:prstGeom prst="rect">
                <a:avLst/>
              </a:pr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1059;p29"/>
              <p:cNvSpPr/>
              <p:nvPr/>
            </p:nvSpPr>
            <p:spPr>
              <a:xfrm>
                <a:off x="1094232" y="643325"/>
                <a:ext cx="135300" cy="1353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cxnSp>
            <p:nvCxnSpPr>
              <p:cNvPr id="14" name="Google Shape;1060;p29"/>
              <p:cNvCxnSpPr/>
              <p:nvPr/>
            </p:nvCxnSpPr>
            <p:spPr>
              <a:xfrm>
                <a:off x="1374460" y="915825"/>
                <a:ext cx="6847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CECE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061;p29"/>
              <p:cNvCxnSpPr/>
              <p:nvPr/>
            </p:nvCxnSpPr>
            <p:spPr>
              <a:xfrm>
                <a:off x="1374460" y="501425"/>
                <a:ext cx="6847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CECE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062;p29"/>
              <p:cNvCxnSpPr/>
              <p:nvPr/>
            </p:nvCxnSpPr>
            <p:spPr>
              <a:xfrm>
                <a:off x="1374460" y="408925"/>
                <a:ext cx="0" cy="597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1369163" y="3906589"/>
              <a:ext cx="6805596" cy="684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defTabSz="1219170">
                <a:spcBef>
                  <a:spcPct val="50000"/>
                </a:spcBef>
                <a:buClr>
                  <a:srgbClr val="000000"/>
                </a:buClr>
              </a:pPr>
              <a:r>
                <a:rPr lang="en-US" altLang="en-US" sz="2667" b="1" kern="0" dirty="0" err="1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Câu</a:t>
              </a:r>
              <a:r>
                <a:rPr lang="en-US" altLang="en-US" sz="2667" b="1" kern="0" dirty="0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3: </a:t>
              </a:r>
              <a:r>
                <a:rPr lang="en-US" altLang="en-US" sz="2667" b="1" kern="0" dirty="0" err="1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Ngày</a:t>
              </a:r>
              <a:r>
                <a:rPr lang="en-US" altLang="en-US" sz="2667" b="1" kern="0" dirty="0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nay, </a:t>
              </a:r>
              <a:r>
                <a:rPr lang="en-US" altLang="en-US" sz="2667" b="1" kern="0" dirty="0" err="1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nhà</a:t>
              </a:r>
              <a:r>
                <a:rPr lang="en-US" altLang="en-US" sz="2667" b="1" kern="0" dirty="0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ở </a:t>
              </a:r>
              <a:r>
                <a:rPr lang="en-US" altLang="en-US" sz="2667" b="1" kern="0" dirty="0" err="1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và</a:t>
              </a:r>
              <a:r>
                <a:rPr lang="en-US" altLang="en-US" sz="2667" b="1" kern="0" dirty="0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en-US" sz="2667" b="1" kern="0" dirty="0" err="1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làng</a:t>
              </a:r>
              <a:r>
                <a:rPr lang="en-US" altLang="en-US" sz="2667" b="1" kern="0" dirty="0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en-US" sz="2667" b="1" kern="0" dirty="0" err="1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xóm</a:t>
              </a:r>
              <a:r>
                <a:rPr lang="en-US" altLang="en-US" sz="2667" b="1" kern="0" dirty="0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en-US" sz="2667" b="1" kern="0" dirty="0" err="1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của</a:t>
              </a:r>
              <a:r>
                <a:rPr lang="en-US" altLang="en-US" sz="2667" b="1" kern="0" dirty="0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en-US" sz="2667" b="1" kern="0" dirty="0" err="1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người</a:t>
              </a:r>
              <a:r>
                <a:rPr lang="en-US" altLang="en-US" sz="2667" b="1" kern="0" dirty="0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en-US" sz="2667" b="1" kern="0" dirty="0" err="1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dân</a:t>
              </a:r>
              <a:r>
                <a:rPr lang="en-US" altLang="en-US" sz="2667" b="1" kern="0" dirty="0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en-US" sz="2667" b="1" kern="0" dirty="0" err="1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đồng</a:t>
              </a:r>
              <a:r>
                <a:rPr lang="en-US" altLang="en-US" sz="2667" b="1" kern="0" dirty="0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en-US" sz="2667" b="1" kern="0" dirty="0" err="1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bằng</a:t>
              </a:r>
              <a:r>
                <a:rPr lang="en-US" altLang="en-US" sz="2667" b="1" kern="0" dirty="0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en-US" sz="2667" b="1" kern="0" dirty="0" err="1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Bắc</a:t>
              </a:r>
              <a:r>
                <a:rPr lang="en-US" altLang="en-US" sz="2667" b="1" kern="0" dirty="0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en-US" sz="2667" b="1" kern="0" dirty="0" err="1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Bộ</a:t>
              </a:r>
              <a:r>
                <a:rPr lang="en-US" altLang="en-US" sz="2667" b="1" kern="0" dirty="0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en-US" sz="2667" b="1" kern="0" dirty="0" err="1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thay</a:t>
              </a:r>
              <a:r>
                <a:rPr lang="en-US" altLang="en-US" sz="2667" b="1" kern="0" dirty="0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en-US" sz="2667" b="1" kern="0" dirty="0" err="1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đổi</a:t>
              </a:r>
              <a:r>
                <a:rPr lang="en-US" altLang="en-US" sz="2667" b="1" kern="0" dirty="0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en-US" sz="2667" b="1" kern="0" dirty="0" err="1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như</a:t>
              </a:r>
              <a:r>
                <a:rPr lang="en-US" altLang="en-US" sz="2667" b="1" kern="0" dirty="0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en-US" sz="2667" b="1" kern="0" dirty="0" err="1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thế</a:t>
              </a:r>
              <a:r>
                <a:rPr lang="en-US" altLang="en-US" sz="2667" b="1" kern="0" dirty="0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en-US" sz="2667" b="1" kern="0" dirty="0" err="1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nào</a:t>
              </a:r>
              <a:r>
                <a:rPr lang="en-US" altLang="en-US" sz="2667" b="1" kern="0" dirty="0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?</a:t>
              </a:r>
            </a:p>
          </p:txBody>
        </p:sp>
      </p:grpSp>
      <p:sp>
        <p:nvSpPr>
          <p:cNvPr id="18" name="Google Shape;1951;p39"/>
          <p:cNvSpPr/>
          <p:nvPr/>
        </p:nvSpPr>
        <p:spPr>
          <a:xfrm>
            <a:off x="1230093" y="2707781"/>
            <a:ext cx="9721563" cy="2481636"/>
          </a:xfrm>
          <a:custGeom>
            <a:avLst/>
            <a:gdLst/>
            <a:ahLst/>
            <a:cxnLst/>
            <a:rect l="l" t="t" r="r" b="b"/>
            <a:pathLst>
              <a:path w="22697" h="64712" extrusionOk="0">
                <a:moveTo>
                  <a:pt x="178" y="0"/>
                </a:moveTo>
                <a:cubicBezTo>
                  <a:pt x="79" y="0"/>
                  <a:pt x="1" y="79"/>
                  <a:pt x="1" y="178"/>
                </a:cubicBezTo>
                <a:lnTo>
                  <a:pt x="1" y="64534"/>
                </a:lnTo>
                <a:cubicBezTo>
                  <a:pt x="1" y="64633"/>
                  <a:pt x="79" y="64711"/>
                  <a:pt x="178" y="64711"/>
                </a:cubicBezTo>
                <a:lnTo>
                  <a:pt x="22521" y="64711"/>
                </a:lnTo>
                <a:cubicBezTo>
                  <a:pt x="22619" y="64711"/>
                  <a:pt x="22697" y="64633"/>
                  <a:pt x="22697" y="64534"/>
                </a:cubicBezTo>
                <a:lnTo>
                  <a:pt x="22697" y="178"/>
                </a:lnTo>
                <a:cubicBezTo>
                  <a:pt x="22697" y="79"/>
                  <a:pt x="22619" y="0"/>
                  <a:pt x="2252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45274" y="2879891"/>
            <a:ext cx="8891201" cy="1815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altLang="en-US" sz="3733" b="1" kern="0" dirty="0">
                <a:solidFill>
                  <a:srgbClr val="B4D3E2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+ </a:t>
            </a:r>
            <a:r>
              <a:rPr lang="en-US" altLang="en-US" sz="3733" b="1" kern="0" dirty="0" err="1">
                <a:solidFill>
                  <a:srgbClr val="B4D3E2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Làng</a:t>
            </a:r>
            <a:r>
              <a:rPr lang="en-US" altLang="en-US" sz="3733" b="1" kern="0" dirty="0">
                <a:solidFill>
                  <a:srgbClr val="B4D3E2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</a:t>
            </a:r>
            <a:r>
              <a:rPr lang="en-US" altLang="en-US" sz="3733" b="1" kern="0" dirty="0" err="1">
                <a:solidFill>
                  <a:srgbClr val="B4D3E2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ngày</a:t>
            </a:r>
            <a:r>
              <a:rPr lang="en-US" altLang="en-US" sz="3733" b="1" kern="0" dirty="0">
                <a:solidFill>
                  <a:srgbClr val="B4D3E2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nay </a:t>
            </a:r>
            <a:r>
              <a:rPr lang="en-US" altLang="en-US" sz="3733" b="1" kern="0" dirty="0" err="1">
                <a:solidFill>
                  <a:srgbClr val="B4D3E2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có</a:t>
            </a:r>
            <a:r>
              <a:rPr lang="en-US" altLang="en-US" sz="3733" b="1" kern="0" dirty="0">
                <a:solidFill>
                  <a:srgbClr val="B4D3E2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733" b="1" kern="0" dirty="0" err="1">
                <a:solidFill>
                  <a:srgbClr val="B4D3E2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nhiều</a:t>
            </a:r>
            <a:r>
              <a:rPr lang="en-US" altLang="en-US" sz="3733" b="1" kern="0" dirty="0">
                <a:solidFill>
                  <a:srgbClr val="B4D3E2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733" b="1" kern="0" dirty="0" err="1">
                <a:solidFill>
                  <a:srgbClr val="B4D3E2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nhà</a:t>
            </a:r>
            <a:r>
              <a:rPr lang="en-US" altLang="en-US" sz="3733" b="1" kern="0" dirty="0">
                <a:solidFill>
                  <a:srgbClr val="B4D3E2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733" b="1" kern="0" dirty="0" err="1">
                <a:solidFill>
                  <a:srgbClr val="B4D3E2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hơn</a:t>
            </a:r>
            <a:r>
              <a:rPr lang="en-US" altLang="en-US" sz="3733" b="1" kern="0" dirty="0">
                <a:solidFill>
                  <a:srgbClr val="B4D3E2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733" b="1" kern="0" dirty="0" err="1">
                <a:solidFill>
                  <a:srgbClr val="B4D3E2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trước</a:t>
            </a:r>
            <a:r>
              <a:rPr lang="en-US" altLang="en-US" sz="3733" b="1" kern="0" dirty="0">
                <a:solidFill>
                  <a:srgbClr val="B4D3E2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 </a:t>
            </a:r>
            <a:r>
              <a:rPr lang="en-US" altLang="en-US" sz="3733" b="1" kern="0" dirty="0" err="1">
                <a:solidFill>
                  <a:srgbClr val="B4D3E2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Nhiều</a:t>
            </a:r>
            <a:r>
              <a:rPr lang="en-US" altLang="en-US" sz="3733" b="1" kern="0" dirty="0">
                <a:solidFill>
                  <a:srgbClr val="B4D3E2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733" b="1" kern="0" dirty="0" err="1">
                <a:solidFill>
                  <a:srgbClr val="B4D3E2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nhà</a:t>
            </a:r>
            <a:r>
              <a:rPr lang="en-US" altLang="en-US" sz="3733" b="1" kern="0" dirty="0">
                <a:solidFill>
                  <a:srgbClr val="B4D3E2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733" b="1" kern="0" dirty="0" err="1">
                <a:solidFill>
                  <a:srgbClr val="B4D3E2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xây</a:t>
            </a:r>
            <a:r>
              <a:rPr lang="en-US" altLang="en-US" sz="3733" b="1" kern="0" dirty="0">
                <a:solidFill>
                  <a:srgbClr val="B4D3E2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733" b="1" kern="0" dirty="0" err="1">
                <a:solidFill>
                  <a:srgbClr val="B4D3E2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có</a:t>
            </a:r>
            <a:r>
              <a:rPr lang="en-US" altLang="en-US" sz="3733" b="1" kern="0" dirty="0">
                <a:solidFill>
                  <a:srgbClr val="B4D3E2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733" b="1" kern="0" dirty="0" err="1">
                <a:solidFill>
                  <a:srgbClr val="B4D3E2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mái</a:t>
            </a:r>
            <a:r>
              <a:rPr lang="en-US" altLang="en-US" sz="3733" b="1" kern="0" dirty="0">
                <a:solidFill>
                  <a:srgbClr val="B4D3E2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733" b="1" kern="0" dirty="0" err="1">
                <a:solidFill>
                  <a:srgbClr val="B4D3E2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bằng</a:t>
            </a:r>
            <a:r>
              <a:rPr lang="en-US" altLang="en-US" sz="3733" b="1" kern="0" dirty="0">
                <a:solidFill>
                  <a:srgbClr val="B4D3E2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US" altLang="en-US" sz="3733" b="1" kern="0" dirty="0" err="1">
                <a:solidFill>
                  <a:srgbClr val="B4D3E2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cao</a:t>
            </a:r>
            <a:r>
              <a:rPr lang="en-US" altLang="en-US" sz="3733" b="1" kern="0" dirty="0">
                <a:solidFill>
                  <a:srgbClr val="B4D3E2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733" b="1" kern="0" dirty="0" err="1">
                <a:solidFill>
                  <a:srgbClr val="B4D3E2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hai</a:t>
            </a:r>
            <a:r>
              <a:rPr lang="en-US" altLang="en-US" sz="3733" b="1" kern="0" dirty="0">
                <a:solidFill>
                  <a:srgbClr val="B4D3E2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733" b="1" kern="0" dirty="0" err="1">
                <a:solidFill>
                  <a:srgbClr val="B4D3E2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ba</a:t>
            </a:r>
            <a:r>
              <a:rPr lang="en-US" altLang="en-US" sz="3733" b="1" kern="0" dirty="0">
                <a:solidFill>
                  <a:srgbClr val="B4D3E2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733" b="1" kern="0" dirty="0" err="1">
                <a:solidFill>
                  <a:srgbClr val="B4D3E2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tầng</a:t>
            </a:r>
            <a:r>
              <a:rPr lang="en-US" altLang="en-US" sz="3733" b="1" kern="0" dirty="0">
                <a:solidFill>
                  <a:srgbClr val="B4D3E2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US" altLang="en-US" sz="3733" b="1" kern="0" dirty="0" err="1">
                <a:solidFill>
                  <a:srgbClr val="B4D3E2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đồ</a:t>
            </a:r>
            <a:r>
              <a:rPr lang="en-US" altLang="en-US" sz="3733" b="1" kern="0" dirty="0">
                <a:solidFill>
                  <a:srgbClr val="B4D3E2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733" b="1" kern="0" dirty="0" err="1">
                <a:solidFill>
                  <a:srgbClr val="B4D3E2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dùng</a:t>
            </a:r>
            <a:r>
              <a:rPr lang="en-US" altLang="en-US" sz="3733" b="1" kern="0" dirty="0">
                <a:solidFill>
                  <a:srgbClr val="B4D3E2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733" b="1" kern="0" dirty="0" err="1">
                <a:solidFill>
                  <a:srgbClr val="B4D3E2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trong</a:t>
            </a:r>
            <a:r>
              <a:rPr lang="en-US" altLang="en-US" sz="3733" b="1" kern="0" dirty="0">
                <a:solidFill>
                  <a:srgbClr val="B4D3E2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733" b="1" kern="0" dirty="0" err="1">
                <a:solidFill>
                  <a:srgbClr val="B4D3E2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nhà</a:t>
            </a:r>
            <a:r>
              <a:rPr lang="en-US" altLang="en-US" sz="3733" b="1" kern="0" dirty="0">
                <a:solidFill>
                  <a:srgbClr val="B4D3E2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733" b="1" kern="0" dirty="0" err="1">
                <a:solidFill>
                  <a:srgbClr val="B4D3E2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ngày</a:t>
            </a:r>
            <a:r>
              <a:rPr lang="en-US" altLang="en-US" sz="3733" b="1" kern="0" dirty="0">
                <a:solidFill>
                  <a:srgbClr val="B4D3E2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733" b="1" kern="0" dirty="0" err="1">
                <a:solidFill>
                  <a:srgbClr val="B4D3E2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càng</a:t>
            </a:r>
            <a:r>
              <a:rPr lang="en-US" altLang="en-US" sz="3733" b="1" kern="0" dirty="0">
                <a:solidFill>
                  <a:srgbClr val="B4D3E2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733" b="1" kern="0" dirty="0" err="1">
                <a:solidFill>
                  <a:srgbClr val="B4D3E2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tiện</a:t>
            </a:r>
            <a:r>
              <a:rPr lang="en-US" altLang="en-US" sz="3733" b="1" kern="0" dirty="0">
                <a:solidFill>
                  <a:srgbClr val="B4D3E2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733" b="1" kern="0" dirty="0" err="1">
                <a:solidFill>
                  <a:srgbClr val="B4D3E2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nghi</a:t>
            </a:r>
            <a:r>
              <a:rPr lang="en-US" altLang="en-US" sz="3733" b="1" kern="0" dirty="0">
                <a:solidFill>
                  <a:srgbClr val="B4D3E2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733" b="1" kern="0" dirty="0" err="1">
                <a:solidFill>
                  <a:srgbClr val="B4D3E2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hơn</a:t>
            </a:r>
            <a:r>
              <a:rPr lang="en-US" altLang="en-US" sz="3733" b="1" kern="0" dirty="0">
                <a:solidFill>
                  <a:srgbClr val="B4D3E2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  <a:endParaRPr lang="en-US" sz="3733" kern="0" dirty="0">
              <a:solidFill>
                <a:srgbClr val="B4D3E2">
                  <a:lumMod val="50000"/>
                </a:srgbClr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9" name="Google Shape;918;p27"/>
          <p:cNvGrpSpPr/>
          <p:nvPr/>
        </p:nvGrpSpPr>
        <p:grpSpPr>
          <a:xfrm>
            <a:off x="829303" y="2499874"/>
            <a:ext cx="801579" cy="720975"/>
            <a:chOff x="4600924" y="1183114"/>
            <a:chExt cx="601184" cy="540731"/>
          </a:xfrm>
        </p:grpSpPr>
        <p:sp>
          <p:nvSpPr>
            <p:cNvPr id="20" name="Google Shape;919;p27"/>
            <p:cNvSpPr/>
            <p:nvPr/>
          </p:nvSpPr>
          <p:spPr>
            <a:xfrm>
              <a:off x="4600924" y="1183114"/>
              <a:ext cx="601184" cy="540731"/>
            </a:xfrm>
            <a:custGeom>
              <a:avLst/>
              <a:gdLst/>
              <a:ahLst/>
              <a:cxnLst/>
              <a:rect l="l" t="t" r="r" b="b"/>
              <a:pathLst>
                <a:path w="12928" h="11628" extrusionOk="0">
                  <a:moveTo>
                    <a:pt x="6869" y="0"/>
                  </a:moveTo>
                  <a:cubicBezTo>
                    <a:pt x="6732" y="0"/>
                    <a:pt x="6556" y="0"/>
                    <a:pt x="6372" y="7"/>
                  </a:cubicBezTo>
                  <a:cubicBezTo>
                    <a:pt x="6096" y="20"/>
                    <a:pt x="5801" y="38"/>
                    <a:pt x="5515" y="99"/>
                  </a:cubicBezTo>
                  <a:cubicBezTo>
                    <a:pt x="5389" y="126"/>
                    <a:pt x="5263" y="160"/>
                    <a:pt x="5148" y="194"/>
                  </a:cubicBezTo>
                  <a:cubicBezTo>
                    <a:pt x="5005" y="235"/>
                    <a:pt x="4899" y="269"/>
                    <a:pt x="4801" y="306"/>
                  </a:cubicBezTo>
                  <a:cubicBezTo>
                    <a:pt x="4695" y="344"/>
                    <a:pt x="4589" y="388"/>
                    <a:pt x="4487" y="432"/>
                  </a:cubicBezTo>
                  <a:lnTo>
                    <a:pt x="4433" y="452"/>
                  </a:lnTo>
                  <a:cubicBezTo>
                    <a:pt x="4303" y="507"/>
                    <a:pt x="4165" y="568"/>
                    <a:pt x="4008" y="633"/>
                  </a:cubicBezTo>
                  <a:cubicBezTo>
                    <a:pt x="3882" y="687"/>
                    <a:pt x="3766" y="745"/>
                    <a:pt x="3654" y="803"/>
                  </a:cubicBezTo>
                  <a:cubicBezTo>
                    <a:pt x="3556" y="857"/>
                    <a:pt x="3463" y="912"/>
                    <a:pt x="3372" y="966"/>
                  </a:cubicBezTo>
                  <a:lnTo>
                    <a:pt x="3338" y="986"/>
                  </a:lnTo>
                  <a:lnTo>
                    <a:pt x="3256" y="1034"/>
                  </a:lnTo>
                  <a:cubicBezTo>
                    <a:pt x="3144" y="1099"/>
                    <a:pt x="3028" y="1167"/>
                    <a:pt x="2920" y="1239"/>
                  </a:cubicBezTo>
                  <a:cubicBezTo>
                    <a:pt x="2868" y="1269"/>
                    <a:pt x="2818" y="1303"/>
                    <a:pt x="2766" y="1337"/>
                  </a:cubicBezTo>
                  <a:lnTo>
                    <a:pt x="2736" y="1358"/>
                  </a:lnTo>
                  <a:cubicBezTo>
                    <a:pt x="2661" y="1408"/>
                    <a:pt x="2593" y="1460"/>
                    <a:pt x="2511" y="1524"/>
                  </a:cubicBezTo>
                  <a:cubicBezTo>
                    <a:pt x="2453" y="1568"/>
                    <a:pt x="2392" y="1612"/>
                    <a:pt x="2334" y="1660"/>
                  </a:cubicBezTo>
                  <a:cubicBezTo>
                    <a:pt x="2280" y="1708"/>
                    <a:pt x="2226" y="1755"/>
                    <a:pt x="2171" y="1803"/>
                  </a:cubicBezTo>
                  <a:cubicBezTo>
                    <a:pt x="2124" y="1843"/>
                    <a:pt x="2072" y="1884"/>
                    <a:pt x="2022" y="1925"/>
                  </a:cubicBezTo>
                  <a:cubicBezTo>
                    <a:pt x="1977" y="1963"/>
                    <a:pt x="1933" y="2000"/>
                    <a:pt x="1888" y="2038"/>
                  </a:cubicBezTo>
                  <a:cubicBezTo>
                    <a:pt x="1844" y="2072"/>
                    <a:pt x="1797" y="2113"/>
                    <a:pt x="1756" y="2157"/>
                  </a:cubicBezTo>
                  <a:cubicBezTo>
                    <a:pt x="1711" y="2201"/>
                    <a:pt x="1667" y="2245"/>
                    <a:pt x="1630" y="2289"/>
                  </a:cubicBezTo>
                  <a:cubicBezTo>
                    <a:pt x="1545" y="2385"/>
                    <a:pt x="1457" y="2484"/>
                    <a:pt x="1372" y="2586"/>
                  </a:cubicBezTo>
                  <a:cubicBezTo>
                    <a:pt x="1266" y="2715"/>
                    <a:pt x="1171" y="2854"/>
                    <a:pt x="1099" y="2960"/>
                  </a:cubicBezTo>
                  <a:cubicBezTo>
                    <a:pt x="1045" y="3038"/>
                    <a:pt x="994" y="3123"/>
                    <a:pt x="950" y="3208"/>
                  </a:cubicBezTo>
                  <a:cubicBezTo>
                    <a:pt x="932" y="3231"/>
                    <a:pt x="919" y="3259"/>
                    <a:pt x="906" y="3283"/>
                  </a:cubicBezTo>
                  <a:cubicBezTo>
                    <a:pt x="851" y="3374"/>
                    <a:pt x="797" y="3480"/>
                    <a:pt x="739" y="3613"/>
                  </a:cubicBezTo>
                  <a:cubicBezTo>
                    <a:pt x="667" y="3766"/>
                    <a:pt x="606" y="3919"/>
                    <a:pt x="555" y="4065"/>
                  </a:cubicBezTo>
                  <a:cubicBezTo>
                    <a:pt x="511" y="4187"/>
                    <a:pt x="470" y="4307"/>
                    <a:pt x="433" y="4426"/>
                  </a:cubicBezTo>
                  <a:cubicBezTo>
                    <a:pt x="402" y="4534"/>
                    <a:pt x="372" y="4654"/>
                    <a:pt x="348" y="4790"/>
                  </a:cubicBezTo>
                  <a:cubicBezTo>
                    <a:pt x="331" y="4872"/>
                    <a:pt x="317" y="4953"/>
                    <a:pt x="307" y="5035"/>
                  </a:cubicBezTo>
                  <a:cubicBezTo>
                    <a:pt x="303" y="5045"/>
                    <a:pt x="300" y="5058"/>
                    <a:pt x="296" y="5068"/>
                  </a:cubicBezTo>
                  <a:cubicBezTo>
                    <a:pt x="279" y="5120"/>
                    <a:pt x="262" y="5174"/>
                    <a:pt x="249" y="5228"/>
                  </a:cubicBezTo>
                  <a:cubicBezTo>
                    <a:pt x="242" y="5249"/>
                    <a:pt x="235" y="5266"/>
                    <a:pt x="232" y="5286"/>
                  </a:cubicBezTo>
                  <a:cubicBezTo>
                    <a:pt x="218" y="5330"/>
                    <a:pt x="205" y="5374"/>
                    <a:pt x="194" y="5419"/>
                  </a:cubicBezTo>
                  <a:lnTo>
                    <a:pt x="168" y="5538"/>
                  </a:lnTo>
                  <a:lnTo>
                    <a:pt x="140" y="5660"/>
                  </a:lnTo>
                  <a:cubicBezTo>
                    <a:pt x="130" y="5701"/>
                    <a:pt x="127" y="5742"/>
                    <a:pt x="119" y="5779"/>
                  </a:cubicBezTo>
                  <a:cubicBezTo>
                    <a:pt x="116" y="5797"/>
                    <a:pt x="113" y="5814"/>
                    <a:pt x="113" y="5828"/>
                  </a:cubicBezTo>
                  <a:cubicBezTo>
                    <a:pt x="58" y="6164"/>
                    <a:pt x="28" y="6443"/>
                    <a:pt x="14" y="6708"/>
                  </a:cubicBezTo>
                  <a:lnTo>
                    <a:pt x="14" y="6776"/>
                  </a:lnTo>
                  <a:cubicBezTo>
                    <a:pt x="7" y="6882"/>
                    <a:pt x="4" y="6991"/>
                    <a:pt x="1" y="7099"/>
                  </a:cubicBezTo>
                  <a:cubicBezTo>
                    <a:pt x="1" y="7181"/>
                    <a:pt x="1" y="7249"/>
                    <a:pt x="4" y="7313"/>
                  </a:cubicBezTo>
                  <a:cubicBezTo>
                    <a:pt x="4" y="7379"/>
                    <a:pt x="11" y="7446"/>
                    <a:pt x="17" y="7511"/>
                  </a:cubicBezTo>
                  <a:lnTo>
                    <a:pt x="17" y="7517"/>
                  </a:lnTo>
                  <a:cubicBezTo>
                    <a:pt x="31" y="7637"/>
                    <a:pt x="45" y="7756"/>
                    <a:pt x="58" y="7872"/>
                  </a:cubicBezTo>
                  <a:lnTo>
                    <a:pt x="65" y="7909"/>
                  </a:lnTo>
                  <a:cubicBezTo>
                    <a:pt x="75" y="7994"/>
                    <a:pt x="89" y="8079"/>
                    <a:pt x="110" y="8191"/>
                  </a:cubicBezTo>
                  <a:cubicBezTo>
                    <a:pt x="116" y="8232"/>
                    <a:pt x="130" y="8277"/>
                    <a:pt x="140" y="8318"/>
                  </a:cubicBezTo>
                  <a:cubicBezTo>
                    <a:pt x="144" y="8338"/>
                    <a:pt x="150" y="8358"/>
                    <a:pt x="154" y="8379"/>
                  </a:cubicBezTo>
                  <a:cubicBezTo>
                    <a:pt x="164" y="8420"/>
                    <a:pt x="177" y="8464"/>
                    <a:pt x="191" y="8505"/>
                  </a:cubicBezTo>
                  <a:cubicBezTo>
                    <a:pt x="198" y="8528"/>
                    <a:pt x="205" y="8549"/>
                    <a:pt x="212" y="8572"/>
                  </a:cubicBezTo>
                  <a:cubicBezTo>
                    <a:pt x="225" y="8613"/>
                    <a:pt x="242" y="8657"/>
                    <a:pt x="259" y="8698"/>
                  </a:cubicBezTo>
                  <a:cubicBezTo>
                    <a:pt x="266" y="8718"/>
                    <a:pt x="276" y="8742"/>
                    <a:pt x="283" y="8763"/>
                  </a:cubicBezTo>
                  <a:cubicBezTo>
                    <a:pt x="307" y="8828"/>
                    <a:pt x="337" y="8892"/>
                    <a:pt x="368" y="8957"/>
                  </a:cubicBezTo>
                  <a:cubicBezTo>
                    <a:pt x="378" y="8984"/>
                    <a:pt x="392" y="9012"/>
                    <a:pt x="402" y="9035"/>
                  </a:cubicBezTo>
                  <a:cubicBezTo>
                    <a:pt x="422" y="9079"/>
                    <a:pt x="443" y="9120"/>
                    <a:pt x="466" y="9161"/>
                  </a:cubicBezTo>
                  <a:cubicBezTo>
                    <a:pt x="474" y="9175"/>
                    <a:pt x="483" y="9191"/>
                    <a:pt x="491" y="9208"/>
                  </a:cubicBezTo>
                  <a:cubicBezTo>
                    <a:pt x="613" y="9436"/>
                    <a:pt x="772" y="9637"/>
                    <a:pt x="940" y="9841"/>
                  </a:cubicBezTo>
                  <a:lnTo>
                    <a:pt x="950" y="9852"/>
                  </a:lnTo>
                  <a:cubicBezTo>
                    <a:pt x="984" y="9892"/>
                    <a:pt x="1021" y="9937"/>
                    <a:pt x="1058" y="9981"/>
                  </a:cubicBezTo>
                  <a:cubicBezTo>
                    <a:pt x="1072" y="9994"/>
                    <a:pt x="1086" y="10012"/>
                    <a:pt x="1099" y="10028"/>
                  </a:cubicBezTo>
                  <a:cubicBezTo>
                    <a:pt x="1154" y="10089"/>
                    <a:pt x="1208" y="10154"/>
                    <a:pt x="1270" y="10212"/>
                  </a:cubicBezTo>
                  <a:cubicBezTo>
                    <a:pt x="1457" y="10395"/>
                    <a:pt x="1681" y="10535"/>
                    <a:pt x="1902" y="10671"/>
                  </a:cubicBezTo>
                  <a:lnTo>
                    <a:pt x="1920" y="10681"/>
                  </a:lnTo>
                  <a:cubicBezTo>
                    <a:pt x="1956" y="10706"/>
                    <a:pt x="1994" y="10726"/>
                    <a:pt x="2031" y="10742"/>
                  </a:cubicBezTo>
                  <a:cubicBezTo>
                    <a:pt x="2045" y="10750"/>
                    <a:pt x="2055" y="10756"/>
                    <a:pt x="2069" y="10763"/>
                  </a:cubicBezTo>
                  <a:cubicBezTo>
                    <a:pt x="2086" y="10773"/>
                    <a:pt x="2099" y="10783"/>
                    <a:pt x="2116" y="10790"/>
                  </a:cubicBezTo>
                  <a:cubicBezTo>
                    <a:pt x="2154" y="10811"/>
                    <a:pt x="2188" y="10831"/>
                    <a:pt x="2226" y="10848"/>
                  </a:cubicBezTo>
                  <a:lnTo>
                    <a:pt x="2229" y="10852"/>
                  </a:lnTo>
                  <a:cubicBezTo>
                    <a:pt x="2351" y="10913"/>
                    <a:pt x="2480" y="10974"/>
                    <a:pt x="2606" y="11032"/>
                  </a:cubicBezTo>
                  <a:cubicBezTo>
                    <a:pt x="2773" y="11106"/>
                    <a:pt x="2943" y="11175"/>
                    <a:pt x="3086" y="11232"/>
                  </a:cubicBezTo>
                  <a:cubicBezTo>
                    <a:pt x="3317" y="11324"/>
                    <a:pt x="3569" y="11392"/>
                    <a:pt x="3834" y="11436"/>
                  </a:cubicBezTo>
                  <a:cubicBezTo>
                    <a:pt x="3872" y="11444"/>
                    <a:pt x="3912" y="11447"/>
                    <a:pt x="3950" y="11453"/>
                  </a:cubicBezTo>
                  <a:cubicBezTo>
                    <a:pt x="4045" y="11471"/>
                    <a:pt x="4140" y="11484"/>
                    <a:pt x="4236" y="11497"/>
                  </a:cubicBezTo>
                  <a:lnTo>
                    <a:pt x="4334" y="11511"/>
                  </a:lnTo>
                  <a:cubicBezTo>
                    <a:pt x="4463" y="11532"/>
                    <a:pt x="4600" y="11549"/>
                    <a:pt x="4732" y="11566"/>
                  </a:cubicBezTo>
                  <a:cubicBezTo>
                    <a:pt x="4859" y="11579"/>
                    <a:pt x="4994" y="11593"/>
                    <a:pt x="5171" y="11607"/>
                  </a:cubicBezTo>
                  <a:cubicBezTo>
                    <a:pt x="5267" y="11617"/>
                    <a:pt x="5365" y="11620"/>
                    <a:pt x="5460" y="11624"/>
                  </a:cubicBezTo>
                  <a:cubicBezTo>
                    <a:pt x="5495" y="11624"/>
                    <a:pt x="5528" y="11627"/>
                    <a:pt x="5559" y="11627"/>
                  </a:cubicBezTo>
                  <a:lnTo>
                    <a:pt x="5947" y="11627"/>
                  </a:lnTo>
                  <a:cubicBezTo>
                    <a:pt x="6202" y="11627"/>
                    <a:pt x="6471" y="11617"/>
                    <a:pt x="6740" y="11604"/>
                  </a:cubicBezTo>
                  <a:cubicBezTo>
                    <a:pt x="6845" y="11600"/>
                    <a:pt x="6981" y="11590"/>
                    <a:pt x="7120" y="11573"/>
                  </a:cubicBezTo>
                  <a:cubicBezTo>
                    <a:pt x="7148" y="11573"/>
                    <a:pt x="7175" y="11569"/>
                    <a:pt x="7202" y="11566"/>
                  </a:cubicBezTo>
                  <a:cubicBezTo>
                    <a:pt x="7270" y="11559"/>
                    <a:pt x="7341" y="11549"/>
                    <a:pt x="7413" y="11538"/>
                  </a:cubicBezTo>
                  <a:lnTo>
                    <a:pt x="7433" y="11535"/>
                  </a:lnTo>
                  <a:lnTo>
                    <a:pt x="7624" y="11505"/>
                  </a:lnTo>
                  <a:cubicBezTo>
                    <a:pt x="7900" y="11461"/>
                    <a:pt x="8172" y="11403"/>
                    <a:pt x="8430" y="11348"/>
                  </a:cubicBezTo>
                  <a:cubicBezTo>
                    <a:pt x="8461" y="11342"/>
                    <a:pt x="8487" y="11334"/>
                    <a:pt x="8518" y="11331"/>
                  </a:cubicBezTo>
                  <a:cubicBezTo>
                    <a:pt x="8607" y="11311"/>
                    <a:pt x="8696" y="11293"/>
                    <a:pt x="8784" y="11273"/>
                  </a:cubicBezTo>
                  <a:cubicBezTo>
                    <a:pt x="8814" y="11263"/>
                    <a:pt x="8845" y="11257"/>
                    <a:pt x="8875" y="11249"/>
                  </a:cubicBezTo>
                  <a:cubicBezTo>
                    <a:pt x="8967" y="11226"/>
                    <a:pt x="9063" y="11205"/>
                    <a:pt x="9154" y="11178"/>
                  </a:cubicBezTo>
                  <a:cubicBezTo>
                    <a:pt x="9236" y="11155"/>
                    <a:pt x="9314" y="11127"/>
                    <a:pt x="9396" y="11103"/>
                  </a:cubicBezTo>
                  <a:cubicBezTo>
                    <a:pt x="9437" y="11093"/>
                    <a:pt x="9474" y="11079"/>
                    <a:pt x="9512" y="11062"/>
                  </a:cubicBezTo>
                  <a:cubicBezTo>
                    <a:pt x="9532" y="11056"/>
                    <a:pt x="9549" y="11048"/>
                    <a:pt x="9566" y="11042"/>
                  </a:cubicBezTo>
                  <a:cubicBezTo>
                    <a:pt x="9696" y="10998"/>
                    <a:pt x="9821" y="10946"/>
                    <a:pt x="9961" y="10889"/>
                  </a:cubicBezTo>
                  <a:cubicBezTo>
                    <a:pt x="10087" y="10838"/>
                    <a:pt x="10226" y="10780"/>
                    <a:pt x="10362" y="10719"/>
                  </a:cubicBezTo>
                  <a:lnTo>
                    <a:pt x="10382" y="10709"/>
                  </a:lnTo>
                  <a:cubicBezTo>
                    <a:pt x="10461" y="10671"/>
                    <a:pt x="10542" y="10630"/>
                    <a:pt x="10621" y="10590"/>
                  </a:cubicBezTo>
                  <a:cubicBezTo>
                    <a:pt x="10746" y="10518"/>
                    <a:pt x="10866" y="10433"/>
                    <a:pt x="10954" y="10368"/>
                  </a:cubicBezTo>
                  <a:cubicBezTo>
                    <a:pt x="10974" y="10355"/>
                    <a:pt x="10995" y="10338"/>
                    <a:pt x="11015" y="10324"/>
                  </a:cubicBezTo>
                  <a:cubicBezTo>
                    <a:pt x="11073" y="10283"/>
                    <a:pt x="11134" y="10236"/>
                    <a:pt x="11195" y="10191"/>
                  </a:cubicBezTo>
                  <a:lnTo>
                    <a:pt x="11376" y="10042"/>
                  </a:lnTo>
                  <a:cubicBezTo>
                    <a:pt x="11478" y="9960"/>
                    <a:pt x="11573" y="9875"/>
                    <a:pt x="11662" y="9790"/>
                  </a:cubicBezTo>
                  <a:cubicBezTo>
                    <a:pt x="11743" y="9715"/>
                    <a:pt x="11839" y="9624"/>
                    <a:pt x="11924" y="9514"/>
                  </a:cubicBezTo>
                  <a:cubicBezTo>
                    <a:pt x="11998" y="9423"/>
                    <a:pt x="12063" y="9327"/>
                    <a:pt x="12128" y="9236"/>
                  </a:cubicBezTo>
                  <a:cubicBezTo>
                    <a:pt x="12202" y="9130"/>
                    <a:pt x="12267" y="9021"/>
                    <a:pt x="12332" y="8913"/>
                  </a:cubicBezTo>
                  <a:lnTo>
                    <a:pt x="12338" y="8905"/>
                  </a:lnTo>
                  <a:cubicBezTo>
                    <a:pt x="12400" y="8800"/>
                    <a:pt x="12467" y="8688"/>
                    <a:pt x="12522" y="8576"/>
                  </a:cubicBezTo>
                  <a:cubicBezTo>
                    <a:pt x="12597" y="8420"/>
                    <a:pt x="12651" y="8277"/>
                    <a:pt x="12682" y="8140"/>
                  </a:cubicBezTo>
                  <a:cubicBezTo>
                    <a:pt x="12706" y="8038"/>
                    <a:pt x="12726" y="7933"/>
                    <a:pt x="12743" y="7834"/>
                  </a:cubicBezTo>
                  <a:lnTo>
                    <a:pt x="12757" y="7766"/>
                  </a:lnTo>
                  <a:cubicBezTo>
                    <a:pt x="12781" y="7644"/>
                    <a:pt x="12805" y="7514"/>
                    <a:pt x="12828" y="7379"/>
                  </a:cubicBezTo>
                  <a:cubicBezTo>
                    <a:pt x="12852" y="7242"/>
                    <a:pt x="12869" y="7103"/>
                    <a:pt x="12886" y="6966"/>
                  </a:cubicBezTo>
                  <a:lnTo>
                    <a:pt x="12893" y="6899"/>
                  </a:lnTo>
                  <a:cubicBezTo>
                    <a:pt x="12907" y="6787"/>
                    <a:pt x="12916" y="6668"/>
                    <a:pt x="12921" y="6511"/>
                  </a:cubicBezTo>
                  <a:cubicBezTo>
                    <a:pt x="12924" y="6409"/>
                    <a:pt x="12927" y="6310"/>
                    <a:pt x="12927" y="6208"/>
                  </a:cubicBezTo>
                  <a:cubicBezTo>
                    <a:pt x="12924" y="6126"/>
                    <a:pt x="12916" y="6038"/>
                    <a:pt x="12907" y="5933"/>
                  </a:cubicBezTo>
                  <a:cubicBezTo>
                    <a:pt x="12896" y="5844"/>
                    <a:pt x="12886" y="5759"/>
                    <a:pt x="12869" y="5674"/>
                  </a:cubicBezTo>
                  <a:lnTo>
                    <a:pt x="12849" y="5552"/>
                  </a:lnTo>
                  <a:lnTo>
                    <a:pt x="12828" y="5426"/>
                  </a:lnTo>
                  <a:cubicBezTo>
                    <a:pt x="12818" y="5382"/>
                    <a:pt x="12811" y="5338"/>
                    <a:pt x="12801" y="5297"/>
                  </a:cubicBezTo>
                  <a:cubicBezTo>
                    <a:pt x="12798" y="5280"/>
                    <a:pt x="12794" y="5263"/>
                    <a:pt x="12791" y="5245"/>
                  </a:cubicBezTo>
                  <a:cubicBezTo>
                    <a:pt x="12737" y="4997"/>
                    <a:pt x="12665" y="4746"/>
                    <a:pt x="12594" y="4504"/>
                  </a:cubicBezTo>
                  <a:lnTo>
                    <a:pt x="12583" y="4470"/>
                  </a:lnTo>
                  <a:cubicBezTo>
                    <a:pt x="12574" y="4426"/>
                    <a:pt x="12556" y="4378"/>
                    <a:pt x="12539" y="4334"/>
                  </a:cubicBezTo>
                  <a:cubicBezTo>
                    <a:pt x="12533" y="4313"/>
                    <a:pt x="12525" y="4293"/>
                    <a:pt x="12519" y="4272"/>
                  </a:cubicBezTo>
                  <a:cubicBezTo>
                    <a:pt x="12498" y="4215"/>
                    <a:pt x="12478" y="4164"/>
                    <a:pt x="12458" y="4116"/>
                  </a:cubicBezTo>
                  <a:cubicBezTo>
                    <a:pt x="12447" y="4093"/>
                    <a:pt x="12440" y="4068"/>
                    <a:pt x="12431" y="4048"/>
                  </a:cubicBezTo>
                  <a:cubicBezTo>
                    <a:pt x="12406" y="3987"/>
                    <a:pt x="12379" y="3922"/>
                    <a:pt x="12352" y="3861"/>
                  </a:cubicBezTo>
                  <a:lnTo>
                    <a:pt x="12304" y="3762"/>
                  </a:lnTo>
                  <a:lnTo>
                    <a:pt x="12257" y="3660"/>
                  </a:lnTo>
                  <a:cubicBezTo>
                    <a:pt x="12236" y="3616"/>
                    <a:pt x="12213" y="3572"/>
                    <a:pt x="12189" y="3531"/>
                  </a:cubicBezTo>
                  <a:cubicBezTo>
                    <a:pt x="12175" y="3507"/>
                    <a:pt x="12165" y="3484"/>
                    <a:pt x="12151" y="3463"/>
                  </a:cubicBezTo>
                  <a:cubicBezTo>
                    <a:pt x="12131" y="3422"/>
                    <a:pt x="12111" y="3385"/>
                    <a:pt x="12087" y="3344"/>
                  </a:cubicBezTo>
                  <a:lnTo>
                    <a:pt x="12063" y="3303"/>
                  </a:lnTo>
                  <a:lnTo>
                    <a:pt x="12053" y="3283"/>
                  </a:lnTo>
                  <a:cubicBezTo>
                    <a:pt x="11998" y="3181"/>
                    <a:pt x="11941" y="3079"/>
                    <a:pt x="11880" y="2980"/>
                  </a:cubicBezTo>
                  <a:lnTo>
                    <a:pt x="11849" y="2929"/>
                  </a:lnTo>
                  <a:lnTo>
                    <a:pt x="11764" y="2793"/>
                  </a:lnTo>
                  <a:cubicBezTo>
                    <a:pt x="11753" y="2776"/>
                    <a:pt x="11740" y="2755"/>
                    <a:pt x="11729" y="2738"/>
                  </a:cubicBezTo>
                  <a:cubicBezTo>
                    <a:pt x="11723" y="2732"/>
                    <a:pt x="11720" y="2721"/>
                    <a:pt x="11712" y="2715"/>
                  </a:cubicBezTo>
                  <a:cubicBezTo>
                    <a:pt x="11706" y="2705"/>
                    <a:pt x="11699" y="2694"/>
                    <a:pt x="11696" y="2688"/>
                  </a:cubicBezTo>
                  <a:cubicBezTo>
                    <a:pt x="11682" y="2670"/>
                    <a:pt x="11671" y="2650"/>
                    <a:pt x="11658" y="2633"/>
                  </a:cubicBezTo>
                  <a:cubicBezTo>
                    <a:pt x="11556" y="2501"/>
                    <a:pt x="11464" y="2378"/>
                    <a:pt x="11365" y="2259"/>
                  </a:cubicBezTo>
                  <a:cubicBezTo>
                    <a:pt x="11222" y="2079"/>
                    <a:pt x="11046" y="1864"/>
                    <a:pt x="10855" y="1660"/>
                  </a:cubicBezTo>
                  <a:lnTo>
                    <a:pt x="10825" y="1630"/>
                  </a:lnTo>
                  <a:cubicBezTo>
                    <a:pt x="10743" y="1545"/>
                    <a:pt x="10658" y="1456"/>
                    <a:pt x="10573" y="1371"/>
                  </a:cubicBezTo>
                  <a:lnTo>
                    <a:pt x="10546" y="1344"/>
                  </a:lnTo>
                  <a:cubicBezTo>
                    <a:pt x="10505" y="1306"/>
                    <a:pt x="10464" y="1265"/>
                    <a:pt x="10423" y="1228"/>
                  </a:cubicBezTo>
                  <a:cubicBezTo>
                    <a:pt x="10369" y="1177"/>
                    <a:pt x="10315" y="1129"/>
                    <a:pt x="10267" y="1092"/>
                  </a:cubicBezTo>
                  <a:cubicBezTo>
                    <a:pt x="10209" y="1044"/>
                    <a:pt x="10148" y="997"/>
                    <a:pt x="10087" y="953"/>
                  </a:cubicBezTo>
                  <a:lnTo>
                    <a:pt x="10052" y="929"/>
                  </a:lnTo>
                  <a:cubicBezTo>
                    <a:pt x="10002" y="892"/>
                    <a:pt x="9947" y="854"/>
                    <a:pt x="9892" y="820"/>
                  </a:cubicBezTo>
                  <a:cubicBezTo>
                    <a:pt x="9855" y="796"/>
                    <a:pt x="9818" y="776"/>
                    <a:pt x="9784" y="755"/>
                  </a:cubicBezTo>
                  <a:cubicBezTo>
                    <a:pt x="9767" y="745"/>
                    <a:pt x="9746" y="735"/>
                    <a:pt x="9729" y="721"/>
                  </a:cubicBezTo>
                  <a:cubicBezTo>
                    <a:pt x="9675" y="691"/>
                    <a:pt x="9624" y="660"/>
                    <a:pt x="9569" y="629"/>
                  </a:cubicBezTo>
                  <a:lnTo>
                    <a:pt x="9532" y="606"/>
                  </a:lnTo>
                  <a:cubicBezTo>
                    <a:pt x="9488" y="582"/>
                    <a:pt x="9443" y="558"/>
                    <a:pt x="9399" y="534"/>
                  </a:cubicBezTo>
                  <a:cubicBezTo>
                    <a:pt x="9345" y="504"/>
                    <a:pt x="9288" y="476"/>
                    <a:pt x="9219" y="446"/>
                  </a:cubicBezTo>
                  <a:cubicBezTo>
                    <a:pt x="9141" y="408"/>
                    <a:pt x="9059" y="371"/>
                    <a:pt x="8964" y="333"/>
                  </a:cubicBezTo>
                  <a:cubicBezTo>
                    <a:pt x="8900" y="309"/>
                    <a:pt x="8831" y="286"/>
                    <a:pt x="8767" y="262"/>
                  </a:cubicBezTo>
                  <a:cubicBezTo>
                    <a:pt x="8542" y="187"/>
                    <a:pt x="8300" y="129"/>
                    <a:pt x="8043" y="85"/>
                  </a:cubicBezTo>
                  <a:cubicBezTo>
                    <a:pt x="7971" y="75"/>
                    <a:pt x="7896" y="61"/>
                    <a:pt x="7821" y="51"/>
                  </a:cubicBezTo>
                  <a:cubicBezTo>
                    <a:pt x="7773" y="44"/>
                    <a:pt x="7722" y="38"/>
                    <a:pt x="7665" y="31"/>
                  </a:cubicBezTo>
                  <a:cubicBezTo>
                    <a:pt x="7651" y="27"/>
                    <a:pt x="7641" y="27"/>
                    <a:pt x="7630" y="24"/>
                  </a:cubicBezTo>
                  <a:cubicBezTo>
                    <a:pt x="7607" y="20"/>
                    <a:pt x="7583" y="17"/>
                    <a:pt x="7559" y="17"/>
                  </a:cubicBezTo>
                  <a:cubicBezTo>
                    <a:pt x="7542" y="14"/>
                    <a:pt x="7525" y="14"/>
                    <a:pt x="7505" y="14"/>
                  </a:cubicBezTo>
                  <a:cubicBezTo>
                    <a:pt x="7460" y="7"/>
                    <a:pt x="7416" y="3"/>
                    <a:pt x="7369" y="3"/>
                  </a:cubicBezTo>
                  <a:lnTo>
                    <a:pt x="7321" y="3"/>
                  </a:lnTo>
                  <a:cubicBezTo>
                    <a:pt x="7270" y="0"/>
                    <a:pt x="7222" y="0"/>
                    <a:pt x="717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920;p27"/>
            <p:cNvSpPr/>
            <p:nvPr/>
          </p:nvSpPr>
          <p:spPr>
            <a:xfrm>
              <a:off x="4955271" y="1218223"/>
              <a:ext cx="215167" cy="355651"/>
            </a:xfrm>
            <a:custGeom>
              <a:avLst/>
              <a:gdLst/>
              <a:ahLst/>
              <a:cxnLst/>
              <a:rect l="l" t="t" r="r" b="b"/>
              <a:pathLst>
                <a:path w="4627" h="7648" extrusionOk="0">
                  <a:moveTo>
                    <a:pt x="191" y="0"/>
                  </a:moveTo>
                  <a:cubicBezTo>
                    <a:pt x="150" y="0"/>
                    <a:pt x="106" y="17"/>
                    <a:pt x="79" y="41"/>
                  </a:cubicBezTo>
                  <a:cubicBezTo>
                    <a:pt x="41" y="72"/>
                    <a:pt x="14" y="116"/>
                    <a:pt x="7" y="163"/>
                  </a:cubicBezTo>
                  <a:cubicBezTo>
                    <a:pt x="0" y="211"/>
                    <a:pt x="14" y="262"/>
                    <a:pt x="45" y="303"/>
                  </a:cubicBezTo>
                  <a:cubicBezTo>
                    <a:pt x="58" y="313"/>
                    <a:pt x="68" y="324"/>
                    <a:pt x="79" y="337"/>
                  </a:cubicBezTo>
                  <a:cubicBezTo>
                    <a:pt x="106" y="358"/>
                    <a:pt x="137" y="368"/>
                    <a:pt x="167" y="374"/>
                  </a:cubicBezTo>
                  <a:lnTo>
                    <a:pt x="170" y="374"/>
                  </a:lnTo>
                  <a:cubicBezTo>
                    <a:pt x="249" y="395"/>
                    <a:pt x="327" y="422"/>
                    <a:pt x="409" y="446"/>
                  </a:cubicBezTo>
                  <a:cubicBezTo>
                    <a:pt x="470" y="463"/>
                    <a:pt x="531" y="490"/>
                    <a:pt x="589" y="510"/>
                  </a:cubicBezTo>
                  <a:cubicBezTo>
                    <a:pt x="654" y="534"/>
                    <a:pt x="712" y="562"/>
                    <a:pt x="773" y="589"/>
                  </a:cubicBezTo>
                  <a:cubicBezTo>
                    <a:pt x="823" y="613"/>
                    <a:pt x="872" y="639"/>
                    <a:pt x="922" y="667"/>
                  </a:cubicBezTo>
                  <a:cubicBezTo>
                    <a:pt x="1018" y="725"/>
                    <a:pt x="1112" y="782"/>
                    <a:pt x="1201" y="848"/>
                  </a:cubicBezTo>
                  <a:cubicBezTo>
                    <a:pt x="1303" y="925"/>
                    <a:pt x="1409" y="1000"/>
                    <a:pt x="1508" y="1085"/>
                  </a:cubicBezTo>
                  <a:cubicBezTo>
                    <a:pt x="1613" y="1174"/>
                    <a:pt x="1715" y="1262"/>
                    <a:pt x="1814" y="1351"/>
                  </a:cubicBezTo>
                  <a:cubicBezTo>
                    <a:pt x="1912" y="1443"/>
                    <a:pt x="2010" y="1534"/>
                    <a:pt x="2106" y="1626"/>
                  </a:cubicBezTo>
                  <a:cubicBezTo>
                    <a:pt x="2150" y="1667"/>
                    <a:pt x="2191" y="1708"/>
                    <a:pt x="2235" y="1752"/>
                  </a:cubicBezTo>
                  <a:cubicBezTo>
                    <a:pt x="2280" y="1800"/>
                    <a:pt x="2327" y="1848"/>
                    <a:pt x="2371" y="1895"/>
                  </a:cubicBezTo>
                  <a:cubicBezTo>
                    <a:pt x="2419" y="1942"/>
                    <a:pt x="2459" y="1994"/>
                    <a:pt x="2500" y="2041"/>
                  </a:cubicBezTo>
                  <a:cubicBezTo>
                    <a:pt x="2586" y="2137"/>
                    <a:pt x="2660" y="2236"/>
                    <a:pt x="2739" y="2333"/>
                  </a:cubicBezTo>
                  <a:cubicBezTo>
                    <a:pt x="2810" y="2429"/>
                    <a:pt x="2878" y="2528"/>
                    <a:pt x="2946" y="2630"/>
                  </a:cubicBezTo>
                  <a:cubicBezTo>
                    <a:pt x="3015" y="2732"/>
                    <a:pt x="3086" y="2837"/>
                    <a:pt x="3150" y="2943"/>
                  </a:cubicBezTo>
                  <a:cubicBezTo>
                    <a:pt x="3184" y="2997"/>
                    <a:pt x="3215" y="3048"/>
                    <a:pt x="3246" y="3103"/>
                  </a:cubicBezTo>
                  <a:cubicBezTo>
                    <a:pt x="3296" y="3191"/>
                    <a:pt x="3348" y="3276"/>
                    <a:pt x="3392" y="3368"/>
                  </a:cubicBezTo>
                  <a:cubicBezTo>
                    <a:pt x="3419" y="3426"/>
                    <a:pt x="3450" y="3484"/>
                    <a:pt x="3477" y="3545"/>
                  </a:cubicBezTo>
                  <a:cubicBezTo>
                    <a:pt x="3504" y="3603"/>
                    <a:pt x="3535" y="3664"/>
                    <a:pt x="3562" y="3725"/>
                  </a:cubicBezTo>
                  <a:cubicBezTo>
                    <a:pt x="3613" y="3848"/>
                    <a:pt x="3660" y="3974"/>
                    <a:pt x="3712" y="4099"/>
                  </a:cubicBezTo>
                  <a:cubicBezTo>
                    <a:pt x="3753" y="4211"/>
                    <a:pt x="3790" y="4330"/>
                    <a:pt x="3824" y="4446"/>
                  </a:cubicBezTo>
                  <a:cubicBezTo>
                    <a:pt x="3851" y="4542"/>
                    <a:pt x="3878" y="4640"/>
                    <a:pt x="3899" y="4739"/>
                  </a:cubicBezTo>
                  <a:cubicBezTo>
                    <a:pt x="3926" y="4868"/>
                    <a:pt x="3953" y="5001"/>
                    <a:pt x="3977" y="5134"/>
                  </a:cubicBezTo>
                  <a:cubicBezTo>
                    <a:pt x="3998" y="5259"/>
                    <a:pt x="4004" y="5388"/>
                    <a:pt x="4011" y="5517"/>
                  </a:cubicBezTo>
                  <a:cubicBezTo>
                    <a:pt x="4018" y="5640"/>
                    <a:pt x="4021" y="5766"/>
                    <a:pt x="4021" y="5889"/>
                  </a:cubicBezTo>
                  <a:cubicBezTo>
                    <a:pt x="4023" y="5903"/>
                    <a:pt x="4024" y="5918"/>
                    <a:pt x="4024" y="5933"/>
                  </a:cubicBezTo>
                  <a:lnTo>
                    <a:pt x="4024" y="5933"/>
                  </a:lnTo>
                  <a:cubicBezTo>
                    <a:pt x="4021" y="6047"/>
                    <a:pt x="4021" y="6160"/>
                    <a:pt x="4001" y="6273"/>
                  </a:cubicBezTo>
                  <a:cubicBezTo>
                    <a:pt x="3977" y="6392"/>
                    <a:pt x="3953" y="6511"/>
                    <a:pt x="3933" y="6630"/>
                  </a:cubicBezTo>
                  <a:cubicBezTo>
                    <a:pt x="3913" y="6749"/>
                    <a:pt x="3892" y="6865"/>
                    <a:pt x="3878" y="6984"/>
                  </a:cubicBezTo>
                  <a:cubicBezTo>
                    <a:pt x="3872" y="7045"/>
                    <a:pt x="3861" y="7103"/>
                    <a:pt x="3855" y="7164"/>
                  </a:cubicBezTo>
                  <a:cubicBezTo>
                    <a:pt x="3847" y="7229"/>
                    <a:pt x="3838" y="7293"/>
                    <a:pt x="3827" y="7358"/>
                  </a:cubicBezTo>
                  <a:cubicBezTo>
                    <a:pt x="3814" y="7470"/>
                    <a:pt x="3878" y="7583"/>
                    <a:pt x="3984" y="7627"/>
                  </a:cubicBezTo>
                  <a:cubicBezTo>
                    <a:pt x="4016" y="7641"/>
                    <a:pt x="4050" y="7647"/>
                    <a:pt x="4084" y="7647"/>
                  </a:cubicBezTo>
                  <a:cubicBezTo>
                    <a:pt x="4118" y="7647"/>
                    <a:pt x="4152" y="7641"/>
                    <a:pt x="4184" y="7627"/>
                  </a:cubicBezTo>
                  <a:cubicBezTo>
                    <a:pt x="4242" y="7603"/>
                    <a:pt x="4300" y="7552"/>
                    <a:pt x="4321" y="7491"/>
                  </a:cubicBezTo>
                  <a:cubicBezTo>
                    <a:pt x="4331" y="7453"/>
                    <a:pt x="4345" y="7420"/>
                    <a:pt x="4358" y="7385"/>
                  </a:cubicBezTo>
                  <a:cubicBezTo>
                    <a:pt x="4368" y="7358"/>
                    <a:pt x="4385" y="7334"/>
                    <a:pt x="4395" y="7310"/>
                  </a:cubicBezTo>
                  <a:cubicBezTo>
                    <a:pt x="4433" y="7225"/>
                    <a:pt x="4453" y="7140"/>
                    <a:pt x="4473" y="7056"/>
                  </a:cubicBezTo>
                  <a:cubicBezTo>
                    <a:pt x="4505" y="6933"/>
                    <a:pt x="4521" y="6811"/>
                    <a:pt x="4545" y="6688"/>
                  </a:cubicBezTo>
                  <a:cubicBezTo>
                    <a:pt x="4555" y="6627"/>
                    <a:pt x="4566" y="6569"/>
                    <a:pt x="4579" y="6508"/>
                  </a:cubicBezTo>
                  <a:cubicBezTo>
                    <a:pt x="4589" y="6450"/>
                    <a:pt x="4602" y="6385"/>
                    <a:pt x="4610" y="6324"/>
                  </a:cubicBezTo>
                  <a:lnTo>
                    <a:pt x="4620" y="6222"/>
                  </a:lnTo>
                  <a:cubicBezTo>
                    <a:pt x="4623" y="6188"/>
                    <a:pt x="4623" y="6158"/>
                    <a:pt x="4623" y="6123"/>
                  </a:cubicBezTo>
                  <a:cubicBezTo>
                    <a:pt x="4627" y="6038"/>
                    <a:pt x="4623" y="5953"/>
                    <a:pt x="4623" y="5864"/>
                  </a:cubicBezTo>
                  <a:cubicBezTo>
                    <a:pt x="4620" y="5610"/>
                    <a:pt x="4610" y="5354"/>
                    <a:pt x="4579" y="5099"/>
                  </a:cubicBezTo>
                  <a:cubicBezTo>
                    <a:pt x="4572" y="5045"/>
                    <a:pt x="4558" y="4987"/>
                    <a:pt x="4549" y="4933"/>
                  </a:cubicBezTo>
                  <a:cubicBezTo>
                    <a:pt x="4535" y="4864"/>
                    <a:pt x="4521" y="4800"/>
                    <a:pt x="4505" y="4735"/>
                  </a:cubicBezTo>
                  <a:cubicBezTo>
                    <a:pt x="4470" y="4583"/>
                    <a:pt x="4429" y="4432"/>
                    <a:pt x="4389" y="4283"/>
                  </a:cubicBezTo>
                  <a:cubicBezTo>
                    <a:pt x="4317" y="4035"/>
                    <a:pt x="4222" y="3793"/>
                    <a:pt x="4117" y="3555"/>
                  </a:cubicBezTo>
                  <a:cubicBezTo>
                    <a:pt x="4069" y="3440"/>
                    <a:pt x="4011" y="3330"/>
                    <a:pt x="3953" y="3218"/>
                  </a:cubicBezTo>
                  <a:cubicBezTo>
                    <a:pt x="3885" y="3082"/>
                    <a:pt x="3811" y="2950"/>
                    <a:pt x="3729" y="2820"/>
                  </a:cubicBezTo>
                  <a:cubicBezTo>
                    <a:pt x="3602" y="2613"/>
                    <a:pt x="3473" y="2402"/>
                    <a:pt x="3331" y="2205"/>
                  </a:cubicBezTo>
                  <a:cubicBezTo>
                    <a:pt x="3290" y="2147"/>
                    <a:pt x="3249" y="2093"/>
                    <a:pt x="3208" y="2035"/>
                  </a:cubicBezTo>
                  <a:cubicBezTo>
                    <a:pt x="3167" y="1980"/>
                    <a:pt x="3123" y="1929"/>
                    <a:pt x="3079" y="1878"/>
                  </a:cubicBezTo>
                  <a:cubicBezTo>
                    <a:pt x="2997" y="1776"/>
                    <a:pt x="2905" y="1684"/>
                    <a:pt x="2817" y="1589"/>
                  </a:cubicBezTo>
                  <a:cubicBezTo>
                    <a:pt x="2715" y="1487"/>
                    <a:pt x="2610" y="1388"/>
                    <a:pt x="2500" y="1297"/>
                  </a:cubicBezTo>
                  <a:cubicBezTo>
                    <a:pt x="2409" y="1215"/>
                    <a:pt x="2313" y="1137"/>
                    <a:pt x="2219" y="1058"/>
                  </a:cubicBezTo>
                  <a:cubicBezTo>
                    <a:pt x="2120" y="980"/>
                    <a:pt x="2021" y="898"/>
                    <a:pt x="1919" y="823"/>
                  </a:cubicBezTo>
                  <a:cubicBezTo>
                    <a:pt x="1814" y="746"/>
                    <a:pt x="1708" y="667"/>
                    <a:pt x="1599" y="595"/>
                  </a:cubicBezTo>
                  <a:cubicBezTo>
                    <a:pt x="1545" y="558"/>
                    <a:pt x="1494" y="524"/>
                    <a:pt x="1439" y="490"/>
                  </a:cubicBezTo>
                  <a:cubicBezTo>
                    <a:pt x="1378" y="449"/>
                    <a:pt x="1310" y="415"/>
                    <a:pt x="1249" y="381"/>
                  </a:cubicBezTo>
                  <a:cubicBezTo>
                    <a:pt x="1150" y="324"/>
                    <a:pt x="1048" y="279"/>
                    <a:pt x="949" y="235"/>
                  </a:cubicBezTo>
                  <a:cubicBezTo>
                    <a:pt x="895" y="211"/>
                    <a:pt x="841" y="195"/>
                    <a:pt x="790" y="174"/>
                  </a:cubicBezTo>
                  <a:cubicBezTo>
                    <a:pt x="735" y="154"/>
                    <a:pt x="680" y="137"/>
                    <a:pt x="623" y="119"/>
                  </a:cubicBezTo>
                  <a:cubicBezTo>
                    <a:pt x="490" y="75"/>
                    <a:pt x="354" y="38"/>
                    <a:pt x="218" y="3"/>
                  </a:cubicBezTo>
                  <a:cubicBezTo>
                    <a:pt x="208" y="0"/>
                    <a:pt x="201" y="0"/>
                    <a:pt x="19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921;p27"/>
            <p:cNvSpPr/>
            <p:nvPr/>
          </p:nvSpPr>
          <p:spPr>
            <a:xfrm>
              <a:off x="5086082" y="1599774"/>
              <a:ext cx="39760" cy="38318"/>
            </a:xfrm>
            <a:custGeom>
              <a:avLst/>
              <a:gdLst/>
              <a:ahLst/>
              <a:cxnLst/>
              <a:rect l="l" t="t" r="r" b="b"/>
              <a:pathLst>
                <a:path w="855" h="824" extrusionOk="0">
                  <a:moveTo>
                    <a:pt x="371" y="0"/>
                  </a:moveTo>
                  <a:cubicBezTo>
                    <a:pt x="296" y="11"/>
                    <a:pt x="232" y="38"/>
                    <a:pt x="171" y="85"/>
                  </a:cubicBezTo>
                  <a:cubicBezTo>
                    <a:pt x="86" y="149"/>
                    <a:pt x="31" y="248"/>
                    <a:pt x="14" y="358"/>
                  </a:cubicBezTo>
                  <a:cubicBezTo>
                    <a:pt x="1" y="466"/>
                    <a:pt x="31" y="578"/>
                    <a:pt x="100" y="667"/>
                  </a:cubicBezTo>
                  <a:cubicBezTo>
                    <a:pt x="126" y="691"/>
                    <a:pt x="150" y="718"/>
                    <a:pt x="174" y="741"/>
                  </a:cubicBezTo>
                  <a:cubicBezTo>
                    <a:pt x="235" y="786"/>
                    <a:pt x="300" y="813"/>
                    <a:pt x="371" y="823"/>
                  </a:cubicBezTo>
                  <a:lnTo>
                    <a:pt x="483" y="823"/>
                  </a:lnTo>
                  <a:cubicBezTo>
                    <a:pt x="555" y="813"/>
                    <a:pt x="623" y="786"/>
                    <a:pt x="681" y="738"/>
                  </a:cubicBezTo>
                  <a:cubicBezTo>
                    <a:pt x="766" y="674"/>
                    <a:pt x="824" y="575"/>
                    <a:pt x="838" y="466"/>
                  </a:cubicBezTo>
                  <a:cubicBezTo>
                    <a:pt x="855" y="358"/>
                    <a:pt x="824" y="245"/>
                    <a:pt x="753" y="157"/>
                  </a:cubicBezTo>
                  <a:cubicBezTo>
                    <a:pt x="728" y="133"/>
                    <a:pt x="704" y="105"/>
                    <a:pt x="678" y="82"/>
                  </a:cubicBezTo>
                  <a:cubicBezTo>
                    <a:pt x="620" y="38"/>
                    <a:pt x="555" y="11"/>
                    <a:pt x="48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922;p27"/>
            <p:cNvSpPr/>
            <p:nvPr/>
          </p:nvSpPr>
          <p:spPr>
            <a:xfrm>
              <a:off x="4759264" y="1352661"/>
              <a:ext cx="56222" cy="53106"/>
            </a:xfrm>
            <a:custGeom>
              <a:avLst/>
              <a:gdLst/>
              <a:ahLst/>
              <a:cxnLst/>
              <a:rect l="l" t="t" r="r" b="b"/>
              <a:pathLst>
                <a:path w="1209" h="1142" extrusionOk="0">
                  <a:moveTo>
                    <a:pt x="528" y="320"/>
                  </a:moveTo>
                  <a:cubicBezTo>
                    <a:pt x="528" y="324"/>
                    <a:pt x="524" y="324"/>
                    <a:pt x="521" y="327"/>
                  </a:cubicBezTo>
                  <a:lnTo>
                    <a:pt x="528" y="320"/>
                  </a:lnTo>
                  <a:close/>
                  <a:moveTo>
                    <a:pt x="480" y="1"/>
                  </a:moveTo>
                  <a:cubicBezTo>
                    <a:pt x="460" y="1"/>
                    <a:pt x="436" y="7"/>
                    <a:pt x="413" y="11"/>
                  </a:cubicBezTo>
                  <a:cubicBezTo>
                    <a:pt x="388" y="18"/>
                    <a:pt x="364" y="25"/>
                    <a:pt x="341" y="34"/>
                  </a:cubicBezTo>
                  <a:cubicBezTo>
                    <a:pt x="317" y="45"/>
                    <a:pt x="297" y="59"/>
                    <a:pt x="276" y="72"/>
                  </a:cubicBezTo>
                  <a:cubicBezTo>
                    <a:pt x="259" y="83"/>
                    <a:pt x="235" y="110"/>
                    <a:pt x="225" y="123"/>
                  </a:cubicBezTo>
                  <a:cubicBezTo>
                    <a:pt x="209" y="144"/>
                    <a:pt x="198" y="164"/>
                    <a:pt x="184" y="188"/>
                  </a:cubicBezTo>
                  <a:cubicBezTo>
                    <a:pt x="178" y="202"/>
                    <a:pt x="171" y="215"/>
                    <a:pt x="164" y="229"/>
                  </a:cubicBezTo>
                  <a:cubicBezTo>
                    <a:pt x="140" y="300"/>
                    <a:pt x="123" y="378"/>
                    <a:pt x="110" y="453"/>
                  </a:cubicBezTo>
                  <a:cubicBezTo>
                    <a:pt x="96" y="518"/>
                    <a:pt x="82" y="582"/>
                    <a:pt x="72" y="643"/>
                  </a:cubicBezTo>
                  <a:cubicBezTo>
                    <a:pt x="52" y="742"/>
                    <a:pt x="35" y="838"/>
                    <a:pt x="17" y="932"/>
                  </a:cubicBezTo>
                  <a:cubicBezTo>
                    <a:pt x="0" y="1031"/>
                    <a:pt x="86" y="1127"/>
                    <a:pt x="181" y="1141"/>
                  </a:cubicBezTo>
                  <a:cubicBezTo>
                    <a:pt x="185" y="1141"/>
                    <a:pt x="190" y="1141"/>
                    <a:pt x="195" y="1141"/>
                  </a:cubicBezTo>
                  <a:cubicBezTo>
                    <a:pt x="238" y="1141"/>
                    <a:pt x="283" y="1127"/>
                    <a:pt x="317" y="1100"/>
                  </a:cubicBezTo>
                  <a:cubicBezTo>
                    <a:pt x="358" y="1069"/>
                    <a:pt x="378" y="1025"/>
                    <a:pt x="385" y="977"/>
                  </a:cubicBezTo>
                  <a:cubicBezTo>
                    <a:pt x="409" y="858"/>
                    <a:pt x="429" y="742"/>
                    <a:pt x="453" y="623"/>
                  </a:cubicBezTo>
                  <a:cubicBezTo>
                    <a:pt x="470" y="541"/>
                    <a:pt x="484" y="460"/>
                    <a:pt x="504" y="378"/>
                  </a:cubicBezTo>
                  <a:cubicBezTo>
                    <a:pt x="507" y="365"/>
                    <a:pt x="511" y="354"/>
                    <a:pt x="515" y="345"/>
                  </a:cubicBezTo>
                  <a:cubicBezTo>
                    <a:pt x="528" y="354"/>
                    <a:pt x="545" y="368"/>
                    <a:pt x="559" y="378"/>
                  </a:cubicBezTo>
                  <a:cubicBezTo>
                    <a:pt x="620" y="447"/>
                    <a:pt x="678" y="518"/>
                    <a:pt x="725" y="593"/>
                  </a:cubicBezTo>
                  <a:cubicBezTo>
                    <a:pt x="746" y="634"/>
                    <a:pt x="763" y="674"/>
                    <a:pt x="783" y="715"/>
                  </a:cubicBezTo>
                  <a:cubicBezTo>
                    <a:pt x="793" y="739"/>
                    <a:pt x="807" y="759"/>
                    <a:pt x="817" y="783"/>
                  </a:cubicBezTo>
                  <a:cubicBezTo>
                    <a:pt x="834" y="807"/>
                    <a:pt x="845" y="827"/>
                    <a:pt x="865" y="848"/>
                  </a:cubicBezTo>
                  <a:cubicBezTo>
                    <a:pt x="906" y="896"/>
                    <a:pt x="950" y="919"/>
                    <a:pt x="1011" y="929"/>
                  </a:cubicBezTo>
                  <a:cubicBezTo>
                    <a:pt x="1019" y="930"/>
                    <a:pt x="1027" y="931"/>
                    <a:pt x="1035" y="931"/>
                  </a:cubicBezTo>
                  <a:cubicBezTo>
                    <a:pt x="1073" y="931"/>
                    <a:pt x="1113" y="918"/>
                    <a:pt x="1140" y="896"/>
                  </a:cubicBezTo>
                  <a:cubicBezTo>
                    <a:pt x="1164" y="875"/>
                    <a:pt x="1181" y="855"/>
                    <a:pt x="1191" y="824"/>
                  </a:cubicBezTo>
                  <a:cubicBezTo>
                    <a:pt x="1205" y="797"/>
                    <a:pt x="1209" y="766"/>
                    <a:pt x="1201" y="736"/>
                  </a:cubicBezTo>
                  <a:cubicBezTo>
                    <a:pt x="1198" y="667"/>
                    <a:pt x="1157" y="610"/>
                    <a:pt x="1130" y="552"/>
                  </a:cubicBezTo>
                  <a:cubicBezTo>
                    <a:pt x="1099" y="494"/>
                    <a:pt x="1072" y="436"/>
                    <a:pt x="1035" y="381"/>
                  </a:cubicBezTo>
                  <a:cubicBezTo>
                    <a:pt x="1008" y="337"/>
                    <a:pt x="977" y="296"/>
                    <a:pt x="943" y="259"/>
                  </a:cubicBezTo>
                  <a:cubicBezTo>
                    <a:pt x="898" y="208"/>
                    <a:pt x="851" y="157"/>
                    <a:pt x="800" y="113"/>
                  </a:cubicBezTo>
                  <a:cubicBezTo>
                    <a:pt x="780" y="96"/>
                    <a:pt x="763" y="83"/>
                    <a:pt x="742" y="69"/>
                  </a:cubicBezTo>
                  <a:cubicBezTo>
                    <a:pt x="719" y="55"/>
                    <a:pt x="694" y="42"/>
                    <a:pt x="671" y="31"/>
                  </a:cubicBezTo>
                  <a:cubicBezTo>
                    <a:pt x="647" y="18"/>
                    <a:pt x="613" y="11"/>
                    <a:pt x="586" y="4"/>
                  </a:cubicBezTo>
                  <a:cubicBezTo>
                    <a:pt x="565" y="1"/>
                    <a:pt x="545" y="1"/>
                    <a:pt x="5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923;p27"/>
            <p:cNvSpPr/>
            <p:nvPr/>
          </p:nvSpPr>
          <p:spPr>
            <a:xfrm>
              <a:off x="4938344" y="1319459"/>
              <a:ext cx="59663" cy="56687"/>
            </a:xfrm>
            <a:custGeom>
              <a:avLst/>
              <a:gdLst/>
              <a:ahLst/>
              <a:cxnLst/>
              <a:rect l="l" t="t" r="r" b="b"/>
              <a:pathLst>
                <a:path w="1283" h="1219" extrusionOk="0">
                  <a:moveTo>
                    <a:pt x="562" y="1"/>
                  </a:moveTo>
                  <a:cubicBezTo>
                    <a:pt x="551" y="1"/>
                    <a:pt x="542" y="4"/>
                    <a:pt x="531" y="4"/>
                  </a:cubicBezTo>
                  <a:cubicBezTo>
                    <a:pt x="484" y="10"/>
                    <a:pt x="440" y="28"/>
                    <a:pt x="399" y="54"/>
                  </a:cubicBezTo>
                  <a:cubicBezTo>
                    <a:pt x="364" y="75"/>
                    <a:pt x="337" y="106"/>
                    <a:pt x="310" y="136"/>
                  </a:cubicBezTo>
                  <a:cubicBezTo>
                    <a:pt x="293" y="156"/>
                    <a:pt x="280" y="181"/>
                    <a:pt x="266" y="201"/>
                  </a:cubicBezTo>
                  <a:cubicBezTo>
                    <a:pt x="245" y="238"/>
                    <a:pt x="225" y="272"/>
                    <a:pt x="204" y="310"/>
                  </a:cubicBezTo>
                  <a:cubicBezTo>
                    <a:pt x="181" y="365"/>
                    <a:pt x="164" y="426"/>
                    <a:pt x="146" y="483"/>
                  </a:cubicBezTo>
                  <a:cubicBezTo>
                    <a:pt x="96" y="646"/>
                    <a:pt x="52" y="814"/>
                    <a:pt x="11" y="980"/>
                  </a:cubicBezTo>
                  <a:cubicBezTo>
                    <a:pt x="0" y="1034"/>
                    <a:pt x="24" y="1095"/>
                    <a:pt x="55" y="1136"/>
                  </a:cubicBezTo>
                  <a:cubicBezTo>
                    <a:pt x="88" y="1181"/>
                    <a:pt x="140" y="1211"/>
                    <a:pt x="198" y="1218"/>
                  </a:cubicBezTo>
                  <a:cubicBezTo>
                    <a:pt x="204" y="1218"/>
                    <a:pt x="210" y="1219"/>
                    <a:pt x="216" y="1219"/>
                  </a:cubicBezTo>
                  <a:cubicBezTo>
                    <a:pt x="265" y="1219"/>
                    <a:pt x="315" y="1204"/>
                    <a:pt x="354" y="1174"/>
                  </a:cubicBezTo>
                  <a:cubicBezTo>
                    <a:pt x="364" y="1161"/>
                    <a:pt x="378" y="1147"/>
                    <a:pt x="391" y="1133"/>
                  </a:cubicBezTo>
                  <a:cubicBezTo>
                    <a:pt x="415" y="1103"/>
                    <a:pt x="429" y="1068"/>
                    <a:pt x="432" y="1031"/>
                  </a:cubicBezTo>
                  <a:cubicBezTo>
                    <a:pt x="456" y="922"/>
                    <a:pt x="487" y="814"/>
                    <a:pt x="514" y="701"/>
                  </a:cubicBezTo>
                  <a:cubicBezTo>
                    <a:pt x="534" y="619"/>
                    <a:pt x="551" y="534"/>
                    <a:pt x="572" y="453"/>
                  </a:cubicBezTo>
                  <a:cubicBezTo>
                    <a:pt x="582" y="419"/>
                    <a:pt x="592" y="388"/>
                    <a:pt x="606" y="357"/>
                  </a:cubicBezTo>
                  <a:cubicBezTo>
                    <a:pt x="630" y="374"/>
                    <a:pt x="650" y="395"/>
                    <a:pt x="671" y="415"/>
                  </a:cubicBezTo>
                  <a:cubicBezTo>
                    <a:pt x="738" y="487"/>
                    <a:pt x="790" y="569"/>
                    <a:pt x="851" y="643"/>
                  </a:cubicBezTo>
                  <a:cubicBezTo>
                    <a:pt x="881" y="684"/>
                    <a:pt x="916" y="725"/>
                    <a:pt x="950" y="766"/>
                  </a:cubicBezTo>
                  <a:cubicBezTo>
                    <a:pt x="963" y="786"/>
                    <a:pt x="977" y="806"/>
                    <a:pt x="991" y="827"/>
                  </a:cubicBezTo>
                  <a:cubicBezTo>
                    <a:pt x="997" y="834"/>
                    <a:pt x="1004" y="844"/>
                    <a:pt x="1011" y="855"/>
                  </a:cubicBezTo>
                  <a:cubicBezTo>
                    <a:pt x="1018" y="861"/>
                    <a:pt x="1048" y="888"/>
                    <a:pt x="1044" y="888"/>
                  </a:cubicBezTo>
                  <a:cubicBezTo>
                    <a:pt x="1058" y="895"/>
                    <a:pt x="1072" y="902"/>
                    <a:pt x="1085" y="908"/>
                  </a:cubicBezTo>
                  <a:cubicBezTo>
                    <a:pt x="1099" y="916"/>
                    <a:pt x="1113" y="919"/>
                    <a:pt x="1126" y="922"/>
                  </a:cubicBezTo>
                  <a:cubicBezTo>
                    <a:pt x="1131" y="923"/>
                    <a:pt x="1136" y="924"/>
                    <a:pt x="1141" y="924"/>
                  </a:cubicBezTo>
                  <a:cubicBezTo>
                    <a:pt x="1170" y="924"/>
                    <a:pt x="1205" y="909"/>
                    <a:pt x="1225" y="891"/>
                  </a:cubicBezTo>
                  <a:cubicBezTo>
                    <a:pt x="1266" y="861"/>
                    <a:pt x="1283" y="814"/>
                    <a:pt x="1276" y="766"/>
                  </a:cubicBezTo>
                  <a:cubicBezTo>
                    <a:pt x="1272" y="732"/>
                    <a:pt x="1259" y="698"/>
                    <a:pt x="1242" y="667"/>
                  </a:cubicBezTo>
                  <a:cubicBezTo>
                    <a:pt x="1222" y="633"/>
                    <a:pt x="1205" y="602"/>
                    <a:pt x="1184" y="572"/>
                  </a:cubicBezTo>
                  <a:cubicBezTo>
                    <a:pt x="1154" y="528"/>
                    <a:pt x="1120" y="490"/>
                    <a:pt x="1089" y="450"/>
                  </a:cubicBezTo>
                  <a:cubicBezTo>
                    <a:pt x="1021" y="368"/>
                    <a:pt x="970" y="276"/>
                    <a:pt x="895" y="197"/>
                  </a:cubicBezTo>
                  <a:cubicBezTo>
                    <a:pt x="851" y="153"/>
                    <a:pt x="803" y="109"/>
                    <a:pt x="755" y="72"/>
                  </a:cubicBezTo>
                  <a:cubicBezTo>
                    <a:pt x="701" y="28"/>
                    <a:pt x="630" y="1"/>
                    <a:pt x="5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924;p27"/>
            <p:cNvSpPr/>
            <p:nvPr/>
          </p:nvSpPr>
          <p:spPr>
            <a:xfrm>
              <a:off x="4828413" y="1339827"/>
              <a:ext cx="86076" cy="42643"/>
            </a:xfrm>
            <a:custGeom>
              <a:avLst/>
              <a:gdLst/>
              <a:ahLst/>
              <a:cxnLst/>
              <a:rect l="l" t="t" r="r" b="b"/>
              <a:pathLst>
                <a:path w="1851" h="917" extrusionOk="0">
                  <a:moveTo>
                    <a:pt x="1664" y="1"/>
                  </a:moveTo>
                  <a:cubicBezTo>
                    <a:pt x="1640" y="1"/>
                    <a:pt x="1616" y="4"/>
                    <a:pt x="1595" y="18"/>
                  </a:cubicBezTo>
                  <a:cubicBezTo>
                    <a:pt x="1565" y="35"/>
                    <a:pt x="1534" y="52"/>
                    <a:pt x="1507" y="76"/>
                  </a:cubicBezTo>
                  <a:cubicBezTo>
                    <a:pt x="1487" y="93"/>
                    <a:pt x="1470" y="110"/>
                    <a:pt x="1452" y="123"/>
                  </a:cubicBezTo>
                  <a:cubicBezTo>
                    <a:pt x="1419" y="154"/>
                    <a:pt x="1388" y="181"/>
                    <a:pt x="1354" y="208"/>
                  </a:cubicBezTo>
                  <a:cubicBezTo>
                    <a:pt x="1283" y="263"/>
                    <a:pt x="1207" y="310"/>
                    <a:pt x="1133" y="359"/>
                  </a:cubicBezTo>
                  <a:cubicBezTo>
                    <a:pt x="1072" y="396"/>
                    <a:pt x="1007" y="423"/>
                    <a:pt x="936" y="443"/>
                  </a:cubicBezTo>
                  <a:cubicBezTo>
                    <a:pt x="895" y="457"/>
                    <a:pt x="854" y="470"/>
                    <a:pt x="813" y="481"/>
                  </a:cubicBezTo>
                  <a:cubicBezTo>
                    <a:pt x="783" y="491"/>
                    <a:pt x="752" y="498"/>
                    <a:pt x="722" y="508"/>
                  </a:cubicBezTo>
                  <a:cubicBezTo>
                    <a:pt x="647" y="528"/>
                    <a:pt x="572" y="539"/>
                    <a:pt x="497" y="542"/>
                  </a:cubicBezTo>
                  <a:cubicBezTo>
                    <a:pt x="402" y="542"/>
                    <a:pt x="306" y="535"/>
                    <a:pt x="211" y="532"/>
                  </a:cubicBezTo>
                  <a:cubicBezTo>
                    <a:pt x="204" y="531"/>
                    <a:pt x="197" y="531"/>
                    <a:pt x="189" y="531"/>
                  </a:cubicBezTo>
                  <a:cubicBezTo>
                    <a:pt x="147" y="531"/>
                    <a:pt x="110" y="540"/>
                    <a:pt x="75" y="569"/>
                  </a:cubicBezTo>
                  <a:cubicBezTo>
                    <a:pt x="38" y="600"/>
                    <a:pt x="11" y="644"/>
                    <a:pt x="3" y="695"/>
                  </a:cubicBezTo>
                  <a:cubicBezTo>
                    <a:pt x="0" y="743"/>
                    <a:pt x="14" y="794"/>
                    <a:pt x="44" y="831"/>
                  </a:cubicBezTo>
                  <a:cubicBezTo>
                    <a:pt x="72" y="869"/>
                    <a:pt x="119" y="899"/>
                    <a:pt x="167" y="902"/>
                  </a:cubicBezTo>
                  <a:cubicBezTo>
                    <a:pt x="242" y="906"/>
                    <a:pt x="314" y="910"/>
                    <a:pt x="388" y="913"/>
                  </a:cubicBezTo>
                  <a:cubicBezTo>
                    <a:pt x="403" y="915"/>
                    <a:pt x="419" y="915"/>
                    <a:pt x="434" y="915"/>
                  </a:cubicBezTo>
                  <a:cubicBezTo>
                    <a:pt x="449" y="915"/>
                    <a:pt x="465" y="915"/>
                    <a:pt x="480" y="916"/>
                  </a:cubicBezTo>
                  <a:cubicBezTo>
                    <a:pt x="554" y="916"/>
                    <a:pt x="633" y="913"/>
                    <a:pt x="708" y="899"/>
                  </a:cubicBezTo>
                  <a:cubicBezTo>
                    <a:pt x="840" y="872"/>
                    <a:pt x="967" y="838"/>
                    <a:pt x="1096" y="797"/>
                  </a:cubicBezTo>
                  <a:cubicBezTo>
                    <a:pt x="1256" y="750"/>
                    <a:pt x="1399" y="651"/>
                    <a:pt x="1534" y="555"/>
                  </a:cubicBezTo>
                  <a:cubicBezTo>
                    <a:pt x="1582" y="522"/>
                    <a:pt x="1626" y="488"/>
                    <a:pt x="1670" y="450"/>
                  </a:cubicBezTo>
                  <a:cubicBezTo>
                    <a:pt x="1701" y="423"/>
                    <a:pt x="1728" y="392"/>
                    <a:pt x="1755" y="362"/>
                  </a:cubicBezTo>
                  <a:cubicBezTo>
                    <a:pt x="1790" y="328"/>
                    <a:pt x="1810" y="290"/>
                    <a:pt x="1834" y="249"/>
                  </a:cubicBezTo>
                  <a:cubicBezTo>
                    <a:pt x="1844" y="219"/>
                    <a:pt x="1851" y="188"/>
                    <a:pt x="1844" y="154"/>
                  </a:cubicBezTo>
                  <a:cubicBezTo>
                    <a:pt x="1840" y="123"/>
                    <a:pt x="1827" y="96"/>
                    <a:pt x="1807" y="70"/>
                  </a:cubicBezTo>
                  <a:cubicBezTo>
                    <a:pt x="1790" y="45"/>
                    <a:pt x="1766" y="29"/>
                    <a:pt x="1735" y="15"/>
                  </a:cubicBezTo>
                  <a:cubicBezTo>
                    <a:pt x="1714" y="8"/>
                    <a:pt x="1688" y="1"/>
                    <a:pt x="16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925;p27"/>
            <p:cNvSpPr/>
            <p:nvPr/>
          </p:nvSpPr>
          <p:spPr>
            <a:xfrm>
              <a:off x="4708019" y="1410417"/>
              <a:ext cx="134671" cy="130533"/>
            </a:xfrm>
            <a:custGeom>
              <a:avLst/>
              <a:gdLst/>
              <a:ahLst/>
              <a:cxnLst/>
              <a:rect l="l" t="t" r="r" b="b"/>
              <a:pathLst>
                <a:path w="2896" h="2807" extrusionOk="0">
                  <a:moveTo>
                    <a:pt x="1617" y="1"/>
                  </a:moveTo>
                  <a:cubicBezTo>
                    <a:pt x="1490" y="4"/>
                    <a:pt x="1364" y="4"/>
                    <a:pt x="1235" y="7"/>
                  </a:cubicBezTo>
                  <a:cubicBezTo>
                    <a:pt x="991" y="45"/>
                    <a:pt x="769" y="139"/>
                    <a:pt x="576" y="293"/>
                  </a:cubicBezTo>
                  <a:cubicBezTo>
                    <a:pt x="279" y="524"/>
                    <a:pt x="89" y="868"/>
                    <a:pt x="45" y="1238"/>
                  </a:cubicBezTo>
                  <a:cubicBezTo>
                    <a:pt x="0" y="1609"/>
                    <a:pt x="106" y="1984"/>
                    <a:pt x="337" y="2279"/>
                  </a:cubicBezTo>
                  <a:cubicBezTo>
                    <a:pt x="422" y="2364"/>
                    <a:pt x="507" y="2446"/>
                    <a:pt x="596" y="2532"/>
                  </a:cubicBezTo>
                  <a:cubicBezTo>
                    <a:pt x="796" y="2684"/>
                    <a:pt x="1028" y="2776"/>
                    <a:pt x="1280" y="2807"/>
                  </a:cubicBezTo>
                  <a:cubicBezTo>
                    <a:pt x="1405" y="2807"/>
                    <a:pt x="1531" y="2803"/>
                    <a:pt x="1658" y="2803"/>
                  </a:cubicBezTo>
                  <a:cubicBezTo>
                    <a:pt x="1906" y="2766"/>
                    <a:pt x="2127" y="2670"/>
                    <a:pt x="2320" y="2518"/>
                  </a:cubicBezTo>
                  <a:cubicBezTo>
                    <a:pt x="2613" y="2287"/>
                    <a:pt x="2807" y="1943"/>
                    <a:pt x="2851" y="1572"/>
                  </a:cubicBezTo>
                  <a:cubicBezTo>
                    <a:pt x="2895" y="1201"/>
                    <a:pt x="2790" y="824"/>
                    <a:pt x="2559" y="531"/>
                  </a:cubicBezTo>
                  <a:cubicBezTo>
                    <a:pt x="2474" y="446"/>
                    <a:pt x="2388" y="361"/>
                    <a:pt x="2300" y="279"/>
                  </a:cubicBezTo>
                  <a:cubicBezTo>
                    <a:pt x="2096" y="126"/>
                    <a:pt x="1868" y="34"/>
                    <a:pt x="16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926;p27"/>
            <p:cNvSpPr/>
            <p:nvPr/>
          </p:nvSpPr>
          <p:spPr>
            <a:xfrm>
              <a:off x="4942436" y="1357730"/>
              <a:ext cx="134671" cy="130579"/>
            </a:xfrm>
            <a:custGeom>
              <a:avLst/>
              <a:gdLst/>
              <a:ahLst/>
              <a:cxnLst/>
              <a:rect l="l" t="t" r="r" b="b"/>
              <a:pathLst>
                <a:path w="2896" h="2808" extrusionOk="0">
                  <a:moveTo>
                    <a:pt x="1617" y="1"/>
                  </a:moveTo>
                  <a:cubicBezTo>
                    <a:pt x="1490" y="1"/>
                    <a:pt x="1365" y="4"/>
                    <a:pt x="1239" y="4"/>
                  </a:cubicBezTo>
                  <a:cubicBezTo>
                    <a:pt x="991" y="41"/>
                    <a:pt x="770" y="140"/>
                    <a:pt x="576" y="293"/>
                  </a:cubicBezTo>
                  <a:cubicBezTo>
                    <a:pt x="283" y="521"/>
                    <a:pt x="89" y="864"/>
                    <a:pt x="45" y="1236"/>
                  </a:cubicBezTo>
                  <a:cubicBezTo>
                    <a:pt x="0" y="1606"/>
                    <a:pt x="107" y="1984"/>
                    <a:pt x="338" y="2277"/>
                  </a:cubicBezTo>
                  <a:cubicBezTo>
                    <a:pt x="423" y="2362"/>
                    <a:pt x="507" y="2446"/>
                    <a:pt x="596" y="2528"/>
                  </a:cubicBezTo>
                  <a:cubicBezTo>
                    <a:pt x="801" y="2681"/>
                    <a:pt x="1028" y="2776"/>
                    <a:pt x="1280" y="2807"/>
                  </a:cubicBezTo>
                  <a:cubicBezTo>
                    <a:pt x="1406" y="2803"/>
                    <a:pt x="1531" y="2803"/>
                    <a:pt x="1661" y="2800"/>
                  </a:cubicBezTo>
                  <a:cubicBezTo>
                    <a:pt x="1906" y="2762"/>
                    <a:pt x="2127" y="2668"/>
                    <a:pt x="2321" y="2514"/>
                  </a:cubicBezTo>
                  <a:cubicBezTo>
                    <a:pt x="2617" y="2283"/>
                    <a:pt x="2807" y="1943"/>
                    <a:pt x="2851" y="1572"/>
                  </a:cubicBezTo>
                  <a:cubicBezTo>
                    <a:pt x="2895" y="1201"/>
                    <a:pt x="2790" y="823"/>
                    <a:pt x="2559" y="528"/>
                  </a:cubicBezTo>
                  <a:cubicBezTo>
                    <a:pt x="2474" y="446"/>
                    <a:pt x="2388" y="361"/>
                    <a:pt x="2300" y="276"/>
                  </a:cubicBezTo>
                  <a:cubicBezTo>
                    <a:pt x="2099" y="123"/>
                    <a:pt x="1868" y="32"/>
                    <a:pt x="16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906;p38"/>
          <p:cNvGrpSpPr/>
          <p:nvPr/>
        </p:nvGrpSpPr>
        <p:grpSpPr>
          <a:xfrm>
            <a:off x="169786" y="395944"/>
            <a:ext cx="11753925" cy="5906672"/>
            <a:chOff x="127339" y="296958"/>
            <a:chExt cx="8815444" cy="4430004"/>
          </a:xfrm>
        </p:grpSpPr>
        <p:grpSp>
          <p:nvGrpSpPr>
            <p:cNvPr id="30" name="Google Shape;1907;p38"/>
            <p:cNvGrpSpPr/>
            <p:nvPr/>
          </p:nvGrpSpPr>
          <p:grpSpPr>
            <a:xfrm>
              <a:off x="283814" y="3465081"/>
              <a:ext cx="192515" cy="288298"/>
              <a:chOff x="1459800" y="1512500"/>
              <a:chExt cx="131625" cy="197100"/>
            </a:xfrm>
          </p:grpSpPr>
          <p:sp>
            <p:nvSpPr>
              <p:cNvPr id="57" name="Google Shape;1908;p38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1909;p38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1910;p38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1911;p38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" name="Google Shape;1912;p38"/>
            <p:cNvGrpSpPr/>
            <p:nvPr/>
          </p:nvGrpSpPr>
          <p:grpSpPr>
            <a:xfrm>
              <a:off x="8558254" y="296958"/>
              <a:ext cx="192516" cy="227716"/>
              <a:chOff x="1824250" y="1008625"/>
              <a:chExt cx="144250" cy="170625"/>
            </a:xfrm>
          </p:grpSpPr>
          <p:sp>
            <p:nvSpPr>
              <p:cNvPr id="55" name="Google Shape;1913;p38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1914;p38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" name="Google Shape;1915;p38"/>
            <p:cNvGrpSpPr/>
            <p:nvPr/>
          </p:nvGrpSpPr>
          <p:grpSpPr>
            <a:xfrm rot="-9469889">
              <a:off x="8521150" y="2605171"/>
              <a:ext cx="339522" cy="501735"/>
              <a:chOff x="2013050" y="3113925"/>
              <a:chExt cx="415410" cy="714951"/>
            </a:xfrm>
          </p:grpSpPr>
          <p:sp>
            <p:nvSpPr>
              <p:cNvPr id="44" name="Google Shape;1916;p38"/>
              <p:cNvSpPr/>
              <p:nvPr/>
            </p:nvSpPr>
            <p:spPr>
              <a:xfrm>
                <a:off x="2118764" y="3136461"/>
                <a:ext cx="302830" cy="506426"/>
              </a:xfrm>
              <a:custGeom>
                <a:avLst/>
                <a:gdLst/>
                <a:ahLst/>
                <a:cxnLst/>
                <a:rect l="l" t="t" r="r" b="b"/>
                <a:pathLst>
                  <a:path w="3131" h="5236" extrusionOk="0">
                    <a:moveTo>
                      <a:pt x="2865" y="1"/>
                    </a:moveTo>
                    <a:cubicBezTo>
                      <a:pt x="2852" y="1"/>
                      <a:pt x="2839" y="2"/>
                      <a:pt x="2824" y="4"/>
                    </a:cubicBezTo>
                    <a:cubicBezTo>
                      <a:pt x="2750" y="8"/>
                      <a:pt x="2683" y="55"/>
                      <a:pt x="2626" y="101"/>
                    </a:cubicBezTo>
                    <a:cubicBezTo>
                      <a:pt x="2566" y="152"/>
                      <a:pt x="2509" y="209"/>
                      <a:pt x="2456" y="269"/>
                    </a:cubicBezTo>
                    <a:cubicBezTo>
                      <a:pt x="2416" y="312"/>
                      <a:pt x="2376" y="362"/>
                      <a:pt x="2336" y="413"/>
                    </a:cubicBezTo>
                    <a:cubicBezTo>
                      <a:pt x="2299" y="459"/>
                      <a:pt x="2262" y="506"/>
                      <a:pt x="2225" y="556"/>
                    </a:cubicBezTo>
                    <a:cubicBezTo>
                      <a:pt x="2192" y="603"/>
                      <a:pt x="2158" y="657"/>
                      <a:pt x="2124" y="706"/>
                    </a:cubicBezTo>
                    <a:cubicBezTo>
                      <a:pt x="2092" y="760"/>
                      <a:pt x="2058" y="811"/>
                      <a:pt x="2027" y="864"/>
                    </a:cubicBezTo>
                    <a:cubicBezTo>
                      <a:pt x="1971" y="958"/>
                      <a:pt x="1924" y="1055"/>
                      <a:pt x="1874" y="1152"/>
                    </a:cubicBezTo>
                    <a:cubicBezTo>
                      <a:pt x="1831" y="1228"/>
                      <a:pt x="1783" y="1305"/>
                      <a:pt x="1740" y="1385"/>
                    </a:cubicBezTo>
                    <a:cubicBezTo>
                      <a:pt x="1683" y="1486"/>
                      <a:pt x="1633" y="1593"/>
                      <a:pt x="1583" y="1697"/>
                    </a:cubicBezTo>
                    <a:cubicBezTo>
                      <a:pt x="1539" y="1780"/>
                      <a:pt x="1493" y="1861"/>
                      <a:pt x="1449" y="1947"/>
                    </a:cubicBezTo>
                    <a:cubicBezTo>
                      <a:pt x="1416" y="2018"/>
                      <a:pt x="1379" y="2088"/>
                      <a:pt x="1342" y="2162"/>
                    </a:cubicBezTo>
                    <a:cubicBezTo>
                      <a:pt x="1282" y="2265"/>
                      <a:pt x="1221" y="2369"/>
                      <a:pt x="1158" y="2472"/>
                    </a:cubicBezTo>
                    <a:cubicBezTo>
                      <a:pt x="1091" y="2583"/>
                      <a:pt x="1031" y="2693"/>
                      <a:pt x="964" y="2801"/>
                    </a:cubicBezTo>
                    <a:cubicBezTo>
                      <a:pt x="897" y="2907"/>
                      <a:pt x="823" y="3011"/>
                      <a:pt x="753" y="3118"/>
                    </a:cubicBezTo>
                    <a:cubicBezTo>
                      <a:pt x="710" y="3185"/>
                      <a:pt x="670" y="3255"/>
                      <a:pt x="633" y="3325"/>
                    </a:cubicBezTo>
                    <a:cubicBezTo>
                      <a:pt x="607" y="3375"/>
                      <a:pt x="587" y="3429"/>
                      <a:pt x="562" y="3476"/>
                    </a:cubicBezTo>
                    <a:cubicBezTo>
                      <a:pt x="522" y="3553"/>
                      <a:pt x="486" y="3633"/>
                      <a:pt x="456" y="3713"/>
                    </a:cubicBezTo>
                    <a:cubicBezTo>
                      <a:pt x="432" y="3784"/>
                      <a:pt x="426" y="3864"/>
                      <a:pt x="432" y="3941"/>
                    </a:cubicBezTo>
                    <a:cubicBezTo>
                      <a:pt x="432" y="3968"/>
                      <a:pt x="439" y="3997"/>
                      <a:pt x="439" y="4025"/>
                    </a:cubicBezTo>
                    <a:cubicBezTo>
                      <a:pt x="439" y="4062"/>
                      <a:pt x="436" y="4094"/>
                      <a:pt x="432" y="4128"/>
                    </a:cubicBezTo>
                    <a:cubicBezTo>
                      <a:pt x="419" y="4171"/>
                      <a:pt x="402" y="4212"/>
                      <a:pt x="379" y="4249"/>
                    </a:cubicBezTo>
                    <a:cubicBezTo>
                      <a:pt x="375" y="4258"/>
                      <a:pt x="372" y="4265"/>
                      <a:pt x="366" y="4275"/>
                    </a:cubicBezTo>
                    <a:cubicBezTo>
                      <a:pt x="332" y="4338"/>
                      <a:pt x="298" y="4403"/>
                      <a:pt x="261" y="4466"/>
                    </a:cubicBezTo>
                    <a:lnTo>
                      <a:pt x="272" y="4452"/>
                    </a:lnTo>
                    <a:lnTo>
                      <a:pt x="272" y="4452"/>
                    </a:lnTo>
                    <a:cubicBezTo>
                      <a:pt x="232" y="4519"/>
                      <a:pt x="192" y="4586"/>
                      <a:pt x="145" y="4647"/>
                    </a:cubicBezTo>
                    <a:cubicBezTo>
                      <a:pt x="135" y="4664"/>
                      <a:pt x="121" y="4676"/>
                      <a:pt x="111" y="4693"/>
                    </a:cubicBezTo>
                    <a:cubicBezTo>
                      <a:pt x="88" y="4720"/>
                      <a:pt x="74" y="4753"/>
                      <a:pt x="58" y="4784"/>
                    </a:cubicBezTo>
                    <a:cubicBezTo>
                      <a:pt x="51" y="4800"/>
                      <a:pt x="45" y="4814"/>
                      <a:pt x="41" y="4830"/>
                    </a:cubicBezTo>
                    <a:cubicBezTo>
                      <a:pt x="31" y="4840"/>
                      <a:pt x="25" y="4854"/>
                      <a:pt x="21" y="4871"/>
                    </a:cubicBezTo>
                    <a:cubicBezTo>
                      <a:pt x="1" y="4914"/>
                      <a:pt x="5" y="4968"/>
                      <a:pt x="25" y="5014"/>
                    </a:cubicBezTo>
                    <a:cubicBezTo>
                      <a:pt x="45" y="5058"/>
                      <a:pt x="78" y="5088"/>
                      <a:pt x="121" y="5111"/>
                    </a:cubicBezTo>
                    <a:cubicBezTo>
                      <a:pt x="135" y="5121"/>
                      <a:pt x="148" y="5131"/>
                      <a:pt x="165" y="5141"/>
                    </a:cubicBezTo>
                    <a:lnTo>
                      <a:pt x="188" y="5152"/>
                    </a:lnTo>
                    <a:cubicBezTo>
                      <a:pt x="205" y="5161"/>
                      <a:pt x="225" y="5165"/>
                      <a:pt x="245" y="5168"/>
                    </a:cubicBezTo>
                    <a:cubicBezTo>
                      <a:pt x="275" y="5181"/>
                      <a:pt x="306" y="5195"/>
                      <a:pt x="335" y="5205"/>
                    </a:cubicBezTo>
                    <a:cubicBezTo>
                      <a:pt x="383" y="5224"/>
                      <a:pt x="433" y="5235"/>
                      <a:pt x="483" y="5235"/>
                    </a:cubicBezTo>
                    <a:cubicBezTo>
                      <a:pt x="528" y="5235"/>
                      <a:pt x="573" y="5226"/>
                      <a:pt x="616" y="5205"/>
                    </a:cubicBezTo>
                    <a:cubicBezTo>
                      <a:pt x="676" y="5178"/>
                      <a:pt x="723" y="5125"/>
                      <a:pt x="763" y="5074"/>
                    </a:cubicBezTo>
                    <a:cubicBezTo>
                      <a:pt x="834" y="4977"/>
                      <a:pt x="891" y="4871"/>
                      <a:pt x="957" y="4773"/>
                    </a:cubicBezTo>
                    <a:cubicBezTo>
                      <a:pt x="1101" y="4559"/>
                      <a:pt x="1205" y="4318"/>
                      <a:pt x="1309" y="4085"/>
                    </a:cubicBezTo>
                    <a:cubicBezTo>
                      <a:pt x="1352" y="3988"/>
                      <a:pt x="1402" y="3891"/>
                      <a:pt x="1449" y="3793"/>
                    </a:cubicBezTo>
                    <a:cubicBezTo>
                      <a:pt x="1496" y="3696"/>
                      <a:pt x="1539" y="3596"/>
                      <a:pt x="1590" y="3496"/>
                    </a:cubicBezTo>
                    <a:cubicBezTo>
                      <a:pt x="1640" y="3395"/>
                      <a:pt x="1693" y="3295"/>
                      <a:pt x="1743" y="3195"/>
                    </a:cubicBezTo>
                    <a:cubicBezTo>
                      <a:pt x="1791" y="3098"/>
                      <a:pt x="1840" y="3001"/>
                      <a:pt x="1891" y="2904"/>
                    </a:cubicBezTo>
                    <a:cubicBezTo>
                      <a:pt x="1931" y="2827"/>
                      <a:pt x="1971" y="2753"/>
                      <a:pt x="2011" y="2677"/>
                    </a:cubicBezTo>
                    <a:lnTo>
                      <a:pt x="2018" y="2663"/>
                    </a:lnTo>
                    <a:cubicBezTo>
                      <a:pt x="2078" y="2557"/>
                      <a:pt x="2138" y="2446"/>
                      <a:pt x="2201" y="2339"/>
                    </a:cubicBezTo>
                    <a:cubicBezTo>
                      <a:pt x="2232" y="2285"/>
                      <a:pt x="2265" y="2231"/>
                      <a:pt x="2299" y="2178"/>
                    </a:cubicBezTo>
                    <a:cubicBezTo>
                      <a:pt x="2336" y="2115"/>
                      <a:pt x="2368" y="2051"/>
                      <a:pt x="2402" y="1987"/>
                    </a:cubicBezTo>
                    <a:cubicBezTo>
                      <a:pt x="2462" y="1887"/>
                      <a:pt x="2526" y="1794"/>
                      <a:pt x="2583" y="1690"/>
                    </a:cubicBezTo>
                    <a:cubicBezTo>
                      <a:pt x="2653" y="1563"/>
                      <a:pt x="2720" y="1433"/>
                      <a:pt x="2767" y="1292"/>
                    </a:cubicBezTo>
                    <a:cubicBezTo>
                      <a:pt x="2787" y="1235"/>
                      <a:pt x="2807" y="1178"/>
                      <a:pt x="2820" y="1121"/>
                    </a:cubicBezTo>
                    <a:cubicBezTo>
                      <a:pt x="2830" y="1095"/>
                      <a:pt x="2834" y="1068"/>
                      <a:pt x="2844" y="1044"/>
                    </a:cubicBezTo>
                    <a:cubicBezTo>
                      <a:pt x="2854" y="1015"/>
                      <a:pt x="2864" y="987"/>
                      <a:pt x="2874" y="961"/>
                    </a:cubicBezTo>
                    <a:cubicBezTo>
                      <a:pt x="2901" y="904"/>
                      <a:pt x="2921" y="847"/>
                      <a:pt x="2947" y="791"/>
                    </a:cubicBezTo>
                    <a:cubicBezTo>
                      <a:pt x="2967" y="737"/>
                      <a:pt x="2995" y="683"/>
                      <a:pt x="3018" y="630"/>
                    </a:cubicBezTo>
                    <a:cubicBezTo>
                      <a:pt x="3035" y="586"/>
                      <a:pt x="3055" y="539"/>
                      <a:pt x="3071" y="493"/>
                    </a:cubicBezTo>
                    <a:cubicBezTo>
                      <a:pt x="3078" y="473"/>
                      <a:pt x="3088" y="450"/>
                      <a:pt x="3095" y="429"/>
                    </a:cubicBezTo>
                    <a:cubicBezTo>
                      <a:pt x="3101" y="416"/>
                      <a:pt x="3104" y="402"/>
                      <a:pt x="3108" y="389"/>
                    </a:cubicBezTo>
                    <a:cubicBezTo>
                      <a:pt x="3115" y="365"/>
                      <a:pt x="3125" y="336"/>
                      <a:pt x="3125" y="309"/>
                    </a:cubicBezTo>
                    <a:cubicBezTo>
                      <a:pt x="3131" y="255"/>
                      <a:pt x="3121" y="218"/>
                      <a:pt x="3104" y="172"/>
                    </a:cubicBezTo>
                    <a:cubicBezTo>
                      <a:pt x="3088" y="121"/>
                      <a:pt x="3051" y="84"/>
                      <a:pt x="3015" y="51"/>
                    </a:cubicBezTo>
                    <a:cubicBezTo>
                      <a:pt x="3004" y="44"/>
                      <a:pt x="2967" y="24"/>
                      <a:pt x="2947" y="14"/>
                    </a:cubicBezTo>
                    <a:cubicBezTo>
                      <a:pt x="2916" y="5"/>
                      <a:pt x="2892" y="1"/>
                      <a:pt x="28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1917;p38"/>
              <p:cNvSpPr/>
              <p:nvPr/>
            </p:nvSpPr>
            <p:spPr>
              <a:xfrm>
                <a:off x="2025333" y="3624604"/>
                <a:ext cx="142469" cy="184832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1911" extrusionOk="0">
                    <a:moveTo>
                      <a:pt x="920" y="0"/>
                    </a:moveTo>
                    <a:cubicBezTo>
                      <a:pt x="882" y="0"/>
                      <a:pt x="846" y="8"/>
                      <a:pt x="813" y="21"/>
                    </a:cubicBezTo>
                    <a:cubicBezTo>
                      <a:pt x="780" y="31"/>
                      <a:pt x="750" y="51"/>
                      <a:pt x="723" y="71"/>
                    </a:cubicBezTo>
                    <a:cubicBezTo>
                      <a:pt x="690" y="94"/>
                      <a:pt x="662" y="125"/>
                      <a:pt x="636" y="154"/>
                    </a:cubicBezTo>
                    <a:cubicBezTo>
                      <a:pt x="609" y="182"/>
                      <a:pt x="593" y="214"/>
                      <a:pt x="572" y="245"/>
                    </a:cubicBezTo>
                    <a:cubicBezTo>
                      <a:pt x="549" y="282"/>
                      <a:pt x="525" y="319"/>
                      <a:pt x="505" y="359"/>
                    </a:cubicBezTo>
                    <a:cubicBezTo>
                      <a:pt x="455" y="452"/>
                      <a:pt x="412" y="549"/>
                      <a:pt x="365" y="643"/>
                    </a:cubicBezTo>
                    <a:cubicBezTo>
                      <a:pt x="312" y="740"/>
                      <a:pt x="255" y="841"/>
                      <a:pt x="208" y="941"/>
                    </a:cubicBezTo>
                    <a:cubicBezTo>
                      <a:pt x="184" y="991"/>
                      <a:pt x="168" y="1041"/>
                      <a:pt x="151" y="1091"/>
                    </a:cubicBezTo>
                    <a:cubicBezTo>
                      <a:pt x="134" y="1145"/>
                      <a:pt x="114" y="1198"/>
                      <a:pt x="94" y="1252"/>
                    </a:cubicBezTo>
                    <a:cubicBezTo>
                      <a:pt x="51" y="1355"/>
                      <a:pt x="3" y="1466"/>
                      <a:pt x="0" y="1583"/>
                    </a:cubicBezTo>
                    <a:cubicBezTo>
                      <a:pt x="0" y="1636"/>
                      <a:pt x="7" y="1690"/>
                      <a:pt x="31" y="1736"/>
                    </a:cubicBezTo>
                    <a:cubicBezTo>
                      <a:pt x="48" y="1767"/>
                      <a:pt x="64" y="1790"/>
                      <a:pt x="88" y="1817"/>
                    </a:cubicBezTo>
                    <a:cubicBezTo>
                      <a:pt x="111" y="1844"/>
                      <a:pt x="137" y="1867"/>
                      <a:pt x="168" y="1884"/>
                    </a:cubicBezTo>
                    <a:cubicBezTo>
                      <a:pt x="194" y="1900"/>
                      <a:pt x="224" y="1911"/>
                      <a:pt x="258" y="1911"/>
                    </a:cubicBezTo>
                    <a:cubicBezTo>
                      <a:pt x="262" y="1911"/>
                      <a:pt x="266" y="1911"/>
                      <a:pt x="270" y="1911"/>
                    </a:cubicBezTo>
                    <a:cubicBezTo>
                      <a:pt x="310" y="1911"/>
                      <a:pt x="348" y="1898"/>
                      <a:pt x="378" y="1877"/>
                    </a:cubicBezTo>
                    <a:cubicBezTo>
                      <a:pt x="384" y="1877"/>
                      <a:pt x="389" y="1878"/>
                      <a:pt x="394" y="1878"/>
                    </a:cubicBezTo>
                    <a:cubicBezTo>
                      <a:pt x="418" y="1878"/>
                      <a:pt x="440" y="1872"/>
                      <a:pt x="462" y="1864"/>
                    </a:cubicBezTo>
                    <a:cubicBezTo>
                      <a:pt x="475" y="1854"/>
                      <a:pt x="489" y="1847"/>
                      <a:pt x="502" y="1837"/>
                    </a:cubicBezTo>
                    <a:cubicBezTo>
                      <a:pt x="529" y="1817"/>
                      <a:pt x="549" y="1790"/>
                      <a:pt x="559" y="1756"/>
                    </a:cubicBezTo>
                    <a:cubicBezTo>
                      <a:pt x="622" y="1643"/>
                      <a:pt x="686" y="1529"/>
                      <a:pt x="756" y="1423"/>
                    </a:cubicBezTo>
                    <a:cubicBezTo>
                      <a:pt x="793" y="1366"/>
                      <a:pt x="830" y="1312"/>
                      <a:pt x="870" y="1258"/>
                    </a:cubicBezTo>
                    <a:cubicBezTo>
                      <a:pt x="910" y="1208"/>
                      <a:pt x="951" y="1158"/>
                      <a:pt x="994" y="1108"/>
                    </a:cubicBezTo>
                    <a:cubicBezTo>
                      <a:pt x="1071" y="1014"/>
                      <a:pt x="1151" y="917"/>
                      <a:pt x="1227" y="816"/>
                    </a:cubicBezTo>
                    <a:cubicBezTo>
                      <a:pt x="1264" y="770"/>
                      <a:pt x="1301" y="723"/>
                      <a:pt x="1338" y="676"/>
                    </a:cubicBezTo>
                    <a:cubicBezTo>
                      <a:pt x="1352" y="653"/>
                      <a:pt x="1365" y="633"/>
                      <a:pt x="1378" y="609"/>
                    </a:cubicBezTo>
                    <a:cubicBezTo>
                      <a:pt x="1398" y="580"/>
                      <a:pt x="1412" y="549"/>
                      <a:pt x="1428" y="520"/>
                    </a:cubicBezTo>
                    <a:cubicBezTo>
                      <a:pt x="1445" y="486"/>
                      <a:pt x="1452" y="459"/>
                      <a:pt x="1459" y="422"/>
                    </a:cubicBezTo>
                    <a:cubicBezTo>
                      <a:pt x="1472" y="349"/>
                      <a:pt x="1442" y="268"/>
                      <a:pt x="1395" y="211"/>
                    </a:cubicBezTo>
                    <a:cubicBezTo>
                      <a:pt x="1352" y="162"/>
                      <a:pt x="1305" y="138"/>
                      <a:pt x="1244" y="105"/>
                    </a:cubicBezTo>
                    <a:cubicBezTo>
                      <a:pt x="1207" y="84"/>
                      <a:pt x="1171" y="68"/>
                      <a:pt x="1134" y="54"/>
                    </a:cubicBezTo>
                    <a:cubicBezTo>
                      <a:pt x="1084" y="34"/>
                      <a:pt x="1034" y="21"/>
                      <a:pt x="980" y="7"/>
                    </a:cubicBezTo>
                    <a:cubicBezTo>
                      <a:pt x="960" y="3"/>
                      <a:pt x="940" y="0"/>
                      <a:pt x="9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1918;p38"/>
              <p:cNvSpPr/>
              <p:nvPr/>
            </p:nvSpPr>
            <p:spPr>
              <a:xfrm>
                <a:off x="2100678" y="3519083"/>
                <a:ext cx="69638" cy="100008"/>
              </a:xfrm>
              <a:custGeom>
                <a:avLst/>
                <a:gdLst/>
                <a:ahLst/>
                <a:cxnLst/>
                <a:rect l="l" t="t" r="r" b="b"/>
                <a:pathLst>
                  <a:path w="720" h="1034" extrusionOk="0">
                    <a:moveTo>
                      <a:pt x="613" y="1"/>
                    </a:moveTo>
                    <a:cubicBezTo>
                      <a:pt x="584" y="1"/>
                      <a:pt x="563" y="13"/>
                      <a:pt x="539" y="28"/>
                    </a:cubicBezTo>
                    <a:lnTo>
                      <a:pt x="519" y="49"/>
                    </a:lnTo>
                    <a:cubicBezTo>
                      <a:pt x="505" y="55"/>
                      <a:pt x="496" y="65"/>
                      <a:pt x="485" y="75"/>
                    </a:cubicBezTo>
                    <a:cubicBezTo>
                      <a:pt x="439" y="126"/>
                      <a:pt x="395" y="175"/>
                      <a:pt x="355" y="229"/>
                    </a:cubicBezTo>
                    <a:cubicBezTo>
                      <a:pt x="318" y="276"/>
                      <a:pt x="285" y="322"/>
                      <a:pt x="252" y="370"/>
                    </a:cubicBezTo>
                    <a:cubicBezTo>
                      <a:pt x="218" y="423"/>
                      <a:pt x="192" y="483"/>
                      <a:pt x="164" y="540"/>
                    </a:cubicBezTo>
                    <a:cubicBezTo>
                      <a:pt x="111" y="643"/>
                      <a:pt x="64" y="744"/>
                      <a:pt x="24" y="851"/>
                    </a:cubicBezTo>
                    <a:cubicBezTo>
                      <a:pt x="1" y="915"/>
                      <a:pt x="27" y="984"/>
                      <a:pt x="84" y="1018"/>
                    </a:cubicBezTo>
                    <a:lnTo>
                      <a:pt x="104" y="1025"/>
                    </a:lnTo>
                    <a:cubicBezTo>
                      <a:pt x="119" y="1031"/>
                      <a:pt x="135" y="1034"/>
                      <a:pt x="151" y="1034"/>
                    </a:cubicBezTo>
                    <a:cubicBezTo>
                      <a:pt x="204" y="1034"/>
                      <a:pt x="254" y="1000"/>
                      <a:pt x="275" y="948"/>
                    </a:cubicBezTo>
                    <a:cubicBezTo>
                      <a:pt x="308" y="868"/>
                      <a:pt x="342" y="788"/>
                      <a:pt x="382" y="711"/>
                    </a:cubicBezTo>
                    <a:cubicBezTo>
                      <a:pt x="432" y="617"/>
                      <a:pt x="489" y="527"/>
                      <a:pt x="549" y="436"/>
                    </a:cubicBezTo>
                    <a:lnTo>
                      <a:pt x="639" y="286"/>
                    </a:lnTo>
                    <a:cubicBezTo>
                      <a:pt x="660" y="256"/>
                      <a:pt x="676" y="226"/>
                      <a:pt x="689" y="192"/>
                    </a:cubicBezTo>
                    <a:cubicBezTo>
                      <a:pt x="703" y="158"/>
                      <a:pt x="720" y="129"/>
                      <a:pt x="713" y="92"/>
                    </a:cubicBezTo>
                    <a:cubicBezTo>
                      <a:pt x="706" y="45"/>
                      <a:pt x="669" y="8"/>
                      <a:pt x="623" y="1"/>
                    </a:cubicBezTo>
                    <a:cubicBezTo>
                      <a:pt x="619" y="1"/>
                      <a:pt x="616" y="1"/>
                      <a:pt x="6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1919;p38"/>
              <p:cNvSpPr/>
              <p:nvPr/>
            </p:nvSpPr>
            <p:spPr>
              <a:xfrm>
                <a:off x="2018853" y="3521694"/>
                <a:ext cx="147014" cy="281552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2911" extrusionOk="0">
                    <a:moveTo>
                      <a:pt x="1390" y="1"/>
                    </a:moveTo>
                    <a:cubicBezTo>
                      <a:pt x="1365" y="1"/>
                      <a:pt x="1345" y="10"/>
                      <a:pt x="1325" y="22"/>
                    </a:cubicBezTo>
                    <a:cubicBezTo>
                      <a:pt x="1308" y="31"/>
                      <a:pt x="1294" y="38"/>
                      <a:pt x="1278" y="48"/>
                    </a:cubicBezTo>
                    <a:cubicBezTo>
                      <a:pt x="1258" y="62"/>
                      <a:pt x="1245" y="82"/>
                      <a:pt x="1228" y="99"/>
                    </a:cubicBezTo>
                    <a:cubicBezTo>
                      <a:pt x="1214" y="119"/>
                      <a:pt x="1201" y="139"/>
                      <a:pt x="1188" y="159"/>
                    </a:cubicBezTo>
                    <a:cubicBezTo>
                      <a:pt x="1161" y="205"/>
                      <a:pt x="1134" y="249"/>
                      <a:pt x="1107" y="292"/>
                    </a:cubicBezTo>
                    <a:cubicBezTo>
                      <a:pt x="1084" y="335"/>
                      <a:pt x="1061" y="375"/>
                      <a:pt x="1034" y="420"/>
                    </a:cubicBezTo>
                    <a:cubicBezTo>
                      <a:pt x="1007" y="466"/>
                      <a:pt x="977" y="513"/>
                      <a:pt x="950" y="560"/>
                    </a:cubicBezTo>
                    <a:cubicBezTo>
                      <a:pt x="897" y="653"/>
                      <a:pt x="830" y="741"/>
                      <a:pt x="786" y="841"/>
                    </a:cubicBezTo>
                    <a:cubicBezTo>
                      <a:pt x="766" y="888"/>
                      <a:pt x="746" y="934"/>
                      <a:pt x="737" y="982"/>
                    </a:cubicBezTo>
                    <a:cubicBezTo>
                      <a:pt x="726" y="1018"/>
                      <a:pt x="720" y="1048"/>
                      <a:pt x="720" y="1085"/>
                    </a:cubicBezTo>
                    <a:cubicBezTo>
                      <a:pt x="717" y="1112"/>
                      <a:pt x="717" y="1142"/>
                      <a:pt x="723" y="1172"/>
                    </a:cubicBezTo>
                    <a:lnTo>
                      <a:pt x="726" y="1185"/>
                    </a:lnTo>
                    <a:cubicBezTo>
                      <a:pt x="723" y="1195"/>
                      <a:pt x="717" y="1209"/>
                      <a:pt x="713" y="1218"/>
                    </a:cubicBezTo>
                    <a:cubicBezTo>
                      <a:pt x="696" y="1246"/>
                      <a:pt x="680" y="1272"/>
                      <a:pt x="663" y="1299"/>
                    </a:cubicBezTo>
                    <a:cubicBezTo>
                      <a:pt x="639" y="1335"/>
                      <a:pt x="619" y="1372"/>
                      <a:pt x="596" y="1409"/>
                    </a:cubicBezTo>
                    <a:cubicBezTo>
                      <a:pt x="556" y="1479"/>
                      <a:pt x="522" y="1553"/>
                      <a:pt x="485" y="1627"/>
                    </a:cubicBezTo>
                    <a:cubicBezTo>
                      <a:pt x="442" y="1707"/>
                      <a:pt x="395" y="1787"/>
                      <a:pt x="362" y="1874"/>
                    </a:cubicBezTo>
                    <a:cubicBezTo>
                      <a:pt x="328" y="1951"/>
                      <a:pt x="291" y="2028"/>
                      <a:pt x="261" y="2105"/>
                    </a:cubicBezTo>
                    <a:cubicBezTo>
                      <a:pt x="225" y="2192"/>
                      <a:pt x="191" y="2279"/>
                      <a:pt x="155" y="2366"/>
                    </a:cubicBezTo>
                    <a:cubicBezTo>
                      <a:pt x="111" y="2479"/>
                      <a:pt x="67" y="2593"/>
                      <a:pt x="27" y="2707"/>
                    </a:cubicBezTo>
                    <a:cubicBezTo>
                      <a:pt x="1" y="2777"/>
                      <a:pt x="30" y="2857"/>
                      <a:pt x="94" y="2891"/>
                    </a:cubicBezTo>
                    <a:lnTo>
                      <a:pt x="115" y="2901"/>
                    </a:lnTo>
                    <a:cubicBezTo>
                      <a:pt x="131" y="2907"/>
                      <a:pt x="149" y="2911"/>
                      <a:pt x="166" y="2911"/>
                    </a:cubicBezTo>
                    <a:cubicBezTo>
                      <a:pt x="228" y="2911"/>
                      <a:pt x="287" y="2871"/>
                      <a:pt x="308" y="2811"/>
                    </a:cubicBezTo>
                    <a:cubicBezTo>
                      <a:pt x="342" y="2723"/>
                      <a:pt x="371" y="2640"/>
                      <a:pt x="405" y="2553"/>
                    </a:cubicBezTo>
                    <a:cubicBezTo>
                      <a:pt x="439" y="2479"/>
                      <a:pt x="469" y="2402"/>
                      <a:pt x="502" y="2329"/>
                    </a:cubicBezTo>
                    <a:cubicBezTo>
                      <a:pt x="556" y="2209"/>
                      <a:pt x="612" y="2092"/>
                      <a:pt x="672" y="1974"/>
                    </a:cubicBezTo>
                    <a:cubicBezTo>
                      <a:pt x="700" y="1921"/>
                      <a:pt x="733" y="1871"/>
                      <a:pt x="760" y="1817"/>
                    </a:cubicBezTo>
                    <a:cubicBezTo>
                      <a:pt x="793" y="1760"/>
                      <a:pt x="823" y="1700"/>
                      <a:pt x="853" y="1640"/>
                    </a:cubicBezTo>
                    <a:cubicBezTo>
                      <a:pt x="863" y="1620"/>
                      <a:pt x="873" y="1604"/>
                      <a:pt x="887" y="1584"/>
                    </a:cubicBezTo>
                    <a:cubicBezTo>
                      <a:pt x="900" y="1559"/>
                      <a:pt x="913" y="1536"/>
                      <a:pt x="924" y="1513"/>
                    </a:cubicBezTo>
                    <a:lnTo>
                      <a:pt x="924" y="1519"/>
                    </a:lnTo>
                    <a:cubicBezTo>
                      <a:pt x="954" y="1458"/>
                      <a:pt x="990" y="1399"/>
                      <a:pt x="1022" y="1340"/>
                    </a:cubicBezTo>
                    <a:lnTo>
                      <a:pt x="1022" y="1340"/>
                    </a:lnTo>
                    <a:cubicBezTo>
                      <a:pt x="1045" y="1301"/>
                      <a:pt x="1067" y="1261"/>
                      <a:pt x="1074" y="1212"/>
                    </a:cubicBezTo>
                    <a:cubicBezTo>
                      <a:pt x="1078" y="1172"/>
                      <a:pt x="1071" y="1138"/>
                      <a:pt x="1058" y="1102"/>
                    </a:cubicBezTo>
                    <a:lnTo>
                      <a:pt x="1054" y="1091"/>
                    </a:lnTo>
                    <a:lnTo>
                      <a:pt x="1050" y="1075"/>
                    </a:lnTo>
                    <a:cubicBezTo>
                      <a:pt x="1054" y="1055"/>
                      <a:pt x="1054" y="1038"/>
                      <a:pt x="1061" y="1018"/>
                    </a:cubicBezTo>
                    <a:cubicBezTo>
                      <a:pt x="1067" y="982"/>
                      <a:pt x="1078" y="948"/>
                      <a:pt x="1094" y="914"/>
                    </a:cubicBezTo>
                    <a:cubicBezTo>
                      <a:pt x="1118" y="871"/>
                      <a:pt x="1148" y="831"/>
                      <a:pt x="1174" y="787"/>
                    </a:cubicBezTo>
                    <a:cubicBezTo>
                      <a:pt x="1211" y="730"/>
                      <a:pt x="1248" y="673"/>
                      <a:pt x="1285" y="620"/>
                    </a:cubicBezTo>
                    <a:cubicBezTo>
                      <a:pt x="1355" y="510"/>
                      <a:pt x="1415" y="396"/>
                      <a:pt x="1475" y="279"/>
                    </a:cubicBezTo>
                    <a:lnTo>
                      <a:pt x="1475" y="279"/>
                    </a:lnTo>
                    <a:lnTo>
                      <a:pt x="1469" y="295"/>
                    </a:lnTo>
                    <a:cubicBezTo>
                      <a:pt x="1482" y="272"/>
                      <a:pt x="1495" y="249"/>
                      <a:pt x="1506" y="222"/>
                    </a:cubicBezTo>
                    <a:cubicBezTo>
                      <a:pt x="1519" y="199"/>
                      <a:pt x="1515" y="168"/>
                      <a:pt x="1519" y="142"/>
                    </a:cubicBezTo>
                    <a:cubicBezTo>
                      <a:pt x="1519" y="95"/>
                      <a:pt x="1502" y="51"/>
                      <a:pt x="1465" y="25"/>
                    </a:cubicBezTo>
                    <a:cubicBezTo>
                      <a:pt x="1445" y="11"/>
                      <a:pt x="1425" y="5"/>
                      <a:pt x="1402" y="1"/>
                    </a:cubicBezTo>
                    <a:cubicBezTo>
                      <a:pt x="1398" y="1"/>
                      <a:pt x="1394" y="1"/>
                      <a:pt x="13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1920;p38"/>
              <p:cNvSpPr/>
              <p:nvPr/>
            </p:nvSpPr>
            <p:spPr>
              <a:xfrm>
                <a:off x="2013050" y="3604583"/>
                <a:ext cx="168970" cy="224294"/>
              </a:xfrm>
              <a:custGeom>
                <a:avLst/>
                <a:gdLst/>
                <a:ahLst/>
                <a:cxnLst/>
                <a:rect l="l" t="t" r="r" b="b"/>
                <a:pathLst>
                  <a:path w="1747" h="2319" extrusionOk="0">
                    <a:moveTo>
                      <a:pt x="947" y="255"/>
                    </a:moveTo>
                    <a:cubicBezTo>
                      <a:pt x="964" y="265"/>
                      <a:pt x="980" y="275"/>
                      <a:pt x="997" y="281"/>
                    </a:cubicBezTo>
                    <a:cubicBezTo>
                      <a:pt x="1044" y="312"/>
                      <a:pt x="1090" y="338"/>
                      <a:pt x="1141" y="361"/>
                    </a:cubicBezTo>
                    <a:cubicBezTo>
                      <a:pt x="1204" y="395"/>
                      <a:pt x="1268" y="426"/>
                      <a:pt x="1334" y="452"/>
                    </a:cubicBezTo>
                    <a:cubicBezTo>
                      <a:pt x="1395" y="475"/>
                      <a:pt x="1448" y="506"/>
                      <a:pt x="1502" y="542"/>
                    </a:cubicBezTo>
                    <a:lnTo>
                      <a:pt x="1519" y="559"/>
                    </a:lnTo>
                    <a:lnTo>
                      <a:pt x="1522" y="566"/>
                    </a:lnTo>
                    <a:cubicBezTo>
                      <a:pt x="1515" y="582"/>
                      <a:pt x="1505" y="596"/>
                      <a:pt x="1495" y="613"/>
                    </a:cubicBezTo>
                    <a:cubicBezTo>
                      <a:pt x="1482" y="639"/>
                      <a:pt x="1465" y="662"/>
                      <a:pt x="1448" y="690"/>
                    </a:cubicBezTo>
                    <a:cubicBezTo>
                      <a:pt x="1422" y="736"/>
                      <a:pt x="1395" y="783"/>
                      <a:pt x="1368" y="830"/>
                    </a:cubicBezTo>
                    <a:cubicBezTo>
                      <a:pt x="1318" y="917"/>
                      <a:pt x="1268" y="1000"/>
                      <a:pt x="1211" y="1080"/>
                    </a:cubicBezTo>
                    <a:cubicBezTo>
                      <a:pt x="1178" y="1124"/>
                      <a:pt x="1151" y="1171"/>
                      <a:pt x="1121" y="1218"/>
                    </a:cubicBezTo>
                    <a:cubicBezTo>
                      <a:pt x="1090" y="1268"/>
                      <a:pt x="1061" y="1318"/>
                      <a:pt x="1027" y="1365"/>
                    </a:cubicBezTo>
                    <a:cubicBezTo>
                      <a:pt x="997" y="1412"/>
                      <a:pt x="970" y="1462"/>
                      <a:pt x="940" y="1509"/>
                    </a:cubicBezTo>
                    <a:cubicBezTo>
                      <a:pt x="910" y="1552"/>
                      <a:pt x="880" y="1599"/>
                      <a:pt x="850" y="1642"/>
                    </a:cubicBezTo>
                    <a:cubicBezTo>
                      <a:pt x="820" y="1686"/>
                      <a:pt x="789" y="1733"/>
                      <a:pt x="760" y="1776"/>
                    </a:cubicBezTo>
                    <a:cubicBezTo>
                      <a:pt x="736" y="1806"/>
                      <a:pt x="709" y="1840"/>
                      <a:pt x="686" y="1870"/>
                    </a:cubicBezTo>
                    <a:cubicBezTo>
                      <a:pt x="659" y="1906"/>
                      <a:pt x="629" y="1940"/>
                      <a:pt x="596" y="1977"/>
                    </a:cubicBezTo>
                    <a:cubicBezTo>
                      <a:pt x="582" y="1994"/>
                      <a:pt x="565" y="2011"/>
                      <a:pt x="552" y="2027"/>
                    </a:cubicBezTo>
                    <a:cubicBezTo>
                      <a:pt x="539" y="2040"/>
                      <a:pt x="529" y="2054"/>
                      <a:pt x="516" y="2064"/>
                    </a:cubicBezTo>
                    <a:lnTo>
                      <a:pt x="496" y="2074"/>
                    </a:lnTo>
                    <a:lnTo>
                      <a:pt x="485" y="2077"/>
                    </a:lnTo>
                    <a:lnTo>
                      <a:pt x="465" y="2077"/>
                    </a:lnTo>
                    <a:cubicBezTo>
                      <a:pt x="445" y="2067"/>
                      <a:pt x="428" y="2054"/>
                      <a:pt x="408" y="2040"/>
                    </a:cubicBezTo>
                    <a:cubicBezTo>
                      <a:pt x="382" y="2020"/>
                      <a:pt x="355" y="1997"/>
                      <a:pt x="328" y="1974"/>
                    </a:cubicBezTo>
                    <a:cubicBezTo>
                      <a:pt x="301" y="1951"/>
                      <a:pt x="275" y="1926"/>
                      <a:pt x="248" y="1900"/>
                    </a:cubicBezTo>
                    <a:lnTo>
                      <a:pt x="241" y="1883"/>
                    </a:lnTo>
                    <a:cubicBezTo>
                      <a:pt x="238" y="1874"/>
                      <a:pt x="235" y="1866"/>
                      <a:pt x="231" y="1857"/>
                    </a:cubicBezTo>
                    <a:lnTo>
                      <a:pt x="231" y="1803"/>
                    </a:lnTo>
                    <a:cubicBezTo>
                      <a:pt x="244" y="1716"/>
                      <a:pt x="271" y="1630"/>
                      <a:pt x="301" y="1549"/>
                    </a:cubicBezTo>
                    <a:cubicBezTo>
                      <a:pt x="331" y="1479"/>
                      <a:pt x="362" y="1409"/>
                      <a:pt x="388" y="1338"/>
                    </a:cubicBezTo>
                    <a:cubicBezTo>
                      <a:pt x="405" y="1295"/>
                      <a:pt x="422" y="1248"/>
                      <a:pt x="442" y="1204"/>
                    </a:cubicBezTo>
                    <a:cubicBezTo>
                      <a:pt x="462" y="1154"/>
                      <a:pt x="485" y="1104"/>
                      <a:pt x="512" y="1054"/>
                    </a:cubicBezTo>
                    <a:cubicBezTo>
                      <a:pt x="532" y="1011"/>
                      <a:pt x="559" y="971"/>
                      <a:pt x="582" y="927"/>
                    </a:cubicBezTo>
                    <a:cubicBezTo>
                      <a:pt x="609" y="877"/>
                      <a:pt x="636" y="827"/>
                      <a:pt x="663" y="773"/>
                    </a:cubicBezTo>
                    <a:cubicBezTo>
                      <a:pt x="712" y="682"/>
                      <a:pt x="763" y="589"/>
                      <a:pt x="813" y="495"/>
                    </a:cubicBezTo>
                    <a:cubicBezTo>
                      <a:pt x="857" y="415"/>
                      <a:pt x="900" y="335"/>
                      <a:pt x="947" y="255"/>
                    </a:cubicBezTo>
                    <a:close/>
                    <a:moveTo>
                      <a:pt x="927" y="0"/>
                    </a:moveTo>
                    <a:cubicBezTo>
                      <a:pt x="897" y="0"/>
                      <a:pt x="870" y="11"/>
                      <a:pt x="850" y="34"/>
                    </a:cubicBezTo>
                    <a:lnTo>
                      <a:pt x="840" y="44"/>
                    </a:lnTo>
                    <a:cubicBezTo>
                      <a:pt x="826" y="51"/>
                      <a:pt x="817" y="64"/>
                      <a:pt x="809" y="77"/>
                    </a:cubicBezTo>
                    <a:cubicBezTo>
                      <a:pt x="686" y="288"/>
                      <a:pt x="562" y="495"/>
                      <a:pt x="445" y="706"/>
                    </a:cubicBezTo>
                    <a:cubicBezTo>
                      <a:pt x="388" y="803"/>
                      <a:pt x="331" y="900"/>
                      <a:pt x="285" y="1000"/>
                    </a:cubicBezTo>
                    <a:cubicBezTo>
                      <a:pt x="238" y="1097"/>
                      <a:pt x="198" y="1198"/>
                      <a:pt x="158" y="1301"/>
                    </a:cubicBezTo>
                    <a:cubicBezTo>
                      <a:pt x="138" y="1349"/>
                      <a:pt x="118" y="1395"/>
                      <a:pt x="97" y="1445"/>
                    </a:cubicBezTo>
                    <a:cubicBezTo>
                      <a:pt x="77" y="1502"/>
                      <a:pt x="57" y="1559"/>
                      <a:pt x="40" y="1616"/>
                    </a:cubicBezTo>
                    <a:cubicBezTo>
                      <a:pt x="24" y="1666"/>
                      <a:pt x="14" y="1713"/>
                      <a:pt x="7" y="1766"/>
                    </a:cubicBezTo>
                    <a:cubicBezTo>
                      <a:pt x="0" y="1810"/>
                      <a:pt x="0" y="1850"/>
                      <a:pt x="7" y="1894"/>
                    </a:cubicBezTo>
                    <a:cubicBezTo>
                      <a:pt x="17" y="1931"/>
                      <a:pt x="30" y="1960"/>
                      <a:pt x="44" y="1994"/>
                    </a:cubicBezTo>
                    <a:cubicBezTo>
                      <a:pt x="61" y="2031"/>
                      <a:pt x="87" y="2061"/>
                      <a:pt x="114" y="2087"/>
                    </a:cubicBezTo>
                    <a:cubicBezTo>
                      <a:pt x="130" y="2104"/>
                      <a:pt x="147" y="2124"/>
                      <a:pt x="164" y="2141"/>
                    </a:cubicBezTo>
                    <a:cubicBezTo>
                      <a:pt x="204" y="2184"/>
                      <a:pt x="248" y="2224"/>
                      <a:pt x="298" y="2258"/>
                    </a:cubicBezTo>
                    <a:cubicBezTo>
                      <a:pt x="308" y="2268"/>
                      <a:pt x="318" y="2272"/>
                      <a:pt x="331" y="2278"/>
                    </a:cubicBezTo>
                    <a:cubicBezTo>
                      <a:pt x="355" y="2292"/>
                      <a:pt x="378" y="2301"/>
                      <a:pt x="408" y="2312"/>
                    </a:cubicBezTo>
                    <a:cubicBezTo>
                      <a:pt x="425" y="2315"/>
                      <a:pt x="448" y="2318"/>
                      <a:pt x="465" y="2318"/>
                    </a:cubicBezTo>
                    <a:cubicBezTo>
                      <a:pt x="479" y="2318"/>
                      <a:pt x="488" y="2318"/>
                      <a:pt x="502" y="2315"/>
                    </a:cubicBezTo>
                    <a:cubicBezTo>
                      <a:pt x="516" y="2315"/>
                      <a:pt x="529" y="2312"/>
                      <a:pt x="545" y="2308"/>
                    </a:cubicBezTo>
                    <a:cubicBezTo>
                      <a:pt x="562" y="2305"/>
                      <a:pt x="579" y="2298"/>
                      <a:pt x="596" y="2292"/>
                    </a:cubicBezTo>
                    <a:cubicBezTo>
                      <a:pt x="649" y="2264"/>
                      <a:pt x="689" y="2221"/>
                      <a:pt x="729" y="2178"/>
                    </a:cubicBezTo>
                    <a:cubicBezTo>
                      <a:pt x="763" y="2144"/>
                      <a:pt x="789" y="2107"/>
                      <a:pt x="820" y="2071"/>
                    </a:cubicBezTo>
                    <a:cubicBezTo>
                      <a:pt x="858" y="2023"/>
                      <a:pt x="890" y="1976"/>
                      <a:pt x="921" y="1928"/>
                    </a:cubicBezTo>
                    <a:lnTo>
                      <a:pt x="921" y="1928"/>
                    </a:lnTo>
                    <a:cubicBezTo>
                      <a:pt x="956" y="1882"/>
                      <a:pt x="988" y="1835"/>
                      <a:pt x="1021" y="1786"/>
                    </a:cubicBezTo>
                    <a:cubicBezTo>
                      <a:pt x="1047" y="1739"/>
                      <a:pt x="1081" y="1696"/>
                      <a:pt x="1110" y="1653"/>
                    </a:cubicBezTo>
                    <a:cubicBezTo>
                      <a:pt x="1141" y="1609"/>
                      <a:pt x="1171" y="1562"/>
                      <a:pt x="1198" y="1516"/>
                    </a:cubicBezTo>
                    <a:cubicBezTo>
                      <a:pt x="1228" y="1465"/>
                      <a:pt x="1265" y="1418"/>
                      <a:pt x="1298" y="1369"/>
                    </a:cubicBezTo>
                    <a:cubicBezTo>
                      <a:pt x="1328" y="1321"/>
                      <a:pt x="1354" y="1275"/>
                      <a:pt x="1388" y="1231"/>
                    </a:cubicBezTo>
                    <a:cubicBezTo>
                      <a:pt x="1419" y="1188"/>
                      <a:pt x="1448" y="1144"/>
                      <a:pt x="1479" y="1097"/>
                    </a:cubicBezTo>
                    <a:cubicBezTo>
                      <a:pt x="1532" y="1017"/>
                      <a:pt x="1575" y="930"/>
                      <a:pt x="1623" y="843"/>
                    </a:cubicBezTo>
                    <a:cubicBezTo>
                      <a:pt x="1646" y="800"/>
                      <a:pt x="1669" y="753"/>
                      <a:pt x="1692" y="710"/>
                    </a:cubicBezTo>
                    <a:cubicBezTo>
                      <a:pt x="1706" y="679"/>
                      <a:pt x="1720" y="649"/>
                      <a:pt x="1729" y="619"/>
                    </a:cubicBezTo>
                    <a:cubicBezTo>
                      <a:pt x="1746" y="569"/>
                      <a:pt x="1726" y="515"/>
                      <a:pt x="1706" y="469"/>
                    </a:cubicBezTo>
                    <a:cubicBezTo>
                      <a:pt x="1672" y="405"/>
                      <a:pt x="1612" y="365"/>
                      <a:pt x="1555" y="325"/>
                    </a:cubicBezTo>
                    <a:cubicBezTo>
                      <a:pt x="1512" y="295"/>
                      <a:pt x="1468" y="271"/>
                      <a:pt x="1425" y="248"/>
                    </a:cubicBezTo>
                    <a:cubicBezTo>
                      <a:pt x="1342" y="205"/>
                      <a:pt x="1261" y="161"/>
                      <a:pt x="1181" y="117"/>
                    </a:cubicBezTo>
                    <a:cubicBezTo>
                      <a:pt x="1144" y="97"/>
                      <a:pt x="1107" y="77"/>
                      <a:pt x="1074" y="60"/>
                    </a:cubicBezTo>
                    <a:cubicBezTo>
                      <a:pt x="1057" y="51"/>
                      <a:pt x="1041" y="44"/>
                      <a:pt x="1024" y="34"/>
                    </a:cubicBezTo>
                    <a:cubicBezTo>
                      <a:pt x="1010" y="27"/>
                      <a:pt x="997" y="24"/>
                      <a:pt x="984" y="14"/>
                    </a:cubicBezTo>
                    <a:cubicBezTo>
                      <a:pt x="967" y="4"/>
                      <a:pt x="947" y="0"/>
                      <a:pt x="9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1921;p38"/>
              <p:cNvSpPr/>
              <p:nvPr/>
            </p:nvSpPr>
            <p:spPr>
              <a:xfrm>
                <a:off x="2086460" y="3506606"/>
                <a:ext cx="94205" cy="122931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271" extrusionOk="0">
                    <a:moveTo>
                      <a:pt x="676" y="0"/>
                    </a:moveTo>
                    <a:cubicBezTo>
                      <a:pt x="643" y="0"/>
                      <a:pt x="612" y="10"/>
                      <a:pt x="586" y="23"/>
                    </a:cubicBezTo>
                    <a:cubicBezTo>
                      <a:pt x="559" y="40"/>
                      <a:pt x="539" y="70"/>
                      <a:pt x="522" y="97"/>
                    </a:cubicBezTo>
                    <a:cubicBezTo>
                      <a:pt x="435" y="241"/>
                      <a:pt x="362" y="391"/>
                      <a:pt x="282" y="539"/>
                    </a:cubicBezTo>
                    <a:cubicBezTo>
                      <a:pt x="194" y="706"/>
                      <a:pt x="104" y="873"/>
                      <a:pt x="21" y="1040"/>
                    </a:cubicBezTo>
                    <a:cubicBezTo>
                      <a:pt x="1" y="1077"/>
                      <a:pt x="10" y="1121"/>
                      <a:pt x="47" y="1141"/>
                    </a:cubicBezTo>
                    <a:cubicBezTo>
                      <a:pt x="59" y="1147"/>
                      <a:pt x="72" y="1150"/>
                      <a:pt x="84" y="1150"/>
                    </a:cubicBezTo>
                    <a:cubicBezTo>
                      <a:pt x="111" y="1150"/>
                      <a:pt x="136" y="1136"/>
                      <a:pt x="148" y="1113"/>
                    </a:cubicBezTo>
                    <a:cubicBezTo>
                      <a:pt x="228" y="957"/>
                      <a:pt x="315" y="803"/>
                      <a:pt x="405" y="652"/>
                    </a:cubicBezTo>
                    <a:cubicBezTo>
                      <a:pt x="449" y="579"/>
                      <a:pt x="489" y="505"/>
                      <a:pt x="532" y="431"/>
                    </a:cubicBezTo>
                    <a:cubicBezTo>
                      <a:pt x="575" y="358"/>
                      <a:pt x="616" y="281"/>
                      <a:pt x="656" y="207"/>
                    </a:cubicBezTo>
                    <a:cubicBezTo>
                      <a:pt x="663" y="198"/>
                      <a:pt x="666" y="190"/>
                      <a:pt x="673" y="181"/>
                    </a:cubicBezTo>
                    <a:cubicBezTo>
                      <a:pt x="693" y="181"/>
                      <a:pt x="713" y="184"/>
                      <a:pt x="730" y="187"/>
                    </a:cubicBezTo>
                    <a:cubicBezTo>
                      <a:pt x="750" y="187"/>
                      <a:pt x="770" y="190"/>
                      <a:pt x="790" y="198"/>
                    </a:cubicBezTo>
                    <a:cubicBezTo>
                      <a:pt x="763" y="258"/>
                      <a:pt x="730" y="318"/>
                      <a:pt x="700" y="375"/>
                    </a:cubicBezTo>
                    <a:cubicBezTo>
                      <a:pt x="660" y="448"/>
                      <a:pt x="616" y="515"/>
                      <a:pt x="572" y="582"/>
                    </a:cubicBezTo>
                    <a:cubicBezTo>
                      <a:pt x="489" y="726"/>
                      <a:pt x="405" y="873"/>
                      <a:pt x="322" y="1017"/>
                    </a:cubicBezTo>
                    <a:cubicBezTo>
                      <a:pt x="298" y="1060"/>
                      <a:pt x="271" y="1104"/>
                      <a:pt x="245" y="1147"/>
                    </a:cubicBezTo>
                    <a:cubicBezTo>
                      <a:pt x="221" y="1187"/>
                      <a:pt x="238" y="1238"/>
                      <a:pt x="278" y="1261"/>
                    </a:cubicBezTo>
                    <a:cubicBezTo>
                      <a:pt x="290" y="1267"/>
                      <a:pt x="302" y="1270"/>
                      <a:pt x="315" y="1270"/>
                    </a:cubicBezTo>
                    <a:cubicBezTo>
                      <a:pt x="344" y="1270"/>
                      <a:pt x="374" y="1255"/>
                      <a:pt x="388" y="1227"/>
                    </a:cubicBezTo>
                    <a:cubicBezTo>
                      <a:pt x="408" y="1190"/>
                      <a:pt x="425" y="1150"/>
                      <a:pt x="445" y="1113"/>
                    </a:cubicBezTo>
                    <a:cubicBezTo>
                      <a:pt x="465" y="1077"/>
                      <a:pt x="485" y="1040"/>
                      <a:pt x="506" y="1003"/>
                    </a:cubicBezTo>
                    <a:cubicBezTo>
                      <a:pt x="546" y="930"/>
                      <a:pt x="586" y="857"/>
                      <a:pt x="629" y="783"/>
                    </a:cubicBezTo>
                    <a:cubicBezTo>
                      <a:pt x="673" y="712"/>
                      <a:pt x="716" y="642"/>
                      <a:pt x="760" y="576"/>
                    </a:cubicBezTo>
                    <a:cubicBezTo>
                      <a:pt x="783" y="539"/>
                      <a:pt x="807" y="505"/>
                      <a:pt x="827" y="468"/>
                    </a:cubicBezTo>
                    <a:cubicBezTo>
                      <a:pt x="850" y="431"/>
                      <a:pt x="870" y="395"/>
                      <a:pt x="887" y="358"/>
                    </a:cubicBezTo>
                    <a:cubicBezTo>
                      <a:pt x="907" y="324"/>
                      <a:pt x="927" y="287"/>
                      <a:pt x="944" y="251"/>
                    </a:cubicBezTo>
                    <a:cubicBezTo>
                      <a:pt x="947" y="244"/>
                      <a:pt x="950" y="235"/>
                      <a:pt x="953" y="224"/>
                    </a:cubicBezTo>
                    <a:cubicBezTo>
                      <a:pt x="961" y="214"/>
                      <a:pt x="964" y="201"/>
                      <a:pt x="967" y="190"/>
                    </a:cubicBezTo>
                    <a:cubicBezTo>
                      <a:pt x="974" y="178"/>
                      <a:pt x="974" y="164"/>
                      <a:pt x="974" y="150"/>
                    </a:cubicBezTo>
                    <a:cubicBezTo>
                      <a:pt x="974" y="137"/>
                      <a:pt x="967" y="117"/>
                      <a:pt x="961" y="104"/>
                    </a:cubicBezTo>
                    <a:cubicBezTo>
                      <a:pt x="957" y="94"/>
                      <a:pt x="947" y="87"/>
                      <a:pt x="941" y="80"/>
                    </a:cubicBezTo>
                    <a:cubicBezTo>
                      <a:pt x="921" y="57"/>
                      <a:pt x="893" y="47"/>
                      <a:pt x="870" y="37"/>
                    </a:cubicBezTo>
                    <a:cubicBezTo>
                      <a:pt x="833" y="23"/>
                      <a:pt x="793" y="10"/>
                      <a:pt x="753" y="7"/>
                    </a:cubicBezTo>
                    <a:cubicBezTo>
                      <a:pt x="730" y="3"/>
                      <a:pt x="703" y="0"/>
                      <a:pt x="6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1922;p38"/>
              <p:cNvSpPr/>
              <p:nvPr/>
            </p:nvSpPr>
            <p:spPr>
              <a:xfrm>
                <a:off x="2158613" y="3161124"/>
                <a:ext cx="256888" cy="498205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5151" extrusionOk="0">
                    <a:moveTo>
                      <a:pt x="2095" y="1"/>
                    </a:moveTo>
                    <a:cubicBezTo>
                      <a:pt x="2088" y="1"/>
                      <a:pt x="2081" y="2"/>
                      <a:pt x="2074" y="3"/>
                    </a:cubicBezTo>
                    <a:cubicBezTo>
                      <a:pt x="2047" y="14"/>
                      <a:pt x="2024" y="30"/>
                      <a:pt x="2013" y="54"/>
                    </a:cubicBezTo>
                    <a:cubicBezTo>
                      <a:pt x="1987" y="101"/>
                      <a:pt x="2004" y="164"/>
                      <a:pt x="2050" y="191"/>
                    </a:cubicBezTo>
                    <a:cubicBezTo>
                      <a:pt x="2090" y="215"/>
                      <a:pt x="2124" y="238"/>
                      <a:pt x="2161" y="258"/>
                    </a:cubicBezTo>
                    <a:cubicBezTo>
                      <a:pt x="2194" y="278"/>
                      <a:pt x="2228" y="298"/>
                      <a:pt x="2257" y="315"/>
                    </a:cubicBezTo>
                    <a:cubicBezTo>
                      <a:pt x="2311" y="345"/>
                      <a:pt x="2365" y="375"/>
                      <a:pt x="2415" y="408"/>
                    </a:cubicBezTo>
                    <a:cubicBezTo>
                      <a:pt x="2378" y="475"/>
                      <a:pt x="2345" y="542"/>
                      <a:pt x="2311" y="612"/>
                    </a:cubicBezTo>
                    <a:cubicBezTo>
                      <a:pt x="2285" y="662"/>
                      <a:pt x="2265" y="716"/>
                      <a:pt x="2241" y="769"/>
                    </a:cubicBezTo>
                    <a:cubicBezTo>
                      <a:pt x="2221" y="817"/>
                      <a:pt x="2197" y="863"/>
                      <a:pt x="2174" y="910"/>
                    </a:cubicBezTo>
                    <a:cubicBezTo>
                      <a:pt x="2131" y="1013"/>
                      <a:pt x="2081" y="1110"/>
                      <a:pt x="2034" y="1211"/>
                    </a:cubicBezTo>
                    <a:cubicBezTo>
                      <a:pt x="1987" y="1311"/>
                      <a:pt x="1940" y="1411"/>
                      <a:pt x="1893" y="1512"/>
                    </a:cubicBezTo>
                    <a:cubicBezTo>
                      <a:pt x="1843" y="1619"/>
                      <a:pt x="1796" y="1729"/>
                      <a:pt x="1746" y="1836"/>
                    </a:cubicBezTo>
                    <a:cubicBezTo>
                      <a:pt x="1703" y="1944"/>
                      <a:pt x="1652" y="2050"/>
                      <a:pt x="1602" y="2154"/>
                    </a:cubicBezTo>
                    <a:cubicBezTo>
                      <a:pt x="1555" y="2254"/>
                      <a:pt x="1502" y="2354"/>
                      <a:pt x="1452" y="2458"/>
                    </a:cubicBezTo>
                    <a:cubicBezTo>
                      <a:pt x="1408" y="2552"/>
                      <a:pt x="1362" y="2643"/>
                      <a:pt x="1311" y="2736"/>
                    </a:cubicBezTo>
                    <a:cubicBezTo>
                      <a:pt x="1098" y="3131"/>
                      <a:pt x="883" y="3522"/>
                      <a:pt x="666" y="3916"/>
                    </a:cubicBezTo>
                    <a:cubicBezTo>
                      <a:pt x="565" y="4097"/>
                      <a:pt x="468" y="4281"/>
                      <a:pt x="371" y="4461"/>
                    </a:cubicBezTo>
                    <a:cubicBezTo>
                      <a:pt x="321" y="4552"/>
                      <a:pt x="268" y="4636"/>
                      <a:pt x="215" y="4719"/>
                    </a:cubicBezTo>
                    <a:cubicBezTo>
                      <a:pt x="147" y="4819"/>
                      <a:pt x="84" y="4913"/>
                      <a:pt x="14" y="5011"/>
                    </a:cubicBezTo>
                    <a:cubicBezTo>
                      <a:pt x="0" y="5031"/>
                      <a:pt x="0" y="5060"/>
                      <a:pt x="7" y="5080"/>
                    </a:cubicBezTo>
                    <a:cubicBezTo>
                      <a:pt x="14" y="5104"/>
                      <a:pt x="30" y="5124"/>
                      <a:pt x="50" y="5137"/>
                    </a:cubicBezTo>
                    <a:cubicBezTo>
                      <a:pt x="66" y="5146"/>
                      <a:pt x="81" y="5151"/>
                      <a:pt x="97" y="5151"/>
                    </a:cubicBezTo>
                    <a:cubicBezTo>
                      <a:pt x="105" y="5151"/>
                      <a:pt x="113" y="5149"/>
                      <a:pt x="121" y="5147"/>
                    </a:cubicBezTo>
                    <a:cubicBezTo>
                      <a:pt x="147" y="5137"/>
                      <a:pt x="161" y="5124"/>
                      <a:pt x="178" y="5100"/>
                    </a:cubicBezTo>
                    <a:cubicBezTo>
                      <a:pt x="251" y="5000"/>
                      <a:pt x="321" y="4897"/>
                      <a:pt x="391" y="4790"/>
                    </a:cubicBezTo>
                    <a:cubicBezTo>
                      <a:pt x="448" y="4699"/>
                      <a:pt x="508" y="4609"/>
                      <a:pt x="559" y="4515"/>
                    </a:cubicBezTo>
                    <a:cubicBezTo>
                      <a:pt x="669" y="4318"/>
                      <a:pt x="777" y="4120"/>
                      <a:pt x="886" y="3927"/>
                    </a:cubicBezTo>
                    <a:cubicBezTo>
                      <a:pt x="1104" y="3538"/>
                      <a:pt x="1322" y="3148"/>
                      <a:pt x="1542" y="2763"/>
                    </a:cubicBezTo>
                    <a:cubicBezTo>
                      <a:pt x="1569" y="2719"/>
                      <a:pt x="1592" y="2676"/>
                      <a:pt x="1615" y="2629"/>
                    </a:cubicBezTo>
                    <a:cubicBezTo>
                      <a:pt x="1643" y="2578"/>
                      <a:pt x="1669" y="2525"/>
                      <a:pt x="1696" y="2472"/>
                    </a:cubicBezTo>
                    <a:cubicBezTo>
                      <a:pt x="1749" y="2368"/>
                      <a:pt x="1803" y="2268"/>
                      <a:pt x="1853" y="2161"/>
                    </a:cubicBezTo>
                    <a:cubicBezTo>
                      <a:pt x="1900" y="2067"/>
                      <a:pt x="1940" y="1970"/>
                      <a:pt x="1984" y="1873"/>
                    </a:cubicBezTo>
                    <a:cubicBezTo>
                      <a:pt x="2030" y="1766"/>
                      <a:pt x="2081" y="1659"/>
                      <a:pt x="2127" y="1555"/>
                    </a:cubicBezTo>
                    <a:cubicBezTo>
                      <a:pt x="2177" y="1451"/>
                      <a:pt x="2225" y="1345"/>
                      <a:pt x="2271" y="1241"/>
                    </a:cubicBezTo>
                    <a:cubicBezTo>
                      <a:pt x="2294" y="1194"/>
                      <a:pt x="2318" y="1147"/>
                      <a:pt x="2338" y="1098"/>
                    </a:cubicBezTo>
                    <a:cubicBezTo>
                      <a:pt x="2365" y="1047"/>
                      <a:pt x="2388" y="993"/>
                      <a:pt x="2412" y="940"/>
                    </a:cubicBezTo>
                    <a:cubicBezTo>
                      <a:pt x="2432" y="890"/>
                      <a:pt x="2452" y="840"/>
                      <a:pt x="2475" y="789"/>
                    </a:cubicBezTo>
                    <a:cubicBezTo>
                      <a:pt x="2495" y="740"/>
                      <a:pt x="2518" y="689"/>
                      <a:pt x="2542" y="642"/>
                    </a:cubicBezTo>
                    <a:cubicBezTo>
                      <a:pt x="2566" y="596"/>
                      <a:pt x="2589" y="548"/>
                      <a:pt x="2612" y="505"/>
                    </a:cubicBezTo>
                    <a:cubicBezTo>
                      <a:pt x="2626" y="479"/>
                      <a:pt x="2639" y="451"/>
                      <a:pt x="2649" y="425"/>
                    </a:cubicBezTo>
                    <a:lnTo>
                      <a:pt x="2652" y="408"/>
                    </a:lnTo>
                    <a:cubicBezTo>
                      <a:pt x="2656" y="375"/>
                      <a:pt x="2656" y="375"/>
                      <a:pt x="2652" y="345"/>
                    </a:cubicBezTo>
                    <a:cubicBezTo>
                      <a:pt x="2646" y="315"/>
                      <a:pt x="2629" y="291"/>
                      <a:pt x="2609" y="271"/>
                    </a:cubicBezTo>
                    <a:cubicBezTo>
                      <a:pt x="2595" y="255"/>
                      <a:pt x="2575" y="241"/>
                      <a:pt x="2555" y="231"/>
                    </a:cubicBezTo>
                    <a:cubicBezTo>
                      <a:pt x="2538" y="218"/>
                      <a:pt x="2522" y="207"/>
                      <a:pt x="2502" y="198"/>
                    </a:cubicBezTo>
                    <a:cubicBezTo>
                      <a:pt x="2462" y="174"/>
                      <a:pt x="2425" y="154"/>
                      <a:pt x="2385" y="134"/>
                    </a:cubicBezTo>
                    <a:cubicBezTo>
                      <a:pt x="2308" y="90"/>
                      <a:pt x="2231" y="50"/>
                      <a:pt x="2151" y="14"/>
                    </a:cubicBezTo>
                    <a:cubicBezTo>
                      <a:pt x="2132" y="6"/>
                      <a:pt x="2114" y="1"/>
                      <a:pt x="20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1923;p38"/>
              <p:cNvSpPr/>
              <p:nvPr/>
            </p:nvSpPr>
            <p:spPr>
              <a:xfrm>
                <a:off x="2145652" y="3155321"/>
                <a:ext cx="231741" cy="365988"/>
              </a:xfrm>
              <a:custGeom>
                <a:avLst/>
                <a:gdLst/>
                <a:ahLst/>
                <a:cxnLst/>
                <a:rect l="l" t="t" r="r" b="b"/>
                <a:pathLst>
                  <a:path w="2396" h="3784" extrusionOk="0">
                    <a:moveTo>
                      <a:pt x="2103" y="0"/>
                    </a:moveTo>
                    <a:cubicBezTo>
                      <a:pt x="2087" y="0"/>
                      <a:pt x="2071" y="3"/>
                      <a:pt x="2054" y="6"/>
                    </a:cubicBezTo>
                    <a:cubicBezTo>
                      <a:pt x="2044" y="10"/>
                      <a:pt x="2027" y="20"/>
                      <a:pt x="2014" y="27"/>
                    </a:cubicBezTo>
                    <a:cubicBezTo>
                      <a:pt x="2001" y="34"/>
                      <a:pt x="1990" y="43"/>
                      <a:pt x="1980" y="57"/>
                    </a:cubicBezTo>
                    <a:cubicBezTo>
                      <a:pt x="1954" y="80"/>
                      <a:pt x="1937" y="114"/>
                      <a:pt x="1920" y="144"/>
                    </a:cubicBezTo>
                    <a:cubicBezTo>
                      <a:pt x="1897" y="184"/>
                      <a:pt x="1877" y="224"/>
                      <a:pt x="1854" y="261"/>
                    </a:cubicBezTo>
                    <a:cubicBezTo>
                      <a:pt x="1753" y="435"/>
                      <a:pt x="1656" y="608"/>
                      <a:pt x="1559" y="786"/>
                    </a:cubicBezTo>
                    <a:cubicBezTo>
                      <a:pt x="1513" y="873"/>
                      <a:pt x="1465" y="960"/>
                      <a:pt x="1419" y="1047"/>
                    </a:cubicBezTo>
                    <a:cubicBezTo>
                      <a:pt x="1375" y="1130"/>
                      <a:pt x="1332" y="1218"/>
                      <a:pt x="1292" y="1304"/>
                    </a:cubicBezTo>
                    <a:cubicBezTo>
                      <a:pt x="1268" y="1348"/>
                      <a:pt x="1248" y="1391"/>
                      <a:pt x="1224" y="1438"/>
                    </a:cubicBezTo>
                    <a:cubicBezTo>
                      <a:pt x="1204" y="1479"/>
                      <a:pt x="1184" y="1519"/>
                      <a:pt x="1161" y="1559"/>
                    </a:cubicBezTo>
                    <a:cubicBezTo>
                      <a:pt x="1114" y="1646"/>
                      <a:pt x="1067" y="1732"/>
                      <a:pt x="1020" y="1820"/>
                    </a:cubicBezTo>
                    <a:cubicBezTo>
                      <a:pt x="833" y="2164"/>
                      <a:pt x="650" y="2508"/>
                      <a:pt x="459" y="2853"/>
                    </a:cubicBezTo>
                    <a:cubicBezTo>
                      <a:pt x="315" y="3120"/>
                      <a:pt x="168" y="3385"/>
                      <a:pt x="24" y="3652"/>
                    </a:cubicBezTo>
                    <a:cubicBezTo>
                      <a:pt x="0" y="3696"/>
                      <a:pt x="14" y="3749"/>
                      <a:pt x="57" y="3773"/>
                    </a:cubicBezTo>
                    <a:cubicBezTo>
                      <a:pt x="71" y="3780"/>
                      <a:pt x="87" y="3784"/>
                      <a:pt x="102" y="3784"/>
                    </a:cubicBezTo>
                    <a:cubicBezTo>
                      <a:pt x="132" y="3784"/>
                      <a:pt x="162" y="3768"/>
                      <a:pt x="178" y="3739"/>
                    </a:cubicBezTo>
                    <a:cubicBezTo>
                      <a:pt x="372" y="3378"/>
                      <a:pt x="573" y="3020"/>
                      <a:pt x="773" y="2663"/>
                    </a:cubicBezTo>
                    <a:cubicBezTo>
                      <a:pt x="967" y="2317"/>
                      <a:pt x="1164" y="1973"/>
                      <a:pt x="1358" y="1629"/>
                    </a:cubicBezTo>
                    <a:cubicBezTo>
                      <a:pt x="1382" y="1589"/>
                      <a:pt x="1405" y="1545"/>
                      <a:pt x="1428" y="1502"/>
                    </a:cubicBezTo>
                    <a:cubicBezTo>
                      <a:pt x="1452" y="1459"/>
                      <a:pt x="1472" y="1411"/>
                      <a:pt x="1496" y="1368"/>
                    </a:cubicBezTo>
                    <a:cubicBezTo>
                      <a:pt x="1539" y="1284"/>
                      <a:pt x="1582" y="1201"/>
                      <a:pt x="1626" y="1117"/>
                    </a:cubicBezTo>
                    <a:cubicBezTo>
                      <a:pt x="1723" y="940"/>
                      <a:pt x="1820" y="766"/>
                      <a:pt x="1917" y="588"/>
                    </a:cubicBezTo>
                    <a:cubicBezTo>
                      <a:pt x="1954" y="522"/>
                      <a:pt x="1990" y="458"/>
                      <a:pt x="2024" y="391"/>
                    </a:cubicBezTo>
                    <a:cubicBezTo>
                      <a:pt x="2044" y="358"/>
                      <a:pt x="2061" y="321"/>
                      <a:pt x="2081" y="287"/>
                    </a:cubicBezTo>
                    <a:cubicBezTo>
                      <a:pt x="2090" y="271"/>
                      <a:pt x="2098" y="251"/>
                      <a:pt x="2107" y="230"/>
                    </a:cubicBezTo>
                    <a:lnTo>
                      <a:pt x="2124" y="241"/>
                    </a:lnTo>
                    <a:cubicBezTo>
                      <a:pt x="2144" y="251"/>
                      <a:pt x="2161" y="258"/>
                      <a:pt x="2178" y="267"/>
                    </a:cubicBezTo>
                    <a:cubicBezTo>
                      <a:pt x="2201" y="278"/>
                      <a:pt x="2224" y="287"/>
                      <a:pt x="2251" y="295"/>
                    </a:cubicBezTo>
                    <a:cubicBezTo>
                      <a:pt x="2267" y="303"/>
                      <a:pt x="2289" y="308"/>
                      <a:pt x="2309" y="308"/>
                    </a:cubicBezTo>
                    <a:cubicBezTo>
                      <a:pt x="2313" y="308"/>
                      <a:pt x="2317" y="308"/>
                      <a:pt x="2322" y="307"/>
                    </a:cubicBezTo>
                    <a:cubicBezTo>
                      <a:pt x="2335" y="307"/>
                      <a:pt x="2348" y="304"/>
                      <a:pt x="2359" y="298"/>
                    </a:cubicBezTo>
                    <a:cubicBezTo>
                      <a:pt x="2368" y="291"/>
                      <a:pt x="2379" y="281"/>
                      <a:pt x="2385" y="267"/>
                    </a:cubicBezTo>
                    <a:cubicBezTo>
                      <a:pt x="2391" y="258"/>
                      <a:pt x="2395" y="244"/>
                      <a:pt x="2395" y="230"/>
                    </a:cubicBezTo>
                    <a:cubicBezTo>
                      <a:pt x="2395" y="218"/>
                      <a:pt x="2391" y="204"/>
                      <a:pt x="2385" y="194"/>
                    </a:cubicBezTo>
                    <a:cubicBezTo>
                      <a:pt x="2375" y="174"/>
                      <a:pt x="2359" y="157"/>
                      <a:pt x="2342" y="141"/>
                    </a:cubicBezTo>
                    <a:cubicBezTo>
                      <a:pt x="2322" y="124"/>
                      <a:pt x="2298" y="107"/>
                      <a:pt x="2275" y="90"/>
                    </a:cubicBezTo>
                    <a:cubicBezTo>
                      <a:pt x="2258" y="80"/>
                      <a:pt x="2245" y="67"/>
                      <a:pt x="2228" y="57"/>
                    </a:cubicBezTo>
                    <a:cubicBezTo>
                      <a:pt x="2218" y="50"/>
                      <a:pt x="2208" y="43"/>
                      <a:pt x="2198" y="37"/>
                    </a:cubicBezTo>
                    <a:cubicBezTo>
                      <a:pt x="2181" y="23"/>
                      <a:pt x="2164" y="17"/>
                      <a:pt x="2141" y="6"/>
                    </a:cubicBezTo>
                    <a:cubicBezTo>
                      <a:pt x="2129" y="2"/>
                      <a:pt x="2116" y="0"/>
                      <a:pt x="2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1924;p38"/>
              <p:cNvSpPr/>
              <p:nvPr/>
            </p:nvSpPr>
            <p:spPr>
              <a:xfrm>
                <a:off x="2340445" y="3113925"/>
                <a:ext cx="88015" cy="94109"/>
              </a:xfrm>
              <a:custGeom>
                <a:avLst/>
                <a:gdLst/>
                <a:ahLst/>
                <a:cxnLst/>
                <a:rect l="l" t="t" r="r" b="b"/>
                <a:pathLst>
                  <a:path w="910" h="973" extrusionOk="0">
                    <a:moveTo>
                      <a:pt x="789" y="0"/>
                    </a:moveTo>
                    <a:cubicBezTo>
                      <a:pt x="755" y="0"/>
                      <a:pt x="726" y="10"/>
                      <a:pt x="695" y="24"/>
                    </a:cubicBezTo>
                    <a:cubicBezTo>
                      <a:pt x="686" y="30"/>
                      <a:pt x="672" y="36"/>
                      <a:pt x="662" y="44"/>
                    </a:cubicBezTo>
                    <a:cubicBezTo>
                      <a:pt x="652" y="50"/>
                      <a:pt x="638" y="56"/>
                      <a:pt x="629" y="67"/>
                    </a:cubicBezTo>
                    <a:cubicBezTo>
                      <a:pt x="609" y="81"/>
                      <a:pt x="592" y="93"/>
                      <a:pt x="568" y="107"/>
                    </a:cubicBezTo>
                    <a:cubicBezTo>
                      <a:pt x="552" y="117"/>
                      <a:pt x="532" y="130"/>
                      <a:pt x="511" y="141"/>
                    </a:cubicBezTo>
                    <a:cubicBezTo>
                      <a:pt x="485" y="154"/>
                      <a:pt x="465" y="170"/>
                      <a:pt x="442" y="190"/>
                    </a:cubicBezTo>
                    <a:lnTo>
                      <a:pt x="451" y="181"/>
                    </a:lnTo>
                    <a:lnTo>
                      <a:pt x="451" y="181"/>
                    </a:lnTo>
                    <a:cubicBezTo>
                      <a:pt x="431" y="197"/>
                      <a:pt x="414" y="211"/>
                      <a:pt x="394" y="227"/>
                    </a:cubicBezTo>
                    <a:lnTo>
                      <a:pt x="371" y="244"/>
                    </a:lnTo>
                    <a:cubicBezTo>
                      <a:pt x="337" y="268"/>
                      <a:pt x="304" y="288"/>
                      <a:pt x="271" y="311"/>
                    </a:cubicBezTo>
                    <a:cubicBezTo>
                      <a:pt x="237" y="331"/>
                      <a:pt x="201" y="351"/>
                      <a:pt x="164" y="365"/>
                    </a:cubicBezTo>
                    <a:cubicBezTo>
                      <a:pt x="130" y="378"/>
                      <a:pt x="93" y="391"/>
                      <a:pt x="60" y="402"/>
                    </a:cubicBezTo>
                    <a:cubicBezTo>
                      <a:pt x="23" y="411"/>
                      <a:pt x="0" y="451"/>
                      <a:pt x="10" y="491"/>
                    </a:cubicBezTo>
                    <a:cubicBezTo>
                      <a:pt x="18" y="521"/>
                      <a:pt x="48" y="542"/>
                      <a:pt x="78" y="542"/>
                    </a:cubicBezTo>
                    <a:cubicBezTo>
                      <a:pt x="86" y="542"/>
                      <a:pt x="93" y="541"/>
                      <a:pt x="101" y="538"/>
                    </a:cubicBezTo>
                    <a:cubicBezTo>
                      <a:pt x="181" y="515"/>
                      <a:pt x="257" y="488"/>
                      <a:pt x="328" y="445"/>
                    </a:cubicBezTo>
                    <a:cubicBezTo>
                      <a:pt x="357" y="428"/>
                      <a:pt x="388" y="408"/>
                      <a:pt x="414" y="391"/>
                    </a:cubicBezTo>
                    <a:cubicBezTo>
                      <a:pt x="448" y="371"/>
                      <a:pt x="478" y="348"/>
                      <a:pt x="508" y="325"/>
                    </a:cubicBezTo>
                    <a:cubicBezTo>
                      <a:pt x="525" y="311"/>
                      <a:pt x="542" y="301"/>
                      <a:pt x="562" y="288"/>
                    </a:cubicBezTo>
                    <a:lnTo>
                      <a:pt x="622" y="257"/>
                    </a:lnTo>
                    <a:cubicBezTo>
                      <a:pt x="638" y="247"/>
                      <a:pt x="658" y="237"/>
                      <a:pt x="678" y="227"/>
                    </a:cubicBezTo>
                    <a:cubicBezTo>
                      <a:pt x="695" y="214"/>
                      <a:pt x="715" y="204"/>
                      <a:pt x="732" y="194"/>
                    </a:cubicBezTo>
                    <a:lnTo>
                      <a:pt x="732" y="194"/>
                    </a:lnTo>
                    <a:cubicBezTo>
                      <a:pt x="732" y="221"/>
                      <a:pt x="729" y="251"/>
                      <a:pt x="726" y="277"/>
                    </a:cubicBezTo>
                    <a:cubicBezTo>
                      <a:pt x="723" y="304"/>
                      <a:pt x="723" y="334"/>
                      <a:pt x="719" y="361"/>
                    </a:cubicBezTo>
                    <a:cubicBezTo>
                      <a:pt x="712" y="402"/>
                      <a:pt x="706" y="442"/>
                      <a:pt x="699" y="482"/>
                    </a:cubicBezTo>
                    <a:cubicBezTo>
                      <a:pt x="689" y="525"/>
                      <a:pt x="682" y="572"/>
                      <a:pt x="669" y="615"/>
                    </a:cubicBezTo>
                    <a:cubicBezTo>
                      <a:pt x="658" y="658"/>
                      <a:pt x="649" y="703"/>
                      <a:pt x="635" y="743"/>
                    </a:cubicBezTo>
                    <a:cubicBezTo>
                      <a:pt x="629" y="766"/>
                      <a:pt x="622" y="789"/>
                      <a:pt x="615" y="813"/>
                    </a:cubicBezTo>
                    <a:cubicBezTo>
                      <a:pt x="612" y="823"/>
                      <a:pt x="609" y="833"/>
                      <a:pt x="605" y="843"/>
                    </a:cubicBezTo>
                    <a:cubicBezTo>
                      <a:pt x="598" y="859"/>
                      <a:pt x="595" y="879"/>
                      <a:pt x="595" y="899"/>
                    </a:cubicBezTo>
                    <a:cubicBezTo>
                      <a:pt x="595" y="927"/>
                      <a:pt x="612" y="950"/>
                      <a:pt x="635" y="963"/>
                    </a:cubicBezTo>
                    <a:lnTo>
                      <a:pt x="655" y="970"/>
                    </a:lnTo>
                    <a:cubicBezTo>
                      <a:pt x="661" y="972"/>
                      <a:pt x="667" y="973"/>
                      <a:pt x="674" y="973"/>
                    </a:cubicBezTo>
                    <a:cubicBezTo>
                      <a:pt x="699" y="973"/>
                      <a:pt x="726" y="957"/>
                      <a:pt x="739" y="933"/>
                    </a:cubicBezTo>
                    <a:cubicBezTo>
                      <a:pt x="752" y="910"/>
                      <a:pt x="759" y="890"/>
                      <a:pt x="766" y="863"/>
                    </a:cubicBezTo>
                    <a:cubicBezTo>
                      <a:pt x="772" y="843"/>
                      <a:pt x="779" y="823"/>
                      <a:pt x="783" y="803"/>
                    </a:cubicBezTo>
                    <a:cubicBezTo>
                      <a:pt x="792" y="766"/>
                      <a:pt x="806" y="729"/>
                      <a:pt x="819" y="692"/>
                    </a:cubicBezTo>
                    <a:cubicBezTo>
                      <a:pt x="829" y="652"/>
                      <a:pt x="839" y="615"/>
                      <a:pt x="849" y="578"/>
                    </a:cubicBezTo>
                    <a:cubicBezTo>
                      <a:pt x="856" y="538"/>
                      <a:pt x="866" y="505"/>
                      <a:pt x="873" y="468"/>
                    </a:cubicBezTo>
                    <a:cubicBezTo>
                      <a:pt x="879" y="428"/>
                      <a:pt x="886" y="391"/>
                      <a:pt x="893" y="354"/>
                    </a:cubicBezTo>
                    <a:cubicBezTo>
                      <a:pt x="896" y="311"/>
                      <a:pt x="903" y="268"/>
                      <a:pt x="906" y="224"/>
                    </a:cubicBezTo>
                    <a:cubicBezTo>
                      <a:pt x="906" y="207"/>
                      <a:pt x="910" y="187"/>
                      <a:pt x="910" y="167"/>
                    </a:cubicBezTo>
                    <a:cubicBezTo>
                      <a:pt x="910" y="144"/>
                      <a:pt x="906" y="117"/>
                      <a:pt x="903" y="93"/>
                    </a:cubicBezTo>
                    <a:cubicBezTo>
                      <a:pt x="899" y="81"/>
                      <a:pt x="896" y="70"/>
                      <a:pt x="890" y="56"/>
                    </a:cubicBezTo>
                    <a:cubicBezTo>
                      <a:pt x="883" y="47"/>
                      <a:pt x="876" y="36"/>
                      <a:pt x="869" y="27"/>
                    </a:cubicBezTo>
                    <a:cubicBezTo>
                      <a:pt x="859" y="20"/>
                      <a:pt x="833" y="3"/>
                      <a:pt x="823" y="3"/>
                    </a:cubicBezTo>
                    <a:cubicBezTo>
                      <a:pt x="809" y="0"/>
                      <a:pt x="799" y="0"/>
                      <a:pt x="7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1925;p38"/>
              <p:cNvSpPr/>
              <p:nvPr/>
            </p:nvSpPr>
            <p:spPr>
              <a:xfrm>
                <a:off x="2373427" y="3138105"/>
                <a:ext cx="40139" cy="26308"/>
              </a:xfrm>
              <a:custGeom>
                <a:avLst/>
                <a:gdLst/>
                <a:ahLst/>
                <a:cxnLst/>
                <a:rect l="l" t="t" r="r" b="b"/>
                <a:pathLst>
                  <a:path w="415" h="272" extrusionOk="0">
                    <a:moveTo>
                      <a:pt x="90" y="1"/>
                    </a:moveTo>
                    <a:cubicBezTo>
                      <a:pt x="83" y="1"/>
                      <a:pt x="75" y="2"/>
                      <a:pt x="67" y="4"/>
                    </a:cubicBezTo>
                    <a:cubicBezTo>
                      <a:pt x="47" y="11"/>
                      <a:pt x="30" y="24"/>
                      <a:pt x="20" y="41"/>
                    </a:cubicBezTo>
                    <a:cubicBezTo>
                      <a:pt x="0" y="78"/>
                      <a:pt x="10" y="128"/>
                      <a:pt x="47" y="148"/>
                    </a:cubicBezTo>
                    <a:lnTo>
                      <a:pt x="50" y="152"/>
                    </a:lnTo>
                    <a:cubicBezTo>
                      <a:pt x="130" y="188"/>
                      <a:pt x="207" y="225"/>
                      <a:pt x="284" y="262"/>
                    </a:cubicBezTo>
                    <a:cubicBezTo>
                      <a:pt x="298" y="268"/>
                      <a:pt x="312" y="272"/>
                      <a:pt x="326" y="272"/>
                    </a:cubicBezTo>
                    <a:cubicBezTo>
                      <a:pt x="353" y="272"/>
                      <a:pt x="378" y="258"/>
                      <a:pt x="391" y="232"/>
                    </a:cubicBezTo>
                    <a:cubicBezTo>
                      <a:pt x="414" y="195"/>
                      <a:pt x="398" y="144"/>
                      <a:pt x="362" y="124"/>
                    </a:cubicBezTo>
                    <a:cubicBezTo>
                      <a:pt x="288" y="81"/>
                      <a:pt x="207" y="47"/>
                      <a:pt x="127" y="11"/>
                    </a:cubicBezTo>
                    <a:cubicBezTo>
                      <a:pt x="116" y="4"/>
                      <a:pt x="104" y="1"/>
                      <a:pt x="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1926;p38"/>
              <p:cNvSpPr/>
              <p:nvPr/>
            </p:nvSpPr>
            <p:spPr>
              <a:xfrm>
                <a:off x="2198364" y="3124564"/>
                <a:ext cx="220135" cy="380883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3938" extrusionOk="0">
                    <a:moveTo>
                      <a:pt x="2181" y="0"/>
                    </a:moveTo>
                    <a:cubicBezTo>
                      <a:pt x="2161" y="0"/>
                      <a:pt x="2144" y="7"/>
                      <a:pt x="2127" y="14"/>
                    </a:cubicBezTo>
                    <a:cubicBezTo>
                      <a:pt x="2115" y="17"/>
                      <a:pt x="2101" y="23"/>
                      <a:pt x="2091" y="31"/>
                    </a:cubicBezTo>
                    <a:cubicBezTo>
                      <a:pt x="2081" y="37"/>
                      <a:pt x="2074" y="44"/>
                      <a:pt x="2064" y="54"/>
                    </a:cubicBezTo>
                    <a:cubicBezTo>
                      <a:pt x="2051" y="67"/>
                      <a:pt x="2041" y="87"/>
                      <a:pt x="2031" y="104"/>
                    </a:cubicBezTo>
                    <a:lnTo>
                      <a:pt x="2017" y="124"/>
                    </a:lnTo>
                    <a:cubicBezTo>
                      <a:pt x="2001" y="144"/>
                      <a:pt x="1984" y="161"/>
                      <a:pt x="1967" y="184"/>
                    </a:cubicBezTo>
                    <a:cubicBezTo>
                      <a:pt x="1944" y="211"/>
                      <a:pt x="1927" y="241"/>
                      <a:pt x="1907" y="272"/>
                    </a:cubicBezTo>
                    <a:cubicBezTo>
                      <a:pt x="1891" y="298"/>
                      <a:pt x="1874" y="328"/>
                      <a:pt x="1857" y="355"/>
                    </a:cubicBezTo>
                    <a:cubicBezTo>
                      <a:pt x="1837" y="395"/>
                      <a:pt x="1814" y="432"/>
                      <a:pt x="1793" y="472"/>
                    </a:cubicBezTo>
                    <a:cubicBezTo>
                      <a:pt x="1773" y="505"/>
                      <a:pt x="1757" y="536"/>
                      <a:pt x="1736" y="569"/>
                    </a:cubicBezTo>
                    <a:cubicBezTo>
                      <a:pt x="1713" y="616"/>
                      <a:pt x="1693" y="662"/>
                      <a:pt x="1676" y="709"/>
                    </a:cubicBezTo>
                    <a:lnTo>
                      <a:pt x="1676" y="706"/>
                    </a:lnTo>
                    <a:cubicBezTo>
                      <a:pt x="1659" y="746"/>
                      <a:pt x="1636" y="783"/>
                      <a:pt x="1616" y="820"/>
                    </a:cubicBezTo>
                    <a:cubicBezTo>
                      <a:pt x="1596" y="857"/>
                      <a:pt x="1576" y="894"/>
                      <a:pt x="1556" y="926"/>
                    </a:cubicBezTo>
                    <a:cubicBezTo>
                      <a:pt x="1513" y="1007"/>
                      <a:pt x="1472" y="1087"/>
                      <a:pt x="1435" y="1167"/>
                    </a:cubicBezTo>
                    <a:cubicBezTo>
                      <a:pt x="1395" y="1251"/>
                      <a:pt x="1345" y="1335"/>
                      <a:pt x="1301" y="1419"/>
                    </a:cubicBezTo>
                    <a:cubicBezTo>
                      <a:pt x="1255" y="1502"/>
                      <a:pt x="1208" y="1585"/>
                      <a:pt x="1164" y="1672"/>
                    </a:cubicBezTo>
                    <a:cubicBezTo>
                      <a:pt x="1148" y="1712"/>
                      <a:pt x="1128" y="1749"/>
                      <a:pt x="1111" y="1786"/>
                    </a:cubicBezTo>
                    <a:cubicBezTo>
                      <a:pt x="1091" y="1829"/>
                      <a:pt x="1068" y="1873"/>
                      <a:pt x="1044" y="1913"/>
                    </a:cubicBezTo>
                    <a:cubicBezTo>
                      <a:pt x="1000" y="1990"/>
                      <a:pt x="960" y="2067"/>
                      <a:pt x="917" y="2147"/>
                    </a:cubicBezTo>
                    <a:cubicBezTo>
                      <a:pt x="830" y="2305"/>
                      <a:pt x="743" y="2465"/>
                      <a:pt x="656" y="2626"/>
                    </a:cubicBezTo>
                    <a:cubicBezTo>
                      <a:pt x="566" y="2789"/>
                      <a:pt x="479" y="2953"/>
                      <a:pt x="386" y="3117"/>
                    </a:cubicBezTo>
                    <a:cubicBezTo>
                      <a:pt x="298" y="3274"/>
                      <a:pt x="208" y="3432"/>
                      <a:pt x="125" y="3592"/>
                    </a:cubicBezTo>
                    <a:cubicBezTo>
                      <a:pt x="91" y="3652"/>
                      <a:pt x="61" y="3713"/>
                      <a:pt x="28" y="3773"/>
                    </a:cubicBezTo>
                    <a:cubicBezTo>
                      <a:pt x="0" y="3827"/>
                      <a:pt x="17" y="3893"/>
                      <a:pt x="71" y="3924"/>
                    </a:cubicBezTo>
                    <a:cubicBezTo>
                      <a:pt x="87" y="3933"/>
                      <a:pt x="104" y="3937"/>
                      <a:pt x="122" y="3937"/>
                    </a:cubicBezTo>
                    <a:cubicBezTo>
                      <a:pt x="161" y="3937"/>
                      <a:pt x="200" y="3916"/>
                      <a:pt x="218" y="3879"/>
                    </a:cubicBezTo>
                    <a:cubicBezTo>
                      <a:pt x="305" y="3716"/>
                      <a:pt x="395" y="3552"/>
                      <a:pt x="486" y="3388"/>
                    </a:cubicBezTo>
                    <a:cubicBezTo>
                      <a:pt x="573" y="3228"/>
                      <a:pt x="663" y="3067"/>
                      <a:pt x="750" y="2907"/>
                    </a:cubicBezTo>
                    <a:cubicBezTo>
                      <a:pt x="843" y="2746"/>
                      <a:pt x="937" y="2582"/>
                      <a:pt x="1028" y="2419"/>
                    </a:cubicBezTo>
                    <a:cubicBezTo>
                      <a:pt x="1071" y="2342"/>
                      <a:pt x="1114" y="2265"/>
                      <a:pt x="1158" y="2187"/>
                    </a:cubicBezTo>
                    <a:cubicBezTo>
                      <a:pt x="1178" y="2154"/>
                      <a:pt x="1198" y="2118"/>
                      <a:pt x="1218" y="2081"/>
                    </a:cubicBezTo>
                    <a:cubicBezTo>
                      <a:pt x="1241" y="2037"/>
                      <a:pt x="1269" y="1993"/>
                      <a:pt x="1289" y="1947"/>
                    </a:cubicBezTo>
                    <a:cubicBezTo>
                      <a:pt x="1309" y="1910"/>
                      <a:pt x="1325" y="1870"/>
                      <a:pt x="1345" y="1829"/>
                    </a:cubicBezTo>
                    <a:cubicBezTo>
                      <a:pt x="1365" y="1789"/>
                      <a:pt x="1385" y="1746"/>
                      <a:pt x="1405" y="1706"/>
                    </a:cubicBezTo>
                    <a:cubicBezTo>
                      <a:pt x="1449" y="1619"/>
                      <a:pt x="1496" y="1536"/>
                      <a:pt x="1539" y="1448"/>
                    </a:cubicBezTo>
                    <a:cubicBezTo>
                      <a:pt x="1562" y="1408"/>
                      <a:pt x="1586" y="1368"/>
                      <a:pt x="1606" y="1325"/>
                    </a:cubicBezTo>
                    <a:cubicBezTo>
                      <a:pt x="1626" y="1284"/>
                      <a:pt x="1643" y="1244"/>
                      <a:pt x="1663" y="1204"/>
                    </a:cubicBezTo>
                    <a:cubicBezTo>
                      <a:pt x="1700" y="1124"/>
                      <a:pt x="1740" y="1044"/>
                      <a:pt x="1780" y="963"/>
                    </a:cubicBezTo>
                    <a:cubicBezTo>
                      <a:pt x="1797" y="934"/>
                      <a:pt x="1814" y="900"/>
                      <a:pt x="1830" y="866"/>
                    </a:cubicBezTo>
                    <a:cubicBezTo>
                      <a:pt x="1843" y="840"/>
                      <a:pt x="1857" y="813"/>
                      <a:pt x="1867" y="786"/>
                    </a:cubicBezTo>
                    <a:cubicBezTo>
                      <a:pt x="1871" y="773"/>
                      <a:pt x="1874" y="760"/>
                      <a:pt x="1880" y="746"/>
                    </a:cubicBezTo>
                    <a:cubicBezTo>
                      <a:pt x="1907" y="679"/>
                      <a:pt x="1944" y="613"/>
                      <a:pt x="1977" y="548"/>
                    </a:cubicBezTo>
                    <a:cubicBezTo>
                      <a:pt x="1997" y="516"/>
                      <a:pt x="2017" y="479"/>
                      <a:pt x="2034" y="445"/>
                    </a:cubicBezTo>
                    <a:cubicBezTo>
                      <a:pt x="2047" y="422"/>
                      <a:pt x="2061" y="395"/>
                      <a:pt x="2071" y="372"/>
                    </a:cubicBezTo>
                    <a:cubicBezTo>
                      <a:pt x="2084" y="377"/>
                      <a:pt x="2098" y="380"/>
                      <a:pt x="2111" y="380"/>
                    </a:cubicBezTo>
                    <a:cubicBezTo>
                      <a:pt x="2123" y="380"/>
                      <a:pt x="2134" y="378"/>
                      <a:pt x="2144" y="375"/>
                    </a:cubicBezTo>
                    <a:cubicBezTo>
                      <a:pt x="2164" y="368"/>
                      <a:pt x="2184" y="358"/>
                      <a:pt x="2198" y="341"/>
                    </a:cubicBezTo>
                    <a:cubicBezTo>
                      <a:pt x="2212" y="324"/>
                      <a:pt x="2218" y="315"/>
                      <a:pt x="2228" y="298"/>
                    </a:cubicBezTo>
                    <a:cubicBezTo>
                      <a:pt x="2232" y="288"/>
                      <a:pt x="2238" y="275"/>
                      <a:pt x="2245" y="264"/>
                    </a:cubicBezTo>
                    <a:lnTo>
                      <a:pt x="2252" y="247"/>
                    </a:lnTo>
                    <a:cubicBezTo>
                      <a:pt x="2268" y="227"/>
                      <a:pt x="2275" y="207"/>
                      <a:pt x="2268" y="181"/>
                    </a:cubicBezTo>
                    <a:lnTo>
                      <a:pt x="2268" y="171"/>
                    </a:lnTo>
                    <a:cubicBezTo>
                      <a:pt x="2268" y="161"/>
                      <a:pt x="2265" y="151"/>
                      <a:pt x="2261" y="137"/>
                    </a:cubicBezTo>
                    <a:lnTo>
                      <a:pt x="2265" y="124"/>
                    </a:lnTo>
                    <a:cubicBezTo>
                      <a:pt x="2268" y="94"/>
                      <a:pt x="2268" y="67"/>
                      <a:pt x="2255" y="40"/>
                    </a:cubicBezTo>
                    <a:cubicBezTo>
                      <a:pt x="2238" y="17"/>
                      <a:pt x="2208" y="0"/>
                      <a:pt x="21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" name="Google Shape;1927;p38"/>
            <p:cNvGrpSpPr/>
            <p:nvPr/>
          </p:nvGrpSpPr>
          <p:grpSpPr>
            <a:xfrm rot="-1597285">
              <a:off x="242715" y="755429"/>
              <a:ext cx="274711" cy="579956"/>
              <a:chOff x="304040" y="3020774"/>
              <a:chExt cx="274707" cy="579948"/>
            </a:xfrm>
          </p:grpSpPr>
          <p:sp>
            <p:nvSpPr>
              <p:cNvPr id="37" name="Google Shape;1928;p38"/>
              <p:cNvSpPr/>
              <p:nvPr/>
            </p:nvSpPr>
            <p:spPr>
              <a:xfrm>
                <a:off x="331667" y="3093518"/>
                <a:ext cx="75931" cy="35025"/>
              </a:xfrm>
              <a:custGeom>
                <a:avLst/>
                <a:gdLst/>
                <a:ahLst/>
                <a:cxnLst/>
                <a:rect l="l" t="t" r="r" b="b"/>
                <a:pathLst>
                  <a:path w="874" h="507" extrusionOk="0">
                    <a:moveTo>
                      <a:pt x="670" y="1"/>
                    </a:moveTo>
                    <a:cubicBezTo>
                      <a:pt x="650" y="1"/>
                      <a:pt x="630" y="4"/>
                      <a:pt x="613" y="10"/>
                    </a:cubicBezTo>
                    <a:lnTo>
                      <a:pt x="593" y="14"/>
                    </a:lnTo>
                    <a:cubicBezTo>
                      <a:pt x="566" y="26"/>
                      <a:pt x="536" y="51"/>
                      <a:pt x="516" y="74"/>
                    </a:cubicBezTo>
                    <a:cubicBezTo>
                      <a:pt x="509" y="83"/>
                      <a:pt x="502" y="94"/>
                      <a:pt x="499" y="104"/>
                    </a:cubicBezTo>
                    <a:cubicBezTo>
                      <a:pt x="485" y="107"/>
                      <a:pt x="473" y="107"/>
                      <a:pt x="459" y="107"/>
                    </a:cubicBezTo>
                    <a:cubicBezTo>
                      <a:pt x="362" y="114"/>
                      <a:pt x="265" y="127"/>
                      <a:pt x="168" y="140"/>
                    </a:cubicBezTo>
                    <a:cubicBezTo>
                      <a:pt x="68" y="154"/>
                      <a:pt x="1" y="251"/>
                      <a:pt x="14" y="348"/>
                    </a:cubicBezTo>
                    <a:cubicBezTo>
                      <a:pt x="27" y="440"/>
                      <a:pt x="106" y="507"/>
                      <a:pt x="196" y="507"/>
                    </a:cubicBezTo>
                    <a:cubicBezTo>
                      <a:pt x="205" y="507"/>
                      <a:pt x="213" y="506"/>
                      <a:pt x="221" y="505"/>
                    </a:cubicBezTo>
                    <a:cubicBezTo>
                      <a:pt x="302" y="492"/>
                      <a:pt x="385" y="478"/>
                      <a:pt x="465" y="472"/>
                    </a:cubicBezTo>
                    <a:cubicBezTo>
                      <a:pt x="499" y="468"/>
                      <a:pt x="530" y="465"/>
                      <a:pt x="562" y="455"/>
                    </a:cubicBezTo>
                    <a:cubicBezTo>
                      <a:pt x="593" y="448"/>
                      <a:pt x="619" y="438"/>
                      <a:pt x="650" y="428"/>
                    </a:cubicBezTo>
                    <a:cubicBezTo>
                      <a:pt x="656" y="425"/>
                      <a:pt x="663" y="421"/>
                      <a:pt x="673" y="418"/>
                    </a:cubicBezTo>
                    <a:cubicBezTo>
                      <a:pt x="683" y="418"/>
                      <a:pt x="696" y="418"/>
                      <a:pt x="706" y="415"/>
                    </a:cubicBezTo>
                    <a:lnTo>
                      <a:pt x="726" y="412"/>
                    </a:lnTo>
                    <a:lnTo>
                      <a:pt x="737" y="408"/>
                    </a:lnTo>
                    <a:cubicBezTo>
                      <a:pt x="760" y="401"/>
                      <a:pt x="790" y="395"/>
                      <a:pt x="806" y="375"/>
                    </a:cubicBezTo>
                    <a:cubicBezTo>
                      <a:pt x="831" y="355"/>
                      <a:pt x="851" y="335"/>
                      <a:pt x="860" y="304"/>
                    </a:cubicBezTo>
                    <a:cubicBezTo>
                      <a:pt x="874" y="264"/>
                      <a:pt x="874" y="247"/>
                      <a:pt x="874" y="207"/>
                    </a:cubicBezTo>
                    <a:cubicBezTo>
                      <a:pt x="874" y="164"/>
                      <a:pt x="851" y="127"/>
                      <a:pt x="826" y="91"/>
                    </a:cubicBezTo>
                    <a:cubicBezTo>
                      <a:pt x="803" y="57"/>
                      <a:pt x="766" y="34"/>
                      <a:pt x="730" y="14"/>
                    </a:cubicBezTo>
                    <a:cubicBezTo>
                      <a:pt x="712" y="5"/>
                      <a:pt x="691" y="1"/>
                      <a:pt x="67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1929;p38"/>
              <p:cNvSpPr/>
              <p:nvPr/>
            </p:nvSpPr>
            <p:spPr>
              <a:xfrm>
                <a:off x="345915" y="3132135"/>
                <a:ext cx="214501" cy="410557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5943" extrusionOk="0">
                    <a:moveTo>
                      <a:pt x="543" y="1"/>
                    </a:moveTo>
                    <a:cubicBezTo>
                      <a:pt x="523" y="1"/>
                      <a:pt x="503" y="3"/>
                      <a:pt x="486" y="3"/>
                    </a:cubicBezTo>
                    <a:cubicBezTo>
                      <a:pt x="466" y="6"/>
                      <a:pt x="442" y="9"/>
                      <a:pt x="422" y="17"/>
                    </a:cubicBezTo>
                    <a:cubicBezTo>
                      <a:pt x="398" y="23"/>
                      <a:pt x="378" y="29"/>
                      <a:pt x="355" y="37"/>
                    </a:cubicBezTo>
                    <a:cubicBezTo>
                      <a:pt x="301" y="53"/>
                      <a:pt x="252" y="94"/>
                      <a:pt x="215" y="137"/>
                    </a:cubicBezTo>
                    <a:cubicBezTo>
                      <a:pt x="203" y="133"/>
                      <a:pt x="192" y="132"/>
                      <a:pt x="180" y="132"/>
                    </a:cubicBezTo>
                    <a:cubicBezTo>
                      <a:pt x="157" y="132"/>
                      <a:pt x="134" y="138"/>
                      <a:pt x="111" y="147"/>
                    </a:cubicBezTo>
                    <a:cubicBezTo>
                      <a:pt x="71" y="163"/>
                      <a:pt x="37" y="197"/>
                      <a:pt x="20" y="240"/>
                    </a:cubicBezTo>
                    <a:cubicBezTo>
                      <a:pt x="0" y="287"/>
                      <a:pt x="8" y="327"/>
                      <a:pt x="20" y="374"/>
                    </a:cubicBezTo>
                    <a:cubicBezTo>
                      <a:pt x="65" y="511"/>
                      <a:pt x="121" y="645"/>
                      <a:pt x="168" y="779"/>
                    </a:cubicBezTo>
                    <a:cubicBezTo>
                      <a:pt x="211" y="896"/>
                      <a:pt x="241" y="1013"/>
                      <a:pt x="281" y="1127"/>
                    </a:cubicBezTo>
                    <a:cubicBezTo>
                      <a:pt x="318" y="1227"/>
                      <a:pt x="366" y="1324"/>
                      <a:pt x="406" y="1421"/>
                    </a:cubicBezTo>
                    <a:cubicBezTo>
                      <a:pt x="412" y="1444"/>
                      <a:pt x="418" y="1471"/>
                      <a:pt x="426" y="1494"/>
                    </a:cubicBezTo>
                    <a:cubicBezTo>
                      <a:pt x="446" y="1571"/>
                      <a:pt x="469" y="1648"/>
                      <a:pt x="489" y="1722"/>
                    </a:cubicBezTo>
                    <a:cubicBezTo>
                      <a:pt x="509" y="1786"/>
                      <a:pt x="536" y="1849"/>
                      <a:pt x="556" y="1912"/>
                    </a:cubicBezTo>
                    <a:cubicBezTo>
                      <a:pt x="566" y="1953"/>
                      <a:pt x="576" y="1993"/>
                      <a:pt x="589" y="2033"/>
                    </a:cubicBezTo>
                    <a:cubicBezTo>
                      <a:pt x="602" y="2067"/>
                      <a:pt x="616" y="2103"/>
                      <a:pt x="626" y="2140"/>
                    </a:cubicBezTo>
                    <a:cubicBezTo>
                      <a:pt x="642" y="2193"/>
                      <a:pt x="656" y="2247"/>
                      <a:pt x="673" y="2301"/>
                    </a:cubicBezTo>
                    <a:cubicBezTo>
                      <a:pt x="690" y="2354"/>
                      <a:pt x="710" y="2408"/>
                      <a:pt x="727" y="2461"/>
                    </a:cubicBezTo>
                    <a:cubicBezTo>
                      <a:pt x="743" y="2514"/>
                      <a:pt x="756" y="2571"/>
                      <a:pt x="780" y="2625"/>
                    </a:cubicBezTo>
                    <a:cubicBezTo>
                      <a:pt x="803" y="2682"/>
                      <a:pt x="830" y="2732"/>
                      <a:pt x="850" y="2789"/>
                    </a:cubicBezTo>
                    <a:cubicBezTo>
                      <a:pt x="870" y="2835"/>
                      <a:pt x="890" y="2886"/>
                      <a:pt x="911" y="2933"/>
                    </a:cubicBezTo>
                    <a:cubicBezTo>
                      <a:pt x="934" y="2986"/>
                      <a:pt x="957" y="3039"/>
                      <a:pt x="977" y="3093"/>
                    </a:cubicBezTo>
                    <a:cubicBezTo>
                      <a:pt x="994" y="3150"/>
                      <a:pt x="1011" y="3207"/>
                      <a:pt x="1031" y="3260"/>
                    </a:cubicBezTo>
                    <a:cubicBezTo>
                      <a:pt x="1048" y="3311"/>
                      <a:pt x="1068" y="3360"/>
                      <a:pt x="1081" y="3408"/>
                    </a:cubicBezTo>
                    <a:cubicBezTo>
                      <a:pt x="1111" y="3511"/>
                      <a:pt x="1138" y="3612"/>
                      <a:pt x="1171" y="3712"/>
                    </a:cubicBezTo>
                    <a:cubicBezTo>
                      <a:pt x="1198" y="3802"/>
                      <a:pt x="1228" y="3896"/>
                      <a:pt x="1255" y="3986"/>
                    </a:cubicBezTo>
                    <a:cubicBezTo>
                      <a:pt x="1289" y="4100"/>
                      <a:pt x="1318" y="4214"/>
                      <a:pt x="1349" y="4328"/>
                    </a:cubicBezTo>
                    <a:cubicBezTo>
                      <a:pt x="1385" y="4461"/>
                      <a:pt x="1415" y="4598"/>
                      <a:pt x="1456" y="4732"/>
                    </a:cubicBezTo>
                    <a:cubicBezTo>
                      <a:pt x="1496" y="4869"/>
                      <a:pt x="1539" y="5006"/>
                      <a:pt x="1582" y="5140"/>
                    </a:cubicBezTo>
                    <a:cubicBezTo>
                      <a:pt x="1622" y="5271"/>
                      <a:pt x="1659" y="5398"/>
                      <a:pt x="1696" y="5528"/>
                    </a:cubicBezTo>
                    <a:cubicBezTo>
                      <a:pt x="1710" y="5572"/>
                      <a:pt x="1723" y="5612"/>
                      <a:pt x="1733" y="5655"/>
                    </a:cubicBezTo>
                    <a:cubicBezTo>
                      <a:pt x="1740" y="5678"/>
                      <a:pt x="1746" y="5702"/>
                      <a:pt x="1753" y="5725"/>
                    </a:cubicBezTo>
                    <a:cubicBezTo>
                      <a:pt x="1760" y="5756"/>
                      <a:pt x="1763" y="5788"/>
                      <a:pt x="1780" y="5819"/>
                    </a:cubicBezTo>
                    <a:cubicBezTo>
                      <a:pt x="1793" y="5853"/>
                      <a:pt x="1814" y="5879"/>
                      <a:pt x="1843" y="5902"/>
                    </a:cubicBezTo>
                    <a:cubicBezTo>
                      <a:pt x="1860" y="5909"/>
                      <a:pt x="1877" y="5919"/>
                      <a:pt x="1891" y="5926"/>
                    </a:cubicBezTo>
                    <a:cubicBezTo>
                      <a:pt x="1913" y="5937"/>
                      <a:pt x="1938" y="5942"/>
                      <a:pt x="1963" y="5942"/>
                    </a:cubicBezTo>
                    <a:cubicBezTo>
                      <a:pt x="1974" y="5942"/>
                      <a:pt x="1986" y="5941"/>
                      <a:pt x="1997" y="5939"/>
                    </a:cubicBezTo>
                    <a:cubicBezTo>
                      <a:pt x="2044" y="5939"/>
                      <a:pt x="2084" y="5913"/>
                      <a:pt x="2118" y="5882"/>
                    </a:cubicBezTo>
                    <a:cubicBezTo>
                      <a:pt x="2138" y="5882"/>
                      <a:pt x="2158" y="5879"/>
                      <a:pt x="2178" y="5879"/>
                    </a:cubicBezTo>
                    <a:cubicBezTo>
                      <a:pt x="2212" y="5876"/>
                      <a:pt x="2245" y="5866"/>
                      <a:pt x="2275" y="5856"/>
                    </a:cubicBezTo>
                    <a:cubicBezTo>
                      <a:pt x="2322" y="5842"/>
                      <a:pt x="2379" y="5802"/>
                      <a:pt x="2405" y="5759"/>
                    </a:cubicBezTo>
                    <a:cubicBezTo>
                      <a:pt x="2436" y="5708"/>
                      <a:pt x="2456" y="5672"/>
                      <a:pt x="2462" y="5612"/>
                    </a:cubicBezTo>
                    <a:cubicBezTo>
                      <a:pt x="2468" y="5578"/>
                      <a:pt x="2468" y="5544"/>
                      <a:pt x="2462" y="5515"/>
                    </a:cubicBezTo>
                    <a:lnTo>
                      <a:pt x="2462" y="5495"/>
                    </a:lnTo>
                    <a:cubicBezTo>
                      <a:pt x="2462" y="5401"/>
                      <a:pt x="2452" y="5307"/>
                      <a:pt x="2436" y="5214"/>
                    </a:cubicBezTo>
                    <a:cubicBezTo>
                      <a:pt x="2408" y="5070"/>
                      <a:pt x="2379" y="4922"/>
                      <a:pt x="2332" y="4782"/>
                    </a:cubicBezTo>
                    <a:cubicBezTo>
                      <a:pt x="2288" y="4658"/>
                      <a:pt x="2241" y="4535"/>
                      <a:pt x="2198" y="4408"/>
                    </a:cubicBezTo>
                    <a:cubicBezTo>
                      <a:pt x="2155" y="4287"/>
                      <a:pt x="2115" y="4167"/>
                      <a:pt x="2078" y="4047"/>
                    </a:cubicBezTo>
                    <a:cubicBezTo>
                      <a:pt x="2031" y="3882"/>
                      <a:pt x="1987" y="3718"/>
                      <a:pt x="1937" y="3555"/>
                    </a:cubicBezTo>
                    <a:cubicBezTo>
                      <a:pt x="1914" y="3481"/>
                      <a:pt x="1891" y="3411"/>
                      <a:pt x="1866" y="3337"/>
                    </a:cubicBezTo>
                    <a:cubicBezTo>
                      <a:pt x="1843" y="3264"/>
                      <a:pt x="1823" y="3184"/>
                      <a:pt x="1793" y="3110"/>
                    </a:cubicBezTo>
                    <a:cubicBezTo>
                      <a:pt x="1786" y="3090"/>
                      <a:pt x="1773" y="3070"/>
                      <a:pt x="1757" y="3053"/>
                    </a:cubicBezTo>
                    <a:cubicBezTo>
                      <a:pt x="1726" y="2946"/>
                      <a:pt x="1700" y="2835"/>
                      <a:pt x="1673" y="2729"/>
                    </a:cubicBezTo>
                    <a:cubicBezTo>
                      <a:pt x="1633" y="2578"/>
                      <a:pt x="1590" y="2428"/>
                      <a:pt x="1539" y="2281"/>
                    </a:cubicBezTo>
                    <a:cubicBezTo>
                      <a:pt x="1519" y="2224"/>
                      <a:pt x="1499" y="2167"/>
                      <a:pt x="1479" y="2110"/>
                    </a:cubicBezTo>
                    <a:cubicBezTo>
                      <a:pt x="1459" y="2046"/>
                      <a:pt x="1439" y="1983"/>
                      <a:pt x="1419" y="1916"/>
                    </a:cubicBezTo>
                    <a:cubicBezTo>
                      <a:pt x="1399" y="1859"/>
                      <a:pt x="1375" y="1802"/>
                      <a:pt x="1352" y="1745"/>
                    </a:cubicBezTo>
                    <a:cubicBezTo>
                      <a:pt x="1325" y="1692"/>
                      <a:pt x="1305" y="1635"/>
                      <a:pt x="1281" y="1582"/>
                    </a:cubicBezTo>
                    <a:cubicBezTo>
                      <a:pt x="1235" y="1465"/>
                      <a:pt x="1191" y="1347"/>
                      <a:pt x="1158" y="1224"/>
                    </a:cubicBezTo>
                    <a:lnTo>
                      <a:pt x="1158" y="1224"/>
                    </a:lnTo>
                    <a:lnTo>
                      <a:pt x="1161" y="1244"/>
                    </a:lnTo>
                    <a:cubicBezTo>
                      <a:pt x="1134" y="1143"/>
                      <a:pt x="1104" y="1040"/>
                      <a:pt x="1071" y="940"/>
                    </a:cubicBezTo>
                    <a:cubicBezTo>
                      <a:pt x="1044" y="852"/>
                      <a:pt x="1017" y="765"/>
                      <a:pt x="991" y="679"/>
                    </a:cubicBezTo>
                    <a:cubicBezTo>
                      <a:pt x="977" y="628"/>
                      <a:pt x="963" y="582"/>
                      <a:pt x="951" y="531"/>
                    </a:cubicBezTo>
                    <a:cubicBezTo>
                      <a:pt x="934" y="458"/>
                      <a:pt x="914" y="381"/>
                      <a:pt x="887" y="304"/>
                    </a:cubicBezTo>
                    <a:cubicBezTo>
                      <a:pt x="857" y="210"/>
                      <a:pt x="807" y="123"/>
                      <a:pt x="727" y="63"/>
                    </a:cubicBezTo>
                    <a:cubicBezTo>
                      <a:pt x="683" y="29"/>
                      <a:pt x="639" y="20"/>
                      <a:pt x="586" y="6"/>
                    </a:cubicBezTo>
                    <a:cubicBezTo>
                      <a:pt x="573" y="2"/>
                      <a:pt x="558" y="1"/>
                      <a:pt x="54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1930;p38"/>
              <p:cNvSpPr/>
              <p:nvPr/>
            </p:nvSpPr>
            <p:spPr>
              <a:xfrm>
                <a:off x="320634" y="3031206"/>
                <a:ext cx="66896" cy="72398"/>
              </a:xfrm>
              <a:custGeom>
                <a:avLst/>
                <a:gdLst/>
                <a:ahLst/>
                <a:cxnLst/>
                <a:rect l="l" t="t" r="r" b="b"/>
                <a:pathLst>
                  <a:path w="770" h="1048" extrusionOk="0">
                    <a:moveTo>
                      <a:pt x="283" y="1"/>
                    </a:moveTo>
                    <a:cubicBezTo>
                      <a:pt x="263" y="1"/>
                      <a:pt x="245" y="4"/>
                      <a:pt x="228" y="9"/>
                    </a:cubicBezTo>
                    <a:cubicBezTo>
                      <a:pt x="215" y="13"/>
                      <a:pt x="205" y="16"/>
                      <a:pt x="191" y="19"/>
                    </a:cubicBezTo>
                    <a:cubicBezTo>
                      <a:pt x="158" y="33"/>
                      <a:pt x="124" y="66"/>
                      <a:pt x="101" y="90"/>
                    </a:cubicBezTo>
                    <a:cubicBezTo>
                      <a:pt x="91" y="103"/>
                      <a:pt x="84" y="113"/>
                      <a:pt x="75" y="126"/>
                    </a:cubicBezTo>
                    <a:cubicBezTo>
                      <a:pt x="64" y="146"/>
                      <a:pt x="50" y="166"/>
                      <a:pt x="41" y="190"/>
                    </a:cubicBezTo>
                    <a:cubicBezTo>
                      <a:pt x="38" y="213"/>
                      <a:pt x="30" y="237"/>
                      <a:pt x="24" y="257"/>
                    </a:cubicBezTo>
                    <a:cubicBezTo>
                      <a:pt x="14" y="297"/>
                      <a:pt x="14" y="340"/>
                      <a:pt x="10" y="380"/>
                    </a:cubicBezTo>
                    <a:cubicBezTo>
                      <a:pt x="10" y="414"/>
                      <a:pt x="7" y="444"/>
                      <a:pt x="7" y="477"/>
                    </a:cubicBezTo>
                    <a:cubicBezTo>
                      <a:pt x="4" y="554"/>
                      <a:pt x="1" y="631"/>
                      <a:pt x="7" y="712"/>
                    </a:cubicBezTo>
                    <a:cubicBezTo>
                      <a:pt x="7" y="748"/>
                      <a:pt x="18" y="788"/>
                      <a:pt x="30" y="825"/>
                    </a:cubicBezTo>
                    <a:cubicBezTo>
                      <a:pt x="14" y="852"/>
                      <a:pt x="4" y="885"/>
                      <a:pt x="10" y="922"/>
                    </a:cubicBezTo>
                    <a:cubicBezTo>
                      <a:pt x="20" y="992"/>
                      <a:pt x="84" y="1048"/>
                      <a:pt x="153" y="1048"/>
                    </a:cubicBezTo>
                    <a:cubicBezTo>
                      <a:pt x="160" y="1048"/>
                      <a:pt x="168" y="1047"/>
                      <a:pt x="175" y="1046"/>
                    </a:cubicBezTo>
                    <a:cubicBezTo>
                      <a:pt x="215" y="1039"/>
                      <a:pt x="258" y="1029"/>
                      <a:pt x="299" y="1022"/>
                    </a:cubicBezTo>
                    <a:cubicBezTo>
                      <a:pt x="311" y="1022"/>
                      <a:pt x="325" y="1022"/>
                      <a:pt x="335" y="1019"/>
                    </a:cubicBezTo>
                    <a:cubicBezTo>
                      <a:pt x="365" y="1016"/>
                      <a:pt x="388" y="1009"/>
                      <a:pt x="412" y="996"/>
                    </a:cubicBezTo>
                    <a:cubicBezTo>
                      <a:pt x="456" y="985"/>
                      <a:pt x="499" y="976"/>
                      <a:pt x="539" y="959"/>
                    </a:cubicBezTo>
                    <a:cubicBezTo>
                      <a:pt x="563" y="949"/>
                      <a:pt x="586" y="939"/>
                      <a:pt x="609" y="928"/>
                    </a:cubicBezTo>
                    <a:cubicBezTo>
                      <a:pt x="620" y="925"/>
                      <a:pt x="632" y="922"/>
                      <a:pt x="643" y="919"/>
                    </a:cubicBezTo>
                    <a:cubicBezTo>
                      <a:pt x="680" y="905"/>
                      <a:pt x="706" y="882"/>
                      <a:pt x="730" y="852"/>
                    </a:cubicBezTo>
                    <a:cubicBezTo>
                      <a:pt x="766" y="812"/>
                      <a:pt x="770" y="752"/>
                      <a:pt x="766" y="698"/>
                    </a:cubicBezTo>
                    <a:cubicBezTo>
                      <a:pt x="766" y="675"/>
                      <a:pt x="760" y="652"/>
                      <a:pt x="753" y="631"/>
                    </a:cubicBezTo>
                    <a:cubicBezTo>
                      <a:pt x="737" y="564"/>
                      <a:pt x="720" y="497"/>
                      <a:pt x="693" y="434"/>
                    </a:cubicBezTo>
                    <a:cubicBezTo>
                      <a:pt x="673" y="387"/>
                      <a:pt x="649" y="340"/>
                      <a:pt x="629" y="294"/>
                    </a:cubicBezTo>
                    <a:cubicBezTo>
                      <a:pt x="609" y="253"/>
                      <a:pt x="586" y="213"/>
                      <a:pt x="556" y="176"/>
                    </a:cubicBezTo>
                    <a:cubicBezTo>
                      <a:pt x="539" y="156"/>
                      <a:pt x="519" y="136"/>
                      <a:pt x="499" y="116"/>
                    </a:cubicBezTo>
                    <a:cubicBezTo>
                      <a:pt x="479" y="96"/>
                      <a:pt x="459" y="79"/>
                      <a:pt x="439" y="59"/>
                    </a:cubicBezTo>
                    <a:cubicBezTo>
                      <a:pt x="402" y="29"/>
                      <a:pt x="351" y="5"/>
                      <a:pt x="305" y="2"/>
                    </a:cubicBezTo>
                    <a:cubicBezTo>
                      <a:pt x="297" y="1"/>
                      <a:pt x="290" y="1"/>
                      <a:pt x="2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1931;p38"/>
              <p:cNvSpPr/>
              <p:nvPr/>
            </p:nvSpPr>
            <p:spPr>
              <a:xfrm>
                <a:off x="392655" y="3123914"/>
                <a:ext cx="171844" cy="413459"/>
              </a:xfrm>
              <a:custGeom>
                <a:avLst/>
                <a:gdLst/>
                <a:ahLst/>
                <a:cxnLst/>
                <a:rect l="l" t="t" r="r" b="b"/>
                <a:pathLst>
                  <a:path w="1978" h="5985" extrusionOk="0">
                    <a:moveTo>
                      <a:pt x="97" y="1"/>
                    </a:moveTo>
                    <a:cubicBezTo>
                      <a:pt x="93" y="1"/>
                      <a:pt x="88" y="1"/>
                      <a:pt x="84" y="1"/>
                    </a:cubicBezTo>
                    <a:lnTo>
                      <a:pt x="75" y="1"/>
                    </a:lnTo>
                    <a:cubicBezTo>
                      <a:pt x="35" y="15"/>
                      <a:pt x="1" y="58"/>
                      <a:pt x="11" y="102"/>
                    </a:cubicBezTo>
                    <a:cubicBezTo>
                      <a:pt x="41" y="225"/>
                      <a:pt x="68" y="353"/>
                      <a:pt x="95" y="477"/>
                    </a:cubicBezTo>
                    <a:cubicBezTo>
                      <a:pt x="118" y="600"/>
                      <a:pt x="149" y="724"/>
                      <a:pt x="178" y="847"/>
                    </a:cubicBezTo>
                    <a:cubicBezTo>
                      <a:pt x="209" y="968"/>
                      <a:pt x="242" y="1088"/>
                      <a:pt x="275" y="1212"/>
                    </a:cubicBezTo>
                    <a:cubicBezTo>
                      <a:pt x="309" y="1343"/>
                      <a:pt x="345" y="1473"/>
                      <a:pt x="376" y="1604"/>
                    </a:cubicBezTo>
                    <a:cubicBezTo>
                      <a:pt x="413" y="1741"/>
                      <a:pt x="442" y="1878"/>
                      <a:pt x="470" y="2019"/>
                    </a:cubicBezTo>
                    <a:cubicBezTo>
                      <a:pt x="499" y="2155"/>
                      <a:pt x="539" y="2292"/>
                      <a:pt x="580" y="2426"/>
                    </a:cubicBezTo>
                    <a:cubicBezTo>
                      <a:pt x="623" y="2576"/>
                      <a:pt x="663" y="2724"/>
                      <a:pt x="710" y="2871"/>
                    </a:cubicBezTo>
                    <a:cubicBezTo>
                      <a:pt x="740" y="2978"/>
                      <a:pt x="774" y="3089"/>
                      <a:pt x="807" y="3198"/>
                    </a:cubicBezTo>
                    <a:cubicBezTo>
                      <a:pt x="857" y="3376"/>
                      <a:pt x="907" y="3553"/>
                      <a:pt x="964" y="3727"/>
                    </a:cubicBezTo>
                    <a:cubicBezTo>
                      <a:pt x="1021" y="3905"/>
                      <a:pt x="1084" y="4078"/>
                      <a:pt x="1141" y="4256"/>
                    </a:cubicBezTo>
                    <a:cubicBezTo>
                      <a:pt x="1208" y="4493"/>
                      <a:pt x="1279" y="4734"/>
                      <a:pt x="1345" y="4975"/>
                    </a:cubicBezTo>
                    <a:cubicBezTo>
                      <a:pt x="1382" y="5105"/>
                      <a:pt x="1426" y="5232"/>
                      <a:pt x="1473" y="5359"/>
                    </a:cubicBezTo>
                    <a:cubicBezTo>
                      <a:pt x="1489" y="5410"/>
                      <a:pt x="1506" y="5463"/>
                      <a:pt x="1523" y="5517"/>
                    </a:cubicBezTo>
                    <a:cubicBezTo>
                      <a:pt x="1543" y="5574"/>
                      <a:pt x="1563" y="5631"/>
                      <a:pt x="1583" y="5687"/>
                    </a:cubicBezTo>
                    <a:cubicBezTo>
                      <a:pt x="1600" y="5724"/>
                      <a:pt x="1613" y="5764"/>
                      <a:pt x="1629" y="5804"/>
                    </a:cubicBezTo>
                    <a:cubicBezTo>
                      <a:pt x="1637" y="5821"/>
                      <a:pt x="1650" y="5841"/>
                      <a:pt x="1657" y="5861"/>
                    </a:cubicBezTo>
                    <a:cubicBezTo>
                      <a:pt x="1674" y="5891"/>
                      <a:pt x="1697" y="5928"/>
                      <a:pt x="1727" y="5952"/>
                    </a:cubicBezTo>
                    <a:cubicBezTo>
                      <a:pt x="1754" y="5972"/>
                      <a:pt x="1787" y="5984"/>
                      <a:pt x="1821" y="5984"/>
                    </a:cubicBezTo>
                    <a:cubicBezTo>
                      <a:pt x="1841" y="5984"/>
                      <a:pt x="1861" y="5980"/>
                      <a:pt x="1881" y="5972"/>
                    </a:cubicBezTo>
                    <a:cubicBezTo>
                      <a:pt x="1907" y="5958"/>
                      <a:pt x="1921" y="5944"/>
                      <a:pt x="1941" y="5924"/>
                    </a:cubicBezTo>
                    <a:cubicBezTo>
                      <a:pt x="1958" y="5904"/>
                      <a:pt x="1964" y="5878"/>
                      <a:pt x="1971" y="5851"/>
                    </a:cubicBezTo>
                    <a:cubicBezTo>
                      <a:pt x="1975" y="5831"/>
                      <a:pt x="1978" y="5811"/>
                      <a:pt x="1975" y="5787"/>
                    </a:cubicBezTo>
                    <a:cubicBezTo>
                      <a:pt x="1971" y="5757"/>
                      <a:pt x="1955" y="5737"/>
                      <a:pt x="1941" y="5717"/>
                    </a:cubicBezTo>
                    <a:lnTo>
                      <a:pt x="1921" y="5700"/>
                    </a:lnTo>
                    <a:cubicBezTo>
                      <a:pt x="1914" y="5684"/>
                      <a:pt x="1910" y="5667"/>
                      <a:pt x="1904" y="5651"/>
                    </a:cubicBezTo>
                    <a:cubicBezTo>
                      <a:pt x="1887" y="5600"/>
                      <a:pt x="1867" y="5546"/>
                      <a:pt x="1850" y="5496"/>
                    </a:cubicBezTo>
                    <a:cubicBezTo>
                      <a:pt x="1827" y="5440"/>
                      <a:pt x="1807" y="5383"/>
                      <a:pt x="1784" y="5322"/>
                    </a:cubicBezTo>
                    <a:cubicBezTo>
                      <a:pt x="1764" y="5269"/>
                      <a:pt x="1740" y="5216"/>
                      <a:pt x="1720" y="5162"/>
                    </a:cubicBezTo>
                    <a:cubicBezTo>
                      <a:pt x="1674" y="5045"/>
                      <a:pt x="1629" y="4928"/>
                      <a:pt x="1589" y="4808"/>
                    </a:cubicBezTo>
                    <a:cubicBezTo>
                      <a:pt x="1553" y="4691"/>
                      <a:pt x="1513" y="4570"/>
                      <a:pt x="1479" y="4450"/>
                    </a:cubicBezTo>
                    <a:cubicBezTo>
                      <a:pt x="1459" y="4393"/>
                      <a:pt x="1442" y="4333"/>
                      <a:pt x="1426" y="4276"/>
                    </a:cubicBezTo>
                    <a:cubicBezTo>
                      <a:pt x="1402" y="4192"/>
                      <a:pt x="1376" y="4109"/>
                      <a:pt x="1349" y="4025"/>
                    </a:cubicBezTo>
                    <a:cubicBezTo>
                      <a:pt x="1316" y="3938"/>
                      <a:pt x="1285" y="3851"/>
                      <a:pt x="1255" y="3760"/>
                    </a:cubicBezTo>
                    <a:cubicBezTo>
                      <a:pt x="1192" y="3587"/>
                      <a:pt x="1138" y="3410"/>
                      <a:pt x="1084" y="3232"/>
                    </a:cubicBezTo>
                    <a:lnTo>
                      <a:pt x="1084" y="3232"/>
                    </a:lnTo>
                    <a:cubicBezTo>
                      <a:pt x="1088" y="3243"/>
                      <a:pt x="1092" y="3255"/>
                      <a:pt x="1095" y="3266"/>
                    </a:cubicBezTo>
                    <a:cubicBezTo>
                      <a:pt x="1032" y="3052"/>
                      <a:pt x="964" y="2837"/>
                      <a:pt x="901" y="2624"/>
                    </a:cubicBezTo>
                    <a:cubicBezTo>
                      <a:pt x="847" y="2440"/>
                      <a:pt x="791" y="2255"/>
                      <a:pt x="734" y="2072"/>
                    </a:cubicBezTo>
                    <a:cubicBezTo>
                      <a:pt x="677" y="1874"/>
                      <a:pt x="630" y="1677"/>
                      <a:pt x="573" y="1480"/>
                    </a:cubicBezTo>
                    <a:cubicBezTo>
                      <a:pt x="513" y="1276"/>
                      <a:pt x="453" y="1071"/>
                      <a:pt x="393" y="868"/>
                    </a:cubicBezTo>
                    <a:cubicBezTo>
                      <a:pt x="356" y="741"/>
                      <a:pt x="322" y="614"/>
                      <a:pt x="289" y="486"/>
                    </a:cubicBezTo>
                    <a:cubicBezTo>
                      <a:pt x="252" y="349"/>
                      <a:pt x="218" y="213"/>
                      <a:pt x="185" y="75"/>
                    </a:cubicBezTo>
                    <a:cubicBezTo>
                      <a:pt x="181" y="52"/>
                      <a:pt x="172" y="32"/>
                      <a:pt x="152" y="18"/>
                    </a:cubicBezTo>
                    <a:cubicBezTo>
                      <a:pt x="135" y="7"/>
                      <a:pt x="116" y="1"/>
                      <a:pt x="97" y="1"/>
                    </a:cubicBezTo>
                    <a:close/>
                  </a:path>
                </a:pathLst>
              </a:custGeom>
              <a:solidFill>
                <a:schemeClr val="dk1">
                  <a:alpha val="2545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1932;p38"/>
              <p:cNvSpPr/>
              <p:nvPr/>
            </p:nvSpPr>
            <p:spPr>
              <a:xfrm>
                <a:off x="304040" y="3020774"/>
                <a:ext cx="274707" cy="579948"/>
              </a:xfrm>
              <a:custGeom>
                <a:avLst/>
                <a:gdLst/>
                <a:ahLst/>
                <a:cxnLst/>
                <a:rect l="l" t="t" r="r" b="b"/>
                <a:pathLst>
                  <a:path w="3162" h="8395" extrusionOk="0">
                    <a:moveTo>
                      <a:pt x="473" y="261"/>
                    </a:moveTo>
                    <a:cubicBezTo>
                      <a:pt x="490" y="264"/>
                      <a:pt x="506" y="267"/>
                      <a:pt x="522" y="274"/>
                    </a:cubicBezTo>
                    <a:cubicBezTo>
                      <a:pt x="539" y="281"/>
                      <a:pt x="556" y="290"/>
                      <a:pt x="570" y="301"/>
                    </a:cubicBezTo>
                    <a:cubicBezTo>
                      <a:pt x="596" y="324"/>
                      <a:pt x="620" y="351"/>
                      <a:pt x="643" y="377"/>
                    </a:cubicBezTo>
                    <a:cubicBezTo>
                      <a:pt x="670" y="411"/>
                      <a:pt x="693" y="448"/>
                      <a:pt x="713" y="485"/>
                    </a:cubicBezTo>
                    <a:cubicBezTo>
                      <a:pt x="740" y="528"/>
                      <a:pt x="763" y="575"/>
                      <a:pt x="787" y="622"/>
                    </a:cubicBezTo>
                    <a:cubicBezTo>
                      <a:pt x="834" y="715"/>
                      <a:pt x="877" y="812"/>
                      <a:pt x="917" y="906"/>
                    </a:cubicBezTo>
                    <a:cubicBezTo>
                      <a:pt x="957" y="1006"/>
                      <a:pt x="994" y="1107"/>
                      <a:pt x="1021" y="1207"/>
                    </a:cubicBezTo>
                    <a:cubicBezTo>
                      <a:pt x="1055" y="1324"/>
                      <a:pt x="1088" y="1441"/>
                      <a:pt x="1128" y="1555"/>
                    </a:cubicBezTo>
                    <a:cubicBezTo>
                      <a:pt x="1165" y="1669"/>
                      <a:pt x="1198" y="1786"/>
                      <a:pt x="1235" y="1899"/>
                    </a:cubicBezTo>
                    <a:cubicBezTo>
                      <a:pt x="1252" y="1956"/>
                      <a:pt x="1269" y="2010"/>
                      <a:pt x="1285" y="2063"/>
                    </a:cubicBezTo>
                    <a:cubicBezTo>
                      <a:pt x="1302" y="2123"/>
                      <a:pt x="1315" y="2180"/>
                      <a:pt x="1332" y="2240"/>
                    </a:cubicBezTo>
                    <a:cubicBezTo>
                      <a:pt x="1365" y="2351"/>
                      <a:pt x="1399" y="2461"/>
                      <a:pt x="1433" y="2575"/>
                    </a:cubicBezTo>
                    <a:cubicBezTo>
                      <a:pt x="1470" y="2692"/>
                      <a:pt x="1506" y="2805"/>
                      <a:pt x="1543" y="2922"/>
                    </a:cubicBezTo>
                    <a:cubicBezTo>
                      <a:pt x="1576" y="3036"/>
                      <a:pt x="1610" y="3150"/>
                      <a:pt x="1646" y="3264"/>
                    </a:cubicBezTo>
                    <a:cubicBezTo>
                      <a:pt x="1666" y="3324"/>
                      <a:pt x="1686" y="3384"/>
                      <a:pt x="1703" y="3447"/>
                    </a:cubicBezTo>
                    <a:cubicBezTo>
                      <a:pt x="1720" y="3498"/>
                      <a:pt x="1734" y="3548"/>
                      <a:pt x="1751" y="3601"/>
                    </a:cubicBezTo>
                    <a:cubicBezTo>
                      <a:pt x="1783" y="3722"/>
                      <a:pt x="1820" y="3842"/>
                      <a:pt x="1857" y="3963"/>
                    </a:cubicBezTo>
                    <a:cubicBezTo>
                      <a:pt x="1887" y="4073"/>
                      <a:pt x="1927" y="4177"/>
                      <a:pt x="1961" y="4287"/>
                    </a:cubicBezTo>
                    <a:cubicBezTo>
                      <a:pt x="1998" y="4407"/>
                      <a:pt x="2038" y="4528"/>
                      <a:pt x="2075" y="4651"/>
                    </a:cubicBezTo>
                    <a:cubicBezTo>
                      <a:pt x="2104" y="4762"/>
                      <a:pt x="2141" y="4872"/>
                      <a:pt x="2178" y="4983"/>
                    </a:cubicBezTo>
                    <a:cubicBezTo>
                      <a:pt x="2215" y="5097"/>
                      <a:pt x="2248" y="5210"/>
                      <a:pt x="2285" y="5321"/>
                    </a:cubicBezTo>
                    <a:cubicBezTo>
                      <a:pt x="2325" y="5438"/>
                      <a:pt x="2362" y="5554"/>
                      <a:pt x="2402" y="5672"/>
                    </a:cubicBezTo>
                    <a:cubicBezTo>
                      <a:pt x="2442" y="5782"/>
                      <a:pt x="2473" y="5895"/>
                      <a:pt x="2506" y="6006"/>
                    </a:cubicBezTo>
                    <a:cubicBezTo>
                      <a:pt x="2536" y="6110"/>
                      <a:pt x="2573" y="6217"/>
                      <a:pt x="2609" y="6321"/>
                    </a:cubicBezTo>
                    <a:cubicBezTo>
                      <a:pt x="2623" y="6364"/>
                      <a:pt x="2640" y="6404"/>
                      <a:pt x="2657" y="6448"/>
                    </a:cubicBezTo>
                    <a:cubicBezTo>
                      <a:pt x="2674" y="6491"/>
                      <a:pt x="2686" y="6534"/>
                      <a:pt x="2703" y="6582"/>
                    </a:cubicBezTo>
                    <a:cubicBezTo>
                      <a:pt x="2734" y="6668"/>
                      <a:pt x="2767" y="6752"/>
                      <a:pt x="2800" y="6835"/>
                    </a:cubicBezTo>
                    <a:cubicBezTo>
                      <a:pt x="2837" y="6929"/>
                      <a:pt x="2874" y="7023"/>
                      <a:pt x="2907" y="7120"/>
                    </a:cubicBezTo>
                    <a:cubicBezTo>
                      <a:pt x="2924" y="7164"/>
                      <a:pt x="2934" y="7210"/>
                      <a:pt x="2947" y="7260"/>
                    </a:cubicBezTo>
                    <a:cubicBezTo>
                      <a:pt x="2950" y="7270"/>
                      <a:pt x="2954" y="7284"/>
                      <a:pt x="2954" y="7294"/>
                    </a:cubicBezTo>
                    <a:cubicBezTo>
                      <a:pt x="2901" y="7311"/>
                      <a:pt x="2847" y="7337"/>
                      <a:pt x="2797" y="7360"/>
                    </a:cubicBezTo>
                    <a:cubicBezTo>
                      <a:pt x="2763" y="7371"/>
                      <a:pt x="2730" y="7380"/>
                      <a:pt x="2697" y="7394"/>
                    </a:cubicBezTo>
                    <a:cubicBezTo>
                      <a:pt x="2660" y="7408"/>
                      <a:pt x="2626" y="7428"/>
                      <a:pt x="2589" y="7445"/>
                    </a:cubicBezTo>
                    <a:cubicBezTo>
                      <a:pt x="2546" y="7461"/>
                      <a:pt x="2496" y="7468"/>
                      <a:pt x="2449" y="7474"/>
                    </a:cubicBezTo>
                    <a:cubicBezTo>
                      <a:pt x="2442" y="7474"/>
                      <a:pt x="2433" y="7478"/>
                      <a:pt x="2426" y="7478"/>
                    </a:cubicBezTo>
                    <a:cubicBezTo>
                      <a:pt x="2419" y="7465"/>
                      <a:pt x="2413" y="7451"/>
                      <a:pt x="2405" y="7441"/>
                    </a:cubicBezTo>
                    <a:cubicBezTo>
                      <a:pt x="2393" y="7417"/>
                      <a:pt x="2382" y="7397"/>
                      <a:pt x="2373" y="7374"/>
                    </a:cubicBezTo>
                    <a:cubicBezTo>
                      <a:pt x="2352" y="7334"/>
                      <a:pt x="2336" y="7294"/>
                      <a:pt x="2319" y="7250"/>
                    </a:cubicBezTo>
                    <a:cubicBezTo>
                      <a:pt x="2279" y="7153"/>
                      <a:pt x="2245" y="7053"/>
                      <a:pt x="2212" y="6956"/>
                    </a:cubicBezTo>
                    <a:cubicBezTo>
                      <a:pt x="2172" y="6846"/>
                      <a:pt x="2141" y="6732"/>
                      <a:pt x="2108" y="6618"/>
                    </a:cubicBezTo>
                    <a:cubicBezTo>
                      <a:pt x="2075" y="6508"/>
                      <a:pt x="2035" y="6397"/>
                      <a:pt x="1995" y="6284"/>
                    </a:cubicBezTo>
                    <a:cubicBezTo>
                      <a:pt x="1954" y="6176"/>
                      <a:pt x="1917" y="6066"/>
                      <a:pt x="1881" y="5956"/>
                    </a:cubicBezTo>
                    <a:cubicBezTo>
                      <a:pt x="1860" y="5903"/>
                      <a:pt x="1844" y="5849"/>
                      <a:pt x="1824" y="5792"/>
                    </a:cubicBezTo>
                    <a:cubicBezTo>
                      <a:pt x="1807" y="5739"/>
                      <a:pt x="1791" y="5685"/>
                      <a:pt x="1774" y="5631"/>
                    </a:cubicBezTo>
                    <a:cubicBezTo>
                      <a:pt x="1737" y="5514"/>
                      <a:pt x="1700" y="5401"/>
                      <a:pt x="1657" y="5287"/>
                    </a:cubicBezTo>
                    <a:cubicBezTo>
                      <a:pt x="1620" y="5180"/>
                      <a:pt x="1583" y="5077"/>
                      <a:pt x="1550" y="4969"/>
                    </a:cubicBezTo>
                    <a:cubicBezTo>
                      <a:pt x="1513" y="4856"/>
                      <a:pt x="1473" y="4745"/>
                      <a:pt x="1442" y="4631"/>
                    </a:cubicBezTo>
                    <a:cubicBezTo>
                      <a:pt x="1405" y="4518"/>
                      <a:pt x="1372" y="4404"/>
                      <a:pt x="1336" y="4290"/>
                    </a:cubicBezTo>
                    <a:cubicBezTo>
                      <a:pt x="1319" y="4237"/>
                      <a:pt x="1302" y="4183"/>
                      <a:pt x="1282" y="4130"/>
                    </a:cubicBezTo>
                    <a:cubicBezTo>
                      <a:pt x="1265" y="4077"/>
                      <a:pt x="1249" y="4020"/>
                      <a:pt x="1232" y="3966"/>
                    </a:cubicBezTo>
                    <a:cubicBezTo>
                      <a:pt x="1195" y="3849"/>
                      <a:pt x="1155" y="3732"/>
                      <a:pt x="1115" y="3618"/>
                    </a:cubicBezTo>
                    <a:cubicBezTo>
                      <a:pt x="1095" y="3565"/>
                      <a:pt x="1078" y="3508"/>
                      <a:pt x="1061" y="3455"/>
                    </a:cubicBezTo>
                    <a:cubicBezTo>
                      <a:pt x="1044" y="3398"/>
                      <a:pt x="1024" y="3344"/>
                      <a:pt x="1004" y="3291"/>
                    </a:cubicBezTo>
                    <a:cubicBezTo>
                      <a:pt x="988" y="3234"/>
                      <a:pt x="968" y="3177"/>
                      <a:pt x="951" y="3120"/>
                    </a:cubicBezTo>
                    <a:cubicBezTo>
                      <a:pt x="934" y="3070"/>
                      <a:pt x="914" y="3016"/>
                      <a:pt x="897" y="2966"/>
                    </a:cubicBezTo>
                    <a:cubicBezTo>
                      <a:pt x="860" y="2849"/>
                      <a:pt x="827" y="2732"/>
                      <a:pt x="791" y="2615"/>
                    </a:cubicBezTo>
                    <a:cubicBezTo>
                      <a:pt x="754" y="2501"/>
                      <a:pt x="723" y="2391"/>
                      <a:pt x="690" y="2277"/>
                    </a:cubicBezTo>
                    <a:cubicBezTo>
                      <a:pt x="656" y="2160"/>
                      <a:pt x="623" y="2047"/>
                      <a:pt x="590" y="1933"/>
                    </a:cubicBezTo>
                    <a:cubicBezTo>
                      <a:pt x="573" y="1876"/>
                      <a:pt x="556" y="1822"/>
                      <a:pt x="539" y="1766"/>
                    </a:cubicBezTo>
                    <a:cubicBezTo>
                      <a:pt x="522" y="1709"/>
                      <a:pt x="510" y="1649"/>
                      <a:pt x="493" y="1588"/>
                    </a:cubicBezTo>
                    <a:cubicBezTo>
                      <a:pt x="466" y="1468"/>
                      <a:pt x="439" y="1351"/>
                      <a:pt x="412" y="1234"/>
                    </a:cubicBezTo>
                    <a:cubicBezTo>
                      <a:pt x="389" y="1124"/>
                      <a:pt x="372" y="1013"/>
                      <a:pt x="349" y="903"/>
                    </a:cubicBezTo>
                    <a:cubicBezTo>
                      <a:pt x="335" y="839"/>
                      <a:pt x="326" y="778"/>
                      <a:pt x="312" y="718"/>
                    </a:cubicBezTo>
                    <a:cubicBezTo>
                      <a:pt x="302" y="662"/>
                      <a:pt x="295" y="602"/>
                      <a:pt x="289" y="545"/>
                    </a:cubicBezTo>
                    <a:cubicBezTo>
                      <a:pt x="286" y="531"/>
                      <a:pt x="286" y="522"/>
                      <a:pt x="282" y="508"/>
                    </a:cubicBezTo>
                    <a:cubicBezTo>
                      <a:pt x="278" y="465"/>
                      <a:pt x="272" y="421"/>
                      <a:pt x="275" y="381"/>
                    </a:cubicBezTo>
                    <a:cubicBezTo>
                      <a:pt x="278" y="364"/>
                      <a:pt x="282" y="347"/>
                      <a:pt x="289" y="331"/>
                    </a:cubicBezTo>
                    <a:lnTo>
                      <a:pt x="298" y="307"/>
                    </a:lnTo>
                    <a:lnTo>
                      <a:pt x="312" y="297"/>
                    </a:lnTo>
                    <a:cubicBezTo>
                      <a:pt x="319" y="294"/>
                      <a:pt x="326" y="287"/>
                      <a:pt x="335" y="284"/>
                    </a:cubicBezTo>
                    <a:cubicBezTo>
                      <a:pt x="362" y="274"/>
                      <a:pt x="392" y="267"/>
                      <a:pt x="419" y="261"/>
                    </a:cubicBezTo>
                    <a:close/>
                    <a:moveTo>
                      <a:pt x="2978" y="7494"/>
                    </a:moveTo>
                    <a:lnTo>
                      <a:pt x="2978" y="7525"/>
                    </a:lnTo>
                    <a:cubicBezTo>
                      <a:pt x="2975" y="7575"/>
                      <a:pt x="2975" y="7625"/>
                      <a:pt x="2971" y="7675"/>
                    </a:cubicBezTo>
                    <a:cubicBezTo>
                      <a:pt x="2971" y="7769"/>
                      <a:pt x="2967" y="7866"/>
                      <a:pt x="2954" y="7959"/>
                    </a:cubicBezTo>
                    <a:cubicBezTo>
                      <a:pt x="2954" y="7976"/>
                      <a:pt x="2950" y="7996"/>
                      <a:pt x="2947" y="8013"/>
                    </a:cubicBezTo>
                    <a:cubicBezTo>
                      <a:pt x="2941" y="8056"/>
                      <a:pt x="2938" y="8103"/>
                      <a:pt x="2927" y="8147"/>
                    </a:cubicBezTo>
                    <a:cubicBezTo>
                      <a:pt x="2887" y="8116"/>
                      <a:pt x="2850" y="8083"/>
                      <a:pt x="2814" y="8050"/>
                    </a:cubicBezTo>
                    <a:cubicBezTo>
                      <a:pt x="2780" y="8019"/>
                      <a:pt x="2750" y="7990"/>
                      <a:pt x="2723" y="7953"/>
                    </a:cubicBezTo>
                    <a:cubicBezTo>
                      <a:pt x="2683" y="7899"/>
                      <a:pt x="2643" y="7842"/>
                      <a:pt x="2603" y="7789"/>
                    </a:cubicBezTo>
                    <a:cubicBezTo>
                      <a:pt x="2583" y="7755"/>
                      <a:pt x="2560" y="7726"/>
                      <a:pt x="2536" y="7692"/>
                    </a:cubicBezTo>
                    <a:lnTo>
                      <a:pt x="2543" y="7692"/>
                    </a:lnTo>
                    <a:cubicBezTo>
                      <a:pt x="2563" y="7681"/>
                      <a:pt x="2586" y="7675"/>
                      <a:pt x="2609" y="7669"/>
                    </a:cubicBezTo>
                    <a:cubicBezTo>
                      <a:pt x="2643" y="7658"/>
                      <a:pt x="2670" y="7641"/>
                      <a:pt x="2700" y="7628"/>
                    </a:cubicBezTo>
                    <a:cubicBezTo>
                      <a:pt x="2720" y="7618"/>
                      <a:pt x="2740" y="7605"/>
                      <a:pt x="2760" y="7595"/>
                    </a:cubicBezTo>
                    <a:cubicBezTo>
                      <a:pt x="2780" y="7581"/>
                      <a:pt x="2800" y="7571"/>
                      <a:pt x="2820" y="7561"/>
                    </a:cubicBezTo>
                    <a:cubicBezTo>
                      <a:pt x="2844" y="7551"/>
                      <a:pt x="2864" y="7545"/>
                      <a:pt x="2887" y="7535"/>
                    </a:cubicBezTo>
                    <a:cubicBezTo>
                      <a:pt x="2904" y="7525"/>
                      <a:pt x="2924" y="7514"/>
                      <a:pt x="2941" y="7508"/>
                    </a:cubicBezTo>
                    <a:cubicBezTo>
                      <a:pt x="2954" y="7501"/>
                      <a:pt x="2967" y="7498"/>
                      <a:pt x="2978" y="7494"/>
                    </a:cubicBezTo>
                    <a:close/>
                    <a:moveTo>
                      <a:pt x="434" y="1"/>
                    </a:moveTo>
                    <a:cubicBezTo>
                      <a:pt x="385" y="1"/>
                      <a:pt x="334" y="9"/>
                      <a:pt x="286" y="16"/>
                    </a:cubicBezTo>
                    <a:cubicBezTo>
                      <a:pt x="278" y="20"/>
                      <a:pt x="269" y="20"/>
                      <a:pt x="262" y="23"/>
                    </a:cubicBezTo>
                    <a:cubicBezTo>
                      <a:pt x="201" y="40"/>
                      <a:pt x="148" y="73"/>
                      <a:pt x="105" y="116"/>
                    </a:cubicBezTo>
                    <a:cubicBezTo>
                      <a:pt x="91" y="130"/>
                      <a:pt x="81" y="147"/>
                      <a:pt x="71" y="160"/>
                    </a:cubicBezTo>
                    <a:cubicBezTo>
                      <a:pt x="65" y="170"/>
                      <a:pt x="61" y="176"/>
                      <a:pt x="54" y="187"/>
                    </a:cubicBezTo>
                    <a:cubicBezTo>
                      <a:pt x="38" y="217"/>
                      <a:pt x="28" y="250"/>
                      <a:pt x="18" y="287"/>
                    </a:cubicBezTo>
                    <a:cubicBezTo>
                      <a:pt x="8" y="344"/>
                      <a:pt x="1" y="401"/>
                      <a:pt x="8" y="461"/>
                    </a:cubicBezTo>
                    <a:cubicBezTo>
                      <a:pt x="14" y="502"/>
                      <a:pt x="21" y="542"/>
                      <a:pt x="28" y="582"/>
                    </a:cubicBezTo>
                    <a:cubicBezTo>
                      <a:pt x="38" y="642"/>
                      <a:pt x="51" y="698"/>
                      <a:pt x="61" y="758"/>
                    </a:cubicBezTo>
                    <a:cubicBezTo>
                      <a:pt x="85" y="872"/>
                      <a:pt x="115" y="986"/>
                      <a:pt x="145" y="1104"/>
                    </a:cubicBezTo>
                    <a:cubicBezTo>
                      <a:pt x="172" y="1214"/>
                      <a:pt x="198" y="1328"/>
                      <a:pt x="229" y="1437"/>
                    </a:cubicBezTo>
                    <a:cubicBezTo>
                      <a:pt x="241" y="1494"/>
                      <a:pt x="258" y="1551"/>
                      <a:pt x="275" y="1605"/>
                    </a:cubicBezTo>
                    <a:cubicBezTo>
                      <a:pt x="289" y="1661"/>
                      <a:pt x="306" y="1722"/>
                      <a:pt x="322" y="1779"/>
                    </a:cubicBezTo>
                    <a:cubicBezTo>
                      <a:pt x="362" y="1896"/>
                      <a:pt x="402" y="2013"/>
                      <a:pt x="436" y="2133"/>
                    </a:cubicBezTo>
                    <a:cubicBezTo>
                      <a:pt x="473" y="2247"/>
                      <a:pt x="506" y="2364"/>
                      <a:pt x="539" y="2481"/>
                    </a:cubicBezTo>
                    <a:cubicBezTo>
                      <a:pt x="570" y="2588"/>
                      <a:pt x="607" y="2695"/>
                      <a:pt x="640" y="2802"/>
                    </a:cubicBezTo>
                    <a:cubicBezTo>
                      <a:pt x="660" y="2862"/>
                      <a:pt x="677" y="2919"/>
                      <a:pt x="697" y="2979"/>
                    </a:cubicBezTo>
                    <a:cubicBezTo>
                      <a:pt x="713" y="3033"/>
                      <a:pt x="734" y="3090"/>
                      <a:pt x="750" y="3146"/>
                    </a:cubicBezTo>
                    <a:cubicBezTo>
                      <a:pt x="770" y="3197"/>
                      <a:pt x="783" y="3251"/>
                      <a:pt x="803" y="3304"/>
                    </a:cubicBezTo>
                    <a:cubicBezTo>
                      <a:pt x="820" y="3357"/>
                      <a:pt x="840" y="3411"/>
                      <a:pt x="857" y="3464"/>
                    </a:cubicBezTo>
                    <a:cubicBezTo>
                      <a:pt x="877" y="3524"/>
                      <a:pt x="897" y="3585"/>
                      <a:pt x="914" y="3645"/>
                    </a:cubicBezTo>
                    <a:cubicBezTo>
                      <a:pt x="934" y="3702"/>
                      <a:pt x="954" y="3759"/>
                      <a:pt x="974" y="3816"/>
                    </a:cubicBezTo>
                    <a:cubicBezTo>
                      <a:pt x="1011" y="3923"/>
                      <a:pt x="1041" y="4036"/>
                      <a:pt x="1075" y="4146"/>
                    </a:cubicBezTo>
                    <a:cubicBezTo>
                      <a:pt x="1092" y="4207"/>
                      <a:pt x="1115" y="4264"/>
                      <a:pt x="1132" y="4324"/>
                    </a:cubicBezTo>
                    <a:cubicBezTo>
                      <a:pt x="1152" y="4374"/>
                      <a:pt x="1169" y="4427"/>
                      <a:pt x="1181" y="4484"/>
                    </a:cubicBezTo>
                    <a:cubicBezTo>
                      <a:pt x="1215" y="4595"/>
                      <a:pt x="1245" y="4712"/>
                      <a:pt x="1282" y="4822"/>
                    </a:cubicBezTo>
                    <a:cubicBezTo>
                      <a:pt x="1315" y="4932"/>
                      <a:pt x="1352" y="5046"/>
                      <a:pt x="1389" y="5157"/>
                    </a:cubicBezTo>
                    <a:cubicBezTo>
                      <a:pt x="1425" y="5264"/>
                      <a:pt x="1462" y="5371"/>
                      <a:pt x="1499" y="5478"/>
                    </a:cubicBezTo>
                    <a:cubicBezTo>
                      <a:pt x="1536" y="5585"/>
                      <a:pt x="1570" y="5695"/>
                      <a:pt x="1603" y="5806"/>
                    </a:cubicBezTo>
                    <a:cubicBezTo>
                      <a:pt x="1640" y="5920"/>
                      <a:pt x="1677" y="6030"/>
                      <a:pt x="1717" y="6143"/>
                    </a:cubicBezTo>
                    <a:cubicBezTo>
                      <a:pt x="1791" y="6364"/>
                      <a:pt x="1874" y="6582"/>
                      <a:pt x="1941" y="6802"/>
                    </a:cubicBezTo>
                    <a:cubicBezTo>
                      <a:pt x="1958" y="6863"/>
                      <a:pt x="1974" y="6923"/>
                      <a:pt x="1995" y="6979"/>
                    </a:cubicBezTo>
                    <a:cubicBezTo>
                      <a:pt x="2011" y="7030"/>
                      <a:pt x="2027" y="7079"/>
                      <a:pt x="2044" y="7130"/>
                    </a:cubicBezTo>
                    <a:cubicBezTo>
                      <a:pt x="2061" y="7184"/>
                      <a:pt x="2081" y="7237"/>
                      <a:pt x="2101" y="7290"/>
                    </a:cubicBezTo>
                    <a:cubicBezTo>
                      <a:pt x="2118" y="7340"/>
                      <a:pt x="2141" y="7391"/>
                      <a:pt x="2161" y="7441"/>
                    </a:cubicBezTo>
                    <a:cubicBezTo>
                      <a:pt x="2178" y="7485"/>
                      <a:pt x="2195" y="7525"/>
                      <a:pt x="2215" y="7568"/>
                    </a:cubicBezTo>
                    <a:lnTo>
                      <a:pt x="2222" y="7588"/>
                    </a:lnTo>
                    <a:cubicBezTo>
                      <a:pt x="2225" y="7605"/>
                      <a:pt x="2235" y="7621"/>
                      <a:pt x="2242" y="7638"/>
                    </a:cubicBezTo>
                    <a:cubicBezTo>
                      <a:pt x="2255" y="7669"/>
                      <a:pt x="2279" y="7692"/>
                      <a:pt x="2305" y="7705"/>
                    </a:cubicBezTo>
                    <a:cubicBezTo>
                      <a:pt x="2316" y="7722"/>
                      <a:pt x="2325" y="7742"/>
                      <a:pt x="2336" y="7758"/>
                    </a:cubicBezTo>
                    <a:cubicBezTo>
                      <a:pt x="2348" y="7786"/>
                      <a:pt x="2362" y="7809"/>
                      <a:pt x="2376" y="7836"/>
                    </a:cubicBezTo>
                    <a:cubicBezTo>
                      <a:pt x="2402" y="7882"/>
                      <a:pt x="2433" y="7926"/>
                      <a:pt x="2462" y="7970"/>
                    </a:cubicBezTo>
                    <a:cubicBezTo>
                      <a:pt x="2496" y="8019"/>
                      <a:pt x="2533" y="8070"/>
                      <a:pt x="2573" y="8116"/>
                    </a:cubicBezTo>
                    <a:cubicBezTo>
                      <a:pt x="2606" y="8157"/>
                      <a:pt x="2643" y="8193"/>
                      <a:pt x="2680" y="8227"/>
                    </a:cubicBezTo>
                    <a:cubicBezTo>
                      <a:pt x="2730" y="8271"/>
                      <a:pt x="2777" y="8317"/>
                      <a:pt x="2834" y="8351"/>
                    </a:cubicBezTo>
                    <a:cubicBezTo>
                      <a:pt x="2871" y="8375"/>
                      <a:pt x="2914" y="8395"/>
                      <a:pt x="2957" y="8395"/>
                    </a:cubicBezTo>
                    <a:cubicBezTo>
                      <a:pt x="2961" y="8395"/>
                      <a:pt x="2964" y="8394"/>
                      <a:pt x="2967" y="8394"/>
                    </a:cubicBezTo>
                    <a:cubicBezTo>
                      <a:pt x="3007" y="8391"/>
                      <a:pt x="3044" y="8374"/>
                      <a:pt x="3068" y="8344"/>
                    </a:cubicBezTo>
                    <a:cubicBezTo>
                      <a:pt x="3091" y="8317"/>
                      <a:pt x="3105" y="8287"/>
                      <a:pt x="3111" y="8250"/>
                    </a:cubicBezTo>
                    <a:cubicBezTo>
                      <a:pt x="3125" y="8200"/>
                      <a:pt x="3128" y="8147"/>
                      <a:pt x="3135" y="8093"/>
                    </a:cubicBezTo>
                    <a:cubicBezTo>
                      <a:pt x="3142" y="8039"/>
                      <a:pt x="3148" y="7982"/>
                      <a:pt x="3148" y="7929"/>
                    </a:cubicBezTo>
                    <a:cubicBezTo>
                      <a:pt x="3155" y="7849"/>
                      <a:pt x="3155" y="7766"/>
                      <a:pt x="3155" y="7685"/>
                    </a:cubicBezTo>
                    <a:cubicBezTo>
                      <a:pt x="3155" y="7605"/>
                      <a:pt x="3158" y="7525"/>
                      <a:pt x="3162" y="7445"/>
                    </a:cubicBezTo>
                    <a:cubicBezTo>
                      <a:pt x="3162" y="7408"/>
                      <a:pt x="3162" y="7364"/>
                      <a:pt x="3142" y="7331"/>
                    </a:cubicBezTo>
                    <a:cubicBezTo>
                      <a:pt x="3115" y="7227"/>
                      <a:pt x="3091" y="7124"/>
                      <a:pt x="3061" y="7019"/>
                    </a:cubicBezTo>
                    <a:cubicBezTo>
                      <a:pt x="3041" y="6963"/>
                      <a:pt x="3024" y="6906"/>
                      <a:pt x="3007" y="6852"/>
                    </a:cubicBezTo>
                    <a:cubicBezTo>
                      <a:pt x="2987" y="6792"/>
                      <a:pt x="2967" y="6735"/>
                      <a:pt x="2950" y="6675"/>
                    </a:cubicBezTo>
                    <a:cubicBezTo>
                      <a:pt x="2921" y="6575"/>
                      <a:pt x="2901" y="6471"/>
                      <a:pt x="2867" y="6371"/>
                    </a:cubicBezTo>
                    <a:cubicBezTo>
                      <a:pt x="2834" y="6264"/>
                      <a:pt x="2804" y="6156"/>
                      <a:pt x="2777" y="6050"/>
                    </a:cubicBezTo>
                    <a:cubicBezTo>
                      <a:pt x="2747" y="5940"/>
                      <a:pt x="2720" y="5829"/>
                      <a:pt x="2690" y="5719"/>
                    </a:cubicBezTo>
                    <a:cubicBezTo>
                      <a:pt x="2677" y="5665"/>
                      <a:pt x="2660" y="5611"/>
                      <a:pt x="2643" y="5558"/>
                    </a:cubicBezTo>
                    <a:cubicBezTo>
                      <a:pt x="2623" y="5494"/>
                      <a:pt x="2603" y="5434"/>
                      <a:pt x="2583" y="5371"/>
                    </a:cubicBezTo>
                    <a:cubicBezTo>
                      <a:pt x="2546" y="5253"/>
                      <a:pt x="2509" y="5140"/>
                      <a:pt x="2469" y="5026"/>
                    </a:cubicBezTo>
                    <a:cubicBezTo>
                      <a:pt x="2436" y="4916"/>
                      <a:pt x="2399" y="4809"/>
                      <a:pt x="2365" y="4702"/>
                    </a:cubicBezTo>
                    <a:cubicBezTo>
                      <a:pt x="2325" y="4578"/>
                      <a:pt x="2285" y="4455"/>
                      <a:pt x="2245" y="4330"/>
                    </a:cubicBezTo>
                    <a:cubicBezTo>
                      <a:pt x="2212" y="4227"/>
                      <a:pt x="2172" y="4123"/>
                      <a:pt x="2138" y="4016"/>
                    </a:cubicBezTo>
                    <a:cubicBezTo>
                      <a:pt x="2095" y="3896"/>
                      <a:pt x="2058" y="3772"/>
                      <a:pt x="2018" y="3648"/>
                    </a:cubicBezTo>
                    <a:cubicBezTo>
                      <a:pt x="1984" y="3535"/>
                      <a:pt x="1954" y="3421"/>
                      <a:pt x="1917" y="3307"/>
                    </a:cubicBezTo>
                    <a:cubicBezTo>
                      <a:pt x="1884" y="3197"/>
                      <a:pt x="1847" y="3086"/>
                      <a:pt x="1814" y="2976"/>
                    </a:cubicBezTo>
                    <a:cubicBezTo>
                      <a:pt x="1780" y="2859"/>
                      <a:pt x="1746" y="2742"/>
                      <a:pt x="1710" y="2625"/>
                    </a:cubicBezTo>
                    <a:cubicBezTo>
                      <a:pt x="1677" y="2511"/>
                      <a:pt x="1640" y="2401"/>
                      <a:pt x="1606" y="2287"/>
                    </a:cubicBezTo>
                    <a:cubicBezTo>
                      <a:pt x="1573" y="2170"/>
                      <a:pt x="1539" y="2050"/>
                      <a:pt x="1502" y="1933"/>
                    </a:cubicBezTo>
                    <a:cubicBezTo>
                      <a:pt x="1466" y="1822"/>
                      <a:pt x="1429" y="1715"/>
                      <a:pt x="1396" y="1605"/>
                    </a:cubicBezTo>
                    <a:cubicBezTo>
                      <a:pt x="1379" y="1551"/>
                      <a:pt x="1356" y="1498"/>
                      <a:pt x="1339" y="1445"/>
                    </a:cubicBezTo>
                    <a:cubicBezTo>
                      <a:pt x="1319" y="1388"/>
                      <a:pt x="1299" y="1328"/>
                      <a:pt x="1282" y="1271"/>
                    </a:cubicBezTo>
                    <a:cubicBezTo>
                      <a:pt x="1245" y="1160"/>
                      <a:pt x="1209" y="1047"/>
                      <a:pt x="1169" y="939"/>
                    </a:cubicBezTo>
                    <a:cubicBezTo>
                      <a:pt x="1132" y="835"/>
                      <a:pt x="1088" y="732"/>
                      <a:pt x="1044" y="632"/>
                    </a:cubicBezTo>
                    <a:cubicBezTo>
                      <a:pt x="1028" y="585"/>
                      <a:pt x="1008" y="542"/>
                      <a:pt x="991" y="498"/>
                    </a:cubicBezTo>
                    <a:lnTo>
                      <a:pt x="991" y="498"/>
                    </a:lnTo>
                    <a:cubicBezTo>
                      <a:pt x="994" y="508"/>
                      <a:pt x="998" y="514"/>
                      <a:pt x="1001" y="525"/>
                    </a:cubicBezTo>
                    <a:cubicBezTo>
                      <a:pt x="978" y="468"/>
                      <a:pt x="954" y="411"/>
                      <a:pt x="928" y="354"/>
                    </a:cubicBezTo>
                    <a:cubicBezTo>
                      <a:pt x="904" y="307"/>
                      <a:pt x="877" y="264"/>
                      <a:pt x="848" y="224"/>
                    </a:cubicBezTo>
                    <a:cubicBezTo>
                      <a:pt x="803" y="167"/>
                      <a:pt x="754" y="113"/>
                      <a:pt x="693" y="76"/>
                    </a:cubicBezTo>
                    <a:cubicBezTo>
                      <a:pt x="627" y="33"/>
                      <a:pt x="556" y="10"/>
                      <a:pt x="479" y="3"/>
                    </a:cubicBezTo>
                    <a:cubicBezTo>
                      <a:pt x="464" y="1"/>
                      <a:pt x="449" y="1"/>
                      <a:pt x="4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1933;p38"/>
              <p:cNvSpPr/>
              <p:nvPr/>
            </p:nvSpPr>
            <p:spPr>
              <a:xfrm>
                <a:off x="325325" y="3088199"/>
                <a:ext cx="72369" cy="23212"/>
              </a:xfrm>
              <a:custGeom>
                <a:avLst/>
                <a:gdLst/>
                <a:ahLst/>
                <a:cxnLst/>
                <a:rect l="l" t="t" r="r" b="b"/>
                <a:pathLst>
                  <a:path w="833" h="336" extrusionOk="0">
                    <a:moveTo>
                      <a:pt x="721" y="0"/>
                    </a:moveTo>
                    <a:cubicBezTo>
                      <a:pt x="712" y="0"/>
                      <a:pt x="704" y="1"/>
                      <a:pt x="696" y="3"/>
                    </a:cubicBezTo>
                    <a:cubicBezTo>
                      <a:pt x="639" y="20"/>
                      <a:pt x="578" y="34"/>
                      <a:pt x="522" y="47"/>
                    </a:cubicBezTo>
                    <a:cubicBezTo>
                      <a:pt x="465" y="60"/>
                      <a:pt x="411" y="71"/>
                      <a:pt x="358" y="83"/>
                    </a:cubicBezTo>
                    <a:cubicBezTo>
                      <a:pt x="308" y="97"/>
                      <a:pt x="257" y="107"/>
                      <a:pt x="208" y="120"/>
                    </a:cubicBezTo>
                    <a:lnTo>
                      <a:pt x="204" y="124"/>
                    </a:lnTo>
                    <a:cubicBezTo>
                      <a:pt x="181" y="128"/>
                      <a:pt x="157" y="137"/>
                      <a:pt x="134" y="144"/>
                    </a:cubicBezTo>
                    <a:cubicBezTo>
                      <a:pt x="104" y="154"/>
                      <a:pt x="74" y="164"/>
                      <a:pt x="47" y="184"/>
                    </a:cubicBezTo>
                    <a:cubicBezTo>
                      <a:pt x="17" y="204"/>
                      <a:pt x="1" y="238"/>
                      <a:pt x="10" y="274"/>
                    </a:cubicBezTo>
                    <a:cubicBezTo>
                      <a:pt x="13" y="288"/>
                      <a:pt x="21" y="301"/>
                      <a:pt x="30" y="311"/>
                    </a:cubicBezTo>
                    <a:cubicBezTo>
                      <a:pt x="47" y="328"/>
                      <a:pt x="67" y="331"/>
                      <a:pt x="87" y="335"/>
                    </a:cubicBezTo>
                    <a:cubicBezTo>
                      <a:pt x="93" y="335"/>
                      <a:pt x="98" y="335"/>
                      <a:pt x="103" y="335"/>
                    </a:cubicBezTo>
                    <a:cubicBezTo>
                      <a:pt x="128" y="335"/>
                      <a:pt x="154" y="330"/>
                      <a:pt x="181" y="324"/>
                    </a:cubicBezTo>
                    <a:cubicBezTo>
                      <a:pt x="201" y="321"/>
                      <a:pt x="224" y="315"/>
                      <a:pt x="248" y="311"/>
                    </a:cubicBezTo>
                    <a:cubicBezTo>
                      <a:pt x="302" y="298"/>
                      <a:pt x="354" y="288"/>
                      <a:pt x="408" y="274"/>
                    </a:cubicBezTo>
                    <a:cubicBezTo>
                      <a:pt x="465" y="261"/>
                      <a:pt x="518" y="251"/>
                      <a:pt x="572" y="241"/>
                    </a:cubicBezTo>
                    <a:cubicBezTo>
                      <a:pt x="632" y="228"/>
                      <a:pt x="689" y="211"/>
                      <a:pt x="749" y="194"/>
                    </a:cubicBezTo>
                    <a:cubicBezTo>
                      <a:pt x="803" y="181"/>
                      <a:pt x="833" y="124"/>
                      <a:pt x="819" y="74"/>
                    </a:cubicBezTo>
                    <a:cubicBezTo>
                      <a:pt x="808" y="28"/>
                      <a:pt x="766" y="0"/>
                      <a:pt x="7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1934;p38"/>
              <p:cNvSpPr/>
              <p:nvPr/>
            </p:nvSpPr>
            <p:spPr>
              <a:xfrm>
                <a:off x="334360" y="3118388"/>
                <a:ext cx="81665" cy="26251"/>
              </a:xfrm>
              <a:custGeom>
                <a:avLst/>
                <a:gdLst/>
                <a:ahLst/>
                <a:cxnLst/>
                <a:rect l="l" t="t" r="r" b="b"/>
                <a:pathLst>
                  <a:path w="940" h="380" extrusionOk="0">
                    <a:moveTo>
                      <a:pt x="812" y="0"/>
                    </a:moveTo>
                    <a:cubicBezTo>
                      <a:pt x="803" y="0"/>
                      <a:pt x="793" y="2"/>
                      <a:pt x="783" y="4"/>
                    </a:cubicBezTo>
                    <a:cubicBezTo>
                      <a:pt x="715" y="24"/>
                      <a:pt x="649" y="41"/>
                      <a:pt x="579" y="61"/>
                    </a:cubicBezTo>
                    <a:cubicBezTo>
                      <a:pt x="525" y="75"/>
                      <a:pt x="468" y="85"/>
                      <a:pt x="414" y="98"/>
                    </a:cubicBezTo>
                    <a:cubicBezTo>
                      <a:pt x="354" y="108"/>
                      <a:pt x="294" y="122"/>
                      <a:pt x="234" y="132"/>
                    </a:cubicBezTo>
                    <a:cubicBezTo>
                      <a:pt x="207" y="135"/>
                      <a:pt x="181" y="142"/>
                      <a:pt x="157" y="148"/>
                    </a:cubicBezTo>
                    <a:lnTo>
                      <a:pt x="137" y="152"/>
                    </a:lnTo>
                    <a:cubicBezTo>
                      <a:pt x="110" y="159"/>
                      <a:pt x="84" y="168"/>
                      <a:pt x="57" y="182"/>
                    </a:cubicBezTo>
                    <a:cubicBezTo>
                      <a:pt x="40" y="192"/>
                      <a:pt x="27" y="202"/>
                      <a:pt x="17" y="219"/>
                    </a:cubicBezTo>
                    <a:cubicBezTo>
                      <a:pt x="3" y="245"/>
                      <a:pt x="0" y="272"/>
                      <a:pt x="6" y="299"/>
                    </a:cubicBezTo>
                    <a:cubicBezTo>
                      <a:pt x="13" y="319"/>
                      <a:pt x="23" y="336"/>
                      <a:pt x="37" y="349"/>
                    </a:cubicBezTo>
                    <a:cubicBezTo>
                      <a:pt x="52" y="364"/>
                      <a:pt x="79" y="380"/>
                      <a:pt x="103" y="380"/>
                    </a:cubicBezTo>
                    <a:cubicBezTo>
                      <a:pt x="106" y="380"/>
                      <a:pt x="108" y="380"/>
                      <a:pt x="110" y="379"/>
                    </a:cubicBezTo>
                    <a:cubicBezTo>
                      <a:pt x="137" y="376"/>
                      <a:pt x="164" y="376"/>
                      <a:pt x="190" y="373"/>
                    </a:cubicBezTo>
                    <a:cubicBezTo>
                      <a:pt x="227" y="369"/>
                      <a:pt x="261" y="366"/>
                      <a:pt x="298" y="359"/>
                    </a:cubicBezTo>
                    <a:cubicBezTo>
                      <a:pt x="358" y="349"/>
                      <a:pt x="414" y="333"/>
                      <a:pt x="474" y="319"/>
                    </a:cubicBezTo>
                    <a:cubicBezTo>
                      <a:pt x="528" y="305"/>
                      <a:pt x="585" y="296"/>
                      <a:pt x="639" y="279"/>
                    </a:cubicBezTo>
                    <a:cubicBezTo>
                      <a:pt x="706" y="262"/>
                      <a:pt x="775" y="242"/>
                      <a:pt x="843" y="225"/>
                    </a:cubicBezTo>
                    <a:cubicBezTo>
                      <a:pt x="903" y="208"/>
                      <a:pt x="940" y="145"/>
                      <a:pt x="923" y="85"/>
                    </a:cubicBezTo>
                    <a:cubicBezTo>
                      <a:pt x="909" y="34"/>
                      <a:pt x="862" y="0"/>
                      <a:pt x="8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" name="Google Shape;1935;p38"/>
            <p:cNvGrpSpPr/>
            <p:nvPr/>
          </p:nvGrpSpPr>
          <p:grpSpPr>
            <a:xfrm>
              <a:off x="7893963" y="4404297"/>
              <a:ext cx="288484" cy="322665"/>
              <a:chOff x="4791500" y="4541438"/>
              <a:chExt cx="163225" cy="182575"/>
            </a:xfrm>
          </p:grpSpPr>
          <p:sp>
            <p:nvSpPr>
              <p:cNvPr id="35" name="Google Shape;1936;p38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rgbClr val="FCB7E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1937;p38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5778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851_12513097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01" r="-2"/>
          <a:stretch>
            <a:fillRect/>
          </a:stretch>
        </p:blipFill>
        <p:spPr bwMode="auto">
          <a:xfrm>
            <a:off x="175440" y="0"/>
            <a:ext cx="5777701" cy="5695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975647" y="5908111"/>
            <a:ext cx="4316627" cy="7489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>
              <a:spcBef>
                <a:spcPct val="50000"/>
              </a:spcBef>
              <a:buClr>
                <a:srgbClr val="000000"/>
              </a:buClr>
            </a:pPr>
            <a:r>
              <a:rPr lang="en-US" altLang="en-US" sz="4267" b="1" kern="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Làng</a:t>
            </a:r>
            <a:r>
              <a:rPr lang="en-US" altLang="en-US" sz="4267" b="1" kern="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67" b="1" kern="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Việt</a:t>
            </a:r>
            <a:r>
              <a:rPr lang="en-US" altLang="en-US" sz="4267" b="1" kern="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67" b="1" kern="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Cổ</a:t>
            </a:r>
            <a:r>
              <a:rPr lang="en-US" altLang="en-US" sz="4267" b="1" kern="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</a:t>
            </a:r>
          </a:p>
        </p:txBody>
      </p:sp>
      <p:pic>
        <p:nvPicPr>
          <p:cNvPr id="5" name="Picture 2" descr="hanoi1n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465" y="0"/>
            <a:ext cx="5924683" cy="5640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719324" y="5908111"/>
            <a:ext cx="4978400" cy="7489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>
              <a:spcBef>
                <a:spcPct val="50000"/>
              </a:spcBef>
              <a:buClr>
                <a:srgbClr val="000000"/>
              </a:buClr>
            </a:pPr>
            <a:r>
              <a:rPr lang="en-US" altLang="en-US" sz="4267" b="1" kern="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Làng</a:t>
            </a:r>
            <a:r>
              <a:rPr lang="en-US" altLang="en-US" sz="4267" b="1" kern="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67" b="1" kern="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Việt</a:t>
            </a:r>
            <a:r>
              <a:rPr lang="en-US" altLang="en-US" sz="4267" b="1" kern="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67" b="1" kern="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ngày</a:t>
            </a:r>
            <a:r>
              <a:rPr lang="en-US" altLang="en-US" sz="4267" b="1" kern="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nay</a:t>
            </a:r>
          </a:p>
        </p:txBody>
      </p:sp>
    </p:spTree>
    <p:extLst>
      <p:ext uri="{BB962C8B-B14F-4D97-AF65-F5344CB8AC3E}">
        <p14:creationId xmlns:p14="http://schemas.microsoft.com/office/powerpoint/2010/main" val="239618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3" name="Google Shape;1983;p40"/>
          <p:cNvSpPr/>
          <p:nvPr/>
        </p:nvSpPr>
        <p:spPr>
          <a:xfrm rot="-5400000" flipH="1">
            <a:off x="1706531" y="-87435"/>
            <a:ext cx="5315861" cy="7155520"/>
          </a:xfrm>
          <a:prstGeom prst="wedgeRectCallout">
            <a:avLst>
              <a:gd name="adj1" fmla="val 22778"/>
              <a:gd name="adj2" fmla="val 6146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985" name="Google Shape;1985;p40"/>
          <p:cNvGrpSpPr/>
          <p:nvPr/>
        </p:nvGrpSpPr>
        <p:grpSpPr>
          <a:xfrm rot="488086">
            <a:off x="8701251" y="2437256"/>
            <a:ext cx="3059204" cy="3187699"/>
            <a:chOff x="5289326" y="1199984"/>
            <a:chExt cx="2637386" cy="2748163"/>
          </a:xfrm>
        </p:grpSpPr>
        <p:sp>
          <p:nvSpPr>
            <p:cNvPr id="1986" name="Google Shape;1986;p40"/>
            <p:cNvSpPr/>
            <p:nvPr/>
          </p:nvSpPr>
          <p:spPr>
            <a:xfrm rot="124414">
              <a:off x="5506430" y="1561168"/>
              <a:ext cx="2209250" cy="2347780"/>
            </a:xfrm>
            <a:custGeom>
              <a:avLst/>
              <a:gdLst/>
              <a:ahLst/>
              <a:cxnLst/>
              <a:rect l="l" t="t" r="r" b="b"/>
              <a:pathLst>
                <a:path w="32103" h="34116" extrusionOk="0">
                  <a:moveTo>
                    <a:pt x="14284" y="0"/>
                  </a:moveTo>
                  <a:cubicBezTo>
                    <a:pt x="14226" y="0"/>
                    <a:pt x="14172" y="3"/>
                    <a:pt x="14114" y="3"/>
                  </a:cubicBezTo>
                  <a:lnTo>
                    <a:pt x="14090" y="3"/>
                  </a:lnTo>
                  <a:cubicBezTo>
                    <a:pt x="13920" y="3"/>
                    <a:pt x="13750" y="11"/>
                    <a:pt x="13583" y="17"/>
                  </a:cubicBezTo>
                  <a:lnTo>
                    <a:pt x="13518" y="20"/>
                  </a:lnTo>
                  <a:cubicBezTo>
                    <a:pt x="13138" y="34"/>
                    <a:pt x="12743" y="61"/>
                    <a:pt x="12308" y="102"/>
                  </a:cubicBezTo>
                  <a:cubicBezTo>
                    <a:pt x="11917" y="136"/>
                    <a:pt x="11501" y="204"/>
                    <a:pt x="11002" y="314"/>
                  </a:cubicBezTo>
                  <a:cubicBezTo>
                    <a:pt x="10821" y="354"/>
                    <a:pt x="10637" y="402"/>
                    <a:pt x="10460" y="449"/>
                  </a:cubicBezTo>
                  <a:lnTo>
                    <a:pt x="10433" y="456"/>
                  </a:lnTo>
                  <a:lnTo>
                    <a:pt x="10352" y="477"/>
                  </a:lnTo>
                  <a:cubicBezTo>
                    <a:pt x="10195" y="518"/>
                    <a:pt x="10036" y="558"/>
                    <a:pt x="9882" y="612"/>
                  </a:cubicBezTo>
                  <a:cubicBezTo>
                    <a:pt x="9501" y="742"/>
                    <a:pt x="9072" y="888"/>
                    <a:pt x="8672" y="1092"/>
                  </a:cubicBezTo>
                  <a:cubicBezTo>
                    <a:pt x="8549" y="1154"/>
                    <a:pt x="8440" y="1242"/>
                    <a:pt x="8334" y="1327"/>
                  </a:cubicBezTo>
                  <a:cubicBezTo>
                    <a:pt x="8307" y="1350"/>
                    <a:pt x="8276" y="1375"/>
                    <a:pt x="8249" y="1395"/>
                  </a:cubicBezTo>
                  <a:cubicBezTo>
                    <a:pt x="8188" y="1443"/>
                    <a:pt x="8134" y="1490"/>
                    <a:pt x="8076" y="1541"/>
                  </a:cubicBezTo>
                  <a:lnTo>
                    <a:pt x="8008" y="1595"/>
                  </a:lnTo>
                  <a:cubicBezTo>
                    <a:pt x="7862" y="1722"/>
                    <a:pt x="7716" y="1844"/>
                    <a:pt x="7569" y="1970"/>
                  </a:cubicBezTo>
                  <a:cubicBezTo>
                    <a:pt x="7419" y="2096"/>
                    <a:pt x="7276" y="2225"/>
                    <a:pt x="7141" y="2350"/>
                  </a:cubicBezTo>
                  <a:lnTo>
                    <a:pt x="7106" y="2385"/>
                  </a:lnTo>
                  <a:cubicBezTo>
                    <a:pt x="6974" y="2507"/>
                    <a:pt x="6838" y="2633"/>
                    <a:pt x="6719" y="2776"/>
                  </a:cubicBezTo>
                  <a:cubicBezTo>
                    <a:pt x="6573" y="2950"/>
                    <a:pt x="6436" y="3130"/>
                    <a:pt x="6284" y="3327"/>
                  </a:cubicBezTo>
                  <a:cubicBezTo>
                    <a:pt x="6246" y="3378"/>
                    <a:pt x="6208" y="3429"/>
                    <a:pt x="6168" y="3477"/>
                  </a:cubicBezTo>
                  <a:cubicBezTo>
                    <a:pt x="6083" y="3589"/>
                    <a:pt x="5998" y="3702"/>
                    <a:pt x="5916" y="3813"/>
                  </a:cubicBezTo>
                  <a:cubicBezTo>
                    <a:pt x="5705" y="4099"/>
                    <a:pt x="5464" y="4432"/>
                    <a:pt x="5260" y="4776"/>
                  </a:cubicBezTo>
                  <a:lnTo>
                    <a:pt x="5199" y="4878"/>
                  </a:lnTo>
                  <a:cubicBezTo>
                    <a:pt x="5018" y="5178"/>
                    <a:pt x="4834" y="5490"/>
                    <a:pt x="4661" y="5797"/>
                  </a:cubicBezTo>
                  <a:lnTo>
                    <a:pt x="4599" y="5906"/>
                  </a:lnTo>
                  <a:cubicBezTo>
                    <a:pt x="4419" y="6225"/>
                    <a:pt x="4232" y="6555"/>
                    <a:pt x="4062" y="6889"/>
                  </a:cubicBezTo>
                  <a:cubicBezTo>
                    <a:pt x="4018" y="6971"/>
                    <a:pt x="3974" y="7052"/>
                    <a:pt x="3933" y="7134"/>
                  </a:cubicBezTo>
                  <a:cubicBezTo>
                    <a:pt x="3790" y="7406"/>
                    <a:pt x="3643" y="7688"/>
                    <a:pt x="3511" y="7971"/>
                  </a:cubicBezTo>
                  <a:cubicBezTo>
                    <a:pt x="3341" y="8327"/>
                    <a:pt x="3167" y="8705"/>
                    <a:pt x="2990" y="9096"/>
                  </a:cubicBezTo>
                  <a:cubicBezTo>
                    <a:pt x="2957" y="9164"/>
                    <a:pt x="2926" y="9233"/>
                    <a:pt x="2895" y="9301"/>
                  </a:cubicBezTo>
                  <a:cubicBezTo>
                    <a:pt x="2749" y="9613"/>
                    <a:pt x="2602" y="9933"/>
                    <a:pt x="2487" y="10260"/>
                  </a:cubicBezTo>
                  <a:cubicBezTo>
                    <a:pt x="2433" y="10412"/>
                    <a:pt x="2385" y="10569"/>
                    <a:pt x="2334" y="10723"/>
                  </a:cubicBezTo>
                  <a:cubicBezTo>
                    <a:pt x="2263" y="10940"/>
                    <a:pt x="2188" y="11164"/>
                    <a:pt x="2106" y="11386"/>
                  </a:cubicBezTo>
                  <a:cubicBezTo>
                    <a:pt x="2038" y="11566"/>
                    <a:pt x="1970" y="11746"/>
                    <a:pt x="1899" y="11930"/>
                  </a:cubicBezTo>
                  <a:cubicBezTo>
                    <a:pt x="1820" y="12131"/>
                    <a:pt x="1742" y="12335"/>
                    <a:pt x="1668" y="12535"/>
                  </a:cubicBezTo>
                  <a:cubicBezTo>
                    <a:pt x="1535" y="12896"/>
                    <a:pt x="1398" y="13280"/>
                    <a:pt x="1300" y="13675"/>
                  </a:cubicBezTo>
                  <a:cubicBezTo>
                    <a:pt x="1283" y="13736"/>
                    <a:pt x="1266" y="13797"/>
                    <a:pt x="1249" y="13862"/>
                  </a:cubicBezTo>
                  <a:cubicBezTo>
                    <a:pt x="1215" y="13995"/>
                    <a:pt x="1178" y="14134"/>
                    <a:pt x="1150" y="14274"/>
                  </a:cubicBezTo>
                  <a:cubicBezTo>
                    <a:pt x="1103" y="14508"/>
                    <a:pt x="1055" y="14743"/>
                    <a:pt x="1007" y="14978"/>
                  </a:cubicBezTo>
                  <a:lnTo>
                    <a:pt x="974" y="15148"/>
                  </a:lnTo>
                  <a:cubicBezTo>
                    <a:pt x="905" y="15482"/>
                    <a:pt x="837" y="15825"/>
                    <a:pt x="762" y="16165"/>
                  </a:cubicBezTo>
                  <a:cubicBezTo>
                    <a:pt x="721" y="16345"/>
                    <a:pt x="681" y="16526"/>
                    <a:pt x="643" y="16706"/>
                  </a:cubicBezTo>
                  <a:cubicBezTo>
                    <a:pt x="630" y="16771"/>
                    <a:pt x="616" y="16838"/>
                    <a:pt x="599" y="16903"/>
                  </a:cubicBezTo>
                  <a:cubicBezTo>
                    <a:pt x="569" y="17042"/>
                    <a:pt x="538" y="17185"/>
                    <a:pt x="514" y="17325"/>
                  </a:cubicBezTo>
                  <a:cubicBezTo>
                    <a:pt x="470" y="17567"/>
                    <a:pt x="429" y="17805"/>
                    <a:pt x="388" y="18046"/>
                  </a:cubicBezTo>
                  <a:cubicBezTo>
                    <a:pt x="365" y="18185"/>
                    <a:pt x="344" y="18328"/>
                    <a:pt x="327" y="18465"/>
                  </a:cubicBezTo>
                  <a:cubicBezTo>
                    <a:pt x="321" y="18529"/>
                    <a:pt x="310" y="18590"/>
                    <a:pt x="303" y="18655"/>
                  </a:cubicBezTo>
                  <a:cubicBezTo>
                    <a:pt x="239" y="19118"/>
                    <a:pt x="198" y="19587"/>
                    <a:pt x="170" y="19941"/>
                  </a:cubicBezTo>
                  <a:cubicBezTo>
                    <a:pt x="109" y="20710"/>
                    <a:pt x="62" y="21550"/>
                    <a:pt x="21" y="22506"/>
                  </a:cubicBezTo>
                  <a:cubicBezTo>
                    <a:pt x="1" y="22928"/>
                    <a:pt x="10" y="23349"/>
                    <a:pt x="21" y="23744"/>
                  </a:cubicBezTo>
                  <a:cubicBezTo>
                    <a:pt x="24" y="23900"/>
                    <a:pt x="35" y="24060"/>
                    <a:pt x="48" y="24217"/>
                  </a:cubicBezTo>
                  <a:lnTo>
                    <a:pt x="58" y="24360"/>
                  </a:lnTo>
                  <a:cubicBezTo>
                    <a:pt x="76" y="24571"/>
                    <a:pt x="106" y="24781"/>
                    <a:pt x="137" y="24985"/>
                  </a:cubicBezTo>
                  <a:cubicBezTo>
                    <a:pt x="178" y="25265"/>
                    <a:pt x="235" y="25533"/>
                    <a:pt x="310" y="25781"/>
                  </a:cubicBezTo>
                  <a:cubicBezTo>
                    <a:pt x="327" y="25836"/>
                    <a:pt x="344" y="25891"/>
                    <a:pt x="357" y="25949"/>
                  </a:cubicBezTo>
                  <a:cubicBezTo>
                    <a:pt x="398" y="26081"/>
                    <a:pt x="439" y="26217"/>
                    <a:pt x="484" y="26350"/>
                  </a:cubicBezTo>
                  <a:cubicBezTo>
                    <a:pt x="565" y="26591"/>
                    <a:pt x="640" y="26799"/>
                    <a:pt x="712" y="26993"/>
                  </a:cubicBezTo>
                  <a:cubicBezTo>
                    <a:pt x="790" y="27194"/>
                    <a:pt x="878" y="27394"/>
                    <a:pt x="960" y="27591"/>
                  </a:cubicBezTo>
                  <a:lnTo>
                    <a:pt x="983" y="27646"/>
                  </a:lnTo>
                  <a:lnTo>
                    <a:pt x="1048" y="27795"/>
                  </a:lnTo>
                  <a:lnTo>
                    <a:pt x="1112" y="27942"/>
                  </a:lnTo>
                  <a:cubicBezTo>
                    <a:pt x="1215" y="28180"/>
                    <a:pt x="1351" y="28431"/>
                    <a:pt x="1531" y="28707"/>
                  </a:cubicBezTo>
                  <a:cubicBezTo>
                    <a:pt x="1725" y="29003"/>
                    <a:pt x="1953" y="29279"/>
                    <a:pt x="2178" y="29544"/>
                  </a:cubicBezTo>
                  <a:lnTo>
                    <a:pt x="2222" y="29595"/>
                  </a:lnTo>
                  <a:cubicBezTo>
                    <a:pt x="2310" y="29700"/>
                    <a:pt x="2409" y="29799"/>
                    <a:pt x="2504" y="29898"/>
                  </a:cubicBezTo>
                  <a:cubicBezTo>
                    <a:pt x="2545" y="29938"/>
                    <a:pt x="2586" y="29983"/>
                    <a:pt x="2630" y="30027"/>
                  </a:cubicBezTo>
                  <a:cubicBezTo>
                    <a:pt x="2668" y="30064"/>
                    <a:pt x="2709" y="30102"/>
                    <a:pt x="2749" y="30139"/>
                  </a:cubicBezTo>
                  <a:cubicBezTo>
                    <a:pt x="2770" y="30156"/>
                    <a:pt x="2786" y="30174"/>
                    <a:pt x="2806" y="30190"/>
                  </a:cubicBezTo>
                  <a:lnTo>
                    <a:pt x="2888" y="30268"/>
                  </a:lnTo>
                  <a:lnTo>
                    <a:pt x="3059" y="30425"/>
                  </a:lnTo>
                  <a:cubicBezTo>
                    <a:pt x="3106" y="30469"/>
                    <a:pt x="3161" y="30510"/>
                    <a:pt x="3211" y="30547"/>
                  </a:cubicBezTo>
                  <a:cubicBezTo>
                    <a:pt x="3239" y="30568"/>
                    <a:pt x="3263" y="30588"/>
                    <a:pt x="3290" y="30609"/>
                  </a:cubicBezTo>
                  <a:lnTo>
                    <a:pt x="3406" y="30700"/>
                  </a:lnTo>
                  <a:lnTo>
                    <a:pt x="3549" y="30813"/>
                  </a:lnTo>
                  <a:cubicBezTo>
                    <a:pt x="3926" y="31112"/>
                    <a:pt x="4287" y="31353"/>
                    <a:pt x="4651" y="31551"/>
                  </a:cubicBezTo>
                  <a:cubicBezTo>
                    <a:pt x="4811" y="31636"/>
                    <a:pt x="5004" y="31741"/>
                    <a:pt x="5208" y="31837"/>
                  </a:cubicBezTo>
                  <a:cubicBezTo>
                    <a:pt x="5395" y="31929"/>
                    <a:pt x="5586" y="32017"/>
                    <a:pt x="5773" y="32105"/>
                  </a:cubicBezTo>
                  <a:cubicBezTo>
                    <a:pt x="5981" y="32201"/>
                    <a:pt x="6188" y="32292"/>
                    <a:pt x="6365" y="32371"/>
                  </a:cubicBezTo>
                  <a:cubicBezTo>
                    <a:pt x="6450" y="32408"/>
                    <a:pt x="6538" y="32446"/>
                    <a:pt x="6627" y="32480"/>
                  </a:cubicBezTo>
                  <a:lnTo>
                    <a:pt x="6709" y="32513"/>
                  </a:lnTo>
                  <a:cubicBezTo>
                    <a:pt x="6739" y="32527"/>
                    <a:pt x="6770" y="32541"/>
                    <a:pt x="6800" y="32554"/>
                  </a:cubicBezTo>
                  <a:cubicBezTo>
                    <a:pt x="6862" y="32578"/>
                    <a:pt x="6923" y="32606"/>
                    <a:pt x="6987" y="32629"/>
                  </a:cubicBezTo>
                  <a:cubicBezTo>
                    <a:pt x="7395" y="32769"/>
                    <a:pt x="7763" y="32895"/>
                    <a:pt x="8144" y="32993"/>
                  </a:cubicBezTo>
                  <a:cubicBezTo>
                    <a:pt x="8978" y="33207"/>
                    <a:pt x="9818" y="33411"/>
                    <a:pt x="10648" y="33592"/>
                  </a:cubicBezTo>
                  <a:cubicBezTo>
                    <a:pt x="10787" y="33623"/>
                    <a:pt x="10930" y="33647"/>
                    <a:pt x="11066" y="33670"/>
                  </a:cubicBezTo>
                  <a:cubicBezTo>
                    <a:pt x="11127" y="33684"/>
                    <a:pt x="11188" y="33694"/>
                    <a:pt x="11250" y="33705"/>
                  </a:cubicBezTo>
                  <a:cubicBezTo>
                    <a:pt x="11399" y="33731"/>
                    <a:pt x="11556" y="33755"/>
                    <a:pt x="11705" y="33776"/>
                  </a:cubicBezTo>
                  <a:lnTo>
                    <a:pt x="11815" y="33793"/>
                  </a:lnTo>
                  <a:cubicBezTo>
                    <a:pt x="12189" y="33847"/>
                    <a:pt x="12634" y="33912"/>
                    <a:pt x="13080" y="33956"/>
                  </a:cubicBezTo>
                  <a:cubicBezTo>
                    <a:pt x="13154" y="33962"/>
                    <a:pt x="13229" y="33973"/>
                    <a:pt x="13305" y="33983"/>
                  </a:cubicBezTo>
                  <a:cubicBezTo>
                    <a:pt x="13451" y="34000"/>
                    <a:pt x="13600" y="34017"/>
                    <a:pt x="13750" y="34027"/>
                  </a:cubicBezTo>
                  <a:cubicBezTo>
                    <a:pt x="13985" y="34041"/>
                    <a:pt x="14216" y="34058"/>
                    <a:pt x="14451" y="34072"/>
                  </a:cubicBezTo>
                  <a:lnTo>
                    <a:pt x="14461" y="34072"/>
                  </a:lnTo>
                  <a:cubicBezTo>
                    <a:pt x="14787" y="34096"/>
                    <a:pt x="15138" y="34105"/>
                    <a:pt x="15536" y="34109"/>
                  </a:cubicBezTo>
                  <a:cubicBezTo>
                    <a:pt x="15774" y="34113"/>
                    <a:pt x="16012" y="34116"/>
                    <a:pt x="16250" y="34116"/>
                  </a:cubicBezTo>
                  <a:lnTo>
                    <a:pt x="16298" y="34116"/>
                  </a:lnTo>
                  <a:cubicBezTo>
                    <a:pt x="16431" y="34116"/>
                    <a:pt x="16563" y="34113"/>
                    <a:pt x="16696" y="34105"/>
                  </a:cubicBezTo>
                  <a:cubicBezTo>
                    <a:pt x="16767" y="34105"/>
                    <a:pt x="16839" y="34102"/>
                    <a:pt x="16910" y="34099"/>
                  </a:cubicBezTo>
                  <a:cubicBezTo>
                    <a:pt x="17288" y="34088"/>
                    <a:pt x="17658" y="34072"/>
                    <a:pt x="18002" y="34055"/>
                  </a:cubicBezTo>
                  <a:lnTo>
                    <a:pt x="18203" y="34041"/>
                  </a:lnTo>
                  <a:lnTo>
                    <a:pt x="18407" y="34031"/>
                  </a:lnTo>
                  <a:cubicBezTo>
                    <a:pt x="18437" y="34031"/>
                    <a:pt x="18465" y="34031"/>
                    <a:pt x="18495" y="34027"/>
                  </a:cubicBezTo>
                  <a:cubicBezTo>
                    <a:pt x="18553" y="34024"/>
                    <a:pt x="18614" y="34024"/>
                    <a:pt x="18676" y="34017"/>
                  </a:cubicBezTo>
                  <a:lnTo>
                    <a:pt x="19016" y="33983"/>
                  </a:lnTo>
                  <a:lnTo>
                    <a:pt x="19359" y="33949"/>
                  </a:lnTo>
                  <a:cubicBezTo>
                    <a:pt x="19533" y="33932"/>
                    <a:pt x="19710" y="33905"/>
                    <a:pt x="19880" y="33878"/>
                  </a:cubicBezTo>
                  <a:cubicBezTo>
                    <a:pt x="19955" y="33864"/>
                    <a:pt x="20026" y="33854"/>
                    <a:pt x="20101" y="33840"/>
                  </a:cubicBezTo>
                  <a:cubicBezTo>
                    <a:pt x="20254" y="33816"/>
                    <a:pt x="20407" y="33782"/>
                    <a:pt x="20553" y="33752"/>
                  </a:cubicBezTo>
                  <a:lnTo>
                    <a:pt x="20669" y="33728"/>
                  </a:lnTo>
                  <a:cubicBezTo>
                    <a:pt x="20693" y="33721"/>
                    <a:pt x="20720" y="33714"/>
                    <a:pt x="20744" y="33711"/>
                  </a:cubicBezTo>
                  <a:cubicBezTo>
                    <a:pt x="20795" y="33700"/>
                    <a:pt x="20849" y="33691"/>
                    <a:pt x="20900" y="33677"/>
                  </a:cubicBezTo>
                  <a:cubicBezTo>
                    <a:pt x="21012" y="33647"/>
                    <a:pt x="21125" y="33612"/>
                    <a:pt x="21241" y="33582"/>
                  </a:cubicBezTo>
                  <a:lnTo>
                    <a:pt x="21356" y="33548"/>
                  </a:lnTo>
                  <a:lnTo>
                    <a:pt x="21513" y="33504"/>
                  </a:lnTo>
                  <a:cubicBezTo>
                    <a:pt x="21584" y="33483"/>
                    <a:pt x="21652" y="33456"/>
                    <a:pt x="21720" y="33432"/>
                  </a:cubicBezTo>
                  <a:cubicBezTo>
                    <a:pt x="21754" y="33419"/>
                    <a:pt x="21788" y="33405"/>
                    <a:pt x="21822" y="33394"/>
                  </a:cubicBezTo>
                  <a:cubicBezTo>
                    <a:pt x="21849" y="33384"/>
                    <a:pt x="21877" y="33374"/>
                    <a:pt x="21904" y="33367"/>
                  </a:cubicBezTo>
                  <a:cubicBezTo>
                    <a:pt x="21958" y="33347"/>
                    <a:pt x="22012" y="33330"/>
                    <a:pt x="22067" y="33306"/>
                  </a:cubicBezTo>
                  <a:lnTo>
                    <a:pt x="22414" y="33160"/>
                  </a:lnTo>
                  <a:cubicBezTo>
                    <a:pt x="22445" y="33146"/>
                    <a:pt x="22475" y="33133"/>
                    <a:pt x="22506" y="33122"/>
                  </a:cubicBezTo>
                  <a:cubicBezTo>
                    <a:pt x="22581" y="33092"/>
                    <a:pt x="22659" y="33061"/>
                    <a:pt x="22731" y="33024"/>
                  </a:cubicBezTo>
                  <a:lnTo>
                    <a:pt x="22918" y="32932"/>
                  </a:lnTo>
                  <a:lnTo>
                    <a:pt x="23105" y="32840"/>
                  </a:lnTo>
                  <a:cubicBezTo>
                    <a:pt x="23237" y="32775"/>
                    <a:pt x="23370" y="32697"/>
                    <a:pt x="23499" y="32623"/>
                  </a:cubicBezTo>
                  <a:cubicBezTo>
                    <a:pt x="23547" y="32598"/>
                    <a:pt x="23591" y="32571"/>
                    <a:pt x="23635" y="32548"/>
                  </a:cubicBezTo>
                  <a:cubicBezTo>
                    <a:pt x="23816" y="32446"/>
                    <a:pt x="23989" y="32326"/>
                    <a:pt x="24149" y="32210"/>
                  </a:cubicBezTo>
                  <a:cubicBezTo>
                    <a:pt x="24356" y="32061"/>
                    <a:pt x="24557" y="31904"/>
                    <a:pt x="24744" y="31741"/>
                  </a:cubicBezTo>
                  <a:cubicBezTo>
                    <a:pt x="25091" y="31442"/>
                    <a:pt x="25394" y="31170"/>
                    <a:pt x="25666" y="30908"/>
                  </a:cubicBezTo>
                  <a:lnTo>
                    <a:pt x="25768" y="30813"/>
                  </a:lnTo>
                  <a:cubicBezTo>
                    <a:pt x="26020" y="30571"/>
                    <a:pt x="26282" y="30323"/>
                    <a:pt x="26520" y="30061"/>
                  </a:cubicBezTo>
                  <a:lnTo>
                    <a:pt x="26595" y="29983"/>
                  </a:lnTo>
                  <a:cubicBezTo>
                    <a:pt x="26707" y="29863"/>
                    <a:pt x="26823" y="29734"/>
                    <a:pt x="26931" y="29605"/>
                  </a:cubicBezTo>
                  <a:cubicBezTo>
                    <a:pt x="27119" y="29384"/>
                    <a:pt x="27268" y="29197"/>
                    <a:pt x="27411" y="29010"/>
                  </a:cubicBezTo>
                  <a:cubicBezTo>
                    <a:pt x="27690" y="28646"/>
                    <a:pt x="27925" y="28312"/>
                    <a:pt x="28132" y="27986"/>
                  </a:cubicBezTo>
                  <a:cubicBezTo>
                    <a:pt x="28251" y="27799"/>
                    <a:pt x="28353" y="27629"/>
                    <a:pt x="28446" y="27459"/>
                  </a:cubicBezTo>
                  <a:cubicBezTo>
                    <a:pt x="28557" y="27265"/>
                    <a:pt x="28653" y="27088"/>
                    <a:pt x="28744" y="26918"/>
                  </a:cubicBezTo>
                  <a:cubicBezTo>
                    <a:pt x="29112" y="26224"/>
                    <a:pt x="29469" y="25492"/>
                    <a:pt x="29829" y="24686"/>
                  </a:cubicBezTo>
                  <a:cubicBezTo>
                    <a:pt x="29925" y="24475"/>
                    <a:pt x="30017" y="24251"/>
                    <a:pt x="30122" y="23982"/>
                  </a:cubicBezTo>
                  <a:cubicBezTo>
                    <a:pt x="30167" y="23856"/>
                    <a:pt x="30207" y="23730"/>
                    <a:pt x="30245" y="23608"/>
                  </a:cubicBezTo>
                  <a:cubicBezTo>
                    <a:pt x="30262" y="23561"/>
                    <a:pt x="30275" y="23516"/>
                    <a:pt x="30289" y="23472"/>
                  </a:cubicBezTo>
                  <a:cubicBezTo>
                    <a:pt x="30380" y="23189"/>
                    <a:pt x="30469" y="22903"/>
                    <a:pt x="30558" y="22618"/>
                  </a:cubicBezTo>
                  <a:lnTo>
                    <a:pt x="30674" y="22247"/>
                  </a:lnTo>
                  <a:cubicBezTo>
                    <a:pt x="30806" y="21822"/>
                    <a:pt x="30928" y="21421"/>
                    <a:pt x="31044" y="21030"/>
                  </a:cubicBezTo>
                  <a:cubicBezTo>
                    <a:pt x="31136" y="20724"/>
                    <a:pt x="31248" y="20325"/>
                    <a:pt x="31330" y="19917"/>
                  </a:cubicBezTo>
                  <a:lnTo>
                    <a:pt x="31367" y="19747"/>
                  </a:lnTo>
                  <a:lnTo>
                    <a:pt x="31394" y="19604"/>
                  </a:lnTo>
                  <a:cubicBezTo>
                    <a:pt x="31412" y="19529"/>
                    <a:pt x="31421" y="19451"/>
                    <a:pt x="31432" y="19377"/>
                  </a:cubicBezTo>
                  <a:cubicBezTo>
                    <a:pt x="31435" y="19339"/>
                    <a:pt x="31442" y="19298"/>
                    <a:pt x="31449" y="19261"/>
                  </a:cubicBezTo>
                  <a:cubicBezTo>
                    <a:pt x="31479" y="19053"/>
                    <a:pt x="31514" y="18846"/>
                    <a:pt x="31544" y="18634"/>
                  </a:cubicBezTo>
                  <a:cubicBezTo>
                    <a:pt x="31605" y="18237"/>
                    <a:pt x="31670" y="17838"/>
                    <a:pt x="31735" y="17438"/>
                  </a:cubicBezTo>
                  <a:cubicBezTo>
                    <a:pt x="31796" y="17063"/>
                    <a:pt x="31854" y="16672"/>
                    <a:pt x="31915" y="16237"/>
                  </a:cubicBezTo>
                  <a:cubicBezTo>
                    <a:pt x="31969" y="15821"/>
                    <a:pt x="32013" y="15376"/>
                    <a:pt x="32048" y="14869"/>
                  </a:cubicBezTo>
                  <a:cubicBezTo>
                    <a:pt x="32102" y="14080"/>
                    <a:pt x="32068" y="13301"/>
                    <a:pt x="32021" y="12433"/>
                  </a:cubicBezTo>
                  <a:cubicBezTo>
                    <a:pt x="32010" y="12298"/>
                    <a:pt x="31997" y="12161"/>
                    <a:pt x="31983" y="12025"/>
                  </a:cubicBezTo>
                  <a:cubicBezTo>
                    <a:pt x="31977" y="11960"/>
                    <a:pt x="31969" y="11896"/>
                    <a:pt x="31963" y="11828"/>
                  </a:cubicBezTo>
                  <a:cubicBezTo>
                    <a:pt x="31956" y="11739"/>
                    <a:pt x="31942" y="11648"/>
                    <a:pt x="31928" y="11560"/>
                  </a:cubicBezTo>
                  <a:cubicBezTo>
                    <a:pt x="31922" y="11519"/>
                    <a:pt x="31915" y="11478"/>
                    <a:pt x="31911" y="11433"/>
                  </a:cubicBezTo>
                  <a:lnTo>
                    <a:pt x="31888" y="11266"/>
                  </a:lnTo>
                  <a:lnTo>
                    <a:pt x="31864" y="11100"/>
                  </a:lnTo>
                  <a:cubicBezTo>
                    <a:pt x="31854" y="11032"/>
                    <a:pt x="31837" y="10964"/>
                    <a:pt x="31823" y="10896"/>
                  </a:cubicBezTo>
                  <a:cubicBezTo>
                    <a:pt x="31817" y="10866"/>
                    <a:pt x="31806" y="10831"/>
                    <a:pt x="31799" y="10797"/>
                  </a:cubicBezTo>
                  <a:cubicBezTo>
                    <a:pt x="31796" y="10773"/>
                    <a:pt x="31793" y="10750"/>
                    <a:pt x="31785" y="10726"/>
                  </a:cubicBezTo>
                  <a:cubicBezTo>
                    <a:pt x="31776" y="10668"/>
                    <a:pt x="31762" y="10604"/>
                    <a:pt x="31745" y="10546"/>
                  </a:cubicBezTo>
                  <a:cubicBezTo>
                    <a:pt x="31732" y="10491"/>
                    <a:pt x="31718" y="10437"/>
                    <a:pt x="31701" y="10382"/>
                  </a:cubicBezTo>
                  <a:cubicBezTo>
                    <a:pt x="31663" y="10246"/>
                    <a:pt x="31625" y="10106"/>
                    <a:pt x="31581" y="9974"/>
                  </a:cubicBezTo>
                  <a:cubicBezTo>
                    <a:pt x="31551" y="9875"/>
                    <a:pt x="31517" y="9776"/>
                    <a:pt x="31487" y="9678"/>
                  </a:cubicBezTo>
                  <a:cubicBezTo>
                    <a:pt x="31391" y="9392"/>
                    <a:pt x="31296" y="9100"/>
                    <a:pt x="31194" y="8814"/>
                  </a:cubicBezTo>
                  <a:lnTo>
                    <a:pt x="31163" y="8729"/>
                  </a:lnTo>
                  <a:cubicBezTo>
                    <a:pt x="31105" y="8559"/>
                    <a:pt x="31044" y="8389"/>
                    <a:pt x="30976" y="8222"/>
                  </a:cubicBezTo>
                  <a:cubicBezTo>
                    <a:pt x="30860" y="7933"/>
                    <a:pt x="30765" y="7712"/>
                    <a:pt x="30666" y="7501"/>
                  </a:cubicBezTo>
                  <a:cubicBezTo>
                    <a:pt x="30609" y="7371"/>
                    <a:pt x="30540" y="7236"/>
                    <a:pt x="30452" y="7076"/>
                  </a:cubicBezTo>
                  <a:lnTo>
                    <a:pt x="30432" y="7035"/>
                  </a:lnTo>
                  <a:cubicBezTo>
                    <a:pt x="30514" y="6953"/>
                    <a:pt x="30554" y="6804"/>
                    <a:pt x="30476" y="6691"/>
                  </a:cubicBezTo>
                  <a:cubicBezTo>
                    <a:pt x="30091" y="6143"/>
                    <a:pt x="29738" y="5712"/>
                    <a:pt x="29371" y="5334"/>
                  </a:cubicBezTo>
                  <a:cubicBezTo>
                    <a:pt x="28983" y="4943"/>
                    <a:pt x="28551" y="4589"/>
                    <a:pt x="28044" y="4259"/>
                  </a:cubicBezTo>
                  <a:cubicBezTo>
                    <a:pt x="27813" y="4106"/>
                    <a:pt x="27574" y="3967"/>
                    <a:pt x="27339" y="3827"/>
                  </a:cubicBezTo>
                  <a:lnTo>
                    <a:pt x="27217" y="3755"/>
                  </a:lnTo>
                  <a:cubicBezTo>
                    <a:pt x="27033" y="3647"/>
                    <a:pt x="26890" y="3565"/>
                    <a:pt x="26755" y="3487"/>
                  </a:cubicBezTo>
                  <a:cubicBezTo>
                    <a:pt x="26697" y="3457"/>
                    <a:pt x="26639" y="3422"/>
                    <a:pt x="26581" y="3388"/>
                  </a:cubicBezTo>
                  <a:cubicBezTo>
                    <a:pt x="26462" y="3320"/>
                    <a:pt x="26339" y="3253"/>
                    <a:pt x="26217" y="3191"/>
                  </a:cubicBezTo>
                  <a:cubicBezTo>
                    <a:pt x="25992" y="3079"/>
                    <a:pt x="25768" y="2967"/>
                    <a:pt x="25543" y="2857"/>
                  </a:cubicBezTo>
                  <a:cubicBezTo>
                    <a:pt x="25421" y="2796"/>
                    <a:pt x="25292" y="2738"/>
                    <a:pt x="25169" y="2684"/>
                  </a:cubicBezTo>
                  <a:cubicBezTo>
                    <a:pt x="25119" y="2664"/>
                    <a:pt x="25064" y="2640"/>
                    <a:pt x="25013" y="2616"/>
                  </a:cubicBezTo>
                  <a:cubicBezTo>
                    <a:pt x="24829" y="2534"/>
                    <a:pt x="24656" y="2460"/>
                    <a:pt x="24493" y="2388"/>
                  </a:cubicBezTo>
                  <a:cubicBezTo>
                    <a:pt x="24023" y="2191"/>
                    <a:pt x="23615" y="2024"/>
                    <a:pt x="23237" y="1871"/>
                  </a:cubicBezTo>
                  <a:cubicBezTo>
                    <a:pt x="22890" y="1732"/>
                    <a:pt x="22533" y="1603"/>
                    <a:pt x="22186" y="1477"/>
                  </a:cubicBezTo>
                  <a:lnTo>
                    <a:pt x="22026" y="1419"/>
                  </a:lnTo>
                  <a:cubicBezTo>
                    <a:pt x="21910" y="1378"/>
                    <a:pt x="21788" y="1341"/>
                    <a:pt x="21669" y="1303"/>
                  </a:cubicBezTo>
                  <a:cubicBezTo>
                    <a:pt x="21621" y="1289"/>
                    <a:pt x="21574" y="1276"/>
                    <a:pt x="21527" y="1259"/>
                  </a:cubicBezTo>
                  <a:cubicBezTo>
                    <a:pt x="21472" y="1242"/>
                    <a:pt x="21417" y="1225"/>
                    <a:pt x="21363" y="1207"/>
                  </a:cubicBezTo>
                  <a:cubicBezTo>
                    <a:pt x="21244" y="1171"/>
                    <a:pt x="21122" y="1133"/>
                    <a:pt x="21002" y="1099"/>
                  </a:cubicBezTo>
                  <a:lnTo>
                    <a:pt x="20833" y="1052"/>
                  </a:lnTo>
                  <a:cubicBezTo>
                    <a:pt x="20486" y="953"/>
                    <a:pt x="20128" y="854"/>
                    <a:pt x="19771" y="766"/>
                  </a:cubicBezTo>
                  <a:cubicBezTo>
                    <a:pt x="19703" y="749"/>
                    <a:pt x="19638" y="728"/>
                    <a:pt x="19570" y="711"/>
                  </a:cubicBezTo>
                  <a:cubicBezTo>
                    <a:pt x="19431" y="677"/>
                    <a:pt x="19291" y="640"/>
                    <a:pt x="19152" y="609"/>
                  </a:cubicBezTo>
                  <a:cubicBezTo>
                    <a:pt x="19002" y="575"/>
                    <a:pt x="18853" y="545"/>
                    <a:pt x="18703" y="510"/>
                  </a:cubicBezTo>
                  <a:lnTo>
                    <a:pt x="18458" y="460"/>
                  </a:lnTo>
                  <a:cubicBezTo>
                    <a:pt x="18169" y="398"/>
                    <a:pt x="17869" y="344"/>
                    <a:pt x="17583" y="293"/>
                  </a:cubicBezTo>
                  <a:cubicBezTo>
                    <a:pt x="17492" y="279"/>
                    <a:pt x="17400" y="262"/>
                    <a:pt x="17308" y="245"/>
                  </a:cubicBezTo>
                  <a:cubicBezTo>
                    <a:pt x="17236" y="235"/>
                    <a:pt x="17162" y="225"/>
                    <a:pt x="17087" y="218"/>
                  </a:cubicBezTo>
                  <a:cubicBezTo>
                    <a:pt x="17057" y="215"/>
                    <a:pt x="17026" y="211"/>
                    <a:pt x="16996" y="207"/>
                  </a:cubicBezTo>
                  <a:lnTo>
                    <a:pt x="16771" y="180"/>
                  </a:lnTo>
                  <a:lnTo>
                    <a:pt x="16542" y="150"/>
                  </a:lnTo>
                  <a:cubicBezTo>
                    <a:pt x="16393" y="133"/>
                    <a:pt x="16236" y="116"/>
                    <a:pt x="16043" y="99"/>
                  </a:cubicBezTo>
                  <a:cubicBezTo>
                    <a:pt x="15982" y="92"/>
                    <a:pt x="15920" y="85"/>
                    <a:pt x="15859" y="78"/>
                  </a:cubicBezTo>
                  <a:cubicBezTo>
                    <a:pt x="15723" y="65"/>
                    <a:pt x="15583" y="51"/>
                    <a:pt x="15444" y="44"/>
                  </a:cubicBezTo>
                  <a:lnTo>
                    <a:pt x="15434" y="44"/>
                  </a:lnTo>
                  <a:cubicBezTo>
                    <a:pt x="15189" y="31"/>
                    <a:pt x="14947" y="17"/>
                    <a:pt x="14706" y="3"/>
                  </a:cubicBezTo>
                  <a:cubicBezTo>
                    <a:pt x="14638" y="0"/>
                    <a:pt x="14563" y="0"/>
                    <a:pt x="14468" y="0"/>
                  </a:cubicBezTo>
                  <a:close/>
                </a:path>
              </a:pathLst>
            </a:custGeom>
            <a:solidFill>
              <a:srgbClr val="F6E1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40"/>
            <p:cNvSpPr/>
            <p:nvPr/>
          </p:nvSpPr>
          <p:spPr>
            <a:xfrm rot="124414">
              <a:off x="5460730" y="2528718"/>
              <a:ext cx="2442817" cy="1324669"/>
            </a:xfrm>
            <a:custGeom>
              <a:avLst/>
              <a:gdLst/>
              <a:ahLst/>
              <a:cxnLst/>
              <a:rect l="l" t="t" r="r" b="b"/>
              <a:pathLst>
                <a:path w="35497" h="19249" extrusionOk="0">
                  <a:moveTo>
                    <a:pt x="32181" y="5645"/>
                  </a:moveTo>
                  <a:lnTo>
                    <a:pt x="32181" y="5645"/>
                  </a:lnTo>
                  <a:cubicBezTo>
                    <a:pt x="32181" y="5646"/>
                    <a:pt x="32181" y="5647"/>
                    <a:pt x="32180" y="5648"/>
                  </a:cubicBezTo>
                  <a:cubicBezTo>
                    <a:pt x="32181" y="5647"/>
                    <a:pt x="32181" y="5646"/>
                    <a:pt x="32181" y="5645"/>
                  </a:cubicBezTo>
                  <a:close/>
                  <a:moveTo>
                    <a:pt x="7709" y="16666"/>
                  </a:moveTo>
                  <a:lnTo>
                    <a:pt x="7709" y="16666"/>
                  </a:lnTo>
                  <a:cubicBezTo>
                    <a:pt x="7711" y="16666"/>
                    <a:pt x="7713" y="16667"/>
                    <a:pt x="7715" y="16668"/>
                  </a:cubicBezTo>
                  <a:lnTo>
                    <a:pt x="7715" y="16668"/>
                  </a:lnTo>
                  <a:cubicBezTo>
                    <a:pt x="7713" y="16667"/>
                    <a:pt x="7711" y="16667"/>
                    <a:pt x="7709" y="16666"/>
                  </a:cubicBezTo>
                  <a:close/>
                  <a:moveTo>
                    <a:pt x="7732" y="16676"/>
                  </a:moveTo>
                  <a:cubicBezTo>
                    <a:pt x="7735" y="16676"/>
                    <a:pt x="7736" y="16676"/>
                    <a:pt x="7738" y="16678"/>
                  </a:cubicBezTo>
                  <a:lnTo>
                    <a:pt x="7738" y="16678"/>
                  </a:lnTo>
                  <a:cubicBezTo>
                    <a:pt x="7736" y="16677"/>
                    <a:pt x="7734" y="16677"/>
                    <a:pt x="7732" y="16676"/>
                  </a:cubicBezTo>
                  <a:close/>
                  <a:moveTo>
                    <a:pt x="7753" y="16682"/>
                  </a:moveTo>
                  <a:lnTo>
                    <a:pt x="7753" y="16682"/>
                  </a:lnTo>
                  <a:cubicBezTo>
                    <a:pt x="7756" y="16684"/>
                    <a:pt x="7758" y="16685"/>
                    <a:pt x="7761" y="16686"/>
                  </a:cubicBezTo>
                  <a:lnTo>
                    <a:pt x="7761" y="16686"/>
                  </a:lnTo>
                  <a:cubicBezTo>
                    <a:pt x="7758" y="16685"/>
                    <a:pt x="7756" y="16683"/>
                    <a:pt x="7753" y="16682"/>
                  </a:cubicBezTo>
                  <a:close/>
                  <a:moveTo>
                    <a:pt x="7960" y="16771"/>
                  </a:moveTo>
                  <a:cubicBezTo>
                    <a:pt x="7969" y="16775"/>
                    <a:pt x="7977" y="16778"/>
                    <a:pt x="7985" y="16781"/>
                  </a:cubicBezTo>
                  <a:lnTo>
                    <a:pt x="7985" y="16781"/>
                  </a:lnTo>
                  <a:cubicBezTo>
                    <a:pt x="7977" y="16778"/>
                    <a:pt x="7969" y="16774"/>
                    <a:pt x="7960" y="16771"/>
                  </a:cubicBezTo>
                  <a:close/>
                  <a:moveTo>
                    <a:pt x="7985" y="16781"/>
                  </a:moveTo>
                  <a:lnTo>
                    <a:pt x="7985" y="16781"/>
                  </a:lnTo>
                  <a:cubicBezTo>
                    <a:pt x="7990" y="16784"/>
                    <a:pt x="7996" y="16786"/>
                    <a:pt x="8001" y="16788"/>
                  </a:cubicBezTo>
                  <a:lnTo>
                    <a:pt x="8001" y="16788"/>
                  </a:lnTo>
                  <a:cubicBezTo>
                    <a:pt x="7996" y="16785"/>
                    <a:pt x="7990" y="16783"/>
                    <a:pt x="7985" y="16781"/>
                  </a:cubicBezTo>
                  <a:close/>
                  <a:moveTo>
                    <a:pt x="8010" y="16792"/>
                  </a:moveTo>
                  <a:lnTo>
                    <a:pt x="8010" y="16792"/>
                  </a:lnTo>
                  <a:cubicBezTo>
                    <a:pt x="8011" y="16792"/>
                    <a:pt x="8012" y="16792"/>
                    <a:pt x="8012" y="16793"/>
                  </a:cubicBezTo>
                  <a:lnTo>
                    <a:pt x="8012" y="16793"/>
                  </a:lnTo>
                  <a:cubicBezTo>
                    <a:pt x="8011" y="16793"/>
                    <a:pt x="8011" y="16792"/>
                    <a:pt x="8010" y="16792"/>
                  </a:cubicBezTo>
                  <a:close/>
                  <a:moveTo>
                    <a:pt x="8032" y="16801"/>
                  </a:moveTo>
                  <a:lnTo>
                    <a:pt x="8032" y="16801"/>
                  </a:lnTo>
                  <a:cubicBezTo>
                    <a:pt x="8038" y="16805"/>
                    <a:pt x="8045" y="16809"/>
                    <a:pt x="8056" y="16812"/>
                  </a:cubicBezTo>
                  <a:cubicBezTo>
                    <a:pt x="8048" y="16809"/>
                    <a:pt x="8038" y="16805"/>
                    <a:pt x="8032" y="16801"/>
                  </a:cubicBezTo>
                  <a:close/>
                  <a:moveTo>
                    <a:pt x="1677" y="1"/>
                  </a:moveTo>
                  <a:cubicBezTo>
                    <a:pt x="1521" y="1"/>
                    <a:pt x="1368" y="103"/>
                    <a:pt x="1327" y="263"/>
                  </a:cubicBezTo>
                  <a:cubicBezTo>
                    <a:pt x="1225" y="674"/>
                    <a:pt x="1126" y="1086"/>
                    <a:pt x="1027" y="1497"/>
                  </a:cubicBezTo>
                  <a:cubicBezTo>
                    <a:pt x="939" y="1861"/>
                    <a:pt x="837" y="2219"/>
                    <a:pt x="728" y="2579"/>
                  </a:cubicBezTo>
                  <a:cubicBezTo>
                    <a:pt x="667" y="2773"/>
                    <a:pt x="633" y="2974"/>
                    <a:pt x="589" y="3175"/>
                  </a:cubicBezTo>
                  <a:cubicBezTo>
                    <a:pt x="545" y="3368"/>
                    <a:pt x="497" y="3566"/>
                    <a:pt x="446" y="3759"/>
                  </a:cubicBezTo>
                  <a:cubicBezTo>
                    <a:pt x="402" y="3940"/>
                    <a:pt x="354" y="4114"/>
                    <a:pt x="313" y="4293"/>
                  </a:cubicBezTo>
                  <a:cubicBezTo>
                    <a:pt x="259" y="4514"/>
                    <a:pt x="225" y="4739"/>
                    <a:pt x="194" y="4967"/>
                  </a:cubicBezTo>
                  <a:cubicBezTo>
                    <a:pt x="96" y="5759"/>
                    <a:pt x="0" y="6555"/>
                    <a:pt x="7" y="7355"/>
                  </a:cubicBezTo>
                  <a:cubicBezTo>
                    <a:pt x="11" y="7763"/>
                    <a:pt x="14" y="8168"/>
                    <a:pt x="48" y="8573"/>
                  </a:cubicBezTo>
                  <a:cubicBezTo>
                    <a:pt x="65" y="8794"/>
                    <a:pt x="88" y="9012"/>
                    <a:pt x="116" y="9232"/>
                  </a:cubicBezTo>
                  <a:cubicBezTo>
                    <a:pt x="143" y="9464"/>
                    <a:pt x="177" y="9702"/>
                    <a:pt x="235" y="9926"/>
                  </a:cubicBezTo>
                  <a:cubicBezTo>
                    <a:pt x="341" y="10311"/>
                    <a:pt x="456" y="10689"/>
                    <a:pt x="603" y="11056"/>
                  </a:cubicBezTo>
                  <a:cubicBezTo>
                    <a:pt x="701" y="11298"/>
                    <a:pt x="799" y="11543"/>
                    <a:pt x="905" y="11784"/>
                  </a:cubicBezTo>
                  <a:cubicBezTo>
                    <a:pt x="939" y="11865"/>
                    <a:pt x="973" y="11951"/>
                    <a:pt x="1011" y="12033"/>
                  </a:cubicBezTo>
                  <a:cubicBezTo>
                    <a:pt x="1052" y="12131"/>
                    <a:pt x="1088" y="12233"/>
                    <a:pt x="1137" y="12332"/>
                  </a:cubicBezTo>
                  <a:cubicBezTo>
                    <a:pt x="1187" y="12437"/>
                    <a:pt x="1242" y="12543"/>
                    <a:pt x="1293" y="12648"/>
                  </a:cubicBezTo>
                  <a:cubicBezTo>
                    <a:pt x="1337" y="12730"/>
                    <a:pt x="1388" y="12808"/>
                    <a:pt x="1435" y="12886"/>
                  </a:cubicBezTo>
                  <a:cubicBezTo>
                    <a:pt x="1671" y="13278"/>
                    <a:pt x="1946" y="13638"/>
                    <a:pt x="2245" y="13981"/>
                  </a:cubicBezTo>
                  <a:cubicBezTo>
                    <a:pt x="2493" y="14270"/>
                    <a:pt x="2766" y="14543"/>
                    <a:pt x="3041" y="14804"/>
                  </a:cubicBezTo>
                  <a:cubicBezTo>
                    <a:pt x="3334" y="15084"/>
                    <a:pt x="3630" y="15363"/>
                    <a:pt x="3943" y="15621"/>
                  </a:cubicBezTo>
                  <a:cubicBezTo>
                    <a:pt x="4126" y="15774"/>
                    <a:pt x="4313" y="15931"/>
                    <a:pt x="4508" y="16077"/>
                  </a:cubicBezTo>
                  <a:cubicBezTo>
                    <a:pt x="4674" y="16196"/>
                    <a:pt x="4837" y="16325"/>
                    <a:pt x="5011" y="16437"/>
                  </a:cubicBezTo>
                  <a:cubicBezTo>
                    <a:pt x="5184" y="16547"/>
                    <a:pt x="5354" y="16666"/>
                    <a:pt x="5531" y="16768"/>
                  </a:cubicBezTo>
                  <a:cubicBezTo>
                    <a:pt x="5715" y="16873"/>
                    <a:pt x="5899" y="16978"/>
                    <a:pt x="6086" y="17081"/>
                  </a:cubicBezTo>
                  <a:cubicBezTo>
                    <a:pt x="6280" y="17189"/>
                    <a:pt x="6473" y="17299"/>
                    <a:pt x="6671" y="17401"/>
                  </a:cubicBezTo>
                  <a:cubicBezTo>
                    <a:pt x="6834" y="17485"/>
                    <a:pt x="7001" y="17570"/>
                    <a:pt x="7167" y="17645"/>
                  </a:cubicBezTo>
                  <a:cubicBezTo>
                    <a:pt x="7579" y="17819"/>
                    <a:pt x="7987" y="17996"/>
                    <a:pt x="8409" y="18145"/>
                  </a:cubicBezTo>
                  <a:cubicBezTo>
                    <a:pt x="8607" y="18213"/>
                    <a:pt x="8803" y="18281"/>
                    <a:pt x="9008" y="18343"/>
                  </a:cubicBezTo>
                  <a:cubicBezTo>
                    <a:pt x="9208" y="18401"/>
                    <a:pt x="9409" y="18458"/>
                    <a:pt x="9613" y="18513"/>
                  </a:cubicBezTo>
                  <a:cubicBezTo>
                    <a:pt x="9814" y="18564"/>
                    <a:pt x="10018" y="18615"/>
                    <a:pt x="10222" y="18662"/>
                  </a:cubicBezTo>
                  <a:cubicBezTo>
                    <a:pt x="10307" y="18682"/>
                    <a:pt x="10389" y="18707"/>
                    <a:pt x="10474" y="18720"/>
                  </a:cubicBezTo>
                  <a:cubicBezTo>
                    <a:pt x="10586" y="18740"/>
                    <a:pt x="10698" y="18761"/>
                    <a:pt x="10811" y="18778"/>
                  </a:cubicBezTo>
                  <a:cubicBezTo>
                    <a:pt x="11222" y="18850"/>
                    <a:pt x="11631" y="18907"/>
                    <a:pt x="12042" y="18965"/>
                  </a:cubicBezTo>
                  <a:cubicBezTo>
                    <a:pt x="12461" y="19026"/>
                    <a:pt x="12885" y="19070"/>
                    <a:pt x="13308" y="19115"/>
                  </a:cubicBezTo>
                  <a:cubicBezTo>
                    <a:pt x="13747" y="19159"/>
                    <a:pt x="14185" y="19183"/>
                    <a:pt x="14624" y="19206"/>
                  </a:cubicBezTo>
                  <a:cubicBezTo>
                    <a:pt x="15196" y="19238"/>
                    <a:pt x="15770" y="19249"/>
                    <a:pt x="16344" y="19249"/>
                  </a:cubicBezTo>
                  <a:cubicBezTo>
                    <a:pt x="16576" y="19249"/>
                    <a:pt x="16808" y="19247"/>
                    <a:pt x="17039" y="19244"/>
                  </a:cubicBezTo>
                  <a:cubicBezTo>
                    <a:pt x="17447" y="19237"/>
                    <a:pt x="17856" y="19217"/>
                    <a:pt x="18264" y="19183"/>
                  </a:cubicBezTo>
                  <a:cubicBezTo>
                    <a:pt x="18710" y="19145"/>
                    <a:pt x="19151" y="19084"/>
                    <a:pt x="19597" y="19020"/>
                  </a:cubicBezTo>
                  <a:cubicBezTo>
                    <a:pt x="19675" y="19009"/>
                    <a:pt x="19754" y="18988"/>
                    <a:pt x="19832" y="18975"/>
                  </a:cubicBezTo>
                  <a:cubicBezTo>
                    <a:pt x="19931" y="18955"/>
                    <a:pt x="20033" y="18941"/>
                    <a:pt x="20131" y="18917"/>
                  </a:cubicBezTo>
                  <a:cubicBezTo>
                    <a:pt x="20322" y="18873"/>
                    <a:pt x="20512" y="18836"/>
                    <a:pt x="20699" y="18784"/>
                  </a:cubicBezTo>
                  <a:cubicBezTo>
                    <a:pt x="20903" y="18730"/>
                    <a:pt x="21107" y="18682"/>
                    <a:pt x="21308" y="18618"/>
                  </a:cubicBezTo>
                  <a:cubicBezTo>
                    <a:pt x="21512" y="18553"/>
                    <a:pt x="21716" y="18486"/>
                    <a:pt x="21921" y="18414"/>
                  </a:cubicBezTo>
                  <a:cubicBezTo>
                    <a:pt x="22346" y="18258"/>
                    <a:pt x="22764" y="18087"/>
                    <a:pt x="23183" y="17903"/>
                  </a:cubicBezTo>
                  <a:cubicBezTo>
                    <a:pt x="23370" y="17825"/>
                    <a:pt x="23553" y="17737"/>
                    <a:pt x="23740" y="17652"/>
                  </a:cubicBezTo>
                  <a:cubicBezTo>
                    <a:pt x="23917" y="17570"/>
                    <a:pt x="24087" y="17478"/>
                    <a:pt x="24258" y="17390"/>
                  </a:cubicBezTo>
                  <a:cubicBezTo>
                    <a:pt x="24335" y="17349"/>
                    <a:pt x="24407" y="17302"/>
                    <a:pt x="24482" y="17258"/>
                  </a:cubicBezTo>
                  <a:cubicBezTo>
                    <a:pt x="24564" y="17210"/>
                    <a:pt x="24646" y="17165"/>
                    <a:pt x="24723" y="17115"/>
                  </a:cubicBezTo>
                  <a:cubicBezTo>
                    <a:pt x="24894" y="17002"/>
                    <a:pt x="25067" y="16890"/>
                    <a:pt x="25238" y="16771"/>
                  </a:cubicBezTo>
                  <a:cubicBezTo>
                    <a:pt x="25414" y="16645"/>
                    <a:pt x="25588" y="16523"/>
                    <a:pt x="25761" y="16393"/>
                  </a:cubicBezTo>
                  <a:cubicBezTo>
                    <a:pt x="25952" y="16254"/>
                    <a:pt x="26136" y="16107"/>
                    <a:pt x="26323" y="15961"/>
                  </a:cubicBezTo>
                  <a:cubicBezTo>
                    <a:pt x="26632" y="15716"/>
                    <a:pt x="26924" y="15454"/>
                    <a:pt x="27213" y="15186"/>
                  </a:cubicBezTo>
                  <a:cubicBezTo>
                    <a:pt x="27356" y="15053"/>
                    <a:pt x="27499" y="14920"/>
                    <a:pt x="27635" y="14777"/>
                  </a:cubicBezTo>
                  <a:cubicBezTo>
                    <a:pt x="27775" y="14638"/>
                    <a:pt x="27901" y="14488"/>
                    <a:pt x="28026" y="14335"/>
                  </a:cubicBezTo>
                  <a:cubicBezTo>
                    <a:pt x="28288" y="14008"/>
                    <a:pt x="28544" y="13669"/>
                    <a:pt x="28785" y="13325"/>
                  </a:cubicBezTo>
                  <a:cubicBezTo>
                    <a:pt x="28898" y="13162"/>
                    <a:pt x="29003" y="12992"/>
                    <a:pt x="29111" y="12825"/>
                  </a:cubicBezTo>
                  <a:cubicBezTo>
                    <a:pt x="29224" y="12648"/>
                    <a:pt x="29336" y="12471"/>
                    <a:pt x="29445" y="12294"/>
                  </a:cubicBezTo>
                  <a:cubicBezTo>
                    <a:pt x="29544" y="12141"/>
                    <a:pt x="29639" y="11985"/>
                    <a:pt x="29731" y="11829"/>
                  </a:cubicBezTo>
                  <a:cubicBezTo>
                    <a:pt x="29830" y="11661"/>
                    <a:pt x="29918" y="11488"/>
                    <a:pt x="30006" y="11314"/>
                  </a:cubicBezTo>
                  <a:cubicBezTo>
                    <a:pt x="30098" y="11138"/>
                    <a:pt x="30180" y="10954"/>
                    <a:pt x="30262" y="10774"/>
                  </a:cubicBezTo>
                  <a:cubicBezTo>
                    <a:pt x="30343" y="10600"/>
                    <a:pt x="30422" y="10424"/>
                    <a:pt x="30503" y="10246"/>
                  </a:cubicBezTo>
                  <a:cubicBezTo>
                    <a:pt x="30676" y="9862"/>
                    <a:pt x="30850" y="9477"/>
                    <a:pt x="30986" y="9077"/>
                  </a:cubicBezTo>
                  <a:cubicBezTo>
                    <a:pt x="31105" y="8716"/>
                    <a:pt x="31231" y="8359"/>
                    <a:pt x="31357" y="8001"/>
                  </a:cubicBezTo>
                  <a:cubicBezTo>
                    <a:pt x="31466" y="7689"/>
                    <a:pt x="31578" y="7375"/>
                    <a:pt x="31673" y="7059"/>
                  </a:cubicBezTo>
                  <a:cubicBezTo>
                    <a:pt x="31769" y="6753"/>
                    <a:pt x="31843" y="6440"/>
                    <a:pt x="31962" y="6141"/>
                  </a:cubicBezTo>
                  <a:cubicBezTo>
                    <a:pt x="32037" y="5972"/>
                    <a:pt x="32115" y="5803"/>
                    <a:pt x="32185" y="5631"/>
                  </a:cubicBezTo>
                  <a:lnTo>
                    <a:pt x="32185" y="5631"/>
                  </a:lnTo>
                  <a:cubicBezTo>
                    <a:pt x="32184" y="5636"/>
                    <a:pt x="32183" y="5640"/>
                    <a:pt x="32181" y="5645"/>
                  </a:cubicBezTo>
                  <a:lnTo>
                    <a:pt x="32181" y="5645"/>
                  </a:lnTo>
                  <a:cubicBezTo>
                    <a:pt x="32208" y="5577"/>
                    <a:pt x="32239" y="5510"/>
                    <a:pt x="32265" y="5444"/>
                  </a:cubicBezTo>
                  <a:cubicBezTo>
                    <a:pt x="32308" y="5450"/>
                    <a:pt x="32352" y="5453"/>
                    <a:pt x="32396" y="5453"/>
                  </a:cubicBezTo>
                  <a:cubicBezTo>
                    <a:pt x="32558" y="5453"/>
                    <a:pt x="32727" y="5416"/>
                    <a:pt x="32871" y="5392"/>
                  </a:cubicBezTo>
                  <a:cubicBezTo>
                    <a:pt x="33068" y="5359"/>
                    <a:pt x="33262" y="5331"/>
                    <a:pt x="33452" y="5277"/>
                  </a:cubicBezTo>
                  <a:cubicBezTo>
                    <a:pt x="33534" y="5249"/>
                    <a:pt x="33616" y="5219"/>
                    <a:pt x="33694" y="5185"/>
                  </a:cubicBezTo>
                  <a:cubicBezTo>
                    <a:pt x="33816" y="5134"/>
                    <a:pt x="33942" y="5086"/>
                    <a:pt x="34065" y="5032"/>
                  </a:cubicBezTo>
                  <a:cubicBezTo>
                    <a:pt x="34238" y="4957"/>
                    <a:pt x="34405" y="4869"/>
                    <a:pt x="34568" y="4773"/>
                  </a:cubicBezTo>
                  <a:cubicBezTo>
                    <a:pt x="34697" y="4698"/>
                    <a:pt x="34820" y="4603"/>
                    <a:pt x="34928" y="4501"/>
                  </a:cubicBezTo>
                  <a:cubicBezTo>
                    <a:pt x="35071" y="4372"/>
                    <a:pt x="35201" y="4232"/>
                    <a:pt x="35289" y="4059"/>
                  </a:cubicBezTo>
                  <a:cubicBezTo>
                    <a:pt x="35371" y="3899"/>
                    <a:pt x="35439" y="3729"/>
                    <a:pt x="35473" y="3552"/>
                  </a:cubicBezTo>
                  <a:cubicBezTo>
                    <a:pt x="35487" y="3481"/>
                    <a:pt x="35496" y="3402"/>
                    <a:pt x="35496" y="3331"/>
                  </a:cubicBezTo>
                  <a:cubicBezTo>
                    <a:pt x="35496" y="3260"/>
                    <a:pt x="35479" y="3191"/>
                    <a:pt x="35470" y="3123"/>
                  </a:cubicBezTo>
                  <a:cubicBezTo>
                    <a:pt x="35449" y="3011"/>
                    <a:pt x="35394" y="2896"/>
                    <a:pt x="35344" y="2793"/>
                  </a:cubicBezTo>
                  <a:cubicBezTo>
                    <a:pt x="35286" y="2688"/>
                    <a:pt x="35187" y="2569"/>
                    <a:pt x="35082" y="2511"/>
                  </a:cubicBezTo>
                  <a:cubicBezTo>
                    <a:pt x="35014" y="2473"/>
                    <a:pt x="34945" y="2443"/>
                    <a:pt x="34871" y="2423"/>
                  </a:cubicBezTo>
                  <a:cubicBezTo>
                    <a:pt x="34817" y="2408"/>
                    <a:pt x="34755" y="2404"/>
                    <a:pt x="34696" y="2404"/>
                  </a:cubicBezTo>
                  <a:cubicBezTo>
                    <a:pt x="34672" y="2404"/>
                    <a:pt x="34648" y="2405"/>
                    <a:pt x="34626" y="2406"/>
                  </a:cubicBezTo>
                  <a:cubicBezTo>
                    <a:pt x="34487" y="2412"/>
                    <a:pt x="34340" y="2446"/>
                    <a:pt x="34207" y="2501"/>
                  </a:cubicBezTo>
                  <a:cubicBezTo>
                    <a:pt x="34010" y="2579"/>
                    <a:pt x="33813" y="2668"/>
                    <a:pt x="33636" y="2783"/>
                  </a:cubicBezTo>
                  <a:cubicBezTo>
                    <a:pt x="33452" y="2902"/>
                    <a:pt x="33282" y="3038"/>
                    <a:pt x="33122" y="3188"/>
                  </a:cubicBezTo>
                  <a:cubicBezTo>
                    <a:pt x="33058" y="3246"/>
                    <a:pt x="32993" y="3310"/>
                    <a:pt x="32932" y="3375"/>
                  </a:cubicBezTo>
                  <a:cubicBezTo>
                    <a:pt x="32877" y="3416"/>
                    <a:pt x="32823" y="3456"/>
                    <a:pt x="32769" y="3501"/>
                  </a:cubicBezTo>
                  <a:cubicBezTo>
                    <a:pt x="32660" y="3586"/>
                    <a:pt x="32575" y="3691"/>
                    <a:pt x="32490" y="3803"/>
                  </a:cubicBezTo>
                  <a:cubicBezTo>
                    <a:pt x="32486" y="3814"/>
                    <a:pt x="32483" y="3824"/>
                    <a:pt x="32479" y="3831"/>
                  </a:cubicBezTo>
                  <a:cubicBezTo>
                    <a:pt x="32422" y="3885"/>
                    <a:pt x="32364" y="3943"/>
                    <a:pt x="32309" y="4001"/>
                  </a:cubicBezTo>
                  <a:cubicBezTo>
                    <a:pt x="32187" y="4130"/>
                    <a:pt x="32064" y="4263"/>
                    <a:pt x="31945" y="4399"/>
                  </a:cubicBezTo>
                  <a:cubicBezTo>
                    <a:pt x="31881" y="4474"/>
                    <a:pt x="31813" y="4555"/>
                    <a:pt x="31761" y="4640"/>
                  </a:cubicBezTo>
                  <a:cubicBezTo>
                    <a:pt x="31717" y="4715"/>
                    <a:pt x="31683" y="4797"/>
                    <a:pt x="31650" y="4875"/>
                  </a:cubicBezTo>
                  <a:cubicBezTo>
                    <a:pt x="31578" y="5032"/>
                    <a:pt x="31490" y="5178"/>
                    <a:pt x="31408" y="5331"/>
                  </a:cubicBezTo>
                  <a:cubicBezTo>
                    <a:pt x="31320" y="5491"/>
                    <a:pt x="31241" y="5657"/>
                    <a:pt x="31166" y="5824"/>
                  </a:cubicBezTo>
                  <a:cubicBezTo>
                    <a:pt x="31000" y="6202"/>
                    <a:pt x="30901" y="6607"/>
                    <a:pt x="30775" y="6998"/>
                  </a:cubicBezTo>
                  <a:cubicBezTo>
                    <a:pt x="30721" y="7168"/>
                    <a:pt x="30653" y="7334"/>
                    <a:pt x="30592" y="7505"/>
                  </a:cubicBezTo>
                  <a:cubicBezTo>
                    <a:pt x="30527" y="7681"/>
                    <a:pt x="30463" y="7858"/>
                    <a:pt x="30394" y="8036"/>
                  </a:cubicBezTo>
                  <a:cubicBezTo>
                    <a:pt x="30262" y="8406"/>
                    <a:pt x="30143" y="8783"/>
                    <a:pt x="30003" y="9155"/>
                  </a:cubicBezTo>
                  <a:cubicBezTo>
                    <a:pt x="30000" y="9165"/>
                    <a:pt x="29996" y="9171"/>
                    <a:pt x="29993" y="9182"/>
                  </a:cubicBezTo>
                  <a:cubicBezTo>
                    <a:pt x="29843" y="9529"/>
                    <a:pt x="29683" y="9869"/>
                    <a:pt x="29527" y="10212"/>
                  </a:cubicBezTo>
                  <a:cubicBezTo>
                    <a:pt x="29360" y="10576"/>
                    <a:pt x="29183" y="10934"/>
                    <a:pt x="28996" y="11284"/>
                  </a:cubicBezTo>
                  <a:cubicBezTo>
                    <a:pt x="28904" y="11454"/>
                    <a:pt x="28802" y="11617"/>
                    <a:pt x="28703" y="11777"/>
                  </a:cubicBezTo>
                  <a:cubicBezTo>
                    <a:pt x="28601" y="11951"/>
                    <a:pt x="28496" y="12124"/>
                    <a:pt x="28387" y="12294"/>
                  </a:cubicBezTo>
                  <a:cubicBezTo>
                    <a:pt x="28186" y="12617"/>
                    <a:pt x="27986" y="12941"/>
                    <a:pt x="27758" y="13247"/>
                  </a:cubicBezTo>
                  <a:cubicBezTo>
                    <a:pt x="27656" y="13386"/>
                    <a:pt x="27550" y="13523"/>
                    <a:pt x="27445" y="13658"/>
                  </a:cubicBezTo>
                  <a:cubicBezTo>
                    <a:pt x="27309" y="13829"/>
                    <a:pt x="27169" y="13999"/>
                    <a:pt x="27017" y="14159"/>
                  </a:cubicBezTo>
                  <a:cubicBezTo>
                    <a:pt x="26839" y="14335"/>
                    <a:pt x="26656" y="14502"/>
                    <a:pt x="26475" y="14672"/>
                  </a:cubicBezTo>
                  <a:cubicBezTo>
                    <a:pt x="26149" y="14975"/>
                    <a:pt x="25805" y="15250"/>
                    <a:pt x="25458" y="15526"/>
                  </a:cubicBezTo>
                  <a:cubicBezTo>
                    <a:pt x="25265" y="15666"/>
                    <a:pt x="25070" y="15805"/>
                    <a:pt x="24873" y="15941"/>
                  </a:cubicBezTo>
                  <a:cubicBezTo>
                    <a:pt x="24781" y="16005"/>
                    <a:pt x="24687" y="16074"/>
                    <a:pt x="24591" y="16135"/>
                  </a:cubicBezTo>
                  <a:cubicBezTo>
                    <a:pt x="24475" y="16209"/>
                    <a:pt x="24363" y="16291"/>
                    <a:pt x="24244" y="16360"/>
                  </a:cubicBezTo>
                  <a:cubicBezTo>
                    <a:pt x="24108" y="16437"/>
                    <a:pt x="23975" y="16512"/>
                    <a:pt x="23842" y="16591"/>
                  </a:cubicBezTo>
                  <a:cubicBezTo>
                    <a:pt x="23737" y="16652"/>
                    <a:pt x="23625" y="16703"/>
                    <a:pt x="23516" y="16754"/>
                  </a:cubicBezTo>
                  <a:cubicBezTo>
                    <a:pt x="23299" y="16863"/>
                    <a:pt x="23077" y="16961"/>
                    <a:pt x="22856" y="17057"/>
                  </a:cubicBezTo>
                  <a:cubicBezTo>
                    <a:pt x="22727" y="17111"/>
                    <a:pt x="22597" y="17165"/>
                    <a:pt x="22468" y="17220"/>
                  </a:cubicBezTo>
                  <a:cubicBezTo>
                    <a:pt x="22329" y="17278"/>
                    <a:pt x="22189" y="17325"/>
                    <a:pt x="22046" y="17380"/>
                  </a:cubicBezTo>
                  <a:cubicBezTo>
                    <a:pt x="21764" y="17485"/>
                    <a:pt x="21478" y="17577"/>
                    <a:pt x="21189" y="17662"/>
                  </a:cubicBezTo>
                  <a:cubicBezTo>
                    <a:pt x="20903" y="17743"/>
                    <a:pt x="20618" y="17819"/>
                    <a:pt x="20325" y="17877"/>
                  </a:cubicBezTo>
                  <a:cubicBezTo>
                    <a:pt x="20169" y="17907"/>
                    <a:pt x="20013" y="17944"/>
                    <a:pt x="19853" y="17972"/>
                  </a:cubicBezTo>
                  <a:cubicBezTo>
                    <a:pt x="19706" y="17992"/>
                    <a:pt x="19556" y="18016"/>
                    <a:pt x="19407" y="18040"/>
                  </a:cubicBezTo>
                  <a:cubicBezTo>
                    <a:pt x="19039" y="18081"/>
                    <a:pt x="18669" y="18118"/>
                    <a:pt x="18298" y="18139"/>
                  </a:cubicBezTo>
                  <a:cubicBezTo>
                    <a:pt x="17938" y="18160"/>
                    <a:pt x="17577" y="18173"/>
                    <a:pt x="17217" y="18173"/>
                  </a:cubicBezTo>
                  <a:cubicBezTo>
                    <a:pt x="17169" y="18173"/>
                    <a:pt x="17121" y="18173"/>
                    <a:pt x="17074" y="18172"/>
                  </a:cubicBezTo>
                  <a:cubicBezTo>
                    <a:pt x="16267" y="18162"/>
                    <a:pt x="15457" y="18145"/>
                    <a:pt x="14651" y="18095"/>
                  </a:cubicBezTo>
                  <a:cubicBezTo>
                    <a:pt x="14240" y="18067"/>
                    <a:pt x="13821" y="18043"/>
                    <a:pt x="13410" y="17999"/>
                  </a:cubicBezTo>
                  <a:cubicBezTo>
                    <a:pt x="13045" y="17958"/>
                    <a:pt x="12681" y="17914"/>
                    <a:pt x="12318" y="17870"/>
                  </a:cubicBezTo>
                  <a:cubicBezTo>
                    <a:pt x="11998" y="17822"/>
                    <a:pt x="11678" y="17781"/>
                    <a:pt x="11362" y="17727"/>
                  </a:cubicBezTo>
                  <a:cubicBezTo>
                    <a:pt x="11243" y="17707"/>
                    <a:pt x="11124" y="17686"/>
                    <a:pt x="11008" y="17666"/>
                  </a:cubicBezTo>
                  <a:cubicBezTo>
                    <a:pt x="10930" y="17652"/>
                    <a:pt x="10849" y="17645"/>
                    <a:pt x="10770" y="17628"/>
                  </a:cubicBezTo>
                  <a:cubicBezTo>
                    <a:pt x="10569" y="17580"/>
                    <a:pt x="10368" y="17533"/>
                    <a:pt x="10168" y="17485"/>
                  </a:cubicBezTo>
                  <a:cubicBezTo>
                    <a:pt x="9797" y="17401"/>
                    <a:pt x="9433" y="17288"/>
                    <a:pt x="9069" y="17183"/>
                  </a:cubicBezTo>
                  <a:cubicBezTo>
                    <a:pt x="8899" y="17135"/>
                    <a:pt x="8729" y="17067"/>
                    <a:pt x="8559" y="17005"/>
                  </a:cubicBezTo>
                  <a:cubicBezTo>
                    <a:pt x="8389" y="16947"/>
                    <a:pt x="8222" y="16876"/>
                    <a:pt x="8056" y="16812"/>
                  </a:cubicBezTo>
                  <a:cubicBezTo>
                    <a:pt x="8045" y="16809"/>
                    <a:pt x="8038" y="16805"/>
                    <a:pt x="8028" y="16801"/>
                  </a:cubicBezTo>
                  <a:cubicBezTo>
                    <a:pt x="8021" y="16798"/>
                    <a:pt x="8015" y="16795"/>
                    <a:pt x="8007" y="16792"/>
                  </a:cubicBezTo>
                  <a:lnTo>
                    <a:pt x="8007" y="16792"/>
                  </a:lnTo>
                  <a:cubicBezTo>
                    <a:pt x="8008" y="16792"/>
                    <a:pt x="8008" y="16792"/>
                    <a:pt x="8008" y="16792"/>
                  </a:cubicBezTo>
                  <a:lnTo>
                    <a:pt x="8008" y="16792"/>
                  </a:lnTo>
                  <a:cubicBezTo>
                    <a:pt x="8012" y="16793"/>
                    <a:pt x="8016" y="16795"/>
                    <a:pt x="8018" y="16795"/>
                  </a:cubicBezTo>
                  <a:cubicBezTo>
                    <a:pt x="8018" y="16795"/>
                    <a:pt x="8018" y="16795"/>
                    <a:pt x="8018" y="16795"/>
                  </a:cubicBezTo>
                  <a:lnTo>
                    <a:pt x="8018" y="16795"/>
                  </a:lnTo>
                  <a:cubicBezTo>
                    <a:pt x="8021" y="16798"/>
                    <a:pt x="8025" y="16798"/>
                    <a:pt x="8028" y="16801"/>
                  </a:cubicBezTo>
                  <a:lnTo>
                    <a:pt x="8032" y="16801"/>
                  </a:lnTo>
                  <a:cubicBezTo>
                    <a:pt x="8021" y="16795"/>
                    <a:pt x="8012" y="16792"/>
                    <a:pt x="8001" y="16788"/>
                  </a:cubicBezTo>
                  <a:lnTo>
                    <a:pt x="8001" y="16788"/>
                  </a:lnTo>
                  <a:cubicBezTo>
                    <a:pt x="8001" y="16788"/>
                    <a:pt x="8001" y="16788"/>
                    <a:pt x="8001" y="16788"/>
                  </a:cubicBezTo>
                  <a:lnTo>
                    <a:pt x="8001" y="16788"/>
                  </a:lnTo>
                  <a:cubicBezTo>
                    <a:pt x="8001" y="16788"/>
                    <a:pt x="8001" y="16788"/>
                    <a:pt x="8001" y="16788"/>
                  </a:cubicBezTo>
                  <a:cubicBezTo>
                    <a:pt x="7974" y="16778"/>
                    <a:pt x="7943" y="16764"/>
                    <a:pt x="7916" y="16754"/>
                  </a:cubicBezTo>
                  <a:cubicBezTo>
                    <a:pt x="7902" y="16747"/>
                    <a:pt x="7889" y="16740"/>
                    <a:pt x="7875" y="16734"/>
                  </a:cubicBezTo>
                  <a:cubicBezTo>
                    <a:pt x="7859" y="16728"/>
                    <a:pt x="7844" y="16722"/>
                    <a:pt x="7829" y="16715"/>
                  </a:cubicBezTo>
                  <a:lnTo>
                    <a:pt x="7829" y="16715"/>
                  </a:lnTo>
                  <a:cubicBezTo>
                    <a:pt x="7833" y="16717"/>
                    <a:pt x="7839" y="16718"/>
                    <a:pt x="7844" y="16720"/>
                  </a:cubicBezTo>
                  <a:cubicBezTo>
                    <a:pt x="7834" y="16716"/>
                    <a:pt x="7828" y="16713"/>
                    <a:pt x="7817" y="16710"/>
                  </a:cubicBezTo>
                  <a:lnTo>
                    <a:pt x="7817" y="16710"/>
                  </a:lnTo>
                  <a:cubicBezTo>
                    <a:pt x="7821" y="16712"/>
                    <a:pt x="7825" y="16714"/>
                    <a:pt x="7829" y="16715"/>
                  </a:cubicBezTo>
                  <a:lnTo>
                    <a:pt x="7829" y="16715"/>
                  </a:lnTo>
                  <a:cubicBezTo>
                    <a:pt x="7822" y="16713"/>
                    <a:pt x="7816" y="16710"/>
                    <a:pt x="7811" y="16707"/>
                  </a:cubicBezTo>
                  <a:cubicBezTo>
                    <a:pt x="7793" y="16700"/>
                    <a:pt x="7778" y="16695"/>
                    <a:pt x="7761" y="16686"/>
                  </a:cubicBezTo>
                  <a:lnTo>
                    <a:pt x="7761" y="16686"/>
                  </a:lnTo>
                  <a:cubicBezTo>
                    <a:pt x="7766" y="16689"/>
                    <a:pt x="7771" y="16692"/>
                    <a:pt x="7776" y="16695"/>
                  </a:cubicBezTo>
                  <a:lnTo>
                    <a:pt x="7776" y="16695"/>
                  </a:lnTo>
                  <a:cubicBezTo>
                    <a:pt x="7763" y="16690"/>
                    <a:pt x="7751" y="16684"/>
                    <a:pt x="7739" y="16679"/>
                  </a:cubicBezTo>
                  <a:lnTo>
                    <a:pt x="7739" y="16679"/>
                  </a:lnTo>
                  <a:cubicBezTo>
                    <a:pt x="7743" y="16679"/>
                    <a:pt x="7750" y="16682"/>
                    <a:pt x="7753" y="16682"/>
                  </a:cubicBezTo>
                  <a:cubicBezTo>
                    <a:pt x="7741" y="16677"/>
                    <a:pt x="7730" y="16674"/>
                    <a:pt x="7717" y="16669"/>
                  </a:cubicBezTo>
                  <a:lnTo>
                    <a:pt x="7717" y="16669"/>
                  </a:lnTo>
                  <a:cubicBezTo>
                    <a:pt x="7718" y="16669"/>
                    <a:pt x="7718" y="16669"/>
                    <a:pt x="7718" y="16669"/>
                  </a:cubicBezTo>
                  <a:cubicBezTo>
                    <a:pt x="7484" y="16567"/>
                    <a:pt x="7256" y="16445"/>
                    <a:pt x="7028" y="16325"/>
                  </a:cubicBezTo>
                  <a:cubicBezTo>
                    <a:pt x="6814" y="16217"/>
                    <a:pt x="6606" y="16098"/>
                    <a:pt x="6399" y="15978"/>
                  </a:cubicBezTo>
                  <a:cubicBezTo>
                    <a:pt x="6269" y="15903"/>
                    <a:pt x="6140" y="15832"/>
                    <a:pt x="6015" y="15757"/>
                  </a:cubicBezTo>
                  <a:cubicBezTo>
                    <a:pt x="5878" y="15682"/>
                    <a:pt x="5753" y="15591"/>
                    <a:pt x="5624" y="15506"/>
                  </a:cubicBezTo>
                  <a:cubicBezTo>
                    <a:pt x="5433" y="15387"/>
                    <a:pt x="5256" y="15250"/>
                    <a:pt x="5076" y="15115"/>
                  </a:cubicBezTo>
                  <a:cubicBezTo>
                    <a:pt x="4905" y="14975"/>
                    <a:pt x="4735" y="14839"/>
                    <a:pt x="4572" y="14693"/>
                  </a:cubicBezTo>
                  <a:cubicBezTo>
                    <a:pt x="4368" y="14509"/>
                    <a:pt x="4170" y="14325"/>
                    <a:pt x="3974" y="14135"/>
                  </a:cubicBezTo>
                  <a:cubicBezTo>
                    <a:pt x="3572" y="13747"/>
                    <a:pt x="3181" y="13345"/>
                    <a:pt x="2831" y="12906"/>
                  </a:cubicBezTo>
                  <a:cubicBezTo>
                    <a:pt x="2725" y="12763"/>
                    <a:pt x="2623" y="12621"/>
                    <a:pt x="2534" y="12468"/>
                  </a:cubicBezTo>
                  <a:cubicBezTo>
                    <a:pt x="2480" y="12372"/>
                    <a:pt x="2422" y="12278"/>
                    <a:pt x="2368" y="12182"/>
                  </a:cubicBezTo>
                  <a:cubicBezTo>
                    <a:pt x="2289" y="12046"/>
                    <a:pt x="2228" y="11903"/>
                    <a:pt x="2160" y="11763"/>
                  </a:cubicBezTo>
                  <a:cubicBezTo>
                    <a:pt x="1966" y="11281"/>
                    <a:pt x="1773" y="10797"/>
                    <a:pt x="1599" y="10308"/>
                  </a:cubicBezTo>
                  <a:cubicBezTo>
                    <a:pt x="1558" y="10188"/>
                    <a:pt x="1524" y="10069"/>
                    <a:pt x="1487" y="9951"/>
                  </a:cubicBezTo>
                  <a:cubicBezTo>
                    <a:pt x="1453" y="9835"/>
                    <a:pt x="1419" y="9716"/>
                    <a:pt x="1391" y="9597"/>
                  </a:cubicBezTo>
                  <a:cubicBezTo>
                    <a:pt x="1341" y="9359"/>
                    <a:pt x="1300" y="9121"/>
                    <a:pt x="1266" y="8882"/>
                  </a:cubicBezTo>
                  <a:cubicBezTo>
                    <a:pt x="1228" y="8525"/>
                    <a:pt x="1198" y="8168"/>
                    <a:pt x="1181" y="7811"/>
                  </a:cubicBezTo>
                  <a:cubicBezTo>
                    <a:pt x="1160" y="7440"/>
                    <a:pt x="1154" y="7066"/>
                    <a:pt x="1160" y="6695"/>
                  </a:cubicBezTo>
                  <a:cubicBezTo>
                    <a:pt x="1164" y="6334"/>
                    <a:pt x="1184" y="5971"/>
                    <a:pt x="1195" y="5610"/>
                  </a:cubicBezTo>
                  <a:cubicBezTo>
                    <a:pt x="1201" y="5436"/>
                    <a:pt x="1198" y="5263"/>
                    <a:pt x="1204" y="5089"/>
                  </a:cubicBezTo>
                  <a:cubicBezTo>
                    <a:pt x="1208" y="4913"/>
                    <a:pt x="1222" y="4736"/>
                    <a:pt x="1239" y="4559"/>
                  </a:cubicBezTo>
                  <a:cubicBezTo>
                    <a:pt x="1330" y="3902"/>
                    <a:pt x="1443" y="3246"/>
                    <a:pt x="1568" y="2593"/>
                  </a:cubicBezTo>
                  <a:cubicBezTo>
                    <a:pt x="1705" y="1875"/>
                    <a:pt x="1844" y="1161"/>
                    <a:pt x="2018" y="453"/>
                  </a:cubicBezTo>
                  <a:cubicBezTo>
                    <a:pt x="2065" y="263"/>
                    <a:pt x="1960" y="65"/>
                    <a:pt x="1769" y="11"/>
                  </a:cubicBezTo>
                  <a:cubicBezTo>
                    <a:pt x="1738" y="4"/>
                    <a:pt x="1708" y="1"/>
                    <a:pt x="1677" y="1"/>
                  </a:cubicBezTo>
                  <a:close/>
                </a:path>
              </a:pathLst>
            </a:custGeom>
            <a:solidFill>
              <a:srgbClr val="EFC3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8" name="Google Shape;1988;p40"/>
            <p:cNvSpPr/>
            <p:nvPr/>
          </p:nvSpPr>
          <p:spPr>
            <a:xfrm rot="124414">
              <a:off x="5293830" y="2444749"/>
              <a:ext cx="253593" cy="253524"/>
            </a:xfrm>
            <a:custGeom>
              <a:avLst/>
              <a:gdLst/>
              <a:ahLst/>
              <a:cxnLst/>
              <a:rect l="l" t="t" r="r" b="b"/>
              <a:pathLst>
                <a:path w="3685" h="3684" extrusionOk="0">
                  <a:moveTo>
                    <a:pt x="1243" y="0"/>
                  </a:moveTo>
                  <a:cubicBezTo>
                    <a:pt x="1212" y="0"/>
                    <a:pt x="1185" y="0"/>
                    <a:pt x="1154" y="4"/>
                  </a:cubicBezTo>
                  <a:cubicBezTo>
                    <a:pt x="1045" y="11"/>
                    <a:pt x="933" y="31"/>
                    <a:pt x="831" y="68"/>
                  </a:cubicBezTo>
                  <a:cubicBezTo>
                    <a:pt x="599" y="157"/>
                    <a:pt x="419" y="313"/>
                    <a:pt x="287" y="521"/>
                  </a:cubicBezTo>
                  <a:cubicBezTo>
                    <a:pt x="229" y="613"/>
                    <a:pt x="194" y="718"/>
                    <a:pt x="154" y="817"/>
                  </a:cubicBezTo>
                  <a:cubicBezTo>
                    <a:pt x="137" y="864"/>
                    <a:pt x="120" y="912"/>
                    <a:pt x="106" y="960"/>
                  </a:cubicBezTo>
                  <a:cubicBezTo>
                    <a:pt x="69" y="1076"/>
                    <a:pt x="48" y="1198"/>
                    <a:pt x="35" y="1321"/>
                  </a:cubicBezTo>
                  <a:cubicBezTo>
                    <a:pt x="1" y="1586"/>
                    <a:pt x="4" y="1858"/>
                    <a:pt x="106" y="2109"/>
                  </a:cubicBezTo>
                  <a:cubicBezTo>
                    <a:pt x="141" y="2198"/>
                    <a:pt x="171" y="2286"/>
                    <a:pt x="219" y="2368"/>
                  </a:cubicBezTo>
                  <a:cubicBezTo>
                    <a:pt x="287" y="2484"/>
                    <a:pt x="368" y="2596"/>
                    <a:pt x="460" y="2691"/>
                  </a:cubicBezTo>
                  <a:cubicBezTo>
                    <a:pt x="579" y="2817"/>
                    <a:pt x="729" y="2919"/>
                    <a:pt x="872" y="3015"/>
                  </a:cubicBezTo>
                  <a:cubicBezTo>
                    <a:pt x="998" y="3093"/>
                    <a:pt x="1133" y="3157"/>
                    <a:pt x="1266" y="3219"/>
                  </a:cubicBezTo>
                  <a:cubicBezTo>
                    <a:pt x="1433" y="3293"/>
                    <a:pt x="1603" y="3365"/>
                    <a:pt x="1773" y="3429"/>
                  </a:cubicBezTo>
                  <a:cubicBezTo>
                    <a:pt x="2098" y="3549"/>
                    <a:pt x="2439" y="3684"/>
                    <a:pt x="2790" y="3684"/>
                  </a:cubicBezTo>
                  <a:cubicBezTo>
                    <a:pt x="2819" y="3684"/>
                    <a:pt x="2847" y="3683"/>
                    <a:pt x="2876" y="3681"/>
                  </a:cubicBezTo>
                  <a:cubicBezTo>
                    <a:pt x="2937" y="3674"/>
                    <a:pt x="2998" y="3668"/>
                    <a:pt x="3056" y="3657"/>
                  </a:cubicBezTo>
                  <a:cubicBezTo>
                    <a:pt x="3130" y="3647"/>
                    <a:pt x="3199" y="3607"/>
                    <a:pt x="3267" y="3575"/>
                  </a:cubicBezTo>
                  <a:cubicBezTo>
                    <a:pt x="3311" y="3542"/>
                    <a:pt x="3355" y="3508"/>
                    <a:pt x="3396" y="3473"/>
                  </a:cubicBezTo>
                  <a:cubicBezTo>
                    <a:pt x="3460" y="3420"/>
                    <a:pt x="3518" y="3304"/>
                    <a:pt x="3542" y="3229"/>
                  </a:cubicBezTo>
                  <a:cubicBezTo>
                    <a:pt x="3573" y="3144"/>
                    <a:pt x="3587" y="3059"/>
                    <a:pt x="3590" y="2974"/>
                  </a:cubicBezTo>
                  <a:cubicBezTo>
                    <a:pt x="3658" y="2882"/>
                    <a:pt x="3685" y="2762"/>
                    <a:pt x="3658" y="2647"/>
                  </a:cubicBezTo>
                  <a:cubicBezTo>
                    <a:pt x="3552" y="2219"/>
                    <a:pt x="3392" y="1803"/>
                    <a:pt x="3174" y="1419"/>
                  </a:cubicBezTo>
                  <a:cubicBezTo>
                    <a:pt x="3042" y="1188"/>
                    <a:pt x="2865" y="994"/>
                    <a:pt x="2675" y="810"/>
                  </a:cubicBezTo>
                  <a:cubicBezTo>
                    <a:pt x="2515" y="654"/>
                    <a:pt x="2345" y="507"/>
                    <a:pt x="2164" y="374"/>
                  </a:cubicBezTo>
                  <a:cubicBezTo>
                    <a:pt x="1970" y="228"/>
                    <a:pt x="1766" y="99"/>
                    <a:pt x="1528" y="35"/>
                  </a:cubicBezTo>
                  <a:cubicBezTo>
                    <a:pt x="1439" y="11"/>
                    <a:pt x="1341" y="0"/>
                    <a:pt x="1243" y="0"/>
                  </a:cubicBezTo>
                  <a:close/>
                </a:path>
              </a:pathLst>
            </a:custGeom>
            <a:solidFill>
              <a:srgbClr val="EFC3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9" name="Google Shape;1989;p40"/>
            <p:cNvSpPr/>
            <p:nvPr/>
          </p:nvSpPr>
          <p:spPr>
            <a:xfrm rot="124414">
              <a:off x="5569533" y="1277590"/>
              <a:ext cx="2207392" cy="1563122"/>
            </a:xfrm>
            <a:custGeom>
              <a:avLst/>
              <a:gdLst/>
              <a:ahLst/>
              <a:cxnLst/>
              <a:rect l="l" t="t" r="r" b="b"/>
              <a:pathLst>
                <a:path w="32076" h="22714" extrusionOk="0">
                  <a:moveTo>
                    <a:pt x="14502" y="1"/>
                  </a:moveTo>
                  <a:cubicBezTo>
                    <a:pt x="13087" y="1"/>
                    <a:pt x="11539" y="154"/>
                    <a:pt x="9767" y="473"/>
                  </a:cubicBezTo>
                  <a:cubicBezTo>
                    <a:pt x="9417" y="534"/>
                    <a:pt x="9039" y="623"/>
                    <a:pt x="8648" y="732"/>
                  </a:cubicBezTo>
                  <a:lnTo>
                    <a:pt x="8488" y="779"/>
                  </a:lnTo>
                  <a:lnTo>
                    <a:pt x="8475" y="783"/>
                  </a:lnTo>
                  <a:cubicBezTo>
                    <a:pt x="8148" y="872"/>
                    <a:pt x="7808" y="966"/>
                    <a:pt x="7484" y="1079"/>
                  </a:cubicBezTo>
                  <a:lnTo>
                    <a:pt x="7440" y="1093"/>
                  </a:lnTo>
                  <a:cubicBezTo>
                    <a:pt x="7253" y="1157"/>
                    <a:pt x="7066" y="1222"/>
                    <a:pt x="6883" y="1290"/>
                  </a:cubicBezTo>
                  <a:cubicBezTo>
                    <a:pt x="6665" y="1375"/>
                    <a:pt x="6467" y="1453"/>
                    <a:pt x="6277" y="1531"/>
                  </a:cubicBezTo>
                  <a:cubicBezTo>
                    <a:pt x="5927" y="1674"/>
                    <a:pt x="5552" y="1841"/>
                    <a:pt x="5090" y="2055"/>
                  </a:cubicBezTo>
                  <a:cubicBezTo>
                    <a:pt x="4903" y="2144"/>
                    <a:pt x="4729" y="2256"/>
                    <a:pt x="4597" y="2344"/>
                  </a:cubicBezTo>
                  <a:cubicBezTo>
                    <a:pt x="4569" y="2365"/>
                    <a:pt x="4545" y="2382"/>
                    <a:pt x="4518" y="2399"/>
                  </a:cubicBezTo>
                  <a:cubicBezTo>
                    <a:pt x="4457" y="2436"/>
                    <a:pt x="4399" y="2473"/>
                    <a:pt x="4348" y="2514"/>
                  </a:cubicBezTo>
                  <a:lnTo>
                    <a:pt x="4294" y="2555"/>
                  </a:lnTo>
                  <a:lnTo>
                    <a:pt x="4066" y="2729"/>
                  </a:lnTo>
                  <a:cubicBezTo>
                    <a:pt x="3868" y="2878"/>
                    <a:pt x="3682" y="3038"/>
                    <a:pt x="3522" y="3175"/>
                  </a:cubicBezTo>
                  <a:lnTo>
                    <a:pt x="3457" y="3232"/>
                  </a:lnTo>
                  <a:cubicBezTo>
                    <a:pt x="3324" y="3345"/>
                    <a:pt x="3209" y="3443"/>
                    <a:pt x="3093" y="3552"/>
                  </a:cubicBezTo>
                  <a:cubicBezTo>
                    <a:pt x="2919" y="3715"/>
                    <a:pt x="2766" y="3889"/>
                    <a:pt x="2623" y="4079"/>
                  </a:cubicBezTo>
                  <a:cubicBezTo>
                    <a:pt x="2511" y="4229"/>
                    <a:pt x="2388" y="4392"/>
                    <a:pt x="2280" y="4559"/>
                  </a:cubicBezTo>
                  <a:cubicBezTo>
                    <a:pt x="2008" y="4967"/>
                    <a:pt x="1752" y="5368"/>
                    <a:pt x="1650" y="5828"/>
                  </a:cubicBezTo>
                  <a:cubicBezTo>
                    <a:pt x="1603" y="6039"/>
                    <a:pt x="1579" y="6260"/>
                    <a:pt x="1559" y="6464"/>
                  </a:cubicBezTo>
                  <a:lnTo>
                    <a:pt x="1552" y="6508"/>
                  </a:lnTo>
                  <a:lnTo>
                    <a:pt x="1552" y="6522"/>
                  </a:lnTo>
                  <a:cubicBezTo>
                    <a:pt x="1538" y="6681"/>
                    <a:pt x="1521" y="6849"/>
                    <a:pt x="1518" y="7012"/>
                  </a:cubicBezTo>
                  <a:cubicBezTo>
                    <a:pt x="1511" y="7263"/>
                    <a:pt x="1515" y="7552"/>
                    <a:pt x="1610" y="7821"/>
                  </a:cubicBezTo>
                  <a:cubicBezTo>
                    <a:pt x="1688" y="8042"/>
                    <a:pt x="1787" y="8240"/>
                    <a:pt x="1906" y="8409"/>
                  </a:cubicBezTo>
                  <a:cubicBezTo>
                    <a:pt x="2005" y="8549"/>
                    <a:pt x="2127" y="8709"/>
                    <a:pt x="2277" y="8849"/>
                  </a:cubicBezTo>
                  <a:cubicBezTo>
                    <a:pt x="2504" y="9056"/>
                    <a:pt x="2766" y="9196"/>
                    <a:pt x="3028" y="9257"/>
                  </a:cubicBezTo>
                  <a:cubicBezTo>
                    <a:pt x="2834" y="9512"/>
                    <a:pt x="2650" y="9804"/>
                    <a:pt x="2450" y="10171"/>
                  </a:cubicBezTo>
                  <a:cubicBezTo>
                    <a:pt x="2245" y="10549"/>
                    <a:pt x="2066" y="10923"/>
                    <a:pt x="1912" y="11237"/>
                  </a:cubicBezTo>
                  <a:lnTo>
                    <a:pt x="1858" y="11355"/>
                  </a:lnTo>
                  <a:cubicBezTo>
                    <a:pt x="1793" y="11485"/>
                    <a:pt x="1732" y="11614"/>
                    <a:pt x="1671" y="11747"/>
                  </a:cubicBezTo>
                  <a:cubicBezTo>
                    <a:pt x="1589" y="11927"/>
                    <a:pt x="1515" y="12114"/>
                    <a:pt x="1440" y="12294"/>
                  </a:cubicBezTo>
                  <a:lnTo>
                    <a:pt x="1433" y="12311"/>
                  </a:lnTo>
                  <a:lnTo>
                    <a:pt x="1405" y="12386"/>
                  </a:lnTo>
                  <a:lnTo>
                    <a:pt x="1378" y="12447"/>
                  </a:lnTo>
                  <a:cubicBezTo>
                    <a:pt x="1249" y="12774"/>
                    <a:pt x="1113" y="13110"/>
                    <a:pt x="991" y="13451"/>
                  </a:cubicBezTo>
                  <a:cubicBezTo>
                    <a:pt x="845" y="13859"/>
                    <a:pt x="719" y="14226"/>
                    <a:pt x="613" y="14570"/>
                  </a:cubicBezTo>
                  <a:cubicBezTo>
                    <a:pt x="487" y="14975"/>
                    <a:pt x="382" y="15390"/>
                    <a:pt x="300" y="15743"/>
                  </a:cubicBezTo>
                  <a:cubicBezTo>
                    <a:pt x="195" y="16179"/>
                    <a:pt x="123" y="16584"/>
                    <a:pt x="82" y="16978"/>
                  </a:cubicBezTo>
                  <a:cubicBezTo>
                    <a:pt x="35" y="17417"/>
                    <a:pt x="8" y="17822"/>
                    <a:pt x="4" y="18213"/>
                  </a:cubicBezTo>
                  <a:lnTo>
                    <a:pt x="0" y="18268"/>
                  </a:lnTo>
                  <a:cubicBezTo>
                    <a:pt x="0" y="18343"/>
                    <a:pt x="0" y="18417"/>
                    <a:pt x="8" y="18492"/>
                  </a:cubicBezTo>
                  <a:cubicBezTo>
                    <a:pt x="31" y="18771"/>
                    <a:pt x="66" y="19016"/>
                    <a:pt x="222" y="19220"/>
                  </a:cubicBezTo>
                  <a:lnTo>
                    <a:pt x="229" y="19230"/>
                  </a:lnTo>
                  <a:cubicBezTo>
                    <a:pt x="293" y="19312"/>
                    <a:pt x="365" y="19404"/>
                    <a:pt x="460" y="19451"/>
                  </a:cubicBezTo>
                  <a:cubicBezTo>
                    <a:pt x="521" y="19482"/>
                    <a:pt x="582" y="19513"/>
                    <a:pt x="650" y="19530"/>
                  </a:cubicBezTo>
                  <a:cubicBezTo>
                    <a:pt x="698" y="19544"/>
                    <a:pt x="749" y="19547"/>
                    <a:pt x="804" y="19547"/>
                  </a:cubicBezTo>
                  <a:cubicBezTo>
                    <a:pt x="936" y="19547"/>
                    <a:pt x="1082" y="19509"/>
                    <a:pt x="1232" y="19434"/>
                  </a:cubicBezTo>
                  <a:cubicBezTo>
                    <a:pt x="1405" y="19343"/>
                    <a:pt x="1548" y="19220"/>
                    <a:pt x="1719" y="19064"/>
                  </a:cubicBezTo>
                  <a:cubicBezTo>
                    <a:pt x="1878" y="18917"/>
                    <a:pt x="2018" y="18737"/>
                    <a:pt x="2120" y="18594"/>
                  </a:cubicBezTo>
                  <a:cubicBezTo>
                    <a:pt x="2236" y="18434"/>
                    <a:pt x="2331" y="18285"/>
                    <a:pt x="2409" y="18139"/>
                  </a:cubicBezTo>
                  <a:cubicBezTo>
                    <a:pt x="2498" y="17961"/>
                    <a:pt x="2583" y="17784"/>
                    <a:pt x="2664" y="17614"/>
                  </a:cubicBezTo>
                  <a:cubicBezTo>
                    <a:pt x="2691" y="17553"/>
                    <a:pt x="2722" y="17492"/>
                    <a:pt x="2749" y="17434"/>
                  </a:cubicBezTo>
                  <a:cubicBezTo>
                    <a:pt x="2804" y="17319"/>
                    <a:pt x="2862" y="17196"/>
                    <a:pt x="2919" y="17074"/>
                  </a:cubicBezTo>
                  <a:cubicBezTo>
                    <a:pt x="3090" y="16686"/>
                    <a:pt x="3270" y="16274"/>
                    <a:pt x="3409" y="15849"/>
                  </a:cubicBezTo>
                  <a:cubicBezTo>
                    <a:pt x="3531" y="15478"/>
                    <a:pt x="3654" y="15118"/>
                    <a:pt x="3807" y="14686"/>
                  </a:cubicBezTo>
                  <a:cubicBezTo>
                    <a:pt x="3950" y="14274"/>
                    <a:pt x="4066" y="13903"/>
                    <a:pt x="4164" y="13556"/>
                  </a:cubicBezTo>
                  <a:lnTo>
                    <a:pt x="4195" y="13454"/>
                  </a:lnTo>
                  <a:cubicBezTo>
                    <a:pt x="4242" y="13284"/>
                    <a:pt x="4294" y="13110"/>
                    <a:pt x="4331" y="12941"/>
                  </a:cubicBezTo>
                  <a:cubicBezTo>
                    <a:pt x="4382" y="12713"/>
                    <a:pt x="4426" y="12502"/>
                    <a:pt x="4464" y="12298"/>
                  </a:cubicBezTo>
                  <a:cubicBezTo>
                    <a:pt x="4552" y="11845"/>
                    <a:pt x="4651" y="11386"/>
                    <a:pt x="4746" y="10944"/>
                  </a:cubicBezTo>
                  <a:lnTo>
                    <a:pt x="4753" y="10917"/>
                  </a:lnTo>
                  <a:lnTo>
                    <a:pt x="4825" y="10573"/>
                  </a:lnTo>
                  <a:cubicBezTo>
                    <a:pt x="4886" y="10298"/>
                    <a:pt x="4940" y="10019"/>
                    <a:pt x="4991" y="9747"/>
                  </a:cubicBezTo>
                  <a:lnTo>
                    <a:pt x="5011" y="9634"/>
                  </a:lnTo>
                  <a:lnTo>
                    <a:pt x="5015" y="9617"/>
                  </a:lnTo>
                  <a:cubicBezTo>
                    <a:pt x="5029" y="9535"/>
                    <a:pt x="5046" y="9454"/>
                    <a:pt x="5059" y="9372"/>
                  </a:cubicBezTo>
                  <a:cubicBezTo>
                    <a:pt x="5107" y="9392"/>
                    <a:pt x="5158" y="9413"/>
                    <a:pt x="5209" y="9433"/>
                  </a:cubicBezTo>
                  <a:cubicBezTo>
                    <a:pt x="5291" y="9464"/>
                    <a:pt x="5368" y="9491"/>
                    <a:pt x="5447" y="9515"/>
                  </a:cubicBezTo>
                  <a:cubicBezTo>
                    <a:pt x="5624" y="9573"/>
                    <a:pt x="5817" y="9610"/>
                    <a:pt x="6059" y="9637"/>
                  </a:cubicBezTo>
                  <a:cubicBezTo>
                    <a:pt x="6090" y="9641"/>
                    <a:pt x="6120" y="9645"/>
                    <a:pt x="6148" y="9648"/>
                  </a:cubicBezTo>
                  <a:lnTo>
                    <a:pt x="6189" y="9651"/>
                  </a:lnTo>
                  <a:cubicBezTo>
                    <a:pt x="6341" y="9672"/>
                    <a:pt x="6498" y="9689"/>
                    <a:pt x="6651" y="9695"/>
                  </a:cubicBezTo>
                  <a:cubicBezTo>
                    <a:pt x="6770" y="9702"/>
                    <a:pt x="6858" y="9702"/>
                    <a:pt x="6937" y="9702"/>
                  </a:cubicBezTo>
                  <a:cubicBezTo>
                    <a:pt x="7005" y="9702"/>
                    <a:pt x="7070" y="9702"/>
                    <a:pt x="7134" y="9699"/>
                  </a:cubicBezTo>
                  <a:cubicBezTo>
                    <a:pt x="7233" y="9692"/>
                    <a:pt x="7338" y="9681"/>
                    <a:pt x="7450" y="9668"/>
                  </a:cubicBezTo>
                  <a:cubicBezTo>
                    <a:pt x="7457" y="9709"/>
                    <a:pt x="7467" y="9750"/>
                    <a:pt x="7484" y="9791"/>
                  </a:cubicBezTo>
                  <a:cubicBezTo>
                    <a:pt x="7532" y="9913"/>
                    <a:pt x="7573" y="9984"/>
                    <a:pt x="7651" y="10073"/>
                  </a:cubicBezTo>
                  <a:cubicBezTo>
                    <a:pt x="7702" y="10135"/>
                    <a:pt x="7764" y="10179"/>
                    <a:pt x="7828" y="10226"/>
                  </a:cubicBezTo>
                  <a:lnTo>
                    <a:pt x="7842" y="10237"/>
                  </a:lnTo>
                  <a:cubicBezTo>
                    <a:pt x="7879" y="10264"/>
                    <a:pt x="7927" y="10284"/>
                    <a:pt x="7968" y="10301"/>
                  </a:cubicBezTo>
                  <a:lnTo>
                    <a:pt x="7998" y="10314"/>
                  </a:lnTo>
                  <a:cubicBezTo>
                    <a:pt x="8111" y="10366"/>
                    <a:pt x="8209" y="10406"/>
                    <a:pt x="8297" y="10441"/>
                  </a:cubicBezTo>
                  <a:cubicBezTo>
                    <a:pt x="8423" y="10488"/>
                    <a:pt x="8563" y="10512"/>
                    <a:pt x="8695" y="10532"/>
                  </a:cubicBezTo>
                  <a:cubicBezTo>
                    <a:pt x="8858" y="10556"/>
                    <a:pt x="9029" y="10573"/>
                    <a:pt x="9196" y="10579"/>
                  </a:cubicBezTo>
                  <a:lnTo>
                    <a:pt x="9294" y="10579"/>
                  </a:lnTo>
                  <a:cubicBezTo>
                    <a:pt x="9471" y="10579"/>
                    <a:pt x="9645" y="10566"/>
                    <a:pt x="9838" y="10546"/>
                  </a:cubicBezTo>
                  <a:cubicBezTo>
                    <a:pt x="10103" y="10522"/>
                    <a:pt x="10342" y="10495"/>
                    <a:pt x="10566" y="10461"/>
                  </a:cubicBezTo>
                  <a:cubicBezTo>
                    <a:pt x="11009" y="10393"/>
                    <a:pt x="11379" y="10339"/>
                    <a:pt x="11753" y="10253"/>
                  </a:cubicBezTo>
                  <a:cubicBezTo>
                    <a:pt x="11890" y="10223"/>
                    <a:pt x="12019" y="10192"/>
                    <a:pt x="12141" y="10155"/>
                  </a:cubicBezTo>
                  <a:lnTo>
                    <a:pt x="12141" y="10155"/>
                  </a:lnTo>
                  <a:cubicBezTo>
                    <a:pt x="12124" y="10304"/>
                    <a:pt x="12135" y="10468"/>
                    <a:pt x="12175" y="10658"/>
                  </a:cubicBezTo>
                  <a:cubicBezTo>
                    <a:pt x="12193" y="10743"/>
                    <a:pt x="12233" y="10821"/>
                    <a:pt x="12274" y="10900"/>
                  </a:cubicBezTo>
                  <a:lnTo>
                    <a:pt x="12291" y="10931"/>
                  </a:lnTo>
                  <a:cubicBezTo>
                    <a:pt x="12315" y="10978"/>
                    <a:pt x="12348" y="11019"/>
                    <a:pt x="12379" y="11056"/>
                  </a:cubicBezTo>
                  <a:cubicBezTo>
                    <a:pt x="12397" y="11073"/>
                    <a:pt x="12410" y="11090"/>
                    <a:pt x="12424" y="11107"/>
                  </a:cubicBezTo>
                  <a:cubicBezTo>
                    <a:pt x="12461" y="11158"/>
                    <a:pt x="12522" y="11202"/>
                    <a:pt x="12577" y="11240"/>
                  </a:cubicBezTo>
                  <a:cubicBezTo>
                    <a:pt x="12590" y="11253"/>
                    <a:pt x="12604" y="11264"/>
                    <a:pt x="12618" y="11270"/>
                  </a:cubicBezTo>
                  <a:cubicBezTo>
                    <a:pt x="12662" y="11308"/>
                    <a:pt x="12709" y="11339"/>
                    <a:pt x="12757" y="11372"/>
                  </a:cubicBezTo>
                  <a:cubicBezTo>
                    <a:pt x="12805" y="11403"/>
                    <a:pt x="12855" y="11427"/>
                    <a:pt x="12900" y="11444"/>
                  </a:cubicBezTo>
                  <a:cubicBezTo>
                    <a:pt x="13006" y="11491"/>
                    <a:pt x="13083" y="11522"/>
                    <a:pt x="13162" y="11549"/>
                  </a:cubicBezTo>
                  <a:cubicBezTo>
                    <a:pt x="13322" y="11604"/>
                    <a:pt x="13499" y="11638"/>
                    <a:pt x="13689" y="11658"/>
                  </a:cubicBezTo>
                  <a:cubicBezTo>
                    <a:pt x="13835" y="11672"/>
                    <a:pt x="13981" y="11678"/>
                    <a:pt x="14145" y="11678"/>
                  </a:cubicBezTo>
                  <a:cubicBezTo>
                    <a:pt x="14434" y="11678"/>
                    <a:pt x="14713" y="11658"/>
                    <a:pt x="14975" y="11634"/>
                  </a:cubicBezTo>
                  <a:cubicBezTo>
                    <a:pt x="15251" y="11611"/>
                    <a:pt x="15482" y="11584"/>
                    <a:pt x="15700" y="11549"/>
                  </a:cubicBezTo>
                  <a:lnTo>
                    <a:pt x="15757" y="11543"/>
                  </a:lnTo>
                  <a:cubicBezTo>
                    <a:pt x="15829" y="11532"/>
                    <a:pt x="15900" y="11518"/>
                    <a:pt x="15968" y="11505"/>
                  </a:cubicBezTo>
                  <a:cubicBezTo>
                    <a:pt x="16002" y="11495"/>
                    <a:pt x="16039" y="11488"/>
                    <a:pt x="16077" y="11478"/>
                  </a:cubicBezTo>
                  <a:cubicBezTo>
                    <a:pt x="16149" y="11464"/>
                    <a:pt x="16223" y="11447"/>
                    <a:pt x="16292" y="11427"/>
                  </a:cubicBezTo>
                  <a:cubicBezTo>
                    <a:pt x="16537" y="11352"/>
                    <a:pt x="16785" y="11273"/>
                    <a:pt x="17033" y="11189"/>
                  </a:cubicBezTo>
                  <a:lnTo>
                    <a:pt x="17033" y="11189"/>
                  </a:lnTo>
                  <a:cubicBezTo>
                    <a:pt x="17022" y="11212"/>
                    <a:pt x="17016" y="11240"/>
                    <a:pt x="17009" y="11267"/>
                  </a:cubicBezTo>
                  <a:cubicBezTo>
                    <a:pt x="16968" y="11424"/>
                    <a:pt x="16965" y="11590"/>
                    <a:pt x="16999" y="11753"/>
                  </a:cubicBezTo>
                  <a:cubicBezTo>
                    <a:pt x="17030" y="11900"/>
                    <a:pt x="17097" y="12104"/>
                    <a:pt x="17244" y="12247"/>
                  </a:cubicBezTo>
                  <a:cubicBezTo>
                    <a:pt x="17496" y="12502"/>
                    <a:pt x="17829" y="12587"/>
                    <a:pt x="18094" y="12631"/>
                  </a:cubicBezTo>
                  <a:cubicBezTo>
                    <a:pt x="18288" y="12669"/>
                    <a:pt x="18509" y="12696"/>
                    <a:pt x="18788" y="12719"/>
                  </a:cubicBezTo>
                  <a:cubicBezTo>
                    <a:pt x="18911" y="12730"/>
                    <a:pt x="19030" y="12740"/>
                    <a:pt x="19145" y="12740"/>
                  </a:cubicBezTo>
                  <a:cubicBezTo>
                    <a:pt x="19200" y="12740"/>
                    <a:pt x="19247" y="12736"/>
                    <a:pt x="19295" y="12733"/>
                  </a:cubicBezTo>
                  <a:cubicBezTo>
                    <a:pt x="19533" y="12713"/>
                    <a:pt x="19757" y="12652"/>
                    <a:pt x="20023" y="12570"/>
                  </a:cubicBezTo>
                  <a:cubicBezTo>
                    <a:pt x="20397" y="12451"/>
                    <a:pt x="20782" y="12301"/>
                    <a:pt x="21237" y="12090"/>
                  </a:cubicBezTo>
                  <a:lnTo>
                    <a:pt x="21292" y="12063"/>
                  </a:lnTo>
                  <a:lnTo>
                    <a:pt x="21401" y="12016"/>
                  </a:lnTo>
                  <a:cubicBezTo>
                    <a:pt x="21506" y="11964"/>
                    <a:pt x="21615" y="11917"/>
                    <a:pt x="21721" y="11865"/>
                  </a:cubicBezTo>
                  <a:lnTo>
                    <a:pt x="21721" y="11865"/>
                  </a:lnTo>
                  <a:cubicBezTo>
                    <a:pt x="21713" y="11906"/>
                    <a:pt x="21707" y="11951"/>
                    <a:pt x="21704" y="11998"/>
                  </a:cubicBezTo>
                  <a:cubicBezTo>
                    <a:pt x="21683" y="12151"/>
                    <a:pt x="21700" y="12291"/>
                    <a:pt x="21748" y="12403"/>
                  </a:cubicBezTo>
                  <a:lnTo>
                    <a:pt x="21762" y="12437"/>
                  </a:lnTo>
                  <a:cubicBezTo>
                    <a:pt x="21792" y="12502"/>
                    <a:pt x="21815" y="12563"/>
                    <a:pt x="21850" y="12625"/>
                  </a:cubicBezTo>
                  <a:cubicBezTo>
                    <a:pt x="21880" y="12675"/>
                    <a:pt x="21918" y="12719"/>
                    <a:pt x="21955" y="12763"/>
                  </a:cubicBezTo>
                  <a:lnTo>
                    <a:pt x="21996" y="12815"/>
                  </a:lnTo>
                  <a:cubicBezTo>
                    <a:pt x="22033" y="12865"/>
                    <a:pt x="22088" y="12900"/>
                    <a:pt x="22135" y="12934"/>
                  </a:cubicBezTo>
                  <a:lnTo>
                    <a:pt x="22153" y="12944"/>
                  </a:lnTo>
                  <a:cubicBezTo>
                    <a:pt x="22162" y="12954"/>
                    <a:pt x="22176" y="12961"/>
                    <a:pt x="22190" y="12972"/>
                  </a:cubicBezTo>
                  <a:cubicBezTo>
                    <a:pt x="22224" y="12998"/>
                    <a:pt x="22268" y="13016"/>
                    <a:pt x="22305" y="13033"/>
                  </a:cubicBezTo>
                  <a:lnTo>
                    <a:pt x="22322" y="13039"/>
                  </a:lnTo>
                  <a:cubicBezTo>
                    <a:pt x="22486" y="13107"/>
                    <a:pt x="22646" y="13159"/>
                    <a:pt x="22829" y="13199"/>
                  </a:cubicBezTo>
                  <a:cubicBezTo>
                    <a:pt x="23054" y="13250"/>
                    <a:pt x="23234" y="13274"/>
                    <a:pt x="23398" y="13274"/>
                  </a:cubicBezTo>
                  <a:lnTo>
                    <a:pt x="23411" y="13274"/>
                  </a:lnTo>
                  <a:cubicBezTo>
                    <a:pt x="23541" y="13274"/>
                    <a:pt x="23673" y="13253"/>
                    <a:pt x="23798" y="13237"/>
                  </a:cubicBezTo>
                  <a:cubicBezTo>
                    <a:pt x="23833" y="13230"/>
                    <a:pt x="23867" y="13226"/>
                    <a:pt x="23897" y="13220"/>
                  </a:cubicBezTo>
                  <a:cubicBezTo>
                    <a:pt x="24068" y="13199"/>
                    <a:pt x="24234" y="13151"/>
                    <a:pt x="24357" y="13118"/>
                  </a:cubicBezTo>
                  <a:cubicBezTo>
                    <a:pt x="24541" y="13063"/>
                    <a:pt x="24731" y="12985"/>
                    <a:pt x="24938" y="12879"/>
                  </a:cubicBezTo>
                  <a:lnTo>
                    <a:pt x="24938" y="12879"/>
                  </a:lnTo>
                  <a:cubicBezTo>
                    <a:pt x="24935" y="12951"/>
                    <a:pt x="24941" y="13025"/>
                    <a:pt x="24959" y="13097"/>
                  </a:cubicBezTo>
                  <a:cubicBezTo>
                    <a:pt x="24982" y="13220"/>
                    <a:pt x="25034" y="13335"/>
                    <a:pt x="25101" y="13424"/>
                  </a:cubicBezTo>
                  <a:lnTo>
                    <a:pt x="25122" y="13451"/>
                  </a:lnTo>
                  <a:cubicBezTo>
                    <a:pt x="25163" y="13502"/>
                    <a:pt x="25197" y="13550"/>
                    <a:pt x="25241" y="13597"/>
                  </a:cubicBezTo>
                  <a:cubicBezTo>
                    <a:pt x="25279" y="13634"/>
                    <a:pt x="25323" y="13669"/>
                    <a:pt x="25367" y="13699"/>
                  </a:cubicBezTo>
                  <a:lnTo>
                    <a:pt x="25377" y="13706"/>
                  </a:lnTo>
                  <a:cubicBezTo>
                    <a:pt x="25395" y="13719"/>
                    <a:pt x="25408" y="13730"/>
                    <a:pt x="25425" y="13740"/>
                  </a:cubicBezTo>
                  <a:cubicBezTo>
                    <a:pt x="25462" y="13771"/>
                    <a:pt x="25510" y="13791"/>
                    <a:pt x="25550" y="13808"/>
                  </a:cubicBezTo>
                  <a:lnTo>
                    <a:pt x="25558" y="13812"/>
                  </a:lnTo>
                  <a:cubicBezTo>
                    <a:pt x="25649" y="13852"/>
                    <a:pt x="25731" y="13886"/>
                    <a:pt x="25813" y="13910"/>
                  </a:cubicBezTo>
                  <a:cubicBezTo>
                    <a:pt x="25905" y="13937"/>
                    <a:pt x="26000" y="13951"/>
                    <a:pt x="26092" y="13964"/>
                  </a:cubicBezTo>
                  <a:cubicBezTo>
                    <a:pt x="26258" y="13988"/>
                    <a:pt x="26384" y="14002"/>
                    <a:pt x="26503" y="14012"/>
                  </a:cubicBezTo>
                  <a:cubicBezTo>
                    <a:pt x="26544" y="14016"/>
                    <a:pt x="26588" y="14016"/>
                    <a:pt x="26640" y="14016"/>
                  </a:cubicBezTo>
                  <a:lnTo>
                    <a:pt x="26745" y="14016"/>
                  </a:lnTo>
                  <a:lnTo>
                    <a:pt x="26799" y="14012"/>
                  </a:lnTo>
                  <a:cubicBezTo>
                    <a:pt x="27044" y="14012"/>
                    <a:pt x="27289" y="13964"/>
                    <a:pt x="27476" y="13927"/>
                  </a:cubicBezTo>
                  <a:cubicBezTo>
                    <a:pt x="27649" y="13890"/>
                    <a:pt x="27823" y="13825"/>
                    <a:pt x="27990" y="13760"/>
                  </a:cubicBezTo>
                  <a:lnTo>
                    <a:pt x="27996" y="13757"/>
                  </a:lnTo>
                  <a:lnTo>
                    <a:pt x="28003" y="13754"/>
                  </a:lnTo>
                  <a:cubicBezTo>
                    <a:pt x="28245" y="13661"/>
                    <a:pt x="28452" y="13567"/>
                    <a:pt x="28643" y="13465"/>
                  </a:cubicBezTo>
                  <a:cubicBezTo>
                    <a:pt x="28769" y="13393"/>
                    <a:pt x="28894" y="13314"/>
                    <a:pt x="29023" y="13220"/>
                  </a:cubicBezTo>
                  <a:lnTo>
                    <a:pt x="29102" y="13159"/>
                  </a:lnTo>
                  <a:lnTo>
                    <a:pt x="29102" y="13159"/>
                  </a:lnTo>
                  <a:lnTo>
                    <a:pt x="29095" y="13386"/>
                  </a:lnTo>
                  <a:cubicBezTo>
                    <a:pt x="29078" y="13556"/>
                    <a:pt x="29061" y="13713"/>
                    <a:pt x="29041" y="13870"/>
                  </a:cubicBezTo>
                  <a:cubicBezTo>
                    <a:pt x="29010" y="14101"/>
                    <a:pt x="28990" y="14339"/>
                    <a:pt x="28973" y="14550"/>
                  </a:cubicBezTo>
                  <a:lnTo>
                    <a:pt x="28956" y="14733"/>
                  </a:lnTo>
                  <a:lnTo>
                    <a:pt x="28942" y="14883"/>
                  </a:lnTo>
                  <a:lnTo>
                    <a:pt x="28939" y="14917"/>
                  </a:lnTo>
                  <a:cubicBezTo>
                    <a:pt x="28932" y="15016"/>
                    <a:pt x="28921" y="15111"/>
                    <a:pt x="28915" y="15209"/>
                  </a:cubicBezTo>
                  <a:cubicBezTo>
                    <a:pt x="28901" y="15386"/>
                    <a:pt x="28912" y="15564"/>
                    <a:pt x="28949" y="15788"/>
                  </a:cubicBezTo>
                  <a:cubicBezTo>
                    <a:pt x="28973" y="15873"/>
                    <a:pt x="29020" y="15951"/>
                    <a:pt x="29081" y="16016"/>
                  </a:cubicBezTo>
                  <a:cubicBezTo>
                    <a:pt x="29095" y="16029"/>
                    <a:pt x="29109" y="16043"/>
                    <a:pt x="29126" y="16053"/>
                  </a:cubicBezTo>
                  <a:cubicBezTo>
                    <a:pt x="29126" y="16332"/>
                    <a:pt x="29122" y="16618"/>
                    <a:pt x="29122" y="16873"/>
                  </a:cubicBezTo>
                  <a:cubicBezTo>
                    <a:pt x="29116" y="17690"/>
                    <a:pt x="29089" y="18516"/>
                    <a:pt x="29064" y="19291"/>
                  </a:cubicBezTo>
                  <a:cubicBezTo>
                    <a:pt x="29048" y="19744"/>
                    <a:pt x="29061" y="20111"/>
                    <a:pt x="29102" y="20448"/>
                  </a:cubicBezTo>
                  <a:cubicBezTo>
                    <a:pt x="29126" y="20662"/>
                    <a:pt x="29160" y="20894"/>
                    <a:pt x="29232" y="21111"/>
                  </a:cubicBezTo>
                  <a:cubicBezTo>
                    <a:pt x="29293" y="21302"/>
                    <a:pt x="29384" y="21506"/>
                    <a:pt x="29517" y="21737"/>
                  </a:cubicBezTo>
                  <a:cubicBezTo>
                    <a:pt x="29623" y="21921"/>
                    <a:pt x="29748" y="22088"/>
                    <a:pt x="29888" y="22268"/>
                  </a:cubicBezTo>
                  <a:lnTo>
                    <a:pt x="29898" y="22279"/>
                  </a:lnTo>
                  <a:cubicBezTo>
                    <a:pt x="29922" y="22309"/>
                    <a:pt x="29942" y="22336"/>
                    <a:pt x="29966" y="22363"/>
                  </a:cubicBezTo>
                  <a:cubicBezTo>
                    <a:pt x="30028" y="22435"/>
                    <a:pt x="30099" y="22492"/>
                    <a:pt x="30184" y="22554"/>
                  </a:cubicBezTo>
                  <a:cubicBezTo>
                    <a:pt x="30323" y="22659"/>
                    <a:pt x="30497" y="22714"/>
                    <a:pt x="30677" y="22714"/>
                  </a:cubicBezTo>
                  <a:cubicBezTo>
                    <a:pt x="30888" y="22714"/>
                    <a:pt x="31078" y="22639"/>
                    <a:pt x="31215" y="22503"/>
                  </a:cubicBezTo>
                  <a:cubicBezTo>
                    <a:pt x="31309" y="22404"/>
                    <a:pt x="31391" y="22288"/>
                    <a:pt x="31483" y="22119"/>
                  </a:cubicBezTo>
                  <a:cubicBezTo>
                    <a:pt x="31565" y="21962"/>
                    <a:pt x="31633" y="21795"/>
                    <a:pt x="31677" y="21632"/>
                  </a:cubicBezTo>
                  <a:cubicBezTo>
                    <a:pt x="31731" y="21445"/>
                    <a:pt x="31776" y="21254"/>
                    <a:pt x="31810" y="21050"/>
                  </a:cubicBezTo>
                  <a:cubicBezTo>
                    <a:pt x="31874" y="20669"/>
                    <a:pt x="31926" y="20261"/>
                    <a:pt x="31973" y="19764"/>
                  </a:cubicBezTo>
                  <a:cubicBezTo>
                    <a:pt x="32011" y="19373"/>
                    <a:pt x="32048" y="18958"/>
                    <a:pt x="32058" y="18530"/>
                  </a:cubicBezTo>
                  <a:cubicBezTo>
                    <a:pt x="32069" y="18169"/>
                    <a:pt x="32075" y="17737"/>
                    <a:pt x="32048" y="17299"/>
                  </a:cubicBezTo>
                  <a:cubicBezTo>
                    <a:pt x="32020" y="16911"/>
                    <a:pt x="31983" y="16498"/>
                    <a:pt x="31936" y="16043"/>
                  </a:cubicBezTo>
                  <a:cubicBezTo>
                    <a:pt x="31918" y="15890"/>
                    <a:pt x="31901" y="15737"/>
                    <a:pt x="31885" y="15584"/>
                  </a:cubicBezTo>
                  <a:lnTo>
                    <a:pt x="31874" y="15498"/>
                  </a:lnTo>
                  <a:cubicBezTo>
                    <a:pt x="31851" y="15274"/>
                    <a:pt x="31827" y="15049"/>
                    <a:pt x="31803" y="14829"/>
                  </a:cubicBezTo>
                  <a:lnTo>
                    <a:pt x="31776" y="14600"/>
                  </a:lnTo>
                  <a:lnTo>
                    <a:pt x="31776" y="14580"/>
                  </a:lnTo>
                  <a:cubicBezTo>
                    <a:pt x="31735" y="14244"/>
                    <a:pt x="31697" y="13897"/>
                    <a:pt x="31640" y="13559"/>
                  </a:cubicBezTo>
                  <a:cubicBezTo>
                    <a:pt x="31589" y="13247"/>
                    <a:pt x="31524" y="12934"/>
                    <a:pt x="31466" y="12655"/>
                  </a:cubicBezTo>
                  <a:lnTo>
                    <a:pt x="31463" y="12638"/>
                  </a:lnTo>
                  <a:cubicBezTo>
                    <a:pt x="31402" y="12331"/>
                    <a:pt x="31337" y="12012"/>
                    <a:pt x="31286" y="11699"/>
                  </a:cubicBezTo>
                  <a:cubicBezTo>
                    <a:pt x="31238" y="11420"/>
                    <a:pt x="31180" y="11086"/>
                    <a:pt x="31102" y="10753"/>
                  </a:cubicBezTo>
                  <a:cubicBezTo>
                    <a:pt x="31038" y="10498"/>
                    <a:pt x="30949" y="10237"/>
                    <a:pt x="30810" y="9903"/>
                  </a:cubicBezTo>
                  <a:lnTo>
                    <a:pt x="30789" y="9849"/>
                  </a:lnTo>
                  <a:lnTo>
                    <a:pt x="30775" y="9821"/>
                  </a:lnTo>
                  <a:cubicBezTo>
                    <a:pt x="30752" y="9760"/>
                    <a:pt x="30728" y="9702"/>
                    <a:pt x="30704" y="9645"/>
                  </a:cubicBezTo>
                  <a:cubicBezTo>
                    <a:pt x="30677" y="9570"/>
                    <a:pt x="30667" y="9485"/>
                    <a:pt x="30656" y="9413"/>
                  </a:cubicBezTo>
                  <a:lnTo>
                    <a:pt x="30650" y="9355"/>
                  </a:lnTo>
                  <a:cubicBezTo>
                    <a:pt x="30633" y="9260"/>
                    <a:pt x="30620" y="9165"/>
                    <a:pt x="30602" y="9069"/>
                  </a:cubicBezTo>
                  <a:lnTo>
                    <a:pt x="30592" y="8998"/>
                  </a:lnTo>
                  <a:cubicBezTo>
                    <a:pt x="30565" y="8849"/>
                    <a:pt x="30538" y="8692"/>
                    <a:pt x="30497" y="8543"/>
                  </a:cubicBezTo>
                  <a:cubicBezTo>
                    <a:pt x="30381" y="8124"/>
                    <a:pt x="30235" y="7729"/>
                    <a:pt x="30061" y="7362"/>
                  </a:cubicBezTo>
                  <a:lnTo>
                    <a:pt x="30037" y="7311"/>
                  </a:lnTo>
                  <a:lnTo>
                    <a:pt x="30034" y="7304"/>
                  </a:lnTo>
                  <a:cubicBezTo>
                    <a:pt x="29881" y="6978"/>
                    <a:pt x="29721" y="6637"/>
                    <a:pt x="29538" y="6318"/>
                  </a:cubicBezTo>
                  <a:cubicBezTo>
                    <a:pt x="29425" y="6124"/>
                    <a:pt x="29293" y="5940"/>
                    <a:pt x="29180" y="5787"/>
                  </a:cubicBezTo>
                  <a:cubicBezTo>
                    <a:pt x="29041" y="5604"/>
                    <a:pt x="28905" y="5426"/>
                    <a:pt x="28769" y="5270"/>
                  </a:cubicBezTo>
                  <a:cubicBezTo>
                    <a:pt x="28521" y="4974"/>
                    <a:pt x="28248" y="4665"/>
                    <a:pt x="27942" y="4385"/>
                  </a:cubicBezTo>
                  <a:cubicBezTo>
                    <a:pt x="27745" y="4208"/>
                    <a:pt x="27582" y="4065"/>
                    <a:pt x="27425" y="3936"/>
                  </a:cubicBezTo>
                  <a:cubicBezTo>
                    <a:pt x="27224" y="3773"/>
                    <a:pt x="26987" y="3583"/>
                    <a:pt x="26731" y="3423"/>
                  </a:cubicBezTo>
                  <a:cubicBezTo>
                    <a:pt x="26609" y="3348"/>
                    <a:pt x="26483" y="3273"/>
                    <a:pt x="26357" y="3205"/>
                  </a:cubicBezTo>
                  <a:lnTo>
                    <a:pt x="26350" y="3198"/>
                  </a:lnTo>
                  <a:cubicBezTo>
                    <a:pt x="26275" y="3158"/>
                    <a:pt x="26197" y="3113"/>
                    <a:pt x="26122" y="3069"/>
                  </a:cubicBezTo>
                  <a:cubicBezTo>
                    <a:pt x="25928" y="2953"/>
                    <a:pt x="25734" y="2841"/>
                    <a:pt x="25541" y="2726"/>
                  </a:cubicBezTo>
                  <a:cubicBezTo>
                    <a:pt x="25367" y="2620"/>
                    <a:pt x="25186" y="2514"/>
                    <a:pt x="25013" y="2415"/>
                  </a:cubicBezTo>
                  <a:lnTo>
                    <a:pt x="24993" y="2406"/>
                  </a:lnTo>
                  <a:lnTo>
                    <a:pt x="24979" y="2399"/>
                  </a:lnTo>
                  <a:cubicBezTo>
                    <a:pt x="24833" y="2313"/>
                    <a:pt x="24676" y="2236"/>
                    <a:pt x="24527" y="2161"/>
                  </a:cubicBezTo>
                  <a:lnTo>
                    <a:pt x="24517" y="2157"/>
                  </a:lnTo>
                  <a:lnTo>
                    <a:pt x="24431" y="2113"/>
                  </a:lnTo>
                  <a:cubicBezTo>
                    <a:pt x="23860" y="1831"/>
                    <a:pt x="23244" y="1610"/>
                    <a:pt x="22652" y="1399"/>
                  </a:cubicBezTo>
                  <a:lnTo>
                    <a:pt x="22605" y="1382"/>
                  </a:lnTo>
                  <a:cubicBezTo>
                    <a:pt x="22462" y="1330"/>
                    <a:pt x="22322" y="1280"/>
                    <a:pt x="22180" y="1228"/>
                  </a:cubicBezTo>
                  <a:cubicBezTo>
                    <a:pt x="22125" y="1208"/>
                    <a:pt x="22071" y="1188"/>
                    <a:pt x="22016" y="1167"/>
                  </a:cubicBezTo>
                  <a:lnTo>
                    <a:pt x="21993" y="1157"/>
                  </a:lnTo>
                  <a:cubicBezTo>
                    <a:pt x="21867" y="1109"/>
                    <a:pt x="21734" y="1062"/>
                    <a:pt x="21602" y="1018"/>
                  </a:cubicBezTo>
                  <a:lnTo>
                    <a:pt x="21442" y="966"/>
                  </a:lnTo>
                  <a:lnTo>
                    <a:pt x="21224" y="895"/>
                  </a:lnTo>
                  <a:cubicBezTo>
                    <a:pt x="21197" y="889"/>
                    <a:pt x="21170" y="878"/>
                    <a:pt x="21139" y="868"/>
                  </a:cubicBezTo>
                  <a:lnTo>
                    <a:pt x="21125" y="864"/>
                  </a:lnTo>
                  <a:cubicBezTo>
                    <a:pt x="21074" y="844"/>
                    <a:pt x="21019" y="828"/>
                    <a:pt x="20969" y="814"/>
                  </a:cubicBezTo>
                  <a:cubicBezTo>
                    <a:pt x="20792" y="766"/>
                    <a:pt x="20615" y="715"/>
                    <a:pt x="20438" y="668"/>
                  </a:cubicBezTo>
                  <a:lnTo>
                    <a:pt x="20275" y="627"/>
                  </a:lnTo>
                  <a:cubicBezTo>
                    <a:pt x="20142" y="589"/>
                    <a:pt x="20006" y="562"/>
                    <a:pt x="19873" y="534"/>
                  </a:cubicBezTo>
                  <a:cubicBezTo>
                    <a:pt x="19815" y="525"/>
                    <a:pt x="19761" y="511"/>
                    <a:pt x="19703" y="501"/>
                  </a:cubicBezTo>
                  <a:cubicBezTo>
                    <a:pt x="19349" y="423"/>
                    <a:pt x="18969" y="365"/>
                    <a:pt x="18502" y="307"/>
                  </a:cubicBezTo>
                  <a:cubicBezTo>
                    <a:pt x="18067" y="256"/>
                    <a:pt x="17622" y="205"/>
                    <a:pt x="17176" y="157"/>
                  </a:cubicBezTo>
                  <a:cubicBezTo>
                    <a:pt x="16356" y="65"/>
                    <a:pt x="15550" y="14"/>
                    <a:pt x="14785" y="4"/>
                  </a:cubicBezTo>
                  <a:cubicBezTo>
                    <a:pt x="14692" y="1"/>
                    <a:pt x="14598" y="1"/>
                    <a:pt x="14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0" name="Google Shape;1990;p40"/>
            <p:cNvSpPr/>
            <p:nvPr/>
          </p:nvSpPr>
          <p:spPr>
            <a:xfrm rot="124414">
              <a:off x="5645034" y="1239005"/>
              <a:ext cx="2186747" cy="1649763"/>
            </a:xfrm>
            <a:custGeom>
              <a:avLst/>
              <a:gdLst/>
              <a:ahLst/>
              <a:cxnLst/>
              <a:rect l="l" t="t" r="r" b="b"/>
              <a:pathLst>
                <a:path w="31776" h="23973" extrusionOk="0">
                  <a:moveTo>
                    <a:pt x="11886" y="7161"/>
                  </a:moveTo>
                  <a:cubicBezTo>
                    <a:pt x="11893" y="7168"/>
                    <a:pt x="11903" y="7171"/>
                    <a:pt x="11910" y="7178"/>
                  </a:cubicBezTo>
                  <a:cubicBezTo>
                    <a:pt x="11903" y="7174"/>
                    <a:pt x="11893" y="7168"/>
                    <a:pt x="11886" y="7161"/>
                  </a:cubicBezTo>
                  <a:close/>
                  <a:moveTo>
                    <a:pt x="10763" y="6995"/>
                  </a:moveTo>
                  <a:cubicBezTo>
                    <a:pt x="10990" y="6995"/>
                    <a:pt x="11218" y="7030"/>
                    <a:pt x="11441" y="7059"/>
                  </a:cubicBezTo>
                  <a:cubicBezTo>
                    <a:pt x="11576" y="7079"/>
                    <a:pt x="11712" y="7097"/>
                    <a:pt x="11838" y="7141"/>
                  </a:cubicBezTo>
                  <a:cubicBezTo>
                    <a:pt x="11866" y="7154"/>
                    <a:pt x="11890" y="7171"/>
                    <a:pt x="11916" y="7185"/>
                  </a:cubicBezTo>
                  <a:cubicBezTo>
                    <a:pt x="11923" y="7215"/>
                    <a:pt x="11934" y="7243"/>
                    <a:pt x="11940" y="7273"/>
                  </a:cubicBezTo>
                  <a:cubicBezTo>
                    <a:pt x="11903" y="7317"/>
                    <a:pt x="11866" y="7358"/>
                    <a:pt x="11821" y="7399"/>
                  </a:cubicBezTo>
                  <a:cubicBezTo>
                    <a:pt x="11675" y="7501"/>
                    <a:pt x="11515" y="7586"/>
                    <a:pt x="11359" y="7671"/>
                  </a:cubicBezTo>
                  <a:cubicBezTo>
                    <a:pt x="11233" y="7739"/>
                    <a:pt x="11103" y="7794"/>
                    <a:pt x="10978" y="7852"/>
                  </a:cubicBezTo>
                  <a:cubicBezTo>
                    <a:pt x="10665" y="7977"/>
                    <a:pt x="10356" y="8106"/>
                    <a:pt x="10039" y="8219"/>
                  </a:cubicBezTo>
                  <a:cubicBezTo>
                    <a:pt x="9723" y="8331"/>
                    <a:pt x="9403" y="8426"/>
                    <a:pt x="9083" y="8525"/>
                  </a:cubicBezTo>
                  <a:cubicBezTo>
                    <a:pt x="8753" y="8631"/>
                    <a:pt x="8423" y="8722"/>
                    <a:pt x="8090" y="8814"/>
                  </a:cubicBezTo>
                  <a:cubicBezTo>
                    <a:pt x="7940" y="8855"/>
                    <a:pt x="7790" y="8899"/>
                    <a:pt x="7641" y="8940"/>
                  </a:cubicBezTo>
                  <a:cubicBezTo>
                    <a:pt x="7450" y="8987"/>
                    <a:pt x="7263" y="9031"/>
                    <a:pt x="7073" y="9076"/>
                  </a:cubicBezTo>
                  <a:cubicBezTo>
                    <a:pt x="6971" y="9100"/>
                    <a:pt x="6865" y="9117"/>
                    <a:pt x="6763" y="9138"/>
                  </a:cubicBezTo>
                  <a:cubicBezTo>
                    <a:pt x="6767" y="9133"/>
                    <a:pt x="6767" y="9130"/>
                    <a:pt x="6767" y="9130"/>
                  </a:cubicBezTo>
                  <a:cubicBezTo>
                    <a:pt x="6896" y="8974"/>
                    <a:pt x="7032" y="8824"/>
                    <a:pt x="7178" y="8684"/>
                  </a:cubicBezTo>
                  <a:cubicBezTo>
                    <a:pt x="7274" y="8596"/>
                    <a:pt x="7368" y="8508"/>
                    <a:pt x="7467" y="8423"/>
                  </a:cubicBezTo>
                  <a:cubicBezTo>
                    <a:pt x="7539" y="8362"/>
                    <a:pt x="7610" y="8304"/>
                    <a:pt x="7682" y="8249"/>
                  </a:cubicBezTo>
                  <a:cubicBezTo>
                    <a:pt x="7889" y="8100"/>
                    <a:pt x="8093" y="7950"/>
                    <a:pt x="8310" y="7821"/>
                  </a:cubicBezTo>
                  <a:cubicBezTo>
                    <a:pt x="8528" y="7688"/>
                    <a:pt x="8759" y="7576"/>
                    <a:pt x="8995" y="7470"/>
                  </a:cubicBezTo>
                  <a:cubicBezTo>
                    <a:pt x="9239" y="7368"/>
                    <a:pt x="9488" y="7260"/>
                    <a:pt x="9746" y="7188"/>
                  </a:cubicBezTo>
                  <a:cubicBezTo>
                    <a:pt x="9893" y="7147"/>
                    <a:pt x="10039" y="7106"/>
                    <a:pt x="10188" y="7072"/>
                  </a:cubicBezTo>
                  <a:cubicBezTo>
                    <a:pt x="10311" y="7042"/>
                    <a:pt x="10440" y="7021"/>
                    <a:pt x="10569" y="7004"/>
                  </a:cubicBezTo>
                  <a:cubicBezTo>
                    <a:pt x="10634" y="6998"/>
                    <a:pt x="10698" y="6995"/>
                    <a:pt x="10763" y="6995"/>
                  </a:cubicBezTo>
                  <a:close/>
                  <a:moveTo>
                    <a:pt x="16599" y="8197"/>
                  </a:moveTo>
                  <a:cubicBezTo>
                    <a:pt x="16639" y="8197"/>
                    <a:pt x="16679" y="8198"/>
                    <a:pt x="16719" y="8202"/>
                  </a:cubicBezTo>
                  <a:cubicBezTo>
                    <a:pt x="16736" y="8205"/>
                    <a:pt x="16757" y="8208"/>
                    <a:pt x="16777" y="8212"/>
                  </a:cubicBezTo>
                  <a:cubicBezTo>
                    <a:pt x="16740" y="8246"/>
                    <a:pt x="16706" y="8276"/>
                    <a:pt x="16669" y="8311"/>
                  </a:cubicBezTo>
                  <a:cubicBezTo>
                    <a:pt x="16502" y="8430"/>
                    <a:pt x="16328" y="8532"/>
                    <a:pt x="16152" y="8634"/>
                  </a:cubicBezTo>
                  <a:cubicBezTo>
                    <a:pt x="15941" y="8753"/>
                    <a:pt x="15730" y="8872"/>
                    <a:pt x="15519" y="8987"/>
                  </a:cubicBezTo>
                  <a:cubicBezTo>
                    <a:pt x="15331" y="9089"/>
                    <a:pt x="15138" y="9182"/>
                    <a:pt x="14948" y="9276"/>
                  </a:cubicBezTo>
                  <a:cubicBezTo>
                    <a:pt x="14730" y="9382"/>
                    <a:pt x="14512" y="9485"/>
                    <a:pt x="14295" y="9583"/>
                  </a:cubicBezTo>
                  <a:cubicBezTo>
                    <a:pt x="13723" y="9800"/>
                    <a:pt x="13148" y="10005"/>
                    <a:pt x="12560" y="10158"/>
                  </a:cubicBezTo>
                  <a:cubicBezTo>
                    <a:pt x="12610" y="10100"/>
                    <a:pt x="12662" y="10039"/>
                    <a:pt x="12712" y="9981"/>
                  </a:cubicBezTo>
                  <a:cubicBezTo>
                    <a:pt x="12835" y="9838"/>
                    <a:pt x="12992" y="9722"/>
                    <a:pt x="13138" y="9603"/>
                  </a:cubicBezTo>
                  <a:cubicBezTo>
                    <a:pt x="13240" y="9529"/>
                    <a:pt x="13342" y="9454"/>
                    <a:pt x="13447" y="9378"/>
                  </a:cubicBezTo>
                  <a:cubicBezTo>
                    <a:pt x="13584" y="9284"/>
                    <a:pt x="13719" y="9191"/>
                    <a:pt x="13859" y="9103"/>
                  </a:cubicBezTo>
                  <a:cubicBezTo>
                    <a:pt x="13961" y="9036"/>
                    <a:pt x="14070" y="8974"/>
                    <a:pt x="14175" y="8913"/>
                  </a:cubicBezTo>
                  <a:cubicBezTo>
                    <a:pt x="14362" y="8804"/>
                    <a:pt x="14546" y="8695"/>
                    <a:pt x="14744" y="8603"/>
                  </a:cubicBezTo>
                  <a:cubicBezTo>
                    <a:pt x="14984" y="8511"/>
                    <a:pt x="15229" y="8430"/>
                    <a:pt x="15478" y="8362"/>
                  </a:cubicBezTo>
                  <a:cubicBezTo>
                    <a:pt x="15587" y="8334"/>
                    <a:pt x="15692" y="8307"/>
                    <a:pt x="15805" y="8287"/>
                  </a:cubicBezTo>
                  <a:cubicBezTo>
                    <a:pt x="15914" y="8270"/>
                    <a:pt x="16019" y="8253"/>
                    <a:pt x="16127" y="8240"/>
                  </a:cubicBezTo>
                  <a:cubicBezTo>
                    <a:pt x="16285" y="8220"/>
                    <a:pt x="16442" y="8197"/>
                    <a:pt x="16599" y="8197"/>
                  </a:cubicBezTo>
                  <a:close/>
                  <a:moveTo>
                    <a:pt x="20473" y="9758"/>
                  </a:moveTo>
                  <a:cubicBezTo>
                    <a:pt x="20564" y="9758"/>
                    <a:pt x="20654" y="9767"/>
                    <a:pt x="20744" y="9777"/>
                  </a:cubicBezTo>
                  <a:cubicBezTo>
                    <a:pt x="20734" y="9783"/>
                    <a:pt x="20724" y="9794"/>
                    <a:pt x="20713" y="9800"/>
                  </a:cubicBezTo>
                  <a:cubicBezTo>
                    <a:pt x="20581" y="9896"/>
                    <a:pt x="20448" y="9987"/>
                    <a:pt x="20305" y="10069"/>
                  </a:cubicBezTo>
                  <a:cubicBezTo>
                    <a:pt x="20138" y="10165"/>
                    <a:pt x="19972" y="10256"/>
                    <a:pt x="19801" y="10342"/>
                  </a:cubicBezTo>
                  <a:cubicBezTo>
                    <a:pt x="19485" y="10501"/>
                    <a:pt x="19165" y="10651"/>
                    <a:pt x="18846" y="10801"/>
                  </a:cubicBezTo>
                  <a:cubicBezTo>
                    <a:pt x="18567" y="10917"/>
                    <a:pt x="18281" y="11028"/>
                    <a:pt x="17989" y="11113"/>
                  </a:cubicBezTo>
                  <a:cubicBezTo>
                    <a:pt x="17818" y="11165"/>
                    <a:pt x="17648" y="11212"/>
                    <a:pt x="17479" y="11260"/>
                  </a:cubicBezTo>
                  <a:cubicBezTo>
                    <a:pt x="17488" y="11243"/>
                    <a:pt x="17499" y="11229"/>
                    <a:pt x="17509" y="11212"/>
                  </a:cubicBezTo>
                  <a:cubicBezTo>
                    <a:pt x="17567" y="11148"/>
                    <a:pt x="17635" y="11090"/>
                    <a:pt x="17703" y="11032"/>
                  </a:cubicBezTo>
                  <a:cubicBezTo>
                    <a:pt x="17853" y="10926"/>
                    <a:pt x="18005" y="10821"/>
                    <a:pt x="18165" y="10725"/>
                  </a:cubicBezTo>
                  <a:cubicBezTo>
                    <a:pt x="18346" y="10623"/>
                    <a:pt x="18526" y="10521"/>
                    <a:pt x="18710" y="10423"/>
                  </a:cubicBezTo>
                  <a:cubicBezTo>
                    <a:pt x="19040" y="10243"/>
                    <a:pt x="19380" y="10080"/>
                    <a:pt x="19727" y="9929"/>
                  </a:cubicBezTo>
                  <a:cubicBezTo>
                    <a:pt x="19818" y="9893"/>
                    <a:pt x="19907" y="9858"/>
                    <a:pt x="20002" y="9832"/>
                  </a:cubicBezTo>
                  <a:cubicBezTo>
                    <a:pt x="20094" y="9807"/>
                    <a:pt x="20183" y="9787"/>
                    <a:pt x="20275" y="9770"/>
                  </a:cubicBezTo>
                  <a:cubicBezTo>
                    <a:pt x="20305" y="9770"/>
                    <a:pt x="20332" y="9766"/>
                    <a:pt x="20363" y="9763"/>
                  </a:cubicBezTo>
                  <a:cubicBezTo>
                    <a:pt x="20400" y="9759"/>
                    <a:pt x="20436" y="9758"/>
                    <a:pt x="20473" y="9758"/>
                  </a:cubicBezTo>
                  <a:close/>
                  <a:moveTo>
                    <a:pt x="23798" y="10783"/>
                  </a:moveTo>
                  <a:lnTo>
                    <a:pt x="23798" y="10783"/>
                  </a:lnTo>
                  <a:cubicBezTo>
                    <a:pt x="23781" y="10797"/>
                    <a:pt x="23768" y="10811"/>
                    <a:pt x="23751" y="10821"/>
                  </a:cubicBezTo>
                  <a:cubicBezTo>
                    <a:pt x="23424" y="11056"/>
                    <a:pt x="23071" y="11250"/>
                    <a:pt x="22707" y="11423"/>
                  </a:cubicBezTo>
                  <a:cubicBezTo>
                    <a:pt x="22353" y="11590"/>
                    <a:pt x="21989" y="11746"/>
                    <a:pt x="21628" y="11899"/>
                  </a:cubicBezTo>
                  <a:cubicBezTo>
                    <a:pt x="21703" y="11821"/>
                    <a:pt x="21781" y="11750"/>
                    <a:pt x="21863" y="11681"/>
                  </a:cubicBezTo>
                  <a:cubicBezTo>
                    <a:pt x="21938" y="11628"/>
                    <a:pt x="22010" y="11576"/>
                    <a:pt x="22087" y="11526"/>
                  </a:cubicBezTo>
                  <a:cubicBezTo>
                    <a:pt x="22193" y="11454"/>
                    <a:pt x="22308" y="11392"/>
                    <a:pt x="22424" y="11328"/>
                  </a:cubicBezTo>
                  <a:cubicBezTo>
                    <a:pt x="22611" y="11223"/>
                    <a:pt x="22812" y="11138"/>
                    <a:pt x="23010" y="11049"/>
                  </a:cubicBezTo>
                  <a:cubicBezTo>
                    <a:pt x="23268" y="10950"/>
                    <a:pt x="23530" y="10845"/>
                    <a:pt x="23798" y="10783"/>
                  </a:cubicBezTo>
                  <a:close/>
                  <a:moveTo>
                    <a:pt x="28075" y="12760"/>
                  </a:moveTo>
                  <a:cubicBezTo>
                    <a:pt x="28070" y="12765"/>
                    <a:pt x="28066" y="12772"/>
                    <a:pt x="28061" y="12777"/>
                  </a:cubicBezTo>
                  <a:cubicBezTo>
                    <a:pt x="28067" y="12771"/>
                    <a:pt x="28071" y="12766"/>
                    <a:pt x="28075" y="12760"/>
                  </a:cubicBezTo>
                  <a:close/>
                  <a:moveTo>
                    <a:pt x="28064" y="21536"/>
                  </a:moveTo>
                  <a:cubicBezTo>
                    <a:pt x="28071" y="21551"/>
                    <a:pt x="28078" y="21568"/>
                    <a:pt x="28084" y="21584"/>
                  </a:cubicBezTo>
                  <a:lnTo>
                    <a:pt x="28084" y="21584"/>
                  </a:lnTo>
                  <a:cubicBezTo>
                    <a:pt x="28079" y="21571"/>
                    <a:pt x="28072" y="21558"/>
                    <a:pt x="28067" y="21547"/>
                  </a:cubicBezTo>
                  <a:cubicBezTo>
                    <a:pt x="28066" y="21543"/>
                    <a:pt x="28065" y="21539"/>
                    <a:pt x="28064" y="21536"/>
                  </a:cubicBezTo>
                  <a:close/>
                  <a:moveTo>
                    <a:pt x="28165" y="21775"/>
                  </a:moveTo>
                  <a:cubicBezTo>
                    <a:pt x="28167" y="21777"/>
                    <a:pt x="28168" y="21780"/>
                    <a:pt x="28169" y="21783"/>
                  </a:cubicBezTo>
                  <a:lnTo>
                    <a:pt x="28169" y="21783"/>
                  </a:lnTo>
                  <a:cubicBezTo>
                    <a:pt x="28168" y="21780"/>
                    <a:pt x="28167" y="21777"/>
                    <a:pt x="28165" y="21775"/>
                  </a:cubicBezTo>
                  <a:close/>
                  <a:moveTo>
                    <a:pt x="12893" y="729"/>
                  </a:moveTo>
                  <a:cubicBezTo>
                    <a:pt x="13233" y="729"/>
                    <a:pt x="13573" y="735"/>
                    <a:pt x="13913" y="756"/>
                  </a:cubicBezTo>
                  <a:cubicBezTo>
                    <a:pt x="14260" y="776"/>
                    <a:pt x="14611" y="806"/>
                    <a:pt x="14961" y="834"/>
                  </a:cubicBezTo>
                  <a:cubicBezTo>
                    <a:pt x="15209" y="854"/>
                    <a:pt x="15458" y="885"/>
                    <a:pt x="15706" y="919"/>
                  </a:cubicBezTo>
                  <a:cubicBezTo>
                    <a:pt x="16043" y="966"/>
                    <a:pt x="16380" y="1018"/>
                    <a:pt x="16716" y="1076"/>
                  </a:cubicBezTo>
                  <a:cubicBezTo>
                    <a:pt x="16887" y="1102"/>
                    <a:pt x="17053" y="1150"/>
                    <a:pt x="17220" y="1191"/>
                  </a:cubicBezTo>
                  <a:cubicBezTo>
                    <a:pt x="17372" y="1225"/>
                    <a:pt x="17523" y="1266"/>
                    <a:pt x="17672" y="1307"/>
                  </a:cubicBezTo>
                  <a:cubicBezTo>
                    <a:pt x="17999" y="1402"/>
                    <a:pt x="18322" y="1494"/>
                    <a:pt x="18642" y="1602"/>
                  </a:cubicBezTo>
                  <a:cubicBezTo>
                    <a:pt x="18978" y="1715"/>
                    <a:pt x="19308" y="1831"/>
                    <a:pt x="19642" y="1946"/>
                  </a:cubicBezTo>
                  <a:cubicBezTo>
                    <a:pt x="20240" y="2153"/>
                    <a:pt x="20836" y="2368"/>
                    <a:pt x="21421" y="2606"/>
                  </a:cubicBezTo>
                  <a:cubicBezTo>
                    <a:pt x="21710" y="2732"/>
                    <a:pt x="21996" y="2864"/>
                    <a:pt x="22278" y="3004"/>
                  </a:cubicBezTo>
                  <a:cubicBezTo>
                    <a:pt x="22442" y="3086"/>
                    <a:pt x="22605" y="3167"/>
                    <a:pt x="22765" y="3255"/>
                  </a:cubicBezTo>
                  <a:cubicBezTo>
                    <a:pt x="22839" y="3296"/>
                    <a:pt x="22911" y="3344"/>
                    <a:pt x="22985" y="3392"/>
                  </a:cubicBezTo>
                  <a:cubicBezTo>
                    <a:pt x="23064" y="3439"/>
                    <a:pt x="23145" y="3494"/>
                    <a:pt x="23224" y="3548"/>
                  </a:cubicBezTo>
                  <a:cubicBezTo>
                    <a:pt x="23513" y="3739"/>
                    <a:pt x="23792" y="3953"/>
                    <a:pt x="24074" y="4157"/>
                  </a:cubicBezTo>
                  <a:cubicBezTo>
                    <a:pt x="24353" y="4358"/>
                    <a:pt x="24635" y="4558"/>
                    <a:pt x="24918" y="4756"/>
                  </a:cubicBezTo>
                  <a:cubicBezTo>
                    <a:pt x="25271" y="5004"/>
                    <a:pt x="25632" y="5242"/>
                    <a:pt x="25979" y="5497"/>
                  </a:cubicBezTo>
                  <a:cubicBezTo>
                    <a:pt x="26183" y="5668"/>
                    <a:pt x="26381" y="5841"/>
                    <a:pt x="26577" y="6018"/>
                  </a:cubicBezTo>
                  <a:cubicBezTo>
                    <a:pt x="26778" y="6194"/>
                    <a:pt x="26962" y="6395"/>
                    <a:pt x="27153" y="6582"/>
                  </a:cubicBezTo>
                  <a:cubicBezTo>
                    <a:pt x="27346" y="6773"/>
                    <a:pt x="27541" y="6960"/>
                    <a:pt x="27734" y="7150"/>
                  </a:cubicBezTo>
                  <a:cubicBezTo>
                    <a:pt x="27929" y="7341"/>
                    <a:pt x="28108" y="7549"/>
                    <a:pt x="28279" y="7756"/>
                  </a:cubicBezTo>
                  <a:cubicBezTo>
                    <a:pt x="28373" y="7879"/>
                    <a:pt x="28466" y="8004"/>
                    <a:pt x="28547" y="8133"/>
                  </a:cubicBezTo>
                  <a:cubicBezTo>
                    <a:pt x="28639" y="8284"/>
                    <a:pt x="28720" y="8440"/>
                    <a:pt x="28796" y="8596"/>
                  </a:cubicBezTo>
                  <a:cubicBezTo>
                    <a:pt x="28871" y="8756"/>
                    <a:pt x="28945" y="8913"/>
                    <a:pt x="29020" y="9069"/>
                  </a:cubicBezTo>
                  <a:cubicBezTo>
                    <a:pt x="29116" y="9260"/>
                    <a:pt x="29210" y="9450"/>
                    <a:pt x="29299" y="9648"/>
                  </a:cubicBezTo>
                  <a:cubicBezTo>
                    <a:pt x="29394" y="9903"/>
                    <a:pt x="29449" y="10171"/>
                    <a:pt x="29490" y="10440"/>
                  </a:cubicBezTo>
                  <a:cubicBezTo>
                    <a:pt x="29445" y="10423"/>
                    <a:pt x="29401" y="10413"/>
                    <a:pt x="29357" y="10413"/>
                  </a:cubicBezTo>
                  <a:cubicBezTo>
                    <a:pt x="29306" y="10416"/>
                    <a:pt x="29251" y="10430"/>
                    <a:pt x="29200" y="10436"/>
                  </a:cubicBezTo>
                  <a:cubicBezTo>
                    <a:pt x="29088" y="10460"/>
                    <a:pt x="28996" y="10566"/>
                    <a:pt x="28969" y="10668"/>
                  </a:cubicBezTo>
                  <a:cubicBezTo>
                    <a:pt x="28938" y="10774"/>
                    <a:pt x="28965" y="10899"/>
                    <a:pt x="29040" y="10981"/>
                  </a:cubicBezTo>
                  <a:cubicBezTo>
                    <a:pt x="29054" y="11005"/>
                    <a:pt x="29072" y="11025"/>
                    <a:pt x="29095" y="11049"/>
                  </a:cubicBezTo>
                  <a:cubicBezTo>
                    <a:pt x="29112" y="11066"/>
                    <a:pt x="29133" y="11083"/>
                    <a:pt x="29153" y="11097"/>
                  </a:cubicBezTo>
                  <a:cubicBezTo>
                    <a:pt x="29180" y="11124"/>
                    <a:pt x="29207" y="11151"/>
                    <a:pt x="29235" y="11179"/>
                  </a:cubicBezTo>
                  <a:cubicBezTo>
                    <a:pt x="29241" y="11192"/>
                    <a:pt x="29251" y="11202"/>
                    <a:pt x="29262" y="11212"/>
                  </a:cubicBezTo>
                  <a:cubicBezTo>
                    <a:pt x="29279" y="11236"/>
                    <a:pt x="29292" y="11263"/>
                    <a:pt x="29309" y="11287"/>
                  </a:cubicBezTo>
                  <a:cubicBezTo>
                    <a:pt x="29340" y="11328"/>
                    <a:pt x="29374" y="11369"/>
                    <a:pt x="29401" y="11413"/>
                  </a:cubicBezTo>
                  <a:cubicBezTo>
                    <a:pt x="29466" y="11501"/>
                    <a:pt x="29527" y="11593"/>
                    <a:pt x="29588" y="11681"/>
                  </a:cubicBezTo>
                  <a:cubicBezTo>
                    <a:pt x="29670" y="11797"/>
                    <a:pt x="29761" y="11906"/>
                    <a:pt x="29863" y="12005"/>
                  </a:cubicBezTo>
                  <a:cubicBezTo>
                    <a:pt x="29915" y="12059"/>
                    <a:pt x="29965" y="12117"/>
                    <a:pt x="30010" y="12175"/>
                  </a:cubicBezTo>
                  <a:cubicBezTo>
                    <a:pt x="30157" y="12375"/>
                    <a:pt x="30279" y="12593"/>
                    <a:pt x="30401" y="12807"/>
                  </a:cubicBezTo>
                  <a:cubicBezTo>
                    <a:pt x="30524" y="13015"/>
                    <a:pt x="30639" y="13223"/>
                    <a:pt x="30738" y="13440"/>
                  </a:cubicBezTo>
                  <a:cubicBezTo>
                    <a:pt x="30799" y="13597"/>
                    <a:pt x="30850" y="13754"/>
                    <a:pt x="30888" y="13920"/>
                  </a:cubicBezTo>
                  <a:cubicBezTo>
                    <a:pt x="30929" y="14090"/>
                    <a:pt x="30959" y="14261"/>
                    <a:pt x="30983" y="14434"/>
                  </a:cubicBezTo>
                  <a:cubicBezTo>
                    <a:pt x="31003" y="14573"/>
                    <a:pt x="31014" y="14716"/>
                    <a:pt x="31024" y="14859"/>
                  </a:cubicBezTo>
                  <a:cubicBezTo>
                    <a:pt x="31037" y="15019"/>
                    <a:pt x="31034" y="15179"/>
                    <a:pt x="31037" y="15338"/>
                  </a:cubicBezTo>
                  <a:lnTo>
                    <a:pt x="31037" y="16294"/>
                  </a:lnTo>
                  <a:cubicBezTo>
                    <a:pt x="31037" y="16968"/>
                    <a:pt x="31041" y="17645"/>
                    <a:pt x="30986" y="18315"/>
                  </a:cubicBezTo>
                  <a:cubicBezTo>
                    <a:pt x="30979" y="18396"/>
                    <a:pt x="30973" y="18475"/>
                    <a:pt x="30962" y="18556"/>
                  </a:cubicBezTo>
                  <a:cubicBezTo>
                    <a:pt x="30921" y="18839"/>
                    <a:pt x="30874" y="19125"/>
                    <a:pt x="30823" y="19407"/>
                  </a:cubicBezTo>
                  <a:cubicBezTo>
                    <a:pt x="30769" y="19696"/>
                    <a:pt x="30721" y="19985"/>
                    <a:pt x="30639" y="20268"/>
                  </a:cubicBezTo>
                  <a:cubicBezTo>
                    <a:pt x="30480" y="20805"/>
                    <a:pt x="30299" y="21339"/>
                    <a:pt x="30088" y="21860"/>
                  </a:cubicBezTo>
                  <a:cubicBezTo>
                    <a:pt x="30041" y="21968"/>
                    <a:pt x="29993" y="22074"/>
                    <a:pt x="29945" y="22180"/>
                  </a:cubicBezTo>
                  <a:cubicBezTo>
                    <a:pt x="29891" y="22291"/>
                    <a:pt x="29827" y="22400"/>
                    <a:pt x="29769" y="22513"/>
                  </a:cubicBezTo>
                  <a:cubicBezTo>
                    <a:pt x="29714" y="22625"/>
                    <a:pt x="29659" y="22734"/>
                    <a:pt x="29605" y="22846"/>
                  </a:cubicBezTo>
                  <a:cubicBezTo>
                    <a:pt x="29561" y="22945"/>
                    <a:pt x="29510" y="23040"/>
                    <a:pt x="29452" y="23128"/>
                  </a:cubicBezTo>
                  <a:cubicBezTo>
                    <a:pt x="29422" y="23163"/>
                    <a:pt x="29387" y="23196"/>
                    <a:pt x="29350" y="23227"/>
                  </a:cubicBezTo>
                  <a:cubicBezTo>
                    <a:pt x="29329" y="23244"/>
                    <a:pt x="29306" y="23254"/>
                    <a:pt x="29282" y="23268"/>
                  </a:cubicBezTo>
                  <a:cubicBezTo>
                    <a:pt x="29276" y="23271"/>
                    <a:pt x="29268" y="23271"/>
                    <a:pt x="29258" y="23274"/>
                  </a:cubicBezTo>
                  <a:lnTo>
                    <a:pt x="29255" y="23274"/>
                  </a:lnTo>
                  <a:cubicBezTo>
                    <a:pt x="29204" y="23265"/>
                    <a:pt x="29156" y="23251"/>
                    <a:pt x="29108" y="23234"/>
                  </a:cubicBezTo>
                  <a:cubicBezTo>
                    <a:pt x="29051" y="23203"/>
                    <a:pt x="28996" y="23169"/>
                    <a:pt x="28942" y="23132"/>
                  </a:cubicBezTo>
                  <a:cubicBezTo>
                    <a:pt x="28894" y="23091"/>
                    <a:pt x="28847" y="23050"/>
                    <a:pt x="28802" y="23009"/>
                  </a:cubicBezTo>
                  <a:cubicBezTo>
                    <a:pt x="28769" y="22976"/>
                    <a:pt x="28738" y="22938"/>
                    <a:pt x="28707" y="22901"/>
                  </a:cubicBezTo>
                  <a:cubicBezTo>
                    <a:pt x="28598" y="22747"/>
                    <a:pt x="28510" y="22584"/>
                    <a:pt x="28435" y="22414"/>
                  </a:cubicBezTo>
                  <a:cubicBezTo>
                    <a:pt x="28347" y="22203"/>
                    <a:pt x="28262" y="21996"/>
                    <a:pt x="28169" y="21788"/>
                  </a:cubicBezTo>
                  <a:cubicBezTo>
                    <a:pt x="28169" y="21786"/>
                    <a:pt x="28169" y="21785"/>
                    <a:pt x="28169" y="21783"/>
                  </a:cubicBezTo>
                  <a:lnTo>
                    <a:pt x="28169" y="21783"/>
                  </a:lnTo>
                  <a:cubicBezTo>
                    <a:pt x="28169" y="21784"/>
                    <a:pt x="28169" y="21784"/>
                    <a:pt x="28169" y="21784"/>
                  </a:cubicBezTo>
                  <a:cubicBezTo>
                    <a:pt x="28169" y="21782"/>
                    <a:pt x="28168" y="21778"/>
                    <a:pt x="28165" y="21774"/>
                  </a:cubicBezTo>
                  <a:lnTo>
                    <a:pt x="28165" y="21774"/>
                  </a:lnTo>
                  <a:cubicBezTo>
                    <a:pt x="28165" y="21774"/>
                    <a:pt x="28165" y="21774"/>
                    <a:pt x="28165" y="21775"/>
                  </a:cubicBezTo>
                  <a:lnTo>
                    <a:pt x="28165" y="21775"/>
                  </a:lnTo>
                  <a:cubicBezTo>
                    <a:pt x="28165" y="21773"/>
                    <a:pt x="28164" y="21772"/>
                    <a:pt x="28163" y="21772"/>
                  </a:cubicBezTo>
                  <a:lnTo>
                    <a:pt x="28163" y="21772"/>
                  </a:lnTo>
                  <a:cubicBezTo>
                    <a:pt x="28164" y="21772"/>
                    <a:pt x="28165" y="21773"/>
                    <a:pt x="28165" y="21774"/>
                  </a:cubicBezTo>
                  <a:lnTo>
                    <a:pt x="28165" y="21774"/>
                  </a:lnTo>
                  <a:cubicBezTo>
                    <a:pt x="28143" y="21720"/>
                    <a:pt x="28121" y="21666"/>
                    <a:pt x="28098" y="21611"/>
                  </a:cubicBezTo>
                  <a:cubicBezTo>
                    <a:pt x="27979" y="21305"/>
                    <a:pt x="27874" y="20988"/>
                    <a:pt x="27802" y="20669"/>
                  </a:cubicBezTo>
                  <a:cubicBezTo>
                    <a:pt x="27741" y="20376"/>
                    <a:pt x="27687" y="20081"/>
                    <a:pt x="27643" y="19784"/>
                  </a:cubicBezTo>
                  <a:cubicBezTo>
                    <a:pt x="27622" y="19628"/>
                    <a:pt x="27612" y="19475"/>
                    <a:pt x="27609" y="19315"/>
                  </a:cubicBezTo>
                  <a:cubicBezTo>
                    <a:pt x="27605" y="19159"/>
                    <a:pt x="27605" y="19002"/>
                    <a:pt x="27602" y="18845"/>
                  </a:cubicBezTo>
                  <a:cubicBezTo>
                    <a:pt x="27595" y="18519"/>
                    <a:pt x="27585" y="18192"/>
                    <a:pt x="27568" y="17866"/>
                  </a:cubicBezTo>
                  <a:cubicBezTo>
                    <a:pt x="27561" y="17716"/>
                    <a:pt x="27547" y="17570"/>
                    <a:pt x="27541" y="17420"/>
                  </a:cubicBezTo>
                  <a:cubicBezTo>
                    <a:pt x="27530" y="17257"/>
                    <a:pt x="27530" y="17090"/>
                    <a:pt x="27530" y="16927"/>
                  </a:cubicBezTo>
                  <a:cubicBezTo>
                    <a:pt x="27533" y="16597"/>
                    <a:pt x="27547" y="16267"/>
                    <a:pt x="27571" y="15941"/>
                  </a:cubicBezTo>
                  <a:cubicBezTo>
                    <a:pt x="27582" y="15781"/>
                    <a:pt x="27598" y="15624"/>
                    <a:pt x="27602" y="15468"/>
                  </a:cubicBezTo>
                  <a:cubicBezTo>
                    <a:pt x="27609" y="15325"/>
                    <a:pt x="27615" y="15182"/>
                    <a:pt x="27629" y="15039"/>
                  </a:cubicBezTo>
                  <a:cubicBezTo>
                    <a:pt x="27653" y="14910"/>
                    <a:pt x="27687" y="14787"/>
                    <a:pt x="27734" y="14661"/>
                  </a:cubicBezTo>
                  <a:cubicBezTo>
                    <a:pt x="27860" y="14376"/>
                    <a:pt x="28006" y="14093"/>
                    <a:pt x="28166" y="13825"/>
                  </a:cubicBezTo>
                  <a:cubicBezTo>
                    <a:pt x="28255" y="13678"/>
                    <a:pt x="28337" y="13536"/>
                    <a:pt x="28425" y="13393"/>
                  </a:cubicBezTo>
                  <a:cubicBezTo>
                    <a:pt x="28469" y="13322"/>
                    <a:pt x="28513" y="13253"/>
                    <a:pt x="28554" y="13179"/>
                  </a:cubicBezTo>
                  <a:cubicBezTo>
                    <a:pt x="28602" y="13097"/>
                    <a:pt x="28670" y="12995"/>
                    <a:pt x="28659" y="12896"/>
                  </a:cubicBezTo>
                  <a:cubicBezTo>
                    <a:pt x="28659" y="12842"/>
                    <a:pt x="28646" y="12791"/>
                    <a:pt x="28618" y="12743"/>
                  </a:cubicBezTo>
                  <a:cubicBezTo>
                    <a:pt x="28591" y="12695"/>
                    <a:pt x="28554" y="12658"/>
                    <a:pt x="28507" y="12631"/>
                  </a:cubicBezTo>
                  <a:cubicBezTo>
                    <a:pt x="28459" y="12603"/>
                    <a:pt x="28408" y="12590"/>
                    <a:pt x="28350" y="12590"/>
                  </a:cubicBezTo>
                  <a:cubicBezTo>
                    <a:pt x="28279" y="12590"/>
                    <a:pt x="28180" y="12620"/>
                    <a:pt x="28133" y="12678"/>
                  </a:cubicBezTo>
                  <a:cubicBezTo>
                    <a:pt x="28114" y="12703"/>
                    <a:pt x="28098" y="12723"/>
                    <a:pt x="28084" y="12745"/>
                  </a:cubicBezTo>
                  <a:lnTo>
                    <a:pt x="28084" y="12745"/>
                  </a:lnTo>
                  <a:cubicBezTo>
                    <a:pt x="28084" y="12744"/>
                    <a:pt x="28084" y="12744"/>
                    <a:pt x="28084" y="12743"/>
                  </a:cubicBezTo>
                  <a:lnTo>
                    <a:pt x="28084" y="12743"/>
                  </a:lnTo>
                  <a:cubicBezTo>
                    <a:pt x="28082" y="12749"/>
                    <a:pt x="28079" y="12755"/>
                    <a:pt x="28075" y="12760"/>
                  </a:cubicBezTo>
                  <a:lnTo>
                    <a:pt x="28075" y="12760"/>
                  </a:lnTo>
                  <a:cubicBezTo>
                    <a:pt x="28076" y="12759"/>
                    <a:pt x="28077" y="12758"/>
                    <a:pt x="28078" y="12757"/>
                  </a:cubicBezTo>
                  <a:lnTo>
                    <a:pt x="28078" y="12760"/>
                  </a:lnTo>
                  <a:cubicBezTo>
                    <a:pt x="28067" y="12771"/>
                    <a:pt x="28061" y="12780"/>
                    <a:pt x="28051" y="12791"/>
                  </a:cubicBezTo>
                  <a:cubicBezTo>
                    <a:pt x="27990" y="12862"/>
                    <a:pt x="27918" y="12926"/>
                    <a:pt x="27843" y="12988"/>
                  </a:cubicBezTo>
                  <a:cubicBezTo>
                    <a:pt x="27582" y="13175"/>
                    <a:pt x="27282" y="13318"/>
                    <a:pt x="26996" y="13471"/>
                  </a:cubicBezTo>
                  <a:cubicBezTo>
                    <a:pt x="26693" y="13631"/>
                    <a:pt x="26387" y="13787"/>
                    <a:pt x="26071" y="13923"/>
                  </a:cubicBezTo>
                  <a:cubicBezTo>
                    <a:pt x="26095" y="13914"/>
                    <a:pt x="26119" y="13903"/>
                    <a:pt x="26139" y="13896"/>
                  </a:cubicBezTo>
                  <a:lnTo>
                    <a:pt x="26139" y="13896"/>
                  </a:lnTo>
                  <a:cubicBezTo>
                    <a:pt x="25962" y="13971"/>
                    <a:pt x="25785" y="14049"/>
                    <a:pt x="25602" y="14110"/>
                  </a:cubicBezTo>
                  <a:cubicBezTo>
                    <a:pt x="25421" y="14168"/>
                    <a:pt x="25241" y="14212"/>
                    <a:pt x="25051" y="14243"/>
                  </a:cubicBezTo>
                  <a:cubicBezTo>
                    <a:pt x="24941" y="14256"/>
                    <a:pt x="24836" y="14267"/>
                    <a:pt x="24724" y="14274"/>
                  </a:cubicBezTo>
                  <a:cubicBezTo>
                    <a:pt x="24687" y="14276"/>
                    <a:pt x="24651" y="14277"/>
                    <a:pt x="24615" y="14277"/>
                  </a:cubicBezTo>
                  <a:cubicBezTo>
                    <a:pt x="24523" y="14277"/>
                    <a:pt x="24432" y="14271"/>
                    <a:pt x="24340" y="14264"/>
                  </a:cubicBezTo>
                  <a:cubicBezTo>
                    <a:pt x="24271" y="14250"/>
                    <a:pt x="24203" y="14240"/>
                    <a:pt x="24139" y="14220"/>
                  </a:cubicBezTo>
                  <a:cubicBezTo>
                    <a:pt x="24112" y="14206"/>
                    <a:pt x="24087" y="14192"/>
                    <a:pt x="24064" y="14179"/>
                  </a:cubicBezTo>
                  <a:cubicBezTo>
                    <a:pt x="24054" y="14168"/>
                    <a:pt x="24047" y="14162"/>
                    <a:pt x="24040" y="14154"/>
                  </a:cubicBezTo>
                  <a:cubicBezTo>
                    <a:pt x="24033" y="14148"/>
                    <a:pt x="24030" y="14138"/>
                    <a:pt x="24026" y="14131"/>
                  </a:cubicBezTo>
                  <a:cubicBezTo>
                    <a:pt x="24023" y="14124"/>
                    <a:pt x="24023" y="14118"/>
                    <a:pt x="24020" y="14110"/>
                  </a:cubicBezTo>
                  <a:cubicBezTo>
                    <a:pt x="24013" y="14022"/>
                    <a:pt x="24020" y="13934"/>
                    <a:pt x="24026" y="13845"/>
                  </a:cubicBezTo>
                  <a:cubicBezTo>
                    <a:pt x="24047" y="13716"/>
                    <a:pt x="24071" y="13587"/>
                    <a:pt x="24115" y="13465"/>
                  </a:cubicBezTo>
                  <a:cubicBezTo>
                    <a:pt x="24169" y="13430"/>
                    <a:pt x="24224" y="13399"/>
                    <a:pt x="24278" y="13369"/>
                  </a:cubicBezTo>
                  <a:cubicBezTo>
                    <a:pt x="24442" y="13273"/>
                    <a:pt x="24605" y="13175"/>
                    <a:pt x="24768" y="13080"/>
                  </a:cubicBezTo>
                  <a:cubicBezTo>
                    <a:pt x="25057" y="12913"/>
                    <a:pt x="25353" y="12757"/>
                    <a:pt x="25646" y="12600"/>
                  </a:cubicBezTo>
                  <a:cubicBezTo>
                    <a:pt x="25802" y="12515"/>
                    <a:pt x="25955" y="12427"/>
                    <a:pt x="26101" y="12325"/>
                  </a:cubicBezTo>
                  <a:cubicBezTo>
                    <a:pt x="26177" y="12273"/>
                    <a:pt x="26251" y="12215"/>
                    <a:pt x="26319" y="12154"/>
                  </a:cubicBezTo>
                  <a:cubicBezTo>
                    <a:pt x="26343" y="12131"/>
                    <a:pt x="26367" y="12107"/>
                    <a:pt x="26390" y="12083"/>
                  </a:cubicBezTo>
                  <a:cubicBezTo>
                    <a:pt x="26408" y="12066"/>
                    <a:pt x="26425" y="12049"/>
                    <a:pt x="26442" y="12028"/>
                  </a:cubicBezTo>
                  <a:cubicBezTo>
                    <a:pt x="26486" y="11978"/>
                    <a:pt x="26510" y="11930"/>
                    <a:pt x="26533" y="11865"/>
                  </a:cubicBezTo>
                  <a:cubicBezTo>
                    <a:pt x="26564" y="11777"/>
                    <a:pt x="26527" y="11675"/>
                    <a:pt x="26466" y="11610"/>
                  </a:cubicBezTo>
                  <a:cubicBezTo>
                    <a:pt x="26376" y="11516"/>
                    <a:pt x="26258" y="11488"/>
                    <a:pt x="26137" y="11488"/>
                  </a:cubicBezTo>
                  <a:cubicBezTo>
                    <a:pt x="26092" y="11488"/>
                    <a:pt x="26047" y="11492"/>
                    <a:pt x="26003" y="11498"/>
                  </a:cubicBezTo>
                  <a:cubicBezTo>
                    <a:pt x="25897" y="11512"/>
                    <a:pt x="25789" y="11535"/>
                    <a:pt x="25683" y="11556"/>
                  </a:cubicBezTo>
                  <a:cubicBezTo>
                    <a:pt x="25536" y="11587"/>
                    <a:pt x="25394" y="11641"/>
                    <a:pt x="25255" y="11702"/>
                  </a:cubicBezTo>
                  <a:cubicBezTo>
                    <a:pt x="25081" y="11777"/>
                    <a:pt x="24924" y="11879"/>
                    <a:pt x="24772" y="11991"/>
                  </a:cubicBezTo>
                  <a:cubicBezTo>
                    <a:pt x="24643" y="12080"/>
                    <a:pt x="24516" y="12175"/>
                    <a:pt x="24390" y="12270"/>
                  </a:cubicBezTo>
                  <a:cubicBezTo>
                    <a:pt x="24373" y="12284"/>
                    <a:pt x="24353" y="12301"/>
                    <a:pt x="24332" y="12314"/>
                  </a:cubicBezTo>
                  <a:cubicBezTo>
                    <a:pt x="24200" y="12420"/>
                    <a:pt x="24064" y="12526"/>
                    <a:pt x="23945" y="12648"/>
                  </a:cubicBezTo>
                  <a:cubicBezTo>
                    <a:pt x="23819" y="12777"/>
                    <a:pt x="23700" y="12913"/>
                    <a:pt x="23598" y="13066"/>
                  </a:cubicBezTo>
                  <a:cubicBezTo>
                    <a:pt x="23594" y="13069"/>
                    <a:pt x="23591" y="13077"/>
                    <a:pt x="23588" y="13080"/>
                  </a:cubicBezTo>
                  <a:cubicBezTo>
                    <a:pt x="23520" y="13118"/>
                    <a:pt x="23451" y="13151"/>
                    <a:pt x="23380" y="13182"/>
                  </a:cubicBezTo>
                  <a:cubicBezTo>
                    <a:pt x="23203" y="13253"/>
                    <a:pt x="23016" y="13287"/>
                    <a:pt x="22826" y="13314"/>
                  </a:cubicBezTo>
                  <a:cubicBezTo>
                    <a:pt x="22585" y="13341"/>
                    <a:pt x="22344" y="13369"/>
                    <a:pt x="22103" y="13369"/>
                  </a:cubicBezTo>
                  <a:cubicBezTo>
                    <a:pt x="22010" y="13369"/>
                    <a:pt x="21918" y="13365"/>
                    <a:pt x="21826" y="13355"/>
                  </a:cubicBezTo>
                  <a:cubicBezTo>
                    <a:pt x="21748" y="13342"/>
                    <a:pt x="21672" y="13331"/>
                    <a:pt x="21594" y="13311"/>
                  </a:cubicBezTo>
                  <a:cubicBezTo>
                    <a:pt x="21489" y="13287"/>
                    <a:pt x="21387" y="13256"/>
                    <a:pt x="21285" y="13220"/>
                  </a:cubicBezTo>
                  <a:cubicBezTo>
                    <a:pt x="21254" y="13202"/>
                    <a:pt x="21227" y="13185"/>
                    <a:pt x="21196" y="13168"/>
                  </a:cubicBezTo>
                  <a:cubicBezTo>
                    <a:pt x="21165" y="13141"/>
                    <a:pt x="21135" y="13110"/>
                    <a:pt x="21108" y="13080"/>
                  </a:cubicBezTo>
                  <a:cubicBezTo>
                    <a:pt x="21094" y="13060"/>
                    <a:pt x="21081" y="13039"/>
                    <a:pt x="21071" y="13015"/>
                  </a:cubicBezTo>
                  <a:cubicBezTo>
                    <a:pt x="21067" y="13002"/>
                    <a:pt x="21063" y="12988"/>
                    <a:pt x="21060" y="12975"/>
                  </a:cubicBezTo>
                  <a:cubicBezTo>
                    <a:pt x="21057" y="12950"/>
                    <a:pt x="21060" y="12930"/>
                    <a:pt x="21060" y="12906"/>
                  </a:cubicBezTo>
                  <a:cubicBezTo>
                    <a:pt x="21071" y="12855"/>
                    <a:pt x="21084" y="12801"/>
                    <a:pt x="21098" y="12750"/>
                  </a:cubicBezTo>
                  <a:cubicBezTo>
                    <a:pt x="21203" y="12709"/>
                    <a:pt x="21305" y="12669"/>
                    <a:pt x="21410" y="12624"/>
                  </a:cubicBezTo>
                  <a:cubicBezTo>
                    <a:pt x="21730" y="12491"/>
                    <a:pt x="22046" y="12352"/>
                    <a:pt x="22363" y="12209"/>
                  </a:cubicBezTo>
                  <a:cubicBezTo>
                    <a:pt x="22673" y="12069"/>
                    <a:pt x="22989" y="11934"/>
                    <a:pt x="23285" y="11770"/>
                  </a:cubicBezTo>
                  <a:cubicBezTo>
                    <a:pt x="23598" y="11597"/>
                    <a:pt x="23897" y="11413"/>
                    <a:pt x="24176" y="11192"/>
                  </a:cubicBezTo>
                  <a:cubicBezTo>
                    <a:pt x="24230" y="11151"/>
                    <a:pt x="24282" y="11107"/>
                    <a:pt x="24329" y="11063"/>
                  </a:cubicBezTo>
                  <a:cubicBezTo>
                    <a:pt x="24373" y="11022"/>
                    <a:pt x="24411" y="10984"/>
                    <a:pt x="24448" y="10940"/>
                  </a:cubicBezTo>
                  <a:cubicBezTo>
                    <a:pt x="24479" y="10906"/>
                    <a:pt x="24503" y="10868"/>
                    <a:pt x="24530" y="10835"/>
                  </a:cubicBezTo>
                  <a:cubicBezTo>
                    <a:pt x="24564" y="10787"/>
                    <a:pt x="24591" y="10695"/>
                    <a:pt x="24588" y="10637"/>
                  </a:cubicBezTo>
                  <a:cubicBezTo>
                    <a:pt x="24585" y="10593"/>
                    <a:pt x="24581" y="10549"/>
                    <a:pt x="24564" y="10505"/>
                  </a:cubicBezTo>
                  <a:cubicBezTo>
                    <a:pt x="24536" y="10440"/>
                    <a:pt x="24516" y="10406"/>
                    <a:pt x="24472" y="10352"/>
                  </a:cubicBezTo>
                  <a:cubicBezTo>
                    <a:pt x="24462" y="10338"/>
                    <a:pt x="24448" y="10321"/>
                    <a:pt x="24434" y="10307"/>
                  </a:cubicBezTo>
                  <a:cubicBezTo>
                    <a:pt x="24404" y="10281"/>
                    <a:pt x="24370" y="10253"/>
                    <a:pt x="24332" y="10229"/>
                  </a:cubicBezTo>
                  <a:cubicBezTo>
                    <a:pt x="24285" y="10195"/>
                    <a:pt x="24203" y="10185"/>
                    <a:pt x="24149" y="10182"/>
                  </a:cubicBezTo>
                  <a:cubicBezTo>
                    <a:pt x="24106" y="10178"/>
                    <a:pt x="24064" y="10176"/>
                    <a:pt x="24022" y="10176"/>
                  </a:cubicBezTo>
                  <a:cubicBezTo>
                    <a:pt x="23828" y="10176"/>
                    <a:pt x="23638" y="10217"/>
                    <a:pt x="23448" y="10270"/>
                  </a:cubicBezTo>
                  <a:cubicBezTo>
                    <a:pt x="23326" y="10304"/>
                    <a:pt x="23200" y="10345"/>
                    <a:pt x="23077" y="10389"/>
                  </a:cubicBezTo>
                  <a:cubicBezTo>
                    <a:pt x="22993" y="10419"/>
                    <a:pt x="22908" y="10447"/>
                    <a:pt x="22822" y="10481"/>
                  </a:cubicBezTo>
                  <a:cubicBezTo>
                    <a:pt x="22635" y="10556"/>
                    <a:pt x="22448" y="10631"/>
                    <a:pt x="22261" y="10712"/>
                  </a:cubicBezTo>
                  <a:cubicBezTo>
                    <a:pt x="22104" y="10780"/>
                    <a:pt x="21952" y="10862"/>
                    <a:pt x="21798" y="10940"/>
                  </a:cubicBezTo>
                  <a:cubicBezTo>
                    <a:pt x="21652" y="11019"/>
                    <a:pt x="21512" y="11107"/>
                    <a:pt x="21377" y="11206"/>
                  </a:cubicBezTo>
                  <a:cubicBezTo>
                    <a:pt x="21081" y="11427"/>
                    <a:pt x="20826" y="11702"/>
                    <a:pt x="20638" y="12022"/>
                  </a:cubicBezTo>
                  <a:cubicBezTo>
                    <a:pt x="20574" y="12127"/>
                    <a:pt x="20520" y="12240"/>
                    <a:pt x="20472" y="12355"/>
                  </a:cubicBezTo>
                  <a:cubicBezTo>
                    <a:pt x="20390" y="12383"/>
                    <a:pt x="20305" y="12413"/>
                    <a:pt x="20223" y="12440"/>
                  </a:cubicBezTo>
                  <a:cubicBezTo>
                    <a:pt x="19978" y="12522"/>
                    <a:pt x="19734" y="12600"/>
                    <a:pt x="19485" y="12669"/>
                  </a:cubicBezTo>
                  <a:cubicBezTo>
                    <a:pt x="19271" y="12726"/>
                    <a:pt x="19053" y="12771"/>
                    <a:pt x="18832" y="12804"/>
                  </a:cubicBezTo>
                  <a:cubicBezTo>
                    <a:pt x="18778" y="12807"/>
                    <a:pt x="18720" y="12811"/>
                    <a:pt x="18666" y="12818"/>
                  </a:cubicBezTo>
                  <a:cubicBezTo>
                    <a:pt x="18644" y="12820"/>
                    <a:pt x="18621" y="12820"/>
                    <a:pt x="18599" y="12820"/>
                  </a:cubicBezTo>
                  <a:cubicBezTo>
                    <a:pt x="18577" y="12820"/>
                    <a:pt x="18555" y="12820"/>
                    <a:pt x="18533" y="12818"/>
                  </a:cubicBezTo>
                  <a:lnTo>
                    <a:pt x="18468" y="12818"/>
                  </a:lnTo>
                  <a:cubicBezTo>
                    <a:pt x="18456" y="12818"/>
                    <a:pt x="18444" y="12818"/>
                    <a:pt x="18432" y="12818"/>
                  </a:cubicBezTo>
                  <a:cubicBezTo>
                    <a:pt x="18324" y="12818"/>
                    <a:pt x="18214" y="12806"/>
                    <a:pt x="18107" y="12794"/>
                  </a:cubicBezTo>
                  <a:cubicBezTo>
                    <a:pt x="17879" y="12757"/>
                    <a:pt x="17655" y="12719"/>
                    <a:pt x="17441" y="12641"/>
                  </a:cubicBezTo>
                  <a:cubicBezTo>
                    <a:pt x="17413" y="12628"/>
                    <a:pt x="17386" y="12611"/>
                    <a:pt x="17363" y="12593"/>
                  </a:cubicBezTo>
                  <a:cubicBezTo>
                    <a:pt x="17325" y="12562"/>
                    <a:pt x="17295" y="12532"/>
                    <a:pt x="17264" y="12498"/>
                  </a:cubicBezTo>
                  <a:cubicBezTo>
                    <a:pt x="17243" y="12468"/>
                    <a:pt x="17223" y="12433"/>
                    <a:pt x="17206" y="12399"/>
                  </a:cubicBezTo>
                  <a:cubicBezTo>
                    <a:pt x="17193" y="12362"/>
                    <a:pt x="17182" y="12322"/>
                    <a:pt x="17176" y="12281"/>
                  </a:cubicBezTo>
                  <a:cubicBezTo>
                    <a:pt x="17172" y="12223"/>
                    <a:pt x="17172" y="12165"/>
                    <a:pt x="17176" y="12107"/>
                  </a:cubicBezTo>
                  <a:cubicBezTo>
                    <a:pt x="17186" y="12046"/>
                    <a:pt x="17196" y="11984"/>
                    <a:pt x="17209" y="11923"/>
                  </a:cubicBezTo>
                  <a:cubicBezTo>
                    <a:pt x="17213" y="11923"/>
                    <a:pt x="17217" y="11920"/>
                    <a:pt x="17220" y="11920"/>
                  </a:cubicBezTo>
                  <a:cubicBezTo>
                    <a:pt x="17532" y="11838"/>
                    <a:pt x="17846" y="11753"/>
                    <a:pt x="18155" y="11661"/>
                  </a:cubicBezTo>
                  <a:cubicBezTo>
                    <a:pt x="18325" y="11610"/>
                    <a:pt x="18492" y="11549"/>
                    <a:pt x="18662" y="11488"/>
                  </a:cubicBezTo>
                  <a:cubicBezTo>
                    <a:pt x="18822" y="11430"/>
                    <a:pt x="18982" y="11369"/>
                    <a:pt x="19138" y="11297"/>
                  </a:cubicBezTo>
                  <a:cubicBezTo>
                    <a:pt x="19458" y="11151"/>
                    <a:pt x="19774" y="11001"/>
                    <a:pt x="20087" y="10848"/>
                  </a:cubicBezTo>
                  <a:cubicBezTo>
                    <a:pt x="20393" y="10699"/>
                    <a:pt x="20690" y="10535"/>
                    <a:pt x="20965" y="10338"/>
                  </a:cubicBezTo>
                  <a:cubicBezTo>
                    <a:pt x="21046" y="10281"/>
                    <a:pt x="21128" y="10219"/>
                    <a:pt x="21206" y="10154"/>
                  </a:cubicBezTo>
                  <a:cubicBezTo>
                    <a:pt x="21268" y="10103"/>
                    <a:pt x="21316" y="10045"/>
                    <a:pt x="21366" y="9981"/>
                  </a:cubicBezTo>
                  <a:cubicBezTo>
                    <a:pt x="21390" y="9950"/>
                    <a:pt x="21410" y="9923"/>
                    <a:pt x="21428" y="9889"/>
                  </a:cubicBezTo>
                  <a:cubicBezTo>
                    <a:pt x="21465" y="9814"/>
                    <a:pt x="21479" y="9743"/>
                    <a:pt x="21482" y="9661"/>
                  </a:cubicBezTo>
                  <a:cubicBezTo>
                    <a:pt x="21479" y="9634"/>
                    <a:pt x="21475" y="9607"/>
                    <a:pt x="21472" y="9579"/>
                  </a:cubicBezTo>
                  <a:cubicBezTo>
                    <a:pt x="21454" y="9542"/>
                    <a:pt x="21441" y="9505"/>
                    <a:pt x="21424" y="9471"/>
                  </a:cubicBezTo>
                  <a:cubicBezTo>
                    <a:pt x="21393" y="9427"/>
                    <a:pt x="21363" y="9386"/>
                    <a:pt x="21325" y="9348"/>
                  </a:cubicBezTo>
                  <a:cubicBezTo>
                    <a:pt x="21237" y="9260"/>
                    <a:pt x="21112" y="9219"/>
                    <a:pt x="20996" y="9185"/>
                  </a:cubicBezTo>
                  <a:cubicBezTo>
                    <a:pt x="20880" y="9151"/>
                    <a:pt x="20754" y="9141"/>
                    <a:pt x="20635" y="9127"/>
                  </a:cubicBezTo>
                  <a:cubicBezTo>
                    <a:pt x="20553" y="9115"/>
                    <a:pt x="20469" y="9109"/>
                    <a:pt x="20386" y="9109"/>
                  </a:cubicBezTo>
                  <a:cubicBezTo>
                    <a:pt x="20369" y="9109"/>
                    <a:pt x="20353" y="9109"/>
                    <a:pt x="20336" y="9110"/>
                  </a:cubicBezTo>
                  <a:cubicBezTo>
                    <a:pt x="20152" y="9120"/>
                    <a:pt x="19965" y="9141"/>
                    <a:pt x="19788" y="9191"/>
                  </a:cubicBezTo>
                  <a:cubicBezTo>
                    <a:pt x="19608" y="9243"/>
                    <a:pt x="19434" y="9311"/>
                    <a:pt x="19261" y="9386"/>
                  </a:cubicBezTo>
                  <a:cubicBezTo>
                    <a:pt x="18931" y="9525"/>
                    <a:pt x="18611" y="9675"/>
                    <a:pt x="18291" y="9838"/>
                  </a:cubicBezTo>
                  <a:cubicBezTo>
                    <a:pt x="17999" y="9984"/>
                    <a:pt x="17699" y="10134"/>
                    <a:pt x="17424" y="10317"/>
                  </a:cubicBezTo>
                  <a:cubicBezTo>
                    <a:pt x="17352" y="10365"/>
                    <a:pt x="17281" y="10416"/>
                    <a:pt x="17209" y="10467"/>
                  </a:cubicBezTo>
                  <a:cubicBezTo>
                    <a:pt x="17107" y="10539"/>
                    <a:pt x="17016" y="10614"/>
                    <a:pt x="16934" y="10709"/>
                  </a:cubicBezTo>
                  <a:cubicBezTo>
                    <a:pt x="16849" y="10807"/>
                    <a:pt x="16774" y="10920"/>
                    <a:pt x="16713" y="11036"/>
                  </a:cubicBezTo>
                  <a:cubicBezTo>
                    <a:pt x="16638" y="11188"/>
                    <a:pt x="16570" y="11348"/>
                    <a:pt x="16519" y="11512"/>
                  </a:cubicBezTo>
                  <a:cubicBezTo>
                    <a:pt x="16363" y="11552"/>
                    <a:pt x="16209" y="11593"/>
                    <a:pt x="16053" y="11634"/>
                  </a:cubicBezTo>
                  <a:cubicBezTo>
                    <a:pt x="15869" y="11685"/>
                    <a:pt x="15689" y="11733"/>
                    <a:pt x="15505" y="11777"/>
                  </a:cubicBezTo>
                  <a:cubicBezTo>
                    <a:pt x="15328" y="11821"/>
                    <a:pt x="15148" y="11859"/>
                    <a:pt x="14968" y="11896"/>
                  </a:cubicBezTo>
                  <a:cubicBezTo>
                    <a:pt x="14849" y="11923"/>
                    <a:pt x="14727" y="11944"/>
                    <a:pt x="14607" y="11964"/>
                  </a:cubicBezTo>
                  <a:cubicBezTo>
                    <a:pt x="14549" y="11970"/>
                    <a:pt x="14488" y="11978"/>
                    <a:pt x="14430" y="11984"/>
                  </a:cubicBezTo>
                  <a:cubicBezTo>
                    <a:pt x="14366" y="11991"/>
                    <a:pt x="14298" y="11991"/>
                    <a:pt x="14229" y="11995"/>
                  </a:cubicBezTo>
                  <a:cubicBezTo>
                    <a:pt x="14135" y="11998"/>
                    <a:pt x="14040" y="12002"/>
                    <a:pt x="13946" y="12002"/>
                  </a:cubicBezTo>
                  <a:cubicBezTo>
                    <a:pt x="13860" y="12002"/>
                    <a:pt x="13775" y="11999"/>
                    <a:pt x="13689" y="11991"/>
                  </a:cubicBezTo>
                  <a:cubicBezTo>
                    <a:pt x="13461" y="11957"/>
                    <a:pt x="13240" y="11903"/>
                    <a:pt x="13019" y="11838"/>
                  </a:cubicBezTo>
                  <a:cubicBezTo>
                    <a:pt x="12815" y="11774"/>
                    <a:pt x="12614" y="11695"/>
                    <a:pt x="12417" y="11614"/>
                  </a:cubicBezTo>
                  <a:cubicBezTo>
                    <a:pt x="12362" y="11590"/>
                    <a:pt x="12311" y="11562"/>
                    <a:pt x="12263" y="11529"/>
                  </a:cubicBezTo>
                  <a:cubicBezTo>
                    <a:pt x="12233" y="11505"/>
                    <a:pt x="12202" y="11477"/>
                    <a:pt x="12175" y="11447"/>
                  </a:cubicBezTo>
                  <a:cubicBezTo>
                    <a:pt x="12155" y="11416"/>
                    <a:pt x="12138" y="11386"/>
                    <a:pt x="12121" y="11352"/>
                  </a:cubicBezTo>
                  <a:cubicBezTo>
                    <a:pt x="12107" y="11314"/>
                    <a:pt x="12097" y="11281"/>
                    <a:pt x="12086" y="11240"/>
                  </a:cubicBezTo>
                  <a:cubicBezTo>
                    <a:pt x="12083" y="11185"/>
                    <a:pt x="12086" y="11130"/>
                    <a:pt x="12090" y="11077"/>
                  </a:cubicBezTo>
                  <a:cubicBezTo>
                    <a:pt x="12114" y="10964"/>
                    <a:pt x="12152" y="10852"/>
                    <a:pt x="12196" y="10743"/>
                  </a:cubicBezTo>
                  <a:cubicBezTo>
                    <a:pt x="12199" y="10733"/>
                    <a:pt x="12205" y="10722"/>
                    <a:pt x="12209" y="10712"/>
                  </a:cubicBezTo>
                  <a:cubicBezTo>
                    <a:pt x="12437" y="10654"/>
                    <a:pt x="12665" y="10593"/>
                    <a:pt x="12893" y="10525"/>
                  </a:cubicBezTo>
                  <a:cubicBezTo>
                    <a:pt x="13059" y="10477"/>
                    <a:pt x="13226" y="10427"/>
                    <a:pt x="13393" y="10372"/>
                  </a:cubicBezTo>
                  <a:cubicBezTo>
                    <a:pt x="13563" y="10314"/>
                    <a:pt x="13730" y="10256"/>
                    <a:pt x="13900" y="10195"/>
                  </a:cubicBezTo>
                  <a:cubicBezTo>
                    <a:pt x="14073" y="10130"/>
                    <a:pt x="14243" y="10066"/>
                    <a:pt x="14417" y="9998"/>
                  </a:cubicBezTo>
                  <a:cubicBezTo>
                    <a:pt x="14495" y="9967"/>
                    <a:pt x="14573" y="9929"/>
                    <a:pt x="14651" y="9896"/>
                  </a:cubicBezTo>
                  <a:cubicBezTo>
                    <a:pt x="14723" y="9862"/>
                    <a:pt x="14798" y="9827"/>
                    <a:pt x="14873" y="9791"/>
                  </a:cubicBezTo>
                  <a:cubicBezTo>
                    <a:pt x="15196" y="9634"/>
                    <a:pt x="15519" y="9477"/>
                    <a:pt x="15838" y="9307"/>
                  </a:cubicBezTo>
                  <a:cubicBezTo>
                    <a:pt x="15989" y="9226"/>
                    <a:pt x="16138" y="9147"/>
                    <a:pt x="16287" y="9066"/>
                  </a:cubicBezTo>
                  <a:cubicBezTo>
                    <a:pt x="16430" y="8987"/>
                    <a:pt x="16573" y="8913"/>
                    <a:pt x="16713" y="8827"/>
                  </a:cubicBezTo>
                  <a:cubicBezTo>
                    <a:pt x="16866" y="8736"/>
                    <a:pt x="17012" y="8634"/>
                    <a:pt x="17152" y="8518"/>
                  </a:cubicBezTo>
                  <a:cubicBezTo>
                    <a:pt x="17186" y="8488"/>
                    <a:pt x="17217" y="8453"/>
                    <a:pt x="17247" y="8423"/>
                  </a:cubicBezTo>
                  <a:cubicBezTo>
                    <a:pt x="17288" y="8382"/>
                    <a:pt x="17319" y="8331"/>
                    <a:pt x="17346" y="8284"/>
                  </a:cubicBezTo>
                  <a:cubicBezTo>
                    <a:pt x="17377" y="8232"/>
                    <a:pt x="17380" y="8182"/>
                    <a:pt x="17383" y="8127"/>
                  </a:cubicBezTo>
                  <a:cubicBezTo>
                    <a:pt x="17386" y="8076"/>
                    <a:pt x="17363" y="8011"/>
                    <a:pt x="17342" y="7967"/>
                  </a:cubicBezTo>
                  <a:cubicBezTo>
                    <a:pt x="17322" y="7926"/>
                    <a:pt x="17295" y="7893"/>
                    <a:pt x="17264" y="7855"/>
                  </a:cubicBezTo>
                  <a:cubicBezTo>
                    <a:pt x="17247" y="7841"/>
                    <a:pt x="17230" y="7827"/>
                    <a:pt x="17213" y="7814"/>
                  </a:cubicBezTo>
                  <a:cubicBezTo>
                    <a:pt x="17186" y="7794"/>
                    <a:pt x="17159" y="7777"/>
                    <a:pt x="17128" y="7763"/>
                  </a:cubicBezTo>
                  <a:cubicBezTo>
                    <a:pt x="17070" y="7733"/>
                    <a:pt x="17005" y="7712"/>
                    <a:pt x="16944" y="7692"/>
                  </a:cubicBezTo>
                  <a:cubicBezTo>
                    <a:pt x="16810" y="7648"/>
                    <a:pt x="16672" y="7633"/>
                    <a:pt x="16532" y="7633"/>
                  </a:cubicBezTo>
                  <a:cubicBezTo>
                    <a:pt x="16389" y="7633"/>
                    <a:pt x="16245" y="7649"/>
                    <a:pt x="16104" y="7664"/>
                  </a:cubicBezTo>
                  <a:cubicBezTo>
                    <a:pt x="15907" y="7688"/>
                    <a:pt x="15713" y="7709"/>
                    <a:pt x="15519" y="7739"/>
                  </a:cubicBezTo>
                  <a:cubicBezTo>
                    <a:pt x="15342" y="7770"/>
                    <a:pt x="15168" y="7824"/>
                    <a:pt x="14998" y="7872"/>
                  </a:cubicBezTo>
                  <a:cubicBezTo>
                    <a:pt x="14730" y="7946"/>
                    <a:pt x="14464" y="8042"/>
                    <a:pt x="14213" y="8164"/>
                  </a:cubicBezTo>
                  <a:cubicBezTo>
                    <a:pt x="14056" y="8240"/>
                    <a:pt x="13903" y="8328"/>
                    <a:pt x="13750" y="8413"/>
                  </a:cubicBezTo>
                  <a:cubicBezTo>
                    <a:pt x="13590" y="8501"/>
                    <a:pt x="13433" y="8593"/>
                    <a:pt x="13277" y="8689"/>
                  </a:cubicBezTo>
                  <a:cubicBezTo>
                    <a:pt x="13135" y="8777"/>
                    <a:pt x="12995" y="8875"/>
                    <a:pt x="12855" y="8970"/>
                  </a:cubicBezTo>
                  <a:cubicBezTo>
                    <a:pt x="12641" y="9117"/>
                    <a:pt x="12430" y="9263"/>
                    <a:pt x="12240" y="9436"/>
                  </a:cubicBezTo>
                  <a:cubicBezTo>
                    <a:pt x="12107" y="9559"/>
                    <a:pt x="11988" y="9698"/>
                    <a:pt x="11872" y="9835"/>
                  </a:cubicBezTo>
                  <a:cubicBezTo>
                    <a:pt x="11753" y="9978"/>
                    <a:pt x="11641" y="10130"/>
                    <a:pt x="11560" y="10294"/>
                  </a:cubicBezTo>
                  <a:cubicBezTo>
                    <a:pt x="11539" y="10334"/>
                    <a:pt x="11522" y="10372"/>
                    <a:pt x="11502" y="10413"/>
                  </a:cubicBezTo>
                  <a:cubicBezTo>
                    <a:pt x="11226" y="10471"/>
                    <a:pt x="10943" y="10515"/>
                    <a:pt x="10665" y="10559"/>
                  </a:cubicBezTo>
                  <a:cubicBezTo>
                    <a:pt x="10158" y="10617"/>
                    <a:pt x="9651" y="10637"/>
                    <a:pt x="9144" y="10658"/>
                  </a:cubicBezTo>
                  <a:cubicBezTo>
                    <a:pt x="9066" y="10660"/>
                    <a:pt x="8988" y="10662"/>
                    <a:pt x="8910" y="10662"/>
                  </a:cubicBezTo>
                  <a:cubicBezTo>
                    <a:pt x="8489" y="10662"/>
                    <a:pt x="8067" y="10624"/>
                    <a:pt x="7647" y="10573"/>
                  </a:cubicBezTo>
                  <a:cubicBezTo>
                    <a:pt x="7576" y="10559"/>
                    <a:pt x="7508" y="10546"/>
                    <a:pt x="7437" y="10532"/>
                  </a:cubicBezTo>
                  <a:cubicBezTo>
                    <a:pt x="7297" y="10505"/>
                    <a:pt x="7161" y="10464"/>
                    <a:pt x="7032" y="10413"/>
                  </a:cubicBezTo>
                  <a:cubicBezTo>
                    <a:pt x="6923" y="10362"/>
                    <a:pt x="6825" y="10297"/>
                    <a:pt x="6726" y="10226"/>
                  </a:cubicBezTo>
                  <a:cubicBezTo>
                    <a:pt x="6671" y="10182"/>
                    <a:pt x="6620" y="10134"/>
                    <a:pt x="6572" y="10080"/>
                  </a:cubicBezTo>
                  <a:cubicBezTo>
                    <a:pt x="6559" y="10052"/>
                    <a:pt x="6542" y="10028"/>
                    <a:pt x="6531" y="10001"/>
                  </a:cubicBezTo>
                  <a:cubicBezTo>
                    <a:pt x="6511" y="9947"/>
                    <a:pt x="6494" y="9893"/>
                    <a:pt x="6481" y="9835"/>
                  </a:cubicBezTo>
                  <a:lnTo>
                    <a:pt x="6481" y="9766"/>
                  </a:lnTo>
                  <a:cubicBezTo>
                    <a:pt x="6484" y="9746"/>
                    <a:pt x="6487" y="9725"/>
                    <a:pt x="6494" y="9705"/>
                  </a:cubicBezTo>
                  <a:cubicBezTo>
                    <a:pt x="6773" y="9661"/>
                    <a:pt x="7052" y="9614"/>
                    <a:pt x="7327" y="9549"/>
                  </a:cubicBezTo>
                  <a:cubicBezTo>
                    <a:pt x="7661" y="9474"/>
                    <a:pt x="7988" y="9375"/>
                    <a:pt x="8318" y="9284"/>
                  </a:cubicBezTo>
                  <a:cubicBezTo>
                    <a:pt x="8654" y="9188"/>
                    <a:pt x="8991" y="9093"/>
                    <a:pt x="9324" y="8987"/>
                  </a:cubicBezTo>
                  <a:cubicBezTo>
                    <a:pt x="9481" y="8940"/>
                    <a:pt x="9637" y="8896"/>
                    <a:pt x="9794" y="8848"/>
                  </a:cubicBezTo>
                  <a:cubicBezTo>
                    <a:pt x="9960" y="8797"/>
                    <a:pt x="10124" y="8739"/>
                    <a:pt x="10287" y="8681"/>
                  </a:cubicBezTo>
                  <a:cubicBezTo>
                    <a:pt x="10610" y="8566"/>
                    <a:pt x="10927" y="8436"/>
                    <a:pt x="11243" y="8301"/>
                  </a:cubicBezTo>
                  <a:cubicBezTo>
                    <a:pt x="11413" y="8226"/>
                    <a:pt x="11580" y="8147"/>
                    <a:pt x="11739" y="8056"/>
                  </a:cubicBezTo>
                  <a:cubicBezTo>
                    <a:pt x="11811" y="8018"/>
                    <a:pt x="11882" y="7977"/>
                    <a:pt x="11951" y="7937"/>
                  </a:cubicBezTo>
                  <a:cubicBezTo>
                    <a:pt x="12134" y="7827"/>
                    <a:pt x="12301" y="7692"/>
                    <a:pt x="12410" y="7508"/>
                  </a:cubicBezTo>
                  <a:cubicBezTo>
                    <a:pt x="12468" y="7416"/>
                    <a:pt x="12471" y="7293"/>
                    <a:pt x="12454" y="7188"/>
                  </a:cubicBezTo>
                  <a:cubicBezTo>
                    <a:pt x="12441" y="7089"/>
                    <a:pt x="12400" y="6994"/>
                    <a:pt x="12356" y="6906"/>
                  </a:cubicBezTo>
                  <a:cubicBezTo>
                    <a:pt x="12331" y="6861"/>
                    <a:pt x="12290" y="6824"/>
                    <a:pt x="12254" y="6794"/>
                  </a:cubicBezTo>
                  <a:cubicBezTo>
                    <a:pt x="12209" y="6763"/>
                    <a:pt x="12168" y="6732"/>
                    <a:pt x="12121" y="6705"/>
                  </a:cubicBezTo>
                  <a:cubicBezTo>
                    <a:pt x="12015" y="6648"/>
                    <a:pt x="11893" y="6620"/>
                    <a:pt x="11774" y="6599"/>
                  </a:cubicBezTo>
                  <a:cubicBezTo>
                    <a:pt x="11512" y="6552"/>
                    <a:pt x="11246" y="6528"/>
                    <a:pt x="10981" y="6508"/>
                  </a:cubicBezTo>
                  <a:cubicBezTo>
                    <a:pt x="10893" y="6505"/>
                    <a:pt x="10805" y="6505"/>
                    <a:pt x="10719" y="6505"/>
                  </a:cubicBezTo>
                  <a:cubicBezTo>
                    <a:pt x="10566" y="6508"/>
                    <a:pt x="10409" y="6541"/>
                    <a:pt x="10257" y="6569"/>
                  </a:cubicBezTo>
                  <a:cubicBezTo>
                    <a:pt x="10097" y="6599"/>
                    <a:pt x="9937" y="6640"/>
                    <a:pt x="9780" y="6684"/>
                  </a:cubicBezTo>
                  <a:cubicBezTo>
                    <a:pt x="9627" y="6729"/>
                    <a:pt x="9471" y="6773"/>
                    <a:pt x="9321" y="6831"/>
                  </a:cubicBezTo>
                  <a:cubicBezTo>
                    <a:pt x="9151" y="6899"/>
                    <a:pt x="8984" y="6963"/>
                    <a:pt x="8814" y="7035"/>
                  </a:cubicBezTo>
                  <a:cubicBezTo>
                    <a:pt x="8651" y="7103"/>
                    <a:pt x="8484" y="7174"/>
                    <a:pt x="8324" y="7256"/>
                  </a:cubicBezTo>
                  <a:cubicBezTo>
                    <a:pt x="8175" y="7334"/>
                    <a:pt x="8025" y="7412"/>
                    <a:pt x="7882" y="7505"/>
                  </a:cubicBezTo>
                  <a:cubicBezTo>
                    <a:pt x="7729" y="7607"/>
                    <a:pt x="7580" y="7709"/>
                    <a:pt x="7426" y="7814"/>
                  </a:cubicBezTo>
                  <a:cubicBezTo>
                    <a:pt x="7274" y="7923"/>
                    <a:pt x="7131" y="8039"/>
                    <a:pt x="6984" y="8158"/>
                  </a:cubicBezTo>
                  <a:cubicBezTo>
                    <a:pt x="6919" y="8208"/>
                    <a:pt x="6861" y="8266"/>
                    <a:pt x="6797" y="8321"/>
                  </a:cubicBezTo>
                  <a:cubicBezTo>
                    <a:pt x="6743" y="8372"/>
                    <a:pt x="6685" y="8426"/>
                    <a:pt x="6630" y="8480"/>
                  </a:cubicBezTo>
                  <a:cubicBezTo>
                    <a:pt x="6566" y="8546"/>
                    <a:pt x="6501" y="8610"/>
                    <a:pt x="6440" y="8675"/>
                  </a:cubicBezTo>
                  <a:cubicBezTo>
                    <a:pt x="6368" y="8753"/>
                    <a:pt x="6307" y="8835"/>
                    <a:pt x="6242" y="8920"/>
                  </a:cubicBezTo>
                  <a:cubicBezTo>
                    <a:pt x="6167" y="9018"/>
                    <a:pt x="6110" y="9130"/>
                    <a:pt x="6059" y="9243"/>
                  </a:cubicBezTo>
                  <a:cubicBezTo>
                    <a:pt x="5922" y="9260"/>
                    <a:pt x="5784" y="9280"/>
                    <a:pt x="5644" y="9287"/>
                  </a:cubicBezTo>
                  <a:cubicBezTo>
                    <a:pt x="5473" y="9297"/>
                    <a:pt x="5304" y="9304"/>
                    <a:pt x="5131" y="9311"/>
                  </a:cubicBezTo>
                  <a:cubicBezTo>
                    <a:pt x="5037" y="9315"/>
                    <a:pt x="4943" y="9316"/>
                    <a:pt x="4849" y="9316"/>
                  </a:cubicBezTo>
                  <a:cubicBezTo>
                    <a:pt x="4631" y="9316"/>
                    <a:pt x="4414" y="9308"/>
                    <a:pt x="4198" y="9301"/>
                  </a:cubicBezTo>
                  <a:cubicBezTo>
                    <a:pt x="3881" y="9290"/>
                    <a:pt x="3565" y="9284"/>
                    <a:pt x="3249" y="9256"/>
                  </a:cubicBezTo>
                  <a:cubicBezTo>
                    <a:pt x="2930" y="9232"/>
                    <a:pt x="2606" y="9195"/>
                    <a:pt x="2286" y="9161"/>
                  </a:cubicBezTo>
                  <a:cubicBezTo>
                    <a:pt x="2228" y="9151"/>
                    <a:pt x="2171" y="9144"/>
                    <a:pt x="2116" y="9133"/>
                  </a:cubicBezTo>
                  <a:cubicBezTo>
                    <a:pt x="1987" y="9103"/>
                    <a:pt x="1861" y="9069"/>
                    <a:pt x="1735" y="9022"/>
                  </a:cubicBezTo>
                  <a:cubicBezTo>
                    <a:pt x="1636" y="8981"/>
                    <a:pt x="1542" y="8937"/>
                    <a:pt x="1446" y="8889"/>
                  </a:cubicBezTo>
                  <a:cubicBezTo>
                    <a:pt x="1344" y="8835"/>
                    <a:pt x="1249" y="8770"/>
                    <a:pt x="1154" y="8702"/>
                  </a:cubicBezTo>
                  <a:cubicBezTo>
                    <a:pt x="1035" y="8603"/>
                    <a:pt x="919" y="8501"/>
                    <a:pt x="817" y="8382"/>
                  </a:cubicBezTo>
                  <a:cubicBezTo>
                    <a:pt x="786" y="8337"/>
                    <a:pt x="752" y="8290"/>
                    <a:pt x="728" y="8240"/>
                  </a:cubicBezTo>
                  <a:cubicBezTo>
                    <a:pt x="711" y="8191"/>
                    <a:pt x="702" y="8147"/>
                    <a:pt x="691" y="8097"/>
                  </a:cubicBezTo>
                  <a:cubicBezTo>
                    <a:pt x="684" y="8045"/>
                    <a:pt x="681" y="7995"/>
                    <a:pt x="681" y="7943"/>
                  </a:cubicBezTo>
                  <a:cubicBezTo>
                    <a:pt x="681" y="7893"/>
                    <a:pt x="684" y="7841"/>
                    <a:pt x="691" y="7790"/>
                  </a:cubicBezTo>
                  <a:cubicBezTo>
                    <a:pt x="718" y="7651"/>
                    <a:pt x="759" y="7515"/>
                    <a:pt x="810" y="7382"/>
                  </a:cubicBezTo>
                  <a:cubicBezTo>
                    <a:pt x="963" y="7035"/>
                    <a:pt x="1160" y="6705"/>
                    <a:pt x="1358" y="6382"/>
                  </a:cubicBezTo>
                  <a:cubicBezTo>
                    <a:pt x="1555" y="6052"/>
                    <a:pt x="1756" y="5718"/>
                    <a:pt x="1987" y="5409"/>
                  </a:cubicBezTo>
                  <a:cubicBezTo>
                    <a:pt x="2218" y="5123"/>
                    <a:pt x="2473" y="4861"/>
                    <a:pt x="2749" y="4616"/>
                  </a:cubicBezTo>
                  <a:cubicBezTo>
                    <a:pt x="3021" y="4371"/>
                    <a:pt x="3310" y="4144"/>
                    <a:pt x="3600" y="3919"/>
                  </a:cubicBezTo>
                  <a:cubicBezTo>
                    <a:pt x="3814" y="3756"/>
                    <a:pt x="4028" y="3593"/>
                    <a:pt x="4256" y="3446"/>
                  </a:cubicBezTo>
                  <a:cubicBezTo>
                    <a:pt x="4508" y="3286"/>
                    <a:pt x="4759" y="3126"/>
                    <a:pt x="5018" y="2980"/>
                  </a:cubicBezTo>
                  <a:cubicBezTo>
                    <a:pt x="5273" y="2834"/>
                    <a:pt x="5531" y="2691"/>
                    <a:pt x="5793" y="2555"/>
                  </a:cubicBezTo>
                  <a:cubicBezTo>
                    <a:pt x="5919" y="2490"/>
                    <a:pt x="6049" y="2423"/>
                    <a:pt x="6178" y="2357"/>
                  </a:cubicBezTo>
                  <a:cubicBezTo>
                    <a:pt x="6304" y="2293"/>
                    <a:pt x="6437" y="2239"/>
                    <a:pt x="6569" y="2184"/>
                  </a:cubicBezTo>
                  <a:cubicBezTo>
                    <a:pt x="6852" y="2065"/>
                    <a:pt x="7137" y="1953"/>
                    <a:pt x="7423" y="1841"/>
                  </a:cubicBezTo>
                  <a:cubicBezTo>
                    <a:pt x="7729" y="1721"/>
                    <a:pt x="8035" y="1616"/>
                    <a:pt x="8345" y="1517"/>
                  </a:cubicBezTo>
                  <a:cubicBezTo>
                    <a:pt x="8678" y="1415"/>
                    <a:pt x="9012" y="1313"/>
                    <a:pt x="9345" y="1214"/>
                  </a:cubicBezTo>
                  <a:cubicBezTo>
                    <a:pt x="9662" y="1123"/>
                    <a:pt x="9981" y="1055"/>
                    <a:pt x="10301" y="997"/>
                  </a:cubicBezTo>
                  <a:cubicBezTo>
                    <a:pt x="10515" y="956"/>
                    <a:pt x="10729" y="922"/>
                    <a:pt x="10943" y="892"/>
                  </a:cubicBezTo>
                  <a:cubicBezTo>
                    <a:pt x="11260" y="851"/>
                    <a:pt x="11580" y="820"/>
                    <a:pt x="11899" y="793"/>
                  </a:cubicBezTo>
                  <a:cubicBezTo>
                    <a:pt x="12066" y="779"/>
                    <a:pt x="12233" y="765"/>
                    <a:pt x="12403" y="756"/>
                  </a:cubicBezTo>
                  <a:cubicBezTo>
                    <a:pt x="12566" y="742"/>
                    <a:pt x="12730" y="729"/>
                    <a:pt x="12893" y="729"/>
                  </a:cubicBezTo>
                  <a:close/>
                  <a:moveTo>
                    <a:pt x="12975" y="0"/>
                  </a:moveTo>
                  <a:cubicBezTo>
                    <a:pt x="12658" y="0"/>
                    <a:pt x="12339" y="24"/>
                    <a:pt x="12019" y="51"/>
                  </a:cubicBezTo>
                  <a:cubicBezTo>
                    <a:pt x="11675" y="82"/>
                    <a:pt x="11331" y="112"/>
                    <a:pt x="10988" y="157"/>
                  </a:cubicBezTo>
                  <a:cubicBezTo>
                    <a:pt x="10637" y="204"/>
                    <a:pt x="10284" y="255"/>
                    <a:pt x="9933" y="320"/>
                  </a:cubicBezTo>
                  <a:cubicBezTo>
                    <a:pt x="9596" y="382"/>
                    <a:pt x="9263" y="459"/>
                    <a:pt x="8933" y="558"/>
                  </a:cubicBezTo>
                  <a:cubicBezTo>
                    <a:pt x="8613" y="650"/>
                    <a:pt x="8294" y="749"/>
                    <a:pt x="7977" y="851"/>
                  </a:cubicBezTo>
                  <a:cubicBezTo>
                    <a:pt x="7668" y="949"/>
                    <a:pt x="7368" y="1065"/>
                    <a:pt x="7069" y="1184"/>
                  </a:cubicBezTo>
                  <a:cubicBezTo>
                    <a:pt x="6729" y="1320"/>
                    <a:pt x="6389" y="1453"/>
                    <a:pt x="6049" y="1596"/>
                  </a:cubicBezTo>
                  <a:cubicBezTo>
                    <a:pt x="5749" y="1725"/>
                    <a:pt x="5457" y="1872"/>
                    <a:pt x="5171" y="2027"/>
                  </a:cubicBezTo>
                  <a:cubicBezTo>
                    <a:pt x="4861" y="2194"/>
                    <a:pt x="4552" y="2365"/>
                    <a:pt x="4249" y="2548"/>
                  </a:cubicBezTo>
                  <a:cubicBezTo>
                    <a:pt x="3974" y="2715"/>
                    <a:pt x="3702" y="2888"/>
                    <a:pt x="3443" y="3082"/>
                  </a:cubicBezTo>
                  <a:cubicBezTo>
                    <a:pt x="3157" y="3290"/>
                    <a:pt x="2881" y="3504"/>
                    <a:pt x="2606" y="3725"/>
                  </a:cubicBezTo>
                  <a:cubicBezTo>
                    <a:pt x="2338" y="3936"/>
                    <a:pt x="2072" y="4157"/>
                    <a:pt x="1834" y="4409"/>
                  </a:cubicBezTo>
                  <a:cubicBezTo>
                    <a:pt x="1596" y="4660"/>
                    <a:pt x="1371" y="4922"/>
                    <a:pt x="1178" y="5215"/>
                  </a:cubicBezTo>
                  <a:cubicBezTo>
                    <a:pt x="1085" y="5351"/>
                    <a:pt x="1004" y="5494"/>
                    <a:pt x="919" y="5637"/>
                  </a:cubicBezTo>
                  <a:cubicBezTo>
                    <a:pt x="837" y="5776"/>
                    <a:pt x="755" y="5916"/>
                    <a:pt x="677" y="6059"/>
                  </a:cubicBezTo>
                  <a:cubicBezTo>
                    <a:pt x="507" y="6372"/>
                    <a:pt x="341" y="6681"/>
                    <a:pt x="212" y="7011"/>
                  </a:cubicBezTo>
                  <a:cubicBezTo>
                    <a:pt x="75" y="7351"/>
                    <a:pt x="0" y="7719"/>
                    <a:pt x="55" y="8086"/>
                  </a:cubicBezTo>
                  <a:cubicBezTo>
                    <a:pt x="69" y="8191"/>
                    <a:pt x="89" y="8293"/>
                    <a:pt x="130" y="8395"/>
                  </a:cubicBezTo>
                  <a:cubicBezTo>
                    <a:pt x="167" y="8488"/>
                    <a:pt x="212" y="8569"/>
                    <a:pt x="269" y="8648"/>
                  </a:cubicBezTo>
                  <a:cubicBezTo>
                    <a:pt x="337" y="8739"/>
                    <a:pt x="412" y="8824"/>
                    <a:pt x="497" y="8899"/>
                  </a:cubicBezTo>
                  <a:cubicBezTo>
                    <a:pt x="633" y="9018"/>
                    <a:pt x="773" y="9133"/>
                    <a:pt x="926" y="9229"/>
                  </a:cubicBezTo>
                  <a:cubicBezTo>
                    <a:pt x="1089" y="9331"/>
                    <a:pt x="1259" y="9413"/>
                    <a:pt x="1436" y="9485"/>
                  </a:cubicBezTo>
                  <a:cubicBezTo>
                    <a:pt x="1555" y="9532"/>
                    <a:pt x="1674" y="9576"/>
                    <a:pt x="1796" y="9610"/>
                  </a:cubicBezTo>
                  <a:cubicBezTo>
                    <a:pt x="1889" y="9634"/>
                    <a:pt x="1980" y="9651"/>
                    <a:pt x="2072" y="9664"/>
                  </a:cubicBezTo>
                  <a:cubicBezTo>
                    <a:pt x="2423" y="9712"/>
                    <a:pt x="2779" y="9750"/>
                    <a:pt x="3130" y="9780"/>
                  </a:cubicBezTo>
                  <a:cubicBezTo>
                    <a:pt x="3487" y="9807"/>
                    <a:pt x="3841" y="9824"/>
                    <a:pt x="4198" y="9835"/>
                  </a:cubicBezTo>
                  <a:cubicBezTo>
                    <a:pt x="4412" y="9841"/>
                    <a:pt x="4629" y="9848"/>
                    <a:pt x="4845" y="9848"/>
                  </a:cubicBezTo>
                  <a:cubicBezTo>
                    <a:pt x="4958" y="9848"/>
                    <a:pt x="5072" y="9846"/>
                    <a:pt x="5184" y="9841"/>
                  </a:cubicBezTo>
                  <a:cubicBezTo>
                    <a:pt x="5365" y="9835"/>
                    <a:pt x="5542" y="9824"/>
                    <a:pt x="5718" y="9811"/>
                  </a:cubicBezTo>
                  <a:cubicBezTo>
                    <a:pt x="5784" y="9807"/>
                    <a:pt x="5848" y="9797"/>
                    <a:pt x="5913" y="9791"/>
                  </a:cubicBezTo>
                  <a:lnTo>
                    <a:pt x="5913" y="9832"/>
                  </a:lnTo>
                  <a:cubicBezTo>
                    <a:pt x="5916" y="9893"/>
                    <a:pt x="5930" y="9960"/>
                    <a:pt x="5947" y="10022"/>
                  </a:cubicBezTo>
                  <a:cubicBezTo>
                    <a:pt x="5971" y="10127"/>
                    <a:pt x="6021" y="10236"/>
                    <a:pt x="6076" y="10331"/>
                  </a:cubicBezTo>
                  <a:cubicBezTo>
                    <a:pt x="6137" y="10436"/>
                    <a:pt x="6233" y="10525"/>
                    <a:pt x="6327" y="10600"/>
                  </a:cubicBezTo>
                  <a:cubicBezTo>
                    <a:pt x="6409" y="10664"/>
                    <a:pt x="6501" y="10730"/>
                    <a:pt x="6593" y="10780"/>
                  </a:cubicBezTo>
                  <a:cubicBezTo>
                    <a:pt x="6784" y="10882"/>
                    <a:pt x="6977" y="10954"/>
                    <a:pt x="7185" y="11005"/>
                  </a:cubicBezTo>
                  <a:cubicBezTo>
                    <a:pt x="7379" y="11052"/>
                    <a:pt x="7576" y="11077"/>
                    <a:pt x="7773" y="11097"/>
                  </a:cubicBezTo>
                  <a:cubicBezTo>
                    <a:pt x="7954" y="11117"/>
                    <a:pt x="8134" y="11127"/>
                    <a:pt x="8314" y="11141"/>
                  </a:cubicBezTo>
                  <a:cubicBezTo>
                    <a:pt x="8389" y="11144"/>
                    <a:pt x="8467" y="11144"/>
                    <a:pt x="8542" y="11148"/>
                  </a:cubicBezTo>
                  <a:cubicBezTo>
                    <a:pt x="8621" y="11151"/>
                    <a:pt x="8695" y="11154"/>
                    <a:pt x="8770" y="11154"/>
                  </a:cubicBezTo>
                  <a:cubicBezTo>
                    <a:pt x="9481" y="11141"/>
                    <a:pt x="10195" y="11100"/>
                    <a:pt x="10899" y="10984"/>
                  </a:cubicBezTo>
                  <a:cubicBezTo>
                    <a:pt x="11045" y="10961"/>
                    <a:pt x="11196" y="10934"/>
                    <a:pt x="11342" y="10906"/>
                  </a:cubicBezTo>
                  <a:lnTo>
                    <a:pt x="11342" y="10906"/>
                  </a:lnTo>
                  <a:cubicBezTo>
                    <a:pt x="11338" y="10930"/>
                    <a:pt x="11335" y="10954"/>
                    <a:pt x="11331" y="10978"/>
                  </a:cubicBezTo>
                  <a:cubicBezTo>
                    <a:pt x="11284" y="11352"/>
                    <a:pt x="11430" y="11763"/>
                    <a:pt x="11723" y="12002"/>
                  </a:cubicBezTo>
                  <a:cubicBezTo>
                    <a:pt x="11777" y="12046"/>
                    <a:pt x="11832" y="12086"/>
                    <a:pt x="11890" y="12124"/>
                  </a:cubicBezTo>
                  <a:cubicBezTo>
                    <a:pt x="11974" y="12182"/>
                    <a:pt x="12073" y="12219"/>
                    <a:pt x="12168" y="12256"/>
                  </a:cubicBezTo>
                  <a:cubicBezTo>
                    <a:pt x="12243" y="12287"/>
                    <a:pt x="12321" y="12314"/>
                    <a:pt x="12400" y="12342"/>
                  </a:cubicBezTo>
                  <a:cubicBezTo>
                    <a:pt x="12552" y="12393"/>
                    <a:pt x="12709" y="12437"/>
                    <a:pt x="12866" y="12477"/>
                  </a:cubicBezTo>
                  <a:cubicBezTo>
                    <a:pt x="13029" y="12515"/>
                    <a:pt x="13188" y="12549"/>
                    <a:pt x="13356" y="12573"/>
                  </a:cubicBezTo>
                  <a:cubicBezTo>
                    <a:pt x="13471" y="12590"/>
                    <a:pt x="13590" y="12603"/>
                    <a:pt x="13709" y="12614"/>
                  </a:cubicBezTo>
                  <a:cubicBezTo>
                    <a:pt x="13754" y="12618"/>
                    <a:pt x="13799" y="12620"/>
                    <a:pt x="13844" y="12620"/>
                  </a:cubicBezTo>
                  <a:cubicBezTo>
                    <a:pt x="13943" y="12620"/>
                    <a:pt x="14044" y="12612"/>
                    <a:pt x="14144" y="12607"/>
                  </a:cubicBezTo>
                  <a:cubicBezTo>
                    <a:pt x="14226" y="12603"/>
                    <a:pt x="14308" y="12597"/>
                    <a:pt x="14393" y="12593"/>
                  </a:cubicBezTo>
                  <a:cubicBezTo>
                    <a:pt x="14482" y="12587"/>
                    <a:pt x="14570" y="12570"/>
                    <a:pt x="14658" y="12559"/>
                  </a:cubicBezTo>
                  <a:cubicBezTo>
                    <a:pt x="14832" y="12535"/>
                    <a:pt x="15002" y="12498"/>
                    <a:pt x="15172" y="12457"/>
                  </a:cubicBezTo>
                  <a:cubicBezTo>
                    <a:pt x="15590" y="12366"/>
                    <a:pt x="16002" y="12253"/>
                    <a:pt x="16417" y="12138"/>
                  </a:cubicBezTo>
                  <a:lnTo>
                    <a:pt x="16417" y="12138"/>
                  </a:lnTo>
                  <a:cubicBezTo>
                    <a:pt x="16413" y="12148"/>
                    <a:pt x="16413" y="12154"/>
                    <a:pt x="16413" y="12165"/>
                  </a:cubicBezTo>
                  <a:cubicBezTo>
                    <a:pt x="16413" y="12267"/>
                    <a:pt x="16430" y="12375"/>
                    <a:pt x="16454" y="12477"/>
                  </a:cubicBezTo>
                  <a:cubicBezTo>
                    <a:pt x="16479" y="12576"/>
                    <a:pt x="16523" y="12672"/>
                    <a:pt x="16570" y="12760"/>
                  </a:cubicBezTo>
                  <a:cubicBezTo>
                    <a:pt x="16669" y="12950"/>
                    <a:pt x="16839" y="13097"/>
                    <a:pt x="17016" y="13209"/>
                  </a:cubicBezTo>
                  <a:cubicBezTo>
                    <a:pt x="17070" y="13243"/>
                    <a:pt x="17135" y="13270"/>
                    <a:pt x="17193" y="13291"/>
                  </a:cubicBezTo>
                  <a:cubicBezTo>
                    <a:pt x="17243" y="13311"/>
                    <a:pt x="17295" y="13328"/>
                    <a:pt x="17349" y="13342"/>
                  </a:cubicBezTo>
                  <a:cubicBezTo>
                    <a:pt x="17413" y="13358"/>
                    <a:pt x="17479" y="13372"/>
                    <a:pt x="17546" y="13386"/>
                  </a:cubicBezTo>
                  <a:cubicBezTo>
                    <a:pt x="17655" y="13403"/>
                    <a:pt x="17768" y="13420"/>
                    <a:pt x="17876" y="13433"/>
                  </a:cubicBezTo>
                  <a:cubicBezTo>
                    <a:pt x="17961" y="13444"/>
                    <a:pt x="18046" y="13454"/>
                    <a:pt x="18132" y="13457"/>
                  </a:cubicBezTo>
                  <a:cubicBezTo>
                    <a:pt x="18204" y="13463"/>
                    <a:pt x="18275" y="13466"/>
                    <a:pt x="18347" y="13466"/>
                  </a:cubicBezTo>
                  <a:cubicBezTo>
                    <a:pt x="18372" y="13466"/>
                    <a:pt x="18398" y="13465"/>
                    <a:pt x="18424" y="13465"/>
                  </a:cubicBezTo>
                  <a:cubicBezTo>
                    <a:pt x="18771" y="13465"/>
                    <a:pt x="19115" y="13399"/>
                    <a:pt x="19448" y="13314"/>
                  </a:cubicBezTo>
                  <a:cubicBezTo>
                    <a:pt x="19751" y="13236"/>
                    <a:pt x="20050" y="13141"/>
                    <a:pt x="20349" y="13036"/>
                  </a:cubicBezTo>
                  <a:cubicBezTo>
                    <a:pt x="20360" y="13141"/>
                    <a:pt x="20393" y="13229"/>
                    <a:pt x="20441" y="13328"/>
                  </a:cubicBezTo>
                  <a:cubicBezTo>
                    <a:pt x="20475" y="13403"/>
                    <a:pt x="20536" y="13471"/>
                    <a:pt x="20587" y="13536"/>
                  </a:cubicBezTo>
                  <a:cubicBezTo>
                    <a:pt x="20642" y="13600"/>
                    <a:pt x="20716" y="13655"/>
                    <a:pt x="20785" y="13705"/>
                  </a:cubicBezTo>
                  <a:cubicBezTo>
                    <a:pt x="20931" y="13811"/>
                    <a:pt x="21101" y="13862"/>
                    <a:pt x="21271" y="13909"/>
                  </a:cubicBezTo>
                  <a:cubicBezTo>
                    <a:pt x="21343" y="13927"/>
                    <a:pt x="21410" y="13937"/>
                    <a:pt x="21482" y="13947"/>
                  </a:cubicBezTo>
                  <a:cubicBezTo>
                    <a:pt x="21614" y="13967"/>
                    <a:pt x="21744" y="13985"/>
                    <a:pt x="21877" y="13995"/>
                  </a:cubicBezTo>
                  <a:cubicBezTo>
                    <a:pt x="21928" y="13999"/>
                    <a:pt x="21980" y="14001"/>
                    <a:pt x="22032" y="14001"/>
                  </a:cubicBezTo>
                  <a:cubicBezTo>
                    <a:pt x="22136" y="14001"/>
                    <a:pt x="22240" y="13994"/>
                    <a:pt x="22343" y="13985"/>
                  </a:cubicBezTo>
                  <a:cubicBezTo>
                    <a:pt x="22431" y="13975"/>
                    <a:pt x="22523" y="13971"/>
                    <a:pt x="22611" y="13958"/>
                  </a:cubicBezTo>
                  <a:cubicBezTo>
                    <a:pt x="22850" y="13927"/>
                    <a:pt x="23091" y="13896"/>
                    <a:pt x="23322" y="13835"/>
                  </a:cubicBezTo>
                  <a:cubicBezTo>
                    <a:pt x="23343" y="13828"/>
                    <a:pt x="23363" y="13825"/>
                    <a:pt x="23384" y="13818"/>
                  </a:cubicBezTo>
                  <a:lnTo>
                    <a:pt x="23384" y="13818"/>
                  </a:lnTo>
                  <a:cubicBezTo>
                    <a:pt x="23366" y="13985"/>
                    <a:pt x="23366" y="14151"/>
                    <a:pt x="23414" y="14311"/>
                  </a:cubicBezTo>
                  <a:cubicBezTo>
                    <a:pt x="23472" y="14492"/>
                    <a:pt x="23611" y="14641"/>
                    <a:pt x="23778" y="14730"/>
                  </a:cubicBezTo>
                  <a:cubicBezTo>
                    <a:pt x="23860" y="14774"/>
                    <a:pt x="23949" y="14804"/>
                    <a:pt x="24040" y="14825"/>
                  </a:cubicBezTo>
                  <a:cubicBezTo>
                    <a:pt x="24118" y="14845"/>
                    <a:pt x="24203" y="14848"/>
                    <a:pt x="24285" y="14859"/>
                  </a:cubicBezTo>
                  <a:cubicBezTo>
                    <a:pt x="24362" y="14869"/>
                    <a:pt x="24440" y="14873"/>
                    <a:pt x="24518" y="14873"/>
                  </a:cubicBezTo>
                  <a:cubicBezTo>
                    <a:pt x="24597" y="14873"/>
                    <a:pt x="24676" y="14869"/>
                    <a:pt x="24754" y="14862"/>
                  </a:cubicBezTo>
                  <a:cubicBezTo>
                    <a:pt x="24938" y="14842"/>
                    <a:pt x="25122" y="14818"/>
                    <a:pt x="25305" y="14784"/>
                  </a:cubicBezTo>
                  <a:cubicBezTo>
                    <a:pt x="25602" y="14726"/>
                    <a:pt x="25880" y="14617"/>
                    <a:pt x="26156" y="14498"/>
                  </a:cubicBezTo>
                  <a:cubicBezTo>
                    <a:pt x="26309" y="14434"/>
                    <a:pt x="26466" y="14372"/>
                    <a:pt x="26615" y="14301"/>
                  </a:cubicBezTo>
                  <a:cubicBezTo>
                    <a:pt x="26761" y="14229"/>
                    <a:pt x="26904" y="14158"/>
                    <a:pt x="27047" y="14087"/>
                  </a:cubicBezTo>
                  <a:cubicBezTo>
                    <a:pt x="27119" y="14049"/>
                    <a:pt x="27194" y="14016"/>
                    <a:pt x="27265" y="13978"/>
                  </a:cubicBezTo>
                  <a:lnTo>
                    <a:pt x="27265" y="13978"/>
                  </a:lnTo>
                  <a:cubicBezTo>
                    <a:pt x="27200" y="14083"/>
                    <a:pt x="27142" y="14192"/>
                    <a:pt x="27088" y="14305"/>
                  </a:cubicBezTo>
                  <a:cubicBezTo>
                    <a:pt x="27010" y="14465"/>
                    <a:pt x="26942" y="14631"/>
                    <a:pt x="26904" y="14804"/>
                  </a:cubicBezTo>
                  <a:cubicBezTo>
                    <a:pt x="26863" y="14985"/>
                    <a:pt x="26843" y="15168"/>
                    <a:pt x="26830" y="15355"/>
                  </a:cubicBezTo>
                  <a:cubicBezTo>
                    <a:pt x="26819" y="15509"/>
                    <a:pt x="26809" y="15658"/>
                    <a:pt x="26792" y="15812"/>
                  </a:cubicBezTo>
                  <a:cubicBezTo>
                    <a:pt x="26775" y="15971"/>
                    <a:pt x="26761" y="16128"/>
                    <a:pt x="26751" y="16284"/>
                  </a:cubicBezTo>
                  <a:cubicBezTo>
                    <a:pt x="26728" y="16617"/>
                    <a:pt x="26714" y="16951"/>
                    <a:pt x="26717" y="17284"/>
                  </a:cubicBezTo>
                  <a:cubicBezTo>
                    <a:pt x="26720" y="17437"/>
                    <a:pt x="26731" y="17594"/>
                    <a:pt x="26737" y="17751"/>
                  </a:cubicBezTo>
                  <a:cubicBezTo>
                    <a:pt x="26748" y="17907"/>
                    <a:pt x="26751" y="18063"/>
                    <a:pt x="26758" y="18220"/>
                  </a:cubicBezTo>
                  <a:cubicBezTo>
                    <a:pt x="26768" y="18543"/>
                    <a:pt x="26768" y="18866"/>
                    <a:pt x="26772" y="19189"/>
                  </a:cubicBezTo>
                  <a:cubicBezTo>
                    <a:pt x="26772" y="19363"/>
                    <a:pt x="26775" y="19536"/>
                    <a:pt x="26792" y="19710"/>
                  </a:cubicBezTo>
                  <a:cubicBezTo>
                    <a:pt x="26809" y="19894"/>
                    <a:pt x="26836" y="20077"/>
                    <a:pt x="26867" y="20257"/>
                  </a:cubicBezTo>
                  <a:cubicBezTo>
                    <a:pt x="26921" y="20574"/>
                    <a:pt x="26976" y="20886"/>
                    <a:pt x="27061" y="21196"/>
                  </a:cubicBezTo>
                  <a:cubicBezTo>
                    <a:pt x="27153" y="21536"/>
                    <a:pt x="27296" y="21863"/>
                    <a:pt x="27439" y="22183"/>
                  </a:cubicBezTo>
                  <a:cubicBezTo>
                    <a:pt x="27500" y="22315"/>
                    <a:pt x="27564" y="22448"/>
                    <a:pt x="27622" y="22584"/>
                  </a:cubicBezTo>
                  <a:cubicBezTo>
                    <a:pt x="27690" y="22734"/>
                    <a:pt x="27755" y="22890"/>
                    <a:pt x="27840" y="23033"/>
                  </a:cubicBezTo>
                  <a:cubicBezTo>
                    <a:pt x="27932" y="23186"/>
                    <a:pt x="28031" y="23332"/>
                    <a:pt x="28153" y="23465"/>
                  </a:cubicBezTo>
                  <a:cubicBezTo>
                    <a:pt x="28200" y="23516"/>
                    <a:pt x="28248" y="23568"/>
                    <a:pt x="28302" y="23608"/>
                  </a:cubicBezTo>
                  <a:cubicBezTo>
                    <a:pt x="28387" y="23679"/>
                    <a:pt x="28476" y="23751"/>
                    <a:pt x="28571" y="23805"/>
                  </a:cubicBezTo>
                  <a:cubicBezTo>
                    <a:pt x="28653" y="23853"/>
                    <a:pt x="28738" y="23890"/>
                    <a:pt x="28827" y="23921"/>
                  </a:cubicBezTo>
                  <a:cubicBezTo>
                    <a:pt x="28911" y="23955"/>
                    <a:pt x="29010" y="23959"/>
                    <a:pt x="29098" y="23968"/>
                  </a:cubicBezTo>
                  <a:cubicBezTo>
                    <a:pt x="29124" y="23971"/>
                    <a:pt x="29150" y="23972"/>
                    <a:pt x="29176" y="23972"/>
                  </a:cubicBezTo>
                  <a:cubicBezTo>
                    <a:pt x="29350" y="23972"/>
                    <a:pt x="29522" y="23914"/>
                    <a:pt x="29670" y="23819"/>
                  </a:cubicBezTo>
                  <a:cubicBezTo>
                    <a:pt x="29741" y="23775"/>
                    <a:pt x="29806" y="23714"/>
                    <a:pt x="29867" y="23656"/>
                  </a:cubicBezTo>
                  <a:cubicBezTo>
                    <a:pt x="29929" y="23598"/>
                    <a:pt x="29979" y="23527"/>
                    <a:pt x="30027" y="23461"/>
                  </a:cubicBezTo>
                  <a:cubicBezTo>
                    <a:pt x="30108" y="23346"/>
                    <a:pt x="30166" y="23216"/>
                    <a:pt x="30228" y="23094"/>
                  </a:cubicBezTo>
                  <a:cubicBezTo>
                    <a:pt x="30292" y="22965"/>
                    <a:pt x="30361" y="22836"/>
                    <a:pt x="30432" y="22710"/>
                  </a:cubicBezTo>
                  <a:cubicBezTo>
                    <a:pt x="30602" y="22407"/>
                    <a:pt x="30731" y="22084"/>
                    <a:pt x="30854" y="21761"/>
                  </a:cubicBezTo>
                  <a:cubicBezTo>
                    <a:pt x="30908" y="21615"/>
                    <a:pt x="30966" y="21469"/>
                    <a:pt x="31020" y="21318"/>
                  </a:cubicBezTo>
                  <a:cubicBezTo>
                    <a:pt x="31078" y="21155"/>
                    <a:pt x="31133" y="20996"/>
                    <a:pt x="31187" y="20833"/>
                  </a:cubicBezTo>
                  <a:cubicBezTo>
                    <a:pt x="31238" y="20682"/>
                    <a:pt x="31286" y="20533"/>
                    <a:pt x="31330" y="20384"/>
                  </a:cubicBezTo>
                  <a:cubicBezTo>
                    <a:pt x="31378" y="20237"/>
                    <a:pt x="31405" y="20081"/>
                    <a:pt x="31435" y="19930"/>
                  </a:cubicBezTo>
                  <a:cubicBezTo>
                    <a:pt x="31500" y="19597"/>
                    <a:pt x="31562" y="19268"/>
                    <a:pt x="31619" y="18934"/>
                  </a:cubicBezTo>
                  <a:cubicBezTo>
                    <a:pt x="31680" y="18591"/>
                    <a:pt x="31714" y="18247"/>
                    <a:pt x="31731" y="17897"/>
                  </a:cubicBezTo>
                  <a:cubicBezTo>
                    <a:pt x="31752" y="17556"/>
                    <a:pt x="31755" y="17213"/>
                    <a:pt x="31758" y="16873"/>
                  </a:cubicBezTo>
                  <a:cubicBezTo>
                    <a:pt x="31762" y="16542"/>
                    <a:pt x="31766" y="16216"/>
                    <a:pt x="31766" y="15886"/>
                  </a:cubicBezTo>
                  <a:cubicBezTo>
                    <a:pt x="31766" y="15733"/>
                    <a:pt x="31769" y="15583"/>
                    <a:pt x="31769" y="15427"/>
                  </a:cubicBezTo>
                  <a:cubicBezTo>
                    <a:pt x="31769" y="15267"/>
                    <a:pt x="31775" y="15104"/>
                    <a:pt x="31766" y="14941"/>
                  </a:cubicBezTo>
                  <a:cubicBezTo>
                    <a:pt x="31745" y="14611"/>
                    <a:pt x="31708" y="14284"/>
                    <a:pt x="31650" y="13958"/>
                  </a:cubicBezTo>
                  <a:cubicBezTo>
                    <a:pt x="31619" y="13794"/>
                    <a:pt x="31585" y="13624"/>
                    <a:pt x="31531" y="13465"/>
                  </a:cubicBezTo>
                  <a:cubicBezTo>
                    <a:pt x="31469" y="13294"/>
                    <a:pt x="31402" y="13121"/>
                    <a:pt x="31323" y="12958"/>
                  </a:cubicBezTo>
                  <a:cubicBezTo>
                    <a:pt x="31251" y="12811"/>
                    <a:pt x="31170" y="12672"/>
                    <a:pt x="31092" y="12532"/>
                  </a:cubicBezTo>
                  <a:cubicBezTo>
                    <a:pt x="31017" y="12393"/>
                    <a:pt x="30935" y="12256"/>
                    <a:pt x="30854" y="12121"/>
                  </a:cubicBezTo>
                  <a:cubicBezTo>
                    <a:pt x="30755" y="11967"/>
                    <a:pt x="30656" y="11815"/>
                    <a:pt x="30544" y="11668"/>
                  </a:cubicBezTo>
                  <a:cubicBezTo>
                    <a:pt x="30455" y="11559"/>
                    <a:pt x="30350" y="11460"/>
                    <a:pt x="30259" y="11355"/>
                  </a:cubicBezTo>
                  <a:cubicBezTo>
                    <a:pt x="30153" y="11212"/>
                    <a:pt x="30054" y="11063"/>
                    <a:pt x="29952" y="10920"/>
                  </a:cubicBezTo>
                  <a:cubicBezTo>
                    <a:pt x="29962" y="10913"/>
                    <a:pt x="29970" y="10903"/>
                    <a:pt x="29979" y="10896"/>
                  </a:cubicBezTo>
                  <a:cubicBezTo>
                    <a:pt x="30023" y="10852"/>
                    <a:pt x="30064" y="10774"/>
                    <a:pt x="30058" y="10709"/>
                  </a:cubicBezTo>
                  <a:cubicBezTo>
                    <a:pt x="30051" y="10672"/>
                    <a:pt x="30044" y="10631"/>
                    <a:pt x="30041" y="10593"/>
                  </a:cubicBezTo>
                  <a:cubicBezTo>
                    <a:pt x="30041" y="10576"/>
                    <a:pt x="30037" y="10562"/>
                    <a:pt x="30034" y="10549"/>
                  </a:cubicBezTo>
                  <a:cubicBezTo>
                    <a:pt x="30031" y="10505"/>
                    <a:pt x="30023" y="10464"/>
                    <a:pt x="30017" y="10423"/>
                  </a:cubicBezTo>
                  <a:cubicBezTo>
                    <a:pt x="30017" y="10413"/>
                    <a:pt x="30017" y="10406"/>
                    <a:pt x="30014" y="10396"/>
                  </a:cubicBezTo>
                  <a:cubicBezTo>
                    <a:pt x="30010" y="10365"/>
                    <a:pt x="30006" y="10334"/>
                    <a:pt x="30000" y="10304"/>
                  </a:cubicBezTo>
                  <a:cubicBezTo>
                    <a:pt x="29986" y="10219"/>
                    <a:pt x="29973" y="10130"/>
                    <a:pt x="29959" y="10042"/>
                  </a:cubicBezTo>
                  <a:cubicBezTo>
                    <a:pt x="29929" y="9885"/>
                    <a:pt x="29894" y="9725"/>
                    <a:pt x="29847" y="9573"/>
                  </a:cubicBezTo>
                  <a:cubicBezTo>
                    <a:pt x="29806" y="9433"/>
                    <a:pt x="29741" y="9304"/>
                    <a:pt x="29684" y="9171"/>
                  </a:cubicBezTo>
                  <a:cubicBezTo>
                    <a:pt x="29643" y="9083"/>
                    <a:pt x="29605" y="8995"/>
                    <a:pt x="29565" y="8909"/>
                  </a:cubicBezTo>
                  <a:cubicBezTo>
                    <a:pt x="29503" y="8763"/>
                    <a:pt x="29439" y="8620"/>
                    <a:pt x="29374" y="8477"/>
                  </a:cubicBezTo>
                  <a:cubicBezTo>
                    <a:pt x="29312" y="8328"/>
                    <a:pt x="29248" y="8174"/>
                    <a:pt x="29174" y="8031"/>
                  </a:cubicBezTo>
                  <a:cubicBezTo>
                    <a:pt x="29006" y="7722"/>
                    <a:pt x="28799" y="7439"/>
                    <a:pt x="28574" y="7171"/>
                  </a:cubicBezTo>
                  <a:cubicBezTo>
                    <a:pt x="28459" y="7035"/>
                    <a:pt x="28343" y="6906"/>
                    <a:pt x="28221" y="6777"/>
                  </a:cubicBezTo>
                  <a:cubicBezTo>
                    <a:pt x="28112" y="6661"/>
                    <a:pt x="27996" y="6549"/>
                    <a:pt x="27880" y="6436"/>
                  </a:cubicBezTo>
                  <a:cubicBezTo>
                    <a:pt x="27758" y="6314"/>
                    <a:pt x="27632" y="6188"/>
                    <a:pt x="27510" y="6065"/>
                  </a:cubicBezTo>
                  <a:cubicBezTo>
                    <a:pt x="27398" y="5949"/>
                    <a:pt x="27292" y="5834"/>
                    <a:pt x="27180" y="5722"/>
                  </a:cubicBezTo>
                  <a:cubicBezTo>
                    <a:pt x="26932" y="5480"/>
                    <a:pt x="26673" y="5252"/>
                    <a:pt x="26411" y="5031"/>
                  </a:cubicBezTo>
                  <a:cubicBezTo>
                    <a:pt x="26329" y="4960"/>
                    <a:pt x="26238" y="4899"/>
                    <a:pt x="26153" y="4834"/>
                  </a:cubicBezTo>
                  <a:cubicBezTo>
                    <a:pt x="26081" y="4780"/>
                    <a:pt x="26006" y="4729"/>
                    <a:pt x="25932" y="4678"/>
                  </a:cubicBezTo>
                  <a:cubicBezTo>
                    <a:pt x="25802" y="4589"/>
                    <a:pt x="25673" y="4500"/>
                    <a:pt x="25544" y="4409"/>
                  </a:cubicBezTo>
                  <a:cubicBezTo>
                    <a:pt x="24965" y="4004"/>
                    <a:pt x="24390" y="3593"/>
                    <a:pt x="23822" y="3170"/>
                  </a:cubicBezTo>
                  <a:cubicBezTo>
                    <a:pt x="23550" y="2966"/>
                    <a:pt x="23268" y="2773"/>
                    <a:pt x="22972" y="2610"/>
                  </a:cubicBezTo>
                  <a:cubicBezTo>
                    <a:pt x="22669" y="2443"/>
                    <a:pt x="22353" y="2290"/>
                    <a:pt x="22040" y="2140"/>
                  </a:cubicBezTo>
                  <a:cubicBezTo>
                    <a:pt x="21720" y="1987"/>
                    <a:pt x="21393" y="1854"/>
                    <a:pt x="21063" y="1729"/>
                  </a:cubicBezTo>
                  <a:cubicBezTo>
                    <a:pt x="20737" y="1606"/>
                    <a:pt x="20414" y="1484"/>
                    <a:pt x="20087" y="1365"/>
                  </a:cubicBezTo>
                  <a:cubicBezTo>
                    <a:pt x="19441" y="1133"/>
                    <a:pt x="18795" y="902"/>
                    <a:pt x="18138" y="701"/>
                  </a:cubicBezTo>
                  <a:cubicBezTo>
                    <a:pt x="17821" y="606"/>
                    <a:pt x="17502" y="517"/>
                    <a:pt x="17182" y="443"/>
                  </a:cubicBezTo>
                  <a:cubicBezTo>
                    <a:pt x="17091" y="426"/>
                    <a:pt x="17002" y="405"/>
                    <a:pt x="16914" y="385"/>
                  </a:cubicBezTo>
                  <a:cubicBezTo>
                    <a:pt x="16821" y="364"/>
                    <a:pt x="16727" y="351"/>
                    <a:pt x="16631" y="337"/>
                  </a:cubicBezTo>
                  <a:cubicBezTo>
                    <a:pt x="16485" y="310"/>
                    <a:pt x="16339" y="289"/>
                    <a:pt x="16193" y="269"/>
                  </a:cubicBezTo>
                  <a:cubicBezTo>
                    <a:pt x="15815" y="211"/>
                    <a:pt x="15438" y="157"/>
                    <a:pt x="15056" y="120"/>
                  </a:cubicBezTo>
                  <a:cubicBezTo>
                    <a:pt x="14723" y="89"/>
                    <a:pt x="14386" y="58"/>
                    <a:pt x="14050" y="38"/>
                  </a:cubicBezTo>
                  <a:cubicBezTo>
                    <a:pt x="13706" y="17"/>
                    <a:pt x="13362" y="4"/>
                    <a:pt x="130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1" name="Google Shape;1991;p40"/>
            <p:cNvSpPr/>
            <p:nvPr/>
          </p:nvSpPr>
          <p:spPr>
            <a:xfrm rot="124414">
              <a:off x="5528174" y="1859720"/>
              <a:ext cx="379047" cy="710404"/>
            </a:xfrm>
            <a:custGeom>
              <a:avLst/>
              <a:gdLst/>
              <a:ahLst/>
              <a:cxnLst/>
              <a:rect l="l" t="t" r="r" b="b"/>
              <a:pathLst>
                <a:path w="5508" h="10323" extrusionOk="0">
                  <a:moveTo>
                    <a:pt x="1195" y="9699"/>
                  </a:moveTo>
                  <a:cubicBezTo>
                    <a:pt x="1208" y="9699"/>
                    <a:pt x="1221" y="9699"/>
                    <a:pt x="1232" y="9702"/>
                  </a:cubicBezTo>
                  <a:cubicBezTo>
                    <a:pt x="1221" y="9702"/>
                    <a:pt x="1208" y="9699"/>
                    <a:pt x="1195" y="9699"/>
                  </a:cubicBezTo>
                  <a:close/>
                  <a:moveTo>
                    <a:pt x="3222" y="1"/>
                  </a:moveTo>
                  <a:cubicBezTo>
                    <a:pt x="3191" y="1"/>
                    <a:pt x="3160" y="4"/>
                    <a:pt x="3133" y="14"/>
                  </a:cubicBezTo>
                  <a:cubicBezTo>
                    <a:pt x="3041" y="38"/>
                    <a:pt x="2984" y="93"/>
                    <a:pt x="2933" y="167"/>
                  </a:cubicBezTo>
                  <a:cubicBezTo>
                    <a:pt x="2694" y="501"/>
                    <a:pt x="2460" y="834"/>
                    <a:pt x="2218" y="1164"/>
                  </a:cubicBezTo>
                  <a:cubicBezTo>
                    <a:pt x="2116" y="1304"/>
                    <a:pt x="2014" y="1443"/>
                    <a:pt x="1926" y="1593"/>
                  </a:cubicBezTo>
                  <a:cubicBezTo>
                    <a:pt x="1834" y="1746"/>
                    <a:pt x="1752" y="1899"/>
                    <a:pt x="1670" y="2059"/>
                  </a:cubicBezTo>
                  <a:cubicBezTo>
                    <a:pt x="1515" y="2365"/>
                    <a:pt x="1347" y="2671"/>
                    <a:pt x="1188" y="2977"/>
                  </a:cubicBezTo>
                  <a:cubicBezTo>
                    <a:pt x="1025" y="3293"/>
                    <a:pt x="885" y="3616"/>
                    <a:pt x="755" y="3950"/>
                  </a:cubicBezTo>
                  <a:cubicBezTo>
                    <a:pt x="630" y="4280"/>
                    <a:pt x="507" y="4610"/>
                    <a:pt x="408" y="4950"/>
                  </a:cubicBezTo>
                  <a:cubicBezTo>
                    <a:pt x="317" y="5273"/>
                    <a:pt x="239" y="5604"/>
                    <a:pt x="184" y="5933"/>
                  </a:cubicBezTo>
                  <a:cubicBezTo>
                    <a:pt x="116" y="6328"/>
                    <a:pt x="61" y="6726"/>
                    <a:pt x="34" y="7127"/>
                  </a:cubicBezTo>
                  <a:cubicBezTo>
                    <a:pt x="11" y="7471"/>
                    <a:pt x="7" y="7814"/>
                    <a:pt x="7" y="8155"/>
                  </a:cubicBezTo>
                  <a:cubicBezTo>
                    <a:pt x="7" y="8427"/>
                    <a:pt x="0" y="8699"/>
                    <a:pt x="28" y="8967"/>
                  </a:cubicBezTo>
                  <a:cubicBezTo>
                    <a:pt x="45" y="9121"/>
                    <a:pt x="65" y="9277"/>
                    <a:pt x="110" y="9424"/>
                  </a:cubicBezTo>
                  <a:cubicBezTo>
                    <a:pt x="168" y="9614"/>
                    <a:pt x="279" y="9791"/>
                    <a:pt x="408" y="9937"/>
                  </a:cubicBezTo>
                  <a:cubicBezTo>
                    <a:pt x="449" y="9984"/>
                    <a:pt x="497" y="10025"/>
                    <a:pt x="541" y="10066"/>
                  </a:cubicBezTo>
                  <a:cubicBezTo>
                    <a:pt x="582" y="10100"/>
                    <a:pt x="623" y="10135"/>
                    <a:pt x="667" y="10165"/>
                  </a:cubicBezTo>
                  <a:cubicBezTo>
                    <a:pt x="752" y="10226"/>
                    <a:pt x="844" y="10270"/>
                    <a:pt x="943" y="10298"/>
                  </a:cubicBezTo>
                  <a:cubicBezTo>
                    <a:pt x="990" y="10308"/>
                    <a:pt x="1041" y="10314"/>
                    <a:pt x="1089" y="10322"/>
                  </a:cubicBezTo>
                  <a:cubicBezTo>
                    <a:pt x="1106" y="10322"/>
                    <a:pt x="1123" y="10323"/>
                    <a:pt x="1139" y="10323"/>
                  </a:cubicBezTo>
                  <a:cubicBezTo>
                    <a:pt x="1185" y="10323"/>
                    <a:pt x="1229" y="10320"/>
                    <a:pt x="1276" y="10314"/>
                  </a:cubicBezTo>
                  <a:cubicBezTo>
                    <a:pt x="1331" y="10304"/>
                    <a:pt x="1385" y="10301"/>
                    <a:pt x="1439" y="10284"/>
                  </a:cubicBezTo>
                  <a:cubicBezTo>
                    <a:pt x="1524" y="10260"/>
                    <a:pt x="1609" y="10229"/>
                    <a:pt x="1691" y="10188"/>
                  </a:cubicBezTo>
                  <a:cubicBezTo>
                    <a:pt x="1755" y="10155"/>
                    <a:pt x="1817" y="10121"/>
                    <a:pt x="1875" y="10080"/>
                  </a:cubicBezTo>
                  <a:cubicBezTo>
                    <a:pt x="1960" y="10019"/>
                    <a:pt x="2035" y="9944"/>
                    <a:pt x="2102" y="9865"/>
                  </a:cubicBezTo>
                  <a:cubicBezTo>
                    <a:pt x="2195" y="9760"/>
                    <a:pt x="2276" y="9648"/>
                    <a:pt x="2361" y="9539"/>
                  </a:cubicBezTo>
                  <a:cubicBezTo>
                    <a:pt x="2463" y="9406"/>
                    <a:pt x="2565" y="9273"/>
                    <a:pt x="2664" y="9138"/>
                  </a:cubicBezTo>
                  <a:cubicBezTo>
                    <a:pt x="2766" y="8992"/>
                    <a:pt x="2868" y="8841"/>
                    <a:pt x="2964" y="8692"/>
                  </a:cubicBezTo>
                  <a:cubicBezTo>
                    <a:pt x="3160" y="8392"/>
                    <a:pt x="3311" y="8069"/>
                    <a:pt x="3446" y="7739"/>
                  </a:cubicBezTo>
                  <a:cubicBezTo>
                    <a:pt x="3579" y="7409"/>
                    <a:pt x="3698" y="7076"/>
                    <a:pt x="3827" y="6747"/>
                  </a:cubicBezTo>
                  <a:cubicBezTo>
                    <a:pt x="3953" y="6416"/>
                    <a:pt x="4093" y="6093"/>
                    <a:pt x="4225" y="5767"/>
                  </a:cubicBezTo>
                  <a:cubicBezTo>
                    <a:pt x="4481" y="5120"/>
                    <a:pt x="4694" y="4464"/>
                    <a:pt x="4909" y="3807"/>
                  </a:cubicBezTo>
                  <a:cubicBezTo>
                    <a:pt x="4964" y="3640"/>
                    <a:pt x="5018" y="3474"/>
                    <a:pt x="5062" y="3307"/>
                  </a:cubicBezTo>
                  <a:cubicBezTo>
                    <a:pt x="5110" y="3120"/>
                    <a:pt x="5151" y="2930"/>
                    <a:pt x="5195" y="2742"/>
                  </a:cubicBezTo>
                  <a:cubicBezTo>
                    <a:pt x="5266" y="2409"/>
                    <a:pt x="5338" y="2076"/>
                    <a:pt x="5385" y="1739"/>
                  </a:cubicBezTo>
                  <a:cubicBezTo>
                    <a:pt x="5392" y="1677"/>
                    <a:pt x="5399" y="1616"/>
                    <a:pt x="5406" y="1558"/>
                  </a:cubicBezTo>
                  <a:cubicBezTo>
                    <a:pt x="5440" y="1317"/>
                    <a:pt x="5477" y="1079"/>
                    <a:pt x="5508" y="841"/>
                  </a:cubicBezTo>
                  <a:cubicBezTo>
                    <a:pt x="5508" y="779"/>
                    <a:pt x="5495" y="726"/>
                    <a:pt x="5463" y="671"/>
                  </a:cubicBezTo>
                  <a:cubicBezTo>
                    <a:pt x="5419" y="599"/>
                    <a:pt x="5348" y="542"/>
                    <a:pt x="5263" y="521"/>
                  </a:cubicBezTo>
                  <a:cubicBezTo>
                    <a:pt x="5233" y="513"/>
                    <a:pt x="5203" y="509"/>
                    <a:pt x="5173" y="509"/>
                  </a:cubicBezTo>
                  <a:cubicBezTo>
                    <a:pt x="5116" y="509"/>
                    <a:pt x="5059" y="524"/>
                    <a:pt x="5008" y="555"/>
                  </a:cubicBezTo>
                  <a:cubicBezTo>
                    <a:pt x="4943" y="592"/>
                    <a:pt x="4868" y="671"/>
                    <a:pt x="4854" y="752"/>
                  </a:cubicBezTo>
                  <a:cubicBezTo>
                    <a:pt x="4845" y="831"/>
                    <a:pt x="4834" y="909"/>
                    <a:pt x="4824" y="991"/>
                  </a:cubicBezTo>
                  <a:cubicBezTo>
                    <a:pt x="4796" y="1195"/>
                    <a:pt x="4766" y="1395"/>
                    <a:pt x="4739" y="1599"/>
                  </a:cubicBezTo>
                  <a:cubicBezTo>
                    <a:pt x="4694" y="1919"/>
                    <a:pt x="4630" y="2236"/>
                    <a:pt x="4559" y="2549"/>
                  </a:cubicBezTo>
                  <a:cubicBezTo>
                    <a:pt x="4518" y="2732"/>
                    <a:pt x="4481" y="2919"/>
                    <a:pt x="4433" y="3103"/>
                  </a:cubicBezTo>
                  <a:cubicBezTo>
                    <a:pt x="4388" y="3273"/>
                    <a:pt x="4341" y="3436"/>
                    <a:pt x="4290" y="3603"/>
                  </a:cubicBezTo>
                  <a:cubicBezTo>
                    <a:pt x="4079" y="4263"/>
                    <a:pt x="3895" y="4930"/>
                    <a:pt x="3658" y="5576"/>
                  </a:cubicBezTo>
                  <a:cubicBezTo>
                    <a:pt x="3511" y="5964"/>
                    <a:pt x="3365" y="6348"/>
                    <a:pt x="3222" y="6736"/>
                  </a:cubicBezTo>
                  <a:cubicBezTo>
                    <a:pt x="3157" y="6913"/>
                    <a:pt x="3099" y="7089"/>
                    <a:pt x="3038" y="7270"/>
                  </a:cubicBezTo>
                  <a:cubicBezTo>
                    <a:pt x="2980" y="7430"/>
                    <a:pt x="2916" y="7593"/>
                    <a:pt x="2851" y="7750"/>
                  </a:cubicBezTo>
                  <a:cubicBezTo>
                    <a:pt x="2752" y="7971"/>
                    <a:pt x="2640" y="8182"/>
                    <a:pt x="2511" y="8386"/>
                  </a:cubicBezTo>
                  <a:cubicBezTo>
                    <a:pt x="2388" y="8587"/>
                    <a:pt x="2245" y="8777"/>
                    <a:pt x="2106" y="8967"/>
                  </a:cubicBezTo>
                  <a:cubicBezTo>
                    <a:pt x="2031" y="9063"/>
                    <a:pt x="1953" y="9155"/>
                    <a:pt x="1875" y="9250"/>
                  </a:cubicBezTo>
                  <a:cubicBezTo>
                    <a:pt x="1783" y="9362"/>
                    <a:pt x="1688" y="9474"/>
                    <a:pt x="1579" y="9570"/>
                  </a:cubicBezTo>
                  <a:cubicBezTo>
                    <a:pt x="1531" y="9600"/>
                    <a:pt x="1480" y="9628"/>
                    <a:pt x="1429" y="9651"/>
                  </a:cubicBezTo>
                  <a:cubicBezTo>
                    <a:pt x="1381" y="9665"/>
                    <a:pt x="1334" y="9678"/>
                    <a:pt x="1283" y="9689"/>
                  </a:cubicBezTo>
                  <a:cubicBezTo>
                    <a:pt x="1245" y="9692"/>
                    <a:pt x="1208" y="9692"/>
                    <a:pt x="1171" y="9692"/>
                  </a:cubicBezTo>
                  <a:cubicBezTo>
                    <a:pt x="1160" y="9689"/>
                    <a:pt x="1154" y="9689"/>
                    <a:pt x="1143" y="9686"/>
                  </a:cubicBezTo>
                  <a:cubicBezTo>
                    <a:pt x="1127" y="9675"/>
                    <a:pt x="1113" y="9668"/>
                    <a:pt x="1096" y="9655"/>
                  </a:cubicBezTo>
                  <a:cubicBezTo>
                    <a:pt x="1045" y="9607"/>
                    <a:pt x="997" y="9556"/>
                    <a:pt x="953" y="9502"/>
                  </a:cubicBezTo>
                  <a:cubicBezTo>
                    <a:pt x="909" y="9437"/>
                    <a:pt x="871" y="9372"/>
                    <a:pt x="841" y="9304"/>
                  </a:cubicBezTo>
                  <a:cubicBezTo>
                    <a:pt x="817" y="9240"/>
                    <a:pt x="803" y="9171"/>
                    <a:pt x="790" y="9103"/>
                  </a:cubicBezTo>
                  <a:cubicBezTo>
                    <a:pt x="749" y="8685"/>
                    <a:pt x="776" y="8263"/>
                    <a:pt x="790" y="7841"/>
                  </a:cubicBezTo>
                  <a:cubicBezTo>
                    <a:pt x="803" y="7427"/>
                    <a:pt x="834" y="7008"/>
                    <a:pt x="885" y="6596"/>
                  </a:cubicBezTo>
                  <a:cubicBezTo>
                    <a:pt x="923" y="6345"/>
                    <a:pt x="963" y="6089"/>
                    <a:pt x="1017" y="5841"/>
                  </a:cubicBezTo>
                  <a:cubicBezTo>
                    <a:pt x="1069" y="5596"/>
                    <a:pt x="1130" y="5351"/>
                    <a:pt x="1195" y="5110"/>
                  </a:cubicBezTo>
                  <a:cubicBezTo>
                    <a:pt x="1266" y="4855"/>
                    <a:pt x="1351" y="4603"/>
                    <a:pt x="1436" y="4354"/>
                  </a:cubicBezTo>
                  <a:cubicBezTo>
                    <a:pt x="1521" y="4117"/>
                    <a:pt x="1603" y="3878"/>
                    <a:pt x="1698" y="3647"/>
                  </a:cubicBezTo>
                  <a:cubicBezTo>
                    <a:pt x="1919" y="3130"/>
                    <a:pt x="2168" y="2620"/>
                    <a:pt x="2422" y="2117"/>
                  </a:cubicBezTo>
                  <a:cubicBezTo>
                    <a:pt x="2484" y="1997"/>
                    <a:pt x="2548" y="1878"/>
                    <a:pt x="2620" y="1770"/>
                  </a:cubicBezTo>
                  <a:cubicBezTo>
                    <a:pt x="2705" y="1637"/>
                    <a:pt x="2796" y="1511"/>
                    <a:pt x="2889" y="1385"/>
                  </a:cubicBezTo>
                  <a:cubicBezTo>
                    <a:pt x="3096" y="1093"/>
                    <a:pt x="3303" y="797"/>
                    <a:pt x="3511" y="504"/>
                  </a:cubicBezTo>
                  <a:cubicBezTo>
                    <a:pt x="3562" y="436"/>
                    <a:pt x="3565" y="327"/>
                    <a:pt x="3545" y="245"/>
                  </a:cubicBezTo>
                  <a:cubicBezTo>
                    <a:pt x="3521" y="164"/>
                    <a:pt x="3467" y="93"/>
                    <a:pt x="3392" y="48"/>
                  </a:cubicBezTo>
                  <a:cubicBezTo>
                    <a:pt x="3338" y="18"/>
                    <a:pt x="3280" y="1"/>
                    <a:pt x="32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40"/>
            <p:cNvSpPr/>
            <p:nvPr/>
          </p:nvSpPr>
          <p:spPr>
            <a:xfrm rot="124414">
              <a:off x="7517626" y="2135595"/>
              <a:ext cx="250083" cy="726025"/>
            </a:xfrm>
            <a:custGeom>
              <a:avLst/>
              <a:gdLst/>
              <a:ahLst/>
              <a:cxnLst/>
              <a:rect l="l" t="t" r="r" b="b"/>
              <a:pathLst>
                <a:path w="3634" h="10550" extrusionOk="0">
                  <a:moveTo>
                    <a:pt x="1627" y="10103"/>
                  </a:moveTo>
                  <a:lnTo>
                    <a:pt x="1627" y="10103"/>
                  </a:lnTo>
                  <a:cubicBezTo>
                    <a:pt x="1620" y="10107"/>
                    <a:pt x="1613" y="10110"/>
                    <a:pt x="1603" y="10113"/>
                  </a:cubicBezTo>
                  <a:cubicBezTo>
                    <a:pt x="1609" y="10110"/>
                    <a:pt x="1620" y="10107"/>
                    <a:pt x="1627" y="10103"/>
                  </a:cubicBezTo>
                  <a:close/>
                  <a:moveTo>
                    <a:pt x="2630" y="0"/>
                  </a:moveTo>
                  <a:cubicBezTo>
                    <a:pt x="2575" y="0"/>
                    <a:pt x="2521" y="21"/>
                    <a:pt x="2477" y="65"/>
                  </a:cubicBezTo>
                  <a:cubicBezTo>
                    <a:pt x="2388" y="140"/>
                    <a:pt x="2405" y="249"/>
                    <a:pt x="2426" y="347"/>
                  </a:cubicBezTo>
                  <a:cubicBezTo>
                    <a:pt x="2440" y="409"/>
                    <a:pt x="2453" y="466"/>
                    <a:pt x="2467" y="524"/>
                  </a:cubicBezTo>
                  <a:cubicBezTo>
                    <a:pt x="2494" y="633"/>
                    <a:pt x="2521" y="738"/>
                    <a:pt x="2545" y="847"/>
                  </a:cubicBezTo>
                  <a:cubicBezTo>
                    <a:pt x="2572" y="963"/>
                    <a:pt x="2600" y="1079"/>
                    <a:pt x="2623" y="1194"/>
                  </a:cubicBezTo>
                  <a:cubicBezTo>
                    <a:pt x="2644" y="1313"/>
                    <a:pt x="2664" y="1432"/>
                    <a:pt x="2688" y="1551"/>
                  </a:cubicBezTo>
                  <a:cubicBezTo>
                    <a:pt x="2708" y="1663"/>
                    <a:pt x="2743" y="1776"/>
                    <a:pt x="2776" y="1888"/>
                  </a:cubicBezTo>
                  <a:cubicBezTo>
                    <a:pt x="2814" y="2007"/>
                    <a:pt x="2848" y="2130"/>
                    <a:pt x="2886" y="2249"/>
                  </a:cubicBezTo>
                  <a:cubicBezTo>
                    <a:pt x="2909" y="2327"/>
                    <a:pt x="2930" y="2405"/>
                    <a:pt x="2950" y="2483"/>
                  </a:cubicBezTo>
                  <a:cubicBezTo>
                    <a:pt x="2960" y="2552"/>
                    <a:pt x="2967" y="2619"/>
                    <a:pt x="2977" y="2691"/>
                  </a:cubicBezTo>
                  <a:cubicBezTo>
                    <a:pt x="2997" y="2895"/>
                    <a:pt x="3008" y="3099"/>
                    <a:pt x="3004" y="3307"/>
                  </a:cubicBezTo>
                  <a:cubicBezTo>
                    <a:pt x="3004" y="3531"/>
                    <a:pt x="2988" y="3756"/>
                    <a:pt x="2960" y="3980"/>
                  </a:cubicBezTo>
                  <a:cubicBezTo>
                    <a:pt x="2906" y="4456"/>
                    <a:pt x="2837" y="4929"/>
                    <a:pt x="2773" y="5406"/>
                  </a:cubicBezTo>
                  <a:cubicBezTo>
                    <a:pt x="2726" y="5722"/>
                    <a:pt x="2671" y="6042"/>
                    <a:pt x="2616" y="6358"/>
                  </a:cubicBezTo>
                  <a:cubicBezTo>
                    <a:pt x="2606" y="6419"/>
                    <a:pt x="2596" y="6477"/>
                    <a:pt x="2586" y="6538"/>
                  </a:cubicBezTo>
                  <a:cubicBezTo>
                    <a:pt x="2504" y="6579"/>
                    <a:pt x="2446" y="6667"/>
                    <a:pt x="2446" y="6763"/>
                  </a:cubicBezTo>
                  <a:cubicBezTo>
                    <a:pt x="2446" y="6834"/>
                    <a:pt x="2436" y="6905"/>
                    <a:pt x="2440" y="6977"/>
                  </a:cubicBezTo>
                  <a:lnTo>
                    <a:pt x="2440" y="7133"/>
                  </a:lnTo>
                  <a:cubicBezTo>
                    <a:pt x="2436" y="7188"/>
                    <a:pt x="2446" y="7232"/>
                    <a:pt x="2467" y="7279"/>
                  </a:cubicBezTo>
                  <a:cubicBezTo>
                    <a:pt x="2463" y="7304"/>
                    <a:pt x="2460" y="7328"/>
                    <a:pt x="2453" y="7351"/>
                  </a:cubicBezTo>
                  <a:cubicBezTo>
                    <a:pt x="2405" y="7661"/>
                    <a:pt x="2338" y="7964"/>
                    <a:pt x="2276" y="8270"/>
                  </a:cubicBezTo>
                  <a:cubicBezTo>
                    <a:pt x="2212" y="8590"/>
                    <a:pt x="2151" y="8912"/>
                    <a:pt x="2049" y="9218"/>
                  </a:cubicBezTo>
                  <a:cubicBezTo>
                    <a:pt x="2001" y="9361"/>
                    <a:pt x="1950" y="9501"/>
                    <a:pt x="1898" y="9640"/>
                  </a:cubicBezTo>
                  <a:cubicBezTo>
                    <a:pt x="1841" y="9769"/>
                    <a:pt x="1787" y="9902"/>
                    <a:pt x="1705" y="10022"/>
                  </a:cubicBezTo>
                  <a:cubicBezTo>
                    <a:pt x="1691" y="10039"/>
                    <a:pt x="1674" y="10059"/>
                    <a:pt x="1657" y="10076"/>
                  </a:cubicBezTo>
                  <a:cubicBezTo>
                    <a:pt x="1650" y="10069"/>
                    <a:pt x="1647" y="10063"/>
                    <a:pt x="1641" y="10055"/>
                  </a:cubicBezTo>
                  <a:cubicBezTo>
                    <a:pt x="1616" y="10022"/>
                    <a:pt x="1589" y="9987"/>
                    <a:pt x="1562" y="9953"/>
                  </a:cubicBezTo>
                  <a:cubicBezTo>
                    <a:pt x="1534" y="9916"/>
                    <a:pt x="1514" y="9876"/>
                    <a:pt x="1494" y="9835"/>
                  </a:cubicBezTo>
                  <a:cubicBezTo>
                    <a:pt x="1467" y="9760"/>
                    <a:pt x="1440" y="9685"/>
                    <a:pt x="1419" y="9606"/>
                  </a:cubicBezTo>
                  <a:cubicBezTo>
                    <a:pt x="1399" y="9521"/>
                    <a:pt x="1375" y="9433"/>
                    <a:pt x="1347" y="9348"/>
                  </a:cubicBezTo>
                  <a:cubicBezTo>
                    <a:pt x="1289" y="9161"/>
                    <a:pt x="1245" y="8967"/>
                    <a:pt x="1184" y="8777"/>
                  </a:cubicBezTo>
                  <a:cubicBezTo>
                    <a:pt x="1154" y="8684"/>
                    <a:pt x="1134" y="8590"/>
                    <a:pt x="1106" y="8497"/>
                  </a:cubicBezTo>
                  <a:cubicBezTo>
                    <a:pt x="1079" y="8413"/>
                    <a:pt x="1045" y="8324"/>
                    <a:pt x="1028" y="8235"/>
                  </a:cubicBezTo>
                  <a:cubicBezTo>
                    <a:pt x="1014" y="8161"/>
                    <a:pt x="1000" y="8083"/>
                    <a:pt x="980" y="8008"/>
                  </a:cubicBezTo>
                  <a:cubicBezTo>
                    <a:pt x="965" y="7944"/>
                    <a:pt x="947" y="7880"/>
                    <a:pt x="936" y="7814"/>
                  </a:cubicBezTo>
                  <a:lnTo>
                    <a:pt x="936" y="7814"/>
                  </a:lnTo>
                  <a:cubicBezTo>
                    <a:pt x="933" y="7790"/>
                    <a:pt x="930" y="7766"/>
                    <a:pt x="926" y="7742"/>
                  </a:cubicBezTo>
                  <a:cubicBezTo>
                    <a:pt x="916" y="7630"/>
                    <a:pt x="898" y="7518"/>
                    <a:pt x="881" y="7409"/>
                  </a:cubicBezTo>
                  <a:cubicBezTo>
                    <a:pt x="861" y="7205"/>
                    <a:pt x="854" y="6998"/>
                    <a:pt x="851" y="6794"/>
                  </a:cubicBezTo>
                  <a:cubicBezTo>
                    <a:pt x="851" y="6667"/>
                    <a:pt x="845" y="6538"/>
                    <a:pt x="845" y="6412"/>
                  </a:cubicBezTo>
                  <a:cubicBezTo>
                    <a:pt x="845" y="6293"/>
                    <a:pt x="845" y="6174"/>
                    <a:pt x="837" y="6052"/>
                  </a:cubicBezTo>
                  <a:cubicBezTo>
                    <a:pt x="827" y="5926"/>
                    <a:pt x="831" y="5800"/>
                    <a:pt x="834" y="5674"/>
                  </a:cubicBezTo>
                  <a:cubicBezTo>
                    <a:pt x="837" y="5528"/>
                    <a:pt x="834" y="5381"/>
                    <a:pt x="834" y="5235"/>
                  </a:cubicBezTo>
                  <a:cubicBezTo>
                    <a:pt x="834" y="5082"/>
                    <a:pt x="840" y="4932"/>
                    <a:pt x="848" y="4780"/>
                  </a:cubicBezTo>
                  <a:cubicBezTo>
                    <a:pt x="851" y="4640"/>
                    <a:pt x="845" y="4504"/>
                    <a:pt x="848" y="4365"/>
                  </a:cubicBezTo>
                  <a:cubicBezTo>
                    <a:pt x="851" y="4095"/>
                    <a:pt x="861" y="3830"/>
                    <a:pt x="868" y="3561"/>
                  </a:cubicBezTo>
                  <a:cubicBezTo>
                    <a:pt x="871" y="3558"/>
                    <a:pt x="878" y="3555"/>
                    <a:pt x="881" y="3552"/>
                  </a:cubicBezTo>
                  <a:cubicBezTo>
                    <a:pt x="929" y="3521"/>
                    <a:pt x="977" y="3480"/>
                    <a:pt x="991" y="3419"/>
                  </a:cubicBezTo>
                  <a:cubicBezTo>
                    <a:pt x="1000" y="3368"/>
                    <a:pt x="1008" y="3313"/>
                    <a:pt x="1011" y="3259"/>
                  </a:cubicBezTo>
                  <a:cubicBezTo>
                    <a:pt x="1018" y="3205"/>
                    <a:pt x="1021" y="3150"/>
                    <a:pt x="1024" y="3099"/>
                  </a:cubicBezTo>
                  <a:cubicBezTo>
                    <a:pt x="1035" y="2990"/>
                    <a:pt x="1049" y="2881"/>
                    <a:pt x="1062" y="2776"/>
                  </a:cubicBezTo>
                  <a:cubicBezTo>
                    <a:pt x="1096" y="2582"/>
                    <a:pt x="1137" y="2392"/>
                    <a:pt x="1191" y="2205"/>
                  </a:cubicBezTo>
                  <a:cubicBezTo>
                    <a:pt x="1218" y="2106"/>
                    <a:pt x="1157" y="2001"/>
                    <a:pt x="1062" y="1973"/>
                  </a:cubicBezTo>
                  <a:lnTo>
                    <a:pt x="1058" y="1973"/>
                  </a:lnTo>
                  <a:lnTo>
                    <a:pt x="1089" y="1881"/>
                  </a:lnTo>
                  <a:cubicBezTo>
                    <a:pt x="1113" y="1840"/>
                    <a:pt x="1143" y="1803"/>
                    <a:pt x="1157" y="1752"/>
                  </a:cubicBezTo>
                  <a:cubicBezTo>
                    <a:pt x="1184" y="1657"/>
                    <a:pt x="1154" y="1555"/>
                    <a:pt x="1085" y="1483"/>
                  </a:cubicBezTo>
                  <a:cubicBezTo>
                    <a:pt x="1026" y="1424"/>
                    <a:pt x="954" y="1398"/>
                    <a:pt x="881" y="1398"/>
                  </a:cubicBezTo>
                  <a:cubicBezTo>
                    <a:pt x="782" y="1398"/>
                    <a:pt x="683" y="1445"/>
                    <a:pt x="613" y="1520"/>
                  </a:cubicBezTo>
                  <a:cubicBezTo>
                    <a:pt x="559" y="1578"/>
                    <a:pt x="514" y="1650"/>
                    <a:pt x="470" y="1715"/>
                  </a:cubicBezTo>
                  <a:cubicBezTo>
                    <a:pt x="385" y="1847"/>
                    <a:pt x="324" y="2001"/>
                    <a:pt x="269" y="2147"/>
                  </a:cubicBezTo>
                  <a:cubicBezTo>
                    <a:pt x="228" y="2258"/>
                    <a:pt x="204" y="2374"/>
                    <a:pt x="178" y="2490"/>
                  </a:cubicBezTo>
                  <a:cubicBezTo>
                    <a:pt x="154" y="2589"/>
                    <a:pt x="133" y="2691"/>
                    <a:pt x="120" y="2793"/>
                  </a:cubicBezTo>
                  <a:lnTo>
                    <a:pt x="120" y="2789"/>
                  </a:lnTo>
                  <a:cubicBezTo>
                    <a:pt x="79" y="3041"/>
                    <a:pt x="55" y="3293"/>
                    <a:pt x="35" y="3548"/>
                  </a:cubicBezTo>
                  <a:cubicBezTo>
                    <a:pt x="24" y="3671"/>
                    <a:pt x="21" y="3797"/>
                    <a:pt x="18" y="3919"/>
                  </a:cubicBezTo>
                  <a:cubicBezTo>
                    <a:pt x="18" y="4059"/>
                    <a:pt x="11" y="4202"/>
                    <a:pt x="11" y="4340"/>
                  </a:cubicBezTo>
                  <a:cubicBezTo>
                    <a:pt x="11" y="4406"/>
                    <a:pt x="18" y="4467"/>
                    <a:pt x="18" y="4531"/>
                  </a:cubicBezTo>
                  <a:cubicBezTo>
                    <a:pt x="21" y="4606"/>
                    <a:pt x="18" y="4681"/>
                    <a:pt x="18" y="4759"/>
                  </a:cubicBezTo>
                  <a:cubicBezTo>
                    <a:pt x="11" y="4909"/>
                    <a:pt x="0" y="5059"/>
                    <a:pt x="8" y="5208"/>
                  </a:cubicBezTo>
                  <a:cubicBezTo>
                    <a:pt x="11" y="5354"/>
                    <a:pt x="28" y="5500"/>
                    <a:pt x="31" y="5647"/>
                  </a:cubicBezTo>
                  <a:cubicBezTo>
                    <a:pt x="35" y="5712"/>
                    <a:pt x="35" y="5780"/>
                    <a:pt x="35" y="5847"/>
                  </a:cubicBezTo>
                  <a:cubicBezTo>
                    <a:pt x="38" y="5940"/>
                    <a:pt x="49" y="6028"/>
                    <a:pt x="58" y="6120"/>
                  </a:cubicBezTo>
                  <a:cubicBezTo>
                    <a:pt x="62" y="6144"/>
                    <a:pt x="65" y="6167"/>
                    <a:pt x="72" y="6194"/>
                  </a:cubicBezTo>
                  <a:cubicBezTo>
                    <a:pt x="85" y="6341"/>
                    <a:pt x="96" y="6491"/>
                    <a:pt x="113" y="6640"/>
                  </a:cubicBezTo>
                  <a:cubicBezTo>
                    <a:pt x="130" y="6780"/>
                    <a:pt x="137" y="6919"/>
                    <a:pt x="157" y="7055"/>
                  </a:cubicBezTo>
                  <a:cubicBezTo>
                    <a:pt x="160" y="7096"/>
                    <a:pt x="164" y="7137"/>
                    <a:pt x="171" y="7177"/>
                  </a:cubicBezTo>
                  <a:cubicBezTo>
                    <a:pt x="181" y="7266"/>
                    <a:pt x="191" y="7351"/>
                    <a:pt x="201" y="7436"/>
                  </a:cubicBezTo>
                  <a:cubicBezTo>
                    <a:pt x="208" y="7488"/>
                    <a:pt x="215" y="7541"/>
                    <a:pt x="225" y="7593"/>
                  </a:cubicBezTo>
                  <a:cubicBezTo>
                    <a:pt x="232" y="7644"/>
                    <a:pt x="245" y="7695"/>
                    <a:pt x="253" y="7746"/>
                  </a:cubicBezTo>
                  <a:cubicBezTo>
                    <a:pt x="266" y="7835"/>
                    <a:pt x="276" y="7923"/>
                    <a:pt x="297" y="8011"/>
                  </a:cubicBezTo>
                  <a:cubicBezTo>
                    <a:pt x="303" y="8059"/>
                    <a:pt x="320" y="8100"/>
                    <a:pt x="334" y="8144"/>
                  </a:cubicBezTo>
                  <a:cubicBezTo>
                    <a:pt x="351" y="8191"/>
                    <a:pt x="364" y="8239"/>
                    <a:pt x="375" y="8290"/>
                  </a:cubicBezTo>
                  <a:cubicBezTo>
                    <a:pt x="388" y="8337"/>
                    <a:pt x="399" y="8386"/>
                    <a:pt x="409" y="8430"/>
                  </a:cubicBezTo>
                  <a:cubicBezTo>
                    <a:pt x="426" y="8504"/>
                    <a:pt x="460" y="8573"/>
                    <a:pt x="490" y="8640"/>
                  </a:cubicBezTo>
                  <a:cubicBezTo>
                    <a:pt x="501" y="8667"/>
                    <a:pt x="511" y="8698"/>
                    <a:pt x="524" y="8725"/>
                  </a:cubicBezTo>
                  <a:cubicBezTo>
                    <a:pt x="559" y="8817"/>
                    <a:pt x="592" y="8909"/>
                    <a:pt x="630" y="9001"/>
                  </a:cubicBezTo>
                  <a:cubicBezTo>
                    <a:pt x="661" y="9069"/>
                    <a:pt x="691" y="9141"/>
                    <a:pt x="722" y="9209"/>
                  </a:cubicBezTo>
                  <a:cubicBezTo>
                    <a:pt x="742" y="9263"/>
                    <a:pt x="763" y="9317"/>
                    <a:pt x="779" y="9375"/>
                  </a:cubicBezTo>
                  <a:cubicBezTo>
                    <a:pt x="804" y="9440"/>
                    <a:pt x="834" y="9504"/>
                    <a:pt x="854" y="9573"/>
                  </a:cubicBezTo>
                  <a:cubicBezTo>
                    <a:pt x="902" y="9722"/>
                    <a:pt x="947" y="9868"/>
                    <a:pt x="1018" y="10011"/>
                  </a:cubicBezTo>
                  <a:cubicBezTo>
                    <a:pt x="1055" y="10083"/>
                    <a:pt x="1099" y="10144"/>
                    <a:pt x="1151" y="10209"/>
                  </a:cubicBezTo>
                  <a:cubicBezTo>
                    <a:pt x="1191" y="10259"/>
                    <a:pt x="1242" y="10304"/>
                    <a:pt x="1286" y="10352"/>
                  </a:cubicBezTo>
                  <a:cubicBezTo>
                    <a:pt x="1334" y="10402"/>
                    <a:pt x="1378" y="10454"/>
                    <a:pt x="1436" y="10491"/>
                  </a:cubicBezTo>
                  <a:cubicBezTo>
                    <a:pt x="1494" y="10529"/>
                    <a:pt x="1555" y="10542"/>
                    <a:pt x="1623" y="10549"/>
                  </a:cubicBezTo>
                  <a:cubicBezTo>
                    <a:pt x="1628" y="10550"/>
                    <a:pt x="1633" y="10550"/>
                    <a:pt x="1639" y="10550"/>
                  </a:cubicBezTo>
                  <a:cubicBezTo>
                    <a:pt x="1666" y="10550"/>
                    <a:pt x="1702" y="10544"/>
                    <a:pt x="1722" y="10538"/>
                  </a:cubicBezTo>
                  <a:cubicBezTo>
                    <a:pt x="1766" y="10529"/>
                    <a:pt x="1810" y="10512"/>
                    <a:pt x="1851" y="10494"/>
                  </a:cubicBezTo>
                  <a:cubicBezTo>
                    <a:pt x="1922" y="10463"/>
                    <a:pt x="1980" y="10392"/>
                    <a:pt x="2024" y="10334"/>
                  </a:cubicBezTo>
                  <a:cubicBezTo>
                    <a:pt x="2085" y="10263"/>
                    <a:pt x="2137" y="10185"/>
                    <a:pt x="2181" y="10100"/>
                  </a:cubicBezTo>
                  <a:cubicBezTo>
                    <a:pt x="2236" y="9998"/>
                    <a:pt x="2283" y="9889"/>
                    <a:pt x="2324" y="9780"/>
                  </a:cubicBezTo>
                  <a:cubicBezTo>
                    <a:pt x="2382" y="9634"/>
                    <a:pt x="2443" y="9484"/>
                    <a:pt x="2490" y="9334"/>
                  </a:cubicBezTo>
                  <a:cubicBezTo>
                    <a:pt x="2518" y="9246"/>
                    <a:pt x="2545" y="9154"/>
                    <a:pt x="2572" y="9066"/>
                  </a:cubicBezTo>
                  <a:cubicBezTo>
                    <a:pt x="2596" y="8987"/>
                    <a:pt x="2613" y="8902"/>
                    <a:pt x="2633" y="8824"/>
                  </a:cubicBezTo>
                  <a:cubicBezTo>
                    <a:pt x="2671" y="8678"/>
                    <a:pt x="2702" y="8535"/>
                    <a:pt x="2732" y="8389"/>
                  </a:cubicBezTo>
                  <a:cubicBezTo>
                    <a:pt x="2800" y="8075"/>
                    <a:pt x="2875" y="7763"/>
                    <a:pt x="2936" y="7450"/>
                  </a:cubicBezTo>
                  <a:cubicBezTo>
                    <a:pt x="2939" y="7426"/>
                    <a:pt x="2943" y="7406"/>
                    <a:pt x="2950" y="7381"/>
                  </a:cubicBezTo>
                  <a:cubicBezTo>
                    <a:pt x="2967" y="7361"/>
                    <a:pt x="2983" y="7341"/>
                    <a:pt x="3008" y="7314"/>
                  </a:cubicBezTo>
                  <a:cubicBezTo>
                    <a:pt x="3035" y="7273"/>
                    <a:pt x="3055" y="7232"/>
                    <a:pt x="3076" y="7188"/>
                  </a:cubicBezTo>
                  <a:cubicBezTo>
                    <a:pt x="3099" y="7137"/>
                    <a:pt x="3130" y="7086"/>
                    <a:pt x="3161" y="7039"/>
                  </a:cubicBezTo>
                  <a:cubicBezTo>
                    <a:pt x="3195" y="6987"/>
                    <a:pt x="3228" y="6940"/>
                    <a:pt x="3256" y="6888"/>
                  </a:cubicBezTo>
                  <a:cubicBezTo>
                    <a:pt x="3300" y="6810"/>
                    <a:pt x="3324" y="6719"/>
                    <a:pt x="3348" y="6634"/>
                  </a:cubicBezTo>
                  <a:cubicBezTo>
                    <a:pt x="3385" y="6501"/>
                    <a:pt x="3419" y="6372"/>
                    <a:pt x="3443" y="6235"/>
                  </a:cubicBezTo>
                  <a:cubicBezTo>
                    <a:pt x="3446" y="6205"/>
                    <a:pt x="3453" y="6174"/>
                    <a:pt x="3457" y="6147"/>
                  </a:cubicBezTo>
                  <a:cubicBezTo>
                    <a:pt x="3464" y="6113"/>
                    <a:pt x="3467" y="6079"/>
                    <a:pt x="3470" y="6048"/>
                  </a:cubicBezTo>
                  <a:cubicBezTo>
                    <a:pt x="3477" y="6014"/>
                    <a:pt x="3481" y="5984"/>
                    <a:pt x="3484" y="5949"/>
                  </a:cubicBezTo>
                  <a:cubicBezTo>
                    <a:pt x="3494" y="5871"/>
                    <a:pt x="3504" y="5794"/>
                    <a:pt x="3511" y="5715"/>
                  </a:cubicBezTo>
                  <a:cubicBezTo>
                    <a:pt x="3525" y="5562"/>
                    <a:pt x="3535" y="5409"/>
                    <a:pt x="3545" y="5256"/>
                  </a:cubicBezTo>
                  <a:cubicBezTo>
                    <a:pt x="3566" y="4936"/>
                    <a:pt x="3572" y="4620"/>
                    <a:pt x="3586" y="4304"/>
                  </a:cubicBezTo>
                  <a:cubicBezTo>
                    <a:pt x="3589" y="4153"/>
                    <a:pt x="3600" y="4004"/>
                    <a:pt x="3600" y="3855"/>
                  </a:cubicBezTo>
                  <a:cubicBezTo>
                    <a:pt x="3603" y="3773"/>
                    <a:pt x="3603" y="3691"/>
                    <a:pt x="3603" y="3613"/>
                  </a:cubicBezTo>
                  <a:cubicBezTo>
                    <a:pt x="3603" y="3602"/>
                    <a:pt x="3600" y="3593"/>
                    <a:pt x="3600" y="3585"/>
                  </a:cubicBezTo>
                  <a:cubicBezTo>
                    <a:pt x="3603" y="3552"/>
                    <a:pt x="3606" y="3521"/>
                    <a:pt x="3610" y="3490"/>
                  </a:cubicBezTo>
                  <a:cubicBezTo>
                    <a:pt x="3627" y="3330"/>
                    <a:pt x="3630" y="3167"/>
                    <a:pt x="3633" y="3004"/>
                  </a:cubicBezTo>
                  <a:cubicBezTo>
                    <a:pt x="3633" y="2841"/>
                    <a:pt x="3616" y="2674"/>
                    <a:pt x="3596" y="2511"/>
                  </a:cubicBezTo>
                  <a:cubicBezTo>
                    <a:pt x="3572" y="2303"/>
                    <a:pt x="3552" y="2095"/>
                    <a:pt x="3521" y="1888"/>
                  </a:cubicBezTo>
                  <a:cubicBezTo>
                    <a:pt x="3504" y="1769"/>
                    <a:pt x="3484" y="1654"/>
                    <a:pt x="3464" y="1538"/>
                  </a:cubicBezTo>
                  <a:cubicBezTo>
                    <a:pt x="3446" y="1432"/>
                    <a:pt x="3433" y="1327"/>
                    <a:pt x="3416" y="1222"/>
                  </a:cubicBezTo>
                  <a:cubicBezTo>
                    <a:pt x="3382" y="1004"/>
                    <a:pt x="3310" y="789"/>
                    <a:pt x="3201" y="595"/>
                  </a:cubicBezTo>
                  <a:cubicBezTo>
                    <a:pt x="3147" y="500"/>
                    <a:pt x="3082" y="412"/>
                    <a:pt x="3018" y="324"/>
                  </a:cubicBezTo>
                  <a:cubicBezTo>
                    <a:pt x="2943" y="222"/>
                    <a:pt x="2861" y="88"/>
                    <a:pt x="2743" y="27"/>
                  </a:cubicBezTo>
                  <a:cubicBezTo>
                    <a:pt x="2705" y="10"/>
                    <a:pt x="2668" y="0"/>
                    <a:pt x="26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40"/>
            <p:cNvSpPr/>
            <p:nvPr/>
          </p:nvSpPr>
          <p:spPr>
            <a:xfrm rot="124414">
              <a:off x="5595089" y="1940471"/>
              <a:ext cx="206522" cy="459357"/>
            </a:xfrm>
            <a:custGeom>
              <a:avLst/>
              <a:gdLst/>
              <a:ahLst/>
              <a:cxnLst/>
              <a:rect l="l" t="t" r="r" b="b"/>
              <a:pathLst>
                <a:path w="3001" h="6675" extrusionOk="0">
                  <a:moveTo>
                    <a:pt x="2674" y="283"/>
                  </a:moveTo>
                  <a:cubicBezTo>
                    <a:pt x="2651" y="327"/>
                    <a:pt x="2630" y="364"/>
                    <a:pt x="2602" y="405"/>
                  </a:cubicBezTo>
                  <a:cubicBezTo>
                    <a:pt x="2545" y="501"/>
                    <a:pt x="2494" y="599"/>
                    <a:pt x="2443" y="698"/>
                  </a:cubicBezTo>
                  <a:cubicBezTo>
                    <a:pt x="2436" y="715"/>
                    <a:pt x="2429" y="732"/>
                    <a:pt x="2419" y="746"/>
                  </a:cubicBezTo>
                  <a:cubicBezTo>
                    <a:pt x="2419" y="729"/>
                    <a:pt x="2416" y="711"/>
                    <a:pt x="2416" y="694"/>
                  </a:cubicBezTo>
                  <a:cubicBezTo>
                    <a:pt x="2402" y="650"/>
                    <a:pt x="2382" y="613"/>
                    <a:pt x="2351" y="578"/>
                  </a:cubicBezTo>
                  <a:cubicBezTo>
                    <a:pt x="2450" y="480"/>
                    <a:pt x="2558" y="388"/>
                    <a:pt x="2664" y="293"/>
                  </a:cubicBezTo>
                  <a:cubicBezTo>
                    <a:pt x="2668" y="289"/>
                    <a:pt x="2671" y="286"/>
                    <a:pt x="2674" y="283"/>
                  </a:cubicBezTo>
                  <a:close/>
                  <a:moveTo>
                    <a:pt x="174" y="3855"/>
                  </a:moveTo>
                  <a:cubicBezTo>
                    <a:pt x="173" y="3857"/>
                    <a:pt x="173" y="3860"/>
                    <a:pt x="172" y="3863"/>
                  </a:cubicBezTo>
                  <a:lnTo>
                    <a:pt x="172" y="3863"/>
                  </a:lnTo>
                  <a:cubicBezTo>
                    <a:pt x="173" y="3860"/>
                    <a:pt x="173" y="3857"/>
                    <a:pt x="174" y="3855"/>
                  </a:cubicBezTo>
                  <a:close/>
                  <a:moveTo>
                    <a:pt x="2878" y="0"/>
                  </a:moveTo>
                  <a:cubicBezTo>
                    <a:pt x="2817" y="0"/>
                    <a:pt x="2766" y="48"/>
                    <a:pt x="2759" y="106"/>
                  </a:cubicBezTo>
                  <a:cubicBezTo>
                    <a:pt x="2756" y="116"/>
                    <a:pt x="2753" y="123"/>
                    <a:pt x="2749" y="133"/>
                  </a:cubicBezTo>
                  <a:cubicBezTo>
                    <a:pt x="2732" y="167"/>
                    <a:pt x="2715" y="204"/>
                    <a:pt x="2698" y="239"/>
                  </a:cubicBezTo>
                  <a:cubicBezTo>
                    <a:pt x="2712" y="191"/>
                    <a:pt x="2698" y="140"/>
                    <a:pt x="2664" y="106"/>
                  </a:cubicBezTo>
                  <a:cubicBezTo>
                    <a:pt x="2638" y="80"/>
                    <a:pt x="2606" y="68"/>
                    <a:pt x="2574" y="68"/>
                  </a:cubicBezTo>
                  <a:cubicBezTo>
                    <a:pt x="2540" y="68"/>
                    <a:pt x="2505" y="81"/>
                    <a:pt x="2477" y="106"/>
                  </a:cubicBezTo>
                  <a:cubicBezTo>
                    <a:pt x="2382" y="191"/>
                    <a:pt x="2283" y="272"/>
                    <a:pt x="2191" y="358"/>
                  </a:cubicBezTo>
                  <a:cubicBezTo>
                    <a:pt x="2147" y="399"/>
                    <a:pt x="2103" y="440"/>
                    <a:pt x="2059" y="484"/>
                  </a:cubicBezTo>
                  <a:cubicBezTo>
                    <a:pt x="1984" y="497"/>
                    <a:pt x="1905" y="531"/>
                    <a:pt x="1841" y="572"/>
                  </a:cubicBezTo>
                  <a:cubicBezTo>
                    <a:pt x="1732" y="644"/>
                    <a:pt x="1633" y="729"/>
                    <a:pt x="1535" y="817"/>
                  </a:cubicBezTo>
                  <a:cubicBezTo>
                    <a:pt x="1354" y="980"/>
                    <a:pt x="1205" y="1174"/>
                    <a:pt x="1068" y="1374"/>
                  </a:cubicBezTo>
                  <a:cubicBezTo>
                    <a:pt x="1011" y="1460"/>
                    <a:pt x="957" y="1552"/>
                    <a:pt x="905" y="1644"/>
                  </a:cubicBezTo>
                  <a:cubicBezTo>
                    <a:pt x="878" y="1691"/>
                    <a:pt x="851" y="1735"/>
                    <a:pt x="827" y="1787"/>
                  </a:cubicBezTo>
                  <a:cubicBezTo>
                    <a:pt x="786" y="1858"/>
                    <a:pt x="759" y="1939"/>
                    <a:pt x="725" y="2014"/>
                  </a:cubicBezTo>
                  <a:cubicBezTo>
                    <a:pt x="637" y="2225"/>
                    <a:pt x="561" y="2440"/>
                    <a:pt x="487" y="2654"/>
                  </a:cubicBezTo>
                  <a:cubicBezTo>
                    <a:pt x="450" y="2759"/>
                    <a:pt x="412" y="2864"/>
                    <a:pt x="378" y="2974"/>
                  </a:cubicBezTo>
                  <a:cubicBezTo>
                    <a:pt x="348" y="3068"/>
                    <a:pt x="321" y="3164"/>
                    <a:pt x="296" y="3256"/>
                  </a:cubicBezTo>
                  <a:cubicBezTo>
                    <a:pt x="269" y="3354"/>
                    <a:pt x="249" y="3450"/>
                    <a:pt x="232" y="3548"/>
                  </a:cubicBezTo>
                  <a:cubicBezTo>
                    <a:pt x="209" y="3657"/>
                    <a:pt x="187" y="3765"/>
                    <a:pt x="170" y="3876"/>
                  </a:cubicBezTo>
                  <a:lnTo>
                    <a:pt x="170" y="3876"/>
                  </a:lnTo>
                  <a:cubicBezTo>
                    <a:pt x="171" y="3872"/>
                    <a:pt x="171" y="3867"/>
                    <a:pt x="172" y="3863"/>
                  </a:cubicBezTo>
                  <a:lnTo>
                    <a:pt x="172" y="3863"/>
                  </a:lnTo>
                  <a:cubicBezTo>
                    <a:pt x="169" y="3877"/>
                    <a:pt x="167" y="3891"/>
                    <a:pt x="164" y="3905"/>
                  </a:cubicBezTo>
                  <a:cubicBezTo>
                    <a:pt x="126" y="4130"/>
                    <a:pt x="76" y="4354"/>
                    <a:pt x="62" y="4579"/>
                  </a:cubicBezTo>
                  <a:cubicBezTo>
                    <a:pt x="55" y="4685"/>
                    <a:pt x="48" y="4787"/>
                    <a:pt x="38" y="4892"/>
                  </a:cubicBezTo>
                  <a:cubicBezTo>
                    <a:pt x="31" y="4984"/>
                    <a:pt x="21" y="5073"/>
                    <a:pt x="18" y="5164"/>
                  </a:cubicBezTo>
                  <a:cubicBezTo>
                    <a:pt x="10" y="5273"/>
                    <a:pt x="4" y="5382"/>
                    <a:pt x="4" y="5491"/>
                  </a:cubicBezTo>
                  <a:cubicBezTo>
                    <a:pt x="1" y="5607"/>
                    <a:pt x="10" y="5722"/>
                    <a:pt x="7" y="5838"/>
                  </a:cubicBezTo>
                  <a:cubicBezTo>
                    <a:pt x="1" y="5950"/>
                    <a:pt x="7" y="6062"/>
                    <a:pt x="7" y="6175"/>
                  </a:cubicBezTo>
                  <a:cubicBezTo>
                    <a:pt x="4" y="6246"/>
                    <a:pt x="18" y="6318"/>
                    <a:pt x="24" y="6389"/>
                  </a:cubicBezTo>
                  <a:cubicBezTo>
                    <a:pt x="31" y="6430"/>
                    <a:pt x="51" y="6470"/>
                    <a:pt x="68" y="6508"/>
                  </a:cubicBezTo>
                  <a:cubicBezTo>
                    <a:pt x="96" y="6579"/>
                    <a:pt x="181" y="6651"/>
                    <a:pt x="255" y="6665"/>
                  </a:cubicBezTo>
                  <a:cubicBezTo>
                    <a:pt x="281" y="6672"/>
                    <a:pt x="307" y="6675"/>
                    <a:pt x="333" y="6675"/>
                  </a:cubicBezTo>
                  <a:cubicBezTo>
                    <a:pt x="355" y="6675"/>
                    <a:pt x="378" y="6672"/>
                    <a:pt x="402" y="6668"/>
                  </a:cubicBezTo>
                  <a:cubicBezTo>
                    <a:pt x="450" y="6654"/>
                    <a:pt x="494" y="6627"/>
                    <a:pt x="531" y="6593"/>
                  </a:cubicBezTo>
                  <a:cubicBezTo>
                    <a:pt x="579" y="6555"/>
                    <a:pt x="610" y="6481"/>
                    <a:pt x="619" y="6423"/>
                  </a:cubicBezTo>
                  <a:cubicBezTo>
                    <a:pt x="630" y="6375"/>
                    <a:pt x="637" y="6324"/>
                    <a:pt x="640" y="6273"/>
                  </a:cubicBezTo>
                  <a:cubicBezTo>
                    <a:pt x="647" y="6208"/>
                    <a:pt x="650" y="6141"/>
                    <a:pt x="654" y="6076"/>
                  </a:cubicBezTo>
                  <a:cubicBezTo>
                    <a:pt x="657" y="5930"/>
                    <a:pt x="668" y="5783"/>
                    <a:pt x="660" y="5637"/>
                  </a:cubicBezTo>
                  <a:lnTo>
                    <a:pt x="660" y="5610"/>
                  </a:lnTo>
                  <a:cubicBezTo>
                    <a:pt x="684" y="5522"/>
                    <a:pt x="712" y="5433"/>
                    <a:pt x="739" y="5345"/>
                  </a:cubicBezTo>
                  <a:cubicBezTo>
                    <a:pt x="786" y="5195"/>
                    <a:pt x="841" y="5048"/>
                    <a:pt x="892" y="4902"/>
                  </a:cubicBezTo>
                  <a:cubicBezTo>
                    <a:pt x="984" y="4635"/>
                    <a:pt x="1086" y="4374"/>
                    <a:pt x="1195" y="4112"/>
                  </a:cubicBezTo>
                  <a:lnTo>
                    <a:pt x="1195" y="4112"/>
                  </a:lnTo>
                  <a:cubicBezTo>
                    <a:pt x="1295" y="3877"/>
                    <a:pt x="1390" y="3641"/>
                    <a:pt x="1470" y="3399"/>
                  </a:cubicBezTo>
                  <a:cubicBezTo>
                    <a:pt x="1545" y="3164"/>
                    <a:pt x="1613" y="2926"/>
                    <a:pt x="1704" y="2698"/>
                  </a:cubicBezTo>
                  <a:cubicBezTo>
                    <a:pt x="1749" y="2596"/>
                    <a:pt x="1793" y="2497"/>
                    <a:pt x="1851" y="2399"/>
                  </a:cubicBezTo>
                  <a:cubicBezTo>
                    <a:pt x="1916" y="2286"/>
                    <a:pt x="1980" y="2170"/>
                    <a:pt x="2045" y="2052"/>
                  </a:cubicBezTo>
                  <a:cubicBezTo>
                    <a:pt x="2158" y="1844"/>
                    <a:pt x="2249" y="1627"/>
                    <a:pt x="2354" y="1415"/>
                  </a:cubicBezTo>
                  <a:cubicBezTo>
                    <a:pt x="2456" y="1208"/>
                    <a:pt x="2572" y="1004"/>
                    <a:pt x="2671" y="796"/>
                  </a:cubicBezTo>
                  <a:cubicBezTo>
                    <a:pt x="2766" y="599"/>
                    <a:pt x="2885" y="419"/>
                    <a:pt x="2974" y="225"/>
                  </a:cubicBezTo>
                  <a:cubicBezTo>
                    <a:pt x="2987" y="191"/>
                    <a:pt x="3001" y="157"/>
                    <a:pt x="3001" y="123"/>
                  </a:cubicBezTo>
                  <a:cubicBezTo>
                    <a:pt x="2998" y="55"/>
                    <a:pt x="2949" y="0"/>
                    <a:pt x="28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40"/>
            <p:cNvSpPr/>
            <p:nvPr/>
          </p:nvSpPr>
          <p:spPr>
            <a:xfrm rot="124414">
              <a:off x="5544526" y="1892384"/>
              <a:ext cx="197369" cy="605801"/>
            </a:xfrm>
            <a:custGeom>
              <a:avLst/>
              <a:gdLst/>
              <a:ahLst/>
              <a:cxnLst/>
              <a:rect l="l" t="t" r="r" b="b"/>
              <a:pathLst>
                <a:path w="2868" h="8803" extrusionOk="0">
                  <a:moveTo>
                    <a:pt x="985" y="2632"/>
                  </a:moveTo>
                  <a:cubicBezTo>
                    <a:pt x="985" y="2633"/>
                    <a:pt x="984" y="2635"/>
                    <a:pt x="984" y="2636"/>
                  </a:cubicBezTo>
                  <a:cubicBezTo>
                    <a:pt x="984" y="2635"/>
                    <a:pt x="984" y="2633"/>
                    <a:pt x="985" y="2632"/>
                  </a:cubicBezTo>
                  <a:close/>
                  <a:moveTo>
                    <a:pt x="2705" y="0"/>
                  </a:moveTo>
                  <a:cubicBezTo>
                    <a:pt x="2654" y="0"/>
                    <a:pt x="2606" y="28"/>
                    <a:pt x="2576" y="72"/>
                  </a:cubicBezTo>
                  <a:cubicBezTo>
                    <a:pt x="2439" y="279"/>
                    <a:pt x="2307" y="490"/>
                    <a:pt x="2157" y="691"/>
                  </a:cubicBezTo>
                  <a:cubicBezTo>
                    <a:pt x="2116" y="742"/>
                    <a:pt x="2075" y="796"/>
                    <a:pt x="2034" y="848"/>
                  </a:cubicBezTo>
                  <a:cubicBezTo>
                    <a:pt x="1926" y="983"/>
                    <a:pt x="1813" y="1116"/>
                    <a:pt x="1711" y="1256"/>
                  </a:cubicBezTo>
                  <a:cubicBezTo>
                    <a:pt x="1657" y="1323"/>
                    <a:pt x="1609" y="1399"/>
                    <a:pt x="1562" y="1473"/>
                  </a:cubicBezTo>
                  <a:cubicBezTo>
                    <a:pt x="1521" y="1541"/>
                    <a:pt x="1477" y="1609"/>
                    <a:pt x="1436" y="1677"/>
                  </a:cubicBezTo>
                  <a:cubicBezTo>
                    <a:pt x="1395" y="1749"/>
                    <a:pt x="1358" y="1817"/>
                    <a:pt x="1323" y="1888"/>
                  </a:cubicBezTo>
                  <a:cubicBezTo>
                    <a:pt x="1293" y="1963"/>
                    <a:pt x="1262" y="2035"/>
                    <a:pt x="1229" y="2106"/>
                  </a:cubicBezTo>
                  <a:cubicBezTo>
                    <a:pt x="1157" y="2265"/>
                    <a:pt x="1077" y="2417"/>
                    <a:pt x="1007" y="2575"/>
                  </a:cubicBezTo>
                  <a:lnTo>
                    <a:pt x="1007" y="2575"/>
                  </a:lnTo>
                  <a:cubicBezTo>
                    <a:pt x="1007" y="2575"/>
                    <a:pt x="1007" y="2575"/>
                    <a:pt x="1007" y="2575"/>
                  </a:cubicBezTo>
                  <a:lnTo>
                    <a:pt x="1007" y="2575"/>
                  </a:lnTo>
                  <a:cubicBezTo>
                    <a:pt x="1004" y="2583"/>
                    <a:pt x="1000" y="2591"/>
                    <a:pt x="997" y="2600"/>
                  </a:cubicBezTo>
                  <a:cubicBezTo>
                    <a:pt x="1001" y="2592"/>
                    <a:pt x="1004" y="2586"/>
                    <a:pt x="1007" y="2576"/>
                  </a:cubicBezTo>
                  <a:lnTo>
                    <a:pt x="1007" y="2576"/>
                  </a:lnTo>
                  <a:cubicBezTo>
                    <a:pt x="1004" y="2586"/>
                    <a:pt x="1001" y="2592"/>
                    <a:pt x="997" y="2603"/>
                  </a:cubicBezTo>
                  <a:cubicBezTo>
                    <a:pt x="992" y="2610"/>
                    <a:pt x="989" y="2620"/>
                    <a:pt x="986" y="2628"/>
                  </a:cubicBezTo>
                  <a:lnTo>
                    <a:pt x="986" y="2628"/>
                  </a:lnTo>
                  <a:cubicBezTo>
                    <a:pt x="969" y="2669"/>
                    <a:pt x="952" y="2709"/>
                    <a:pt x="936" y="2749"/>
                  </a:cubicBezTo>
                  <a:cubicBezTo>
                    <a:pt x="861" y="2926"/>
                    <a:pt x="786" y="3102"/>
                    <a:pt x="722" y="3283"/>
                  </a:cubicBezTo>
                  <a:cubicBezTo>
                    <a:pt x="654" y="3470"/>
                    <a:pt x="585" y="3657"/>
                    <a:pt x="521" y="3845"/>
                  </a:cubicBezTo>
                  <a:cubicBezTo>
                    <a:pt x="450" y="4041"/>
                    <a:pt x="392" y="4242"/>
                    <a:pt x="337" y="4443"/>
                  </a:cubicBezTo>
                  <a:cubicBezTo>
                    <a:pt x="310" y="4538"/>
                    <a:pt x="282" y="4630"/>
                    <a:pt x="259" y="4722"/>
                  </a:cubicBezTo>
                  <a:cubicBezTo>
                    <a:pt x="235" y="4824"/>
                    <a:pt x="215" y="4926"/>
                    <a:pt x="197" y="5028"/>
                  </a:cubicBezTo>
                  <a:cubicBezTo>
                    <a:pt x="164" y="5225"/>
                    <a:pt x="130" y="5419"/>
                    <a:pt x="99" y="5616"/>
                  </a:cubicBezTo>
                  <a:cubicBezTo>
                    <a:pt x="86" y="5708"/>
                    <a:pt x="68" y="5804"/>
                    <a:pt x="48" y="5895"/>
                  </a:cubicBezTo>
                  <a:cubicBezTo>
                    <a:pt x="42" y="5936"/>
                    <a:pt x="31" y="5980"/>
                    <a:pt x="24" y="6021"/>
                  </a:cubicBezTo>
                  <a:cubicBezTo>
                    <a:pt x="21" y="6038"/>
                    <a:pt x="17" y="6059"/>
                    <a:pt x="14" y="6079"/>
                  </a:cubicBezTo>
                  <a:cubicBezTo>
                    <a:pt x="7" y="6110"/>
                    <a:pt x="1" y="6140"/>
                    <a:pt x="4" y="6171"/>
                  </a:cubicBezTo>
                  <a:cubicBezTo>
                    <a:pt x="4" y="6212"/>
                    <a:pt x="14" y="6246"/>
                    <a:pt x="31" y="6280"/>
                  </a:cubicBezTo>
                  <a:cubicBezTo>
                    <a:pt x="45" y="6297"/>
                    <a:pt x="58" y="6314"/>
                    <a:pt x="72" y="6330"/>
                  </a:cubicBezTo>
                  <a:cubicBezTo>
                    <a:pt x="95" y="6358"/>
                    <a:pt x="126" y="6375"/>
                    <a:pt x="160" y="6385"/>
                  </a:cubicBezTo>
                  <a:cubicBezTo>
                    <a:pt x="160" y="6409"/>
                    <a:pt x="153" y="6433"/>
                    <a:pt x="153" y="6457"/>
                  </a:cubicBezTo>
                  <a:cubicBezTo>
                    <a:pt x="150" y="6473"/>
                    <a:pt x="147" y="6487"/>
                    <a:pt x="147" y="6501"/>
                  </a:cubicBezTo>
                  <a:cubicBezTo>
                    <a:pt x="144" y="6508"/>
                    <a:pt x="144" y="6511"/>
                    <a:pt x="144" y="6514"/>
                  </a:cubicBezTo>
                  <a:cubicBezTo>
                    <a:pt x="130" y="6616"/>
                    <a:pt x="116" y="6718"/>
                    <a:pt x="106" y="6820"/>
                  </a:cubicBezTo>
                  <a:cubicBezTo>
                    <a:pt x="82" y="7015"/>
                    <a:pt x="92" y="7208"/>
                    <a:pt x="89" y="7399"/>
                  </a:cubicBezTo>
                  <a:cubicBezTo>
                    <a:pt x="89" y="7491"/>
                    <a:pt x="82" y="7580"/>
                    <a:pt x="82" y="7668"/>
                  </a:cubicBezTo>
                  <a:cubicBezTo>
                    <a:pt x="86" y="7767"/>
                    <a:pt x="92" y="7861"/>
                    <a:pt x="95" y="7960"/>
                  </a:cubicBezTo>
                  <a:cubicBezTo>
                    <a:pt x="103" y="8069"/>
                    <a:pt x="119" y="8181"/>
                    <a:pt x="140" y="8290"/>
                  </a:cubicBezTo>
                  <a:cubicBezTo>
                    <a:pt x="150" y="8341"/>
                    <a:pt x="167" y="8385"/>
                    <a:pt x="184" y="8433"/>
                  </a:cubicBezTo>
                  <a:cubicBezTo>
                    <a:pt x="197" y="8478"/>
                    <a:pt x="215" y="8522"/>
                    <a:pt x="232" y="8566"/>
                  </a:cubicBezTo>
                  <a:cubicBezTo>
                    <a:pt x="249" y="8610"/>
                    <a:pt x="269" y="8665"/>
                    <a:pt x="296" y="8709"/>
                  </a:cubicBezTo>
                  <a:cubicBezTo>
                    <a:pt x="330" y="8765"/>
                    <a:pt x="391" y="8802"/>
                    <a:pt x="459" y="8802"/>
                  </a:cubicBezTo>
                  <a:cubicBezTo>
                    <a:pt x="474" y="8802"/>
                    <a:pt x="489" y="8800"/>
                    <a:pt x="504" y="8797"/>
                  </a:cubicBezTo>
                  <a:cubicBezTo>
                    <a:pt x="535" y="8787"/>
                    <a:pt x="565" y="8770"/>
                    <a:pt x="589" y="8746"/>
                  </a:cubicBezTo>
                  <a:cubicBezTo>
                    <a:pt x="623" y="8709"/>
                    <a:pt x="637" y="8668"/>
                    <a:pt x="643" y="8616"/>
                  </a:cubicBezTo>
                  <a:cubicBezTo>
                    <a:pt x="654" y="8528"/>
                    <a:pt x="633" y="8440"/>
                    <a:pt x="620" y="8348"/>
                  </a:cubicBezTo>
                  <a:cubicBezTo>
                    <a:pt x="616" y="8321"/>
                    <a:pt x="613" y="8294"/>
                    <a:pt x="609" y="8266"/>
                  </a:cubicBezTo>
                  <a:cubicBezTo>
                    <a:pt x="599" y="8151"/>
                    <a:pt x="596" y="8035"/>
                    <a:pt x="593" y="7919"/>
                  </a:cubicBezTo>
                  <a:cubicBezTo>
                    <a:pt x="585" y="7793"/>
                    <a:pt x="589" y="7671"/>
                    <a:pt x="593" y="7545"/>
                  </a:cubicBezTo>
                  <a:cubicBezTo>
                    <a:pt x="599" y="7423"/>
                    <a:pt x="606" y="7304"/>
                    <a:pt x="606" y="7184"/>
                  </a:cubicBezTo>
                  <a:cubicBezTo>
                    <a:pt x="606" y="7062"/>
                    <a:pt x="616" y="6940"/>
                    <a:pt x="633" y="6817"/>
                  </a:cubicBezTo>
                  <a:cubicBezTo>
                    <a:pt x="643" y="6743"/>
                    <a:pt x="654" y="6668"/>
                    <a:pt x="664" y="6593"/>
                  </a:cubicBezTo>
                  <a:cubicBezTo>
                    <a:pt x="670" y="6572"/>
                    <a:pt x="670" y="6552"/>
                    <a:pt x="670" y="6531"/>
                  </a:cubicBezTo>
                  <a:cubicBezTo>
                    <a:pt x="691" y="6406"/>
                    <a:pt x="704" y="6280"/>
                    <a:pt x="722" y="6157"/>
                  </a:cubicBezTo>
                  <a:cubicBezTo>
                    <a:pt x="749" y="5963"/>
                    <a:pt x="786" y="5776"/>
                    <a:pt x="817" y="5583"/>
                  </a:cubicBezTo>
                  <a:cubicBezTo>
                    <a:pt x="851" y="5379"/>
                    <a:pt x="885" y="5174"/>
                    <a:pt x="932" y="4970"/>
                  </a:cubicBezTo>
                  <a:cubicBezTo>
                    <a:pt x="984" y="4759"/>
                    <a:pt x="1034" y="4548"/>
                    <a:pt x="1078" y="4338"/>
                  </a:cubicBezTo>
                  <a:cubicBezTo>
                    <a:pt x="1103" y="4236"/>
                    <a:pt x="1127" y="4137"/>
                    <a:pt x="1153" y="4035"/>
                  </a:cubicBezTo>
                  <a:cubicBezTo>
                    <a:pt x="1185" y="3936"/>
                    <a:pt x="1218" y="3837"/>
                    <a:pt x="1256" y="3738"/>
                  </a:cubicBezTo>
                  <a:cubicBezTo>
                    <a:pt x="1296" y="3623"/>
                    <a:pt x="1344" y="3511"/>
                    <a:pt x="1389" y="3399"/>
                  </a:cubicBezTo>
                  <a:cubicBezTo>
                    <a:pt x="1439" y="3273"/>
                    <a:pt x="1480" y="3147"/>
                    <a:pt x="1527" y="3024"/>
                  </a:cubicBezTo>
                  <a:cubicBezTo>
                    <a:pt x="1613" y="2800"/>
                    <a:pt x="1684" y="2568"/>
                    <a:pt x="1772" y="2347"/>
                  </a:cubicBezTo>
                  <a:cubicBezTo>
                    <a:pt x="1841" y="2191"/>
                    <a:pt x="1912" y="2038"/>
                    <a:pt x="1987" y="1885"/>
                  </a:cubicBezTo>
                  <a:cubicBezTo>
                    <a:pt x="2069" y="1718"/>
                    <a:pt x="2160" y="1555"/>
                    <a:pt x="2252" y="1391"/>
                  </a:cubicBezTo>
                  <a:cubicBezTo>
                    <a:pt x="2337" y="1235"/>
                    <a:pt x="2422" y="1079"/>
                    <a:pt x="2507" y="922"/>
                  </a:cubicBezTo>
                  <a:cubicBezTo>
                    <a:pt x="2541" y="854"/>
                    <a:pt x="2576" y="783"/>
                    <a:pt x="2613" y="714"/>
                  </a:cubicBezTo>
                  <a:cubicBezTo>
                    <a:pt x="2634" y="670"/>
                    <a:pt x="2657" y="626"/>
                    <a:pt x="2681" y="582"/>
                  </a:cubicBezTo>
                  <a:cubicBezTo>
                    <a:pt x="2691" y="565"/>
                    <a:pt x="2701" y="551"/>
                    <a:pt x="2711" y="534"/>
                  </a:cubicBezTo>
                  <a:cubicBezTo>
                    <a:pt x="2742" y="493"/>
                    <a:pt x="2763" y="460"/>
                    <a:pt x="2769" y="405"/>
                  </a:cubicBezTo>
                  <a:cubicBezTo>
                    <a:pt x="2769" y="381"/>
                    <a:pt x="2763" y="354"/>
                    <a:pt x="2749" y="330"/>
                  </a:cubicBezTo>
                  <a:cubicBezTo>
                    <a:pt x="2776" y="293"/>
                    <a:pt x="2800" y="252"/>
                    <a:pt x="2827" y="215"/>
                  </a:cubicBezTo>
                  <a:cubicBezTo>
                    <a:pt x="2868" y="150"/>
                    <a:pt x="2841" y="55"/>
                    <a:pt x="2772" y="17"/>
                  </a:cubicBezTo>
                  <a:cubicBezTo>
                    <a:pt x="2752" y="3"/>
                    <a:pt x="2728" y="0"/>
                    <a:pt x="27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40"/>
            <p:cNvSpPr/>
            <p:nvPr/>
          </p:nvSpPr>
          <p:spPr>
            <a:xfrm rot="124414">
              <a:off x="6043854" y="2208549"/>
              <a:ext cx="160689" cy="261576"/>
            </a:xfrm>
            <a:custGeom>
              <a:avLst/>
              <a:gdLst/>
              <a:ahLst/>
              <a:cxnLst/>
              <a:rect l="l" t="t" r="r" b="b"/>
              <a:pathLst>
                <a:path w="2335" h="3801" extrusionOk="0">
                  <a:moveTo>
                    <a:pt x="2273" y="1583"/>
                  </a:moveTo>
                  <a:lnTo>
                    <a:pt x="2273" y="1583"/>
                  </a:lnTo>
                  <a:cubicBezTo>
                    <a:pt x="2272" y="1586"/>
                    <a:pt x="2272" y="1589"/>
                    <a:pt x="2271" y="1592"/>
                  </a:cubicBezTo>
                  <a:lnTo>
                    <a:pt x="2271" y="1592"/>
                  </a:lnTo>
                  <a:cubicBezTo>
                    <a:pt x="2272" y="1589"/>
                    <a:pt x="2273" y="1587"/>
                    <a:pt x="2273" y="1583"/>
                  </a:cubicBezTo>
                  <a:close/>
                  <a:moveTo>
                    <a:pt x="2271" y="1592"/>
                  </a:moveTo>
                  <a:lnTo>
                    <a:pt x="2271" y="1592"/>
                  </a:lnTo>
                  <a:cubicBezTo>
                    <a:pt x="2271" y="1596"/>
                    <a:pt x="2270" y="1599"/>
                    <a:pt x="2270" y="1603"/>
                  </a:cubicBezTo>
                  <a:cubicBezTo>
                    <a:pt x="2270" y="1599"/>
                    <a:pt x="2271" y="1596"/>
                    <a:pt x="2271" y="1592"/>
                  </a:cubicBezTo>
                  <a:close/>
                  <a:moveTo>
                    <a:pt x="1593" y="1"/>
                  </a:moveTo>
                  <a:cubicBezTo>
                    <a:pt x="1416" y="7"/>
                    <a:pt x="1229" y="52"/>
                    <a:pt x="1075" y="141"/>
                  </a:cubicBezTo>
                  <a:cubicBezTo>
                    <a:pt x="997" y="188"/>
                    <a:pt x="923" y="246"/>
                    <a:pt x="851" y="310"/>
                  </a:cubicBezTo>
                  <a:cubicBezTo>
                    <a:pt x="777" y="378"/>
                    <a:pt x="711" y="460"/>
                    <a:pt x="650" y="541"/>
                  </a:cubicBezTo>
                  <a:cubicBezTo>
                    <a:pt x="562" y="657"/>
                    <a:pt x="494" y="783"/>
                    <a:pt x="433" y="913"/>
                  </a:cubicBezTo>
                  <a:cubicBezTo>
                    <a:pt x="372" y="1039"/>
                    <a:pt x="314" y="1164"/>
                    <a:pt x="256" y="1290"/>
                  </a:cubicBezTo>
                  <a:cubicBezTo>
                    <a:pt x="185" y="1436"/>
                    <a:pt x="119" y="1582"/>
                    <a:pt x="83" y="1739"/>
                  </a:cubicBezTo>
                  <a:cubicBezTo>
                    <a:pt x="58" y="1831"/>
                    <a:pt x="42" y="1929"/>
                    <a:pt x="31" y="2025"/>
                  </a:cubicBezTo>
                  <a:cubicBezTo>
                    <a:pt x="17" y="2110"/>
                    <a:pt x="17" y="2199"/>
                    <a:pt x="11" y="2284"/>
                  </a:cubicBezTo>
                  <a:cubicBezTo>
                    <a:pt x="7" y="2358"/>
                    <a:pt x="4" y="2433"/>
                    <a:pt x="1" y="2508"/>
                  </a:cubicBezTo>
                  <a:cubicBezTo>
                    <a:pt x="1" y="2620"/>
                    <a:pt x="14" y="2733"/>
                    <a:pt x="28" y="2844"/>
                  </a:cubicBezTo>
                  <a:cubicBezTo>
                    <a:pt x="52" y="3015"/>
                    <a:pt x="96" y="3178"/>
                    <a:pt x="171" y="3334"/>
                  </a:cubicBezTo>
                  <a:cubicBezTo>
                    <a:pt x="246" y="3494"/>
                    <a:pt x="368" y="3634"/>
                    <a:pt x="521" y="3719"/>
                  </a:cubicBezTo>
                  <a:cubicBezTo>
                    <a:pt x="627" y="3776"/>
                    <a:pt x="748" y="3801"/>
                    <a:pt x="869" y="3801"/>
                  </a:cubicBezTo>
                  <a:cubicBezTo>
                    <a:pt x="958" y="3801"/>
                    <a:pt x="1048" y="3787"/>
                    <a:pt x="1133" y="3763"/>
                  </a:cubicBezTo>
                  <a:cubicBezTo>
                    <a:pt x="1300" y="3716"/>
                    <a:pt x="1443" y="3617"/>
                    <a:pt x="1573" y="3501"/>
                  </a:cubicBezTo>
                  <a:cubicBezTo>
                    <a:pt x="1634" y="3447"/>
                    <a:pt x="1684" y="3378"/>
                    <a:pt x="1732" y="3314"/>
                  </a:cubicBezTo>
                  <a:cubicBezTo>
                    <a:pt x="1777" y="3256"/>
                    <a:pt x="1813" y="3199"/>
                    <a:pt x="1848" y="3141"/>
                  </a:cubicBezTo>
                  <a:cubicBezTo>
                    <a:pt x="1929" y="3004"/>
                    <a:pt x="1997" y="2855"/>
                    <a:pt x="2045" y="2709"/>
                  </a:cubicBezTo>
                  <a:cubicBezTo>
                    <a:pt x="2093" y="2569"/>
                    <a:pt x="2119" y="2423"/>
                    <a:pt x="2144" y="2276"/>
                  </a:cubicBezTo>
                  <a:cubicBezTo>
                    <a:pt x="2164" y="2164"/>
                    <a:pt x="2181" y="2048"/>
                    <a:pt x="2195" y="1937"/>
                  </a:cubicBezTo>
                  <a:cubicBezTo>
                    <a:pt x="2225" y="1833"/>
                    <a:pt x="2248" y="1729"/>
                    <a:pt x="2265" y="1623"/>
                  </a:cubicBezTo>
                  <a:lnTo>
                    <a:pt x="2265" y="1623"/>
                  </a:lnTo>
                  <a:cubicBezTo>
                    <a:pt x="2264" y="1632"/>
                    <a:pt x="2262" y="1640"/>
                    <a:pt x="2262" y="1647"/>
                  </a:cubicBezTo>
                  <a:lnTo>
                    <a:pt x="2262" y="1647"/>
                  </a:lnTo>
                  <a:cubicBezTo>
                    <a:pt x="2262" y="1637"/>
                    <a:pt x="2266" y="1627"/>
                    <a:pt x="2266" y="1617"/>
                  </a:cubicBezTo>
                  <a:lnTo>
                    <a:pt x="2266" y="1617"/>
                  </a:lnTo>
                  <a:cubicBezTo>
                    <a:pt x="2266" y="1619"/>
                    <a:pt x="2266" y="1621"/>
                    <a:pt x="2265" y="1623"/>
                  </a:cubicBezTo>
                  <a:lnTo>
                    <a:pt x="2265" y="1623"/>
                  </a:lnTo>
                  <a:cubicBezTo>
                    <a:pt x="2266" y="1619"/>
                    <a:pt x="2266" y="1614"/>
                    <a:pt x="2266" y="1610"/>
                  </a:cubicBezTo>
                  <a:cubicBezTo>
                    <a:pt x="2270" y="1599"/>
                    <a:pt x="2270" y="1590"/>
                    <a:pt x="2273" y="1579"/>
                  </a:cubicBezTo>
                  <a:lnTo>
                    <a:pt x="2273" y="1579"/>
                  </a:lnTo>
                  <a:cubicBezTo>
                    <a:pt x="2273" y="1581"/>
                    <a:pt x="2273" y="1582"/>
                    <a:pt x="2273" y="1583"/>
                  </a:cubicBezTo>
                  <a:lnTo>
                    <a:pt x="2273" y="1583"/>
                  </a:lnTo>
                  <a:cubicBezTo>
                    <a:pt x="2291" y="1464"/>
                    <a:pt x="2304" y="1342"/>
                    <a:pt x="2317" y="1222"/>
                  </a:cubicBezTo>
                  <a:cubicBezTo>
                    <a:pt x="2334" y="1065"/>
                    <a:pt x="2311" y="902"/>
                    <a:pt x="2290" y="745"/>
                  </a:cubicBezTo>
                  <a:cubicBezTo>
                    <a:pt x="2280" y="681"/>
                    <a:pt x="2262" y="616"/>
                    <a:pt x="2239" y="552"/>
                  </a:cubicBezTo>
                  <a:cubicBezTo>
                    <a:pt x="2208" y="467"/>
                    <a:pt x="2171" y="382"/>
                    <a:pt x="2119" y="304"/>
                  </a:cubicBezTo>
                  <a:cubicBezTo>
                    <a:pt x="2083" y="246"/>
                    <a:pt x="2035" y="178"/>
                    <a:pt x="1981" y="133"/>
                  </a:cubicBezTo>
                  <a:cubicBezTo>
                    <a:pt x="1919" y="89"/>
                    <a:pt x="1882" y="56"/>
                    <a:pt x="1807" y="28"/>
                  </a:cubicBezTo>
                  <a:cubicBezTo>
                    <a:pt x="1752" y="7"/>
                    <a:pt x="1695" y="1"/>
                    <a:pt x="16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40"/>
            <p:cNvSpPr/>
            <p:nvPr/>
          </p:nvSpPr>
          <p:spPr>
            <a:xfrm rot="124414">
              <a:off x="7013003" y="2343870"/>
              <a:ext cx="158969" cy="262126"/>
            </a:xfrm>
            <a:custGeom>
              <a:avLst/>
              <a:gdLst/>
              <a:ahLst/>
              <a:cxnLst/>
              <a:rect l="l" t="t" r="r" b="b"/>
              <a:pathLst>
                <a:path w="2310" h="3809" extrusionOk="0">
                  <a:moveTo>
                    <a:pt x="1429" y="681"/>
                  </a:moveTo>
                  <a:cubicBezTo>
                    <a:pt x="1425" y="681"/>
                    <a:pt x="1421" y="685"/>
                    <a:pt x="1418" y="688"/>
                  </a:cubicBezTo>
                  <a:cubicBezTo>
                    <a:pt x="1388" y="726"/>
                    <a:pt x="1357" y="766"/>
                    <a:pt x="1327" y="804"/>
                  </a:cubicBezTo>
                  <a:cubicBezTo>
                    <a:pt x="1316" y="817"/>
                    <a:pt x="1306" y="831"/>
                    <a:pt x="1296" y="848"/>
                  </a:cubicBezTo>
                  <a:cubicBezTo>
                    <a:pt x="1272" y="875"/>
                    <a:pt x="1255" y="906"/>
                    <a:pt x="1238" y="933"/>
                  </a:cubicBezTo>
                  <a:cubicBezTo>
                    <a:pt x="1153" y="1069"/>
                    <a:pt x="1095" y="1228"/>
                    <a:pt x="1044" y="1379"/>
                  </a:cubicBezTo>
                  <a:cubicBezTo>
                    <a:pt x="993" y="1522"/>
                    <a:pt x="942" y="1664"/>
                    <a:pt x="908" y="1811"/>
                  </a:cubicBezTo>
                  <a:cubicBezTo>
                    <a:pt x="870" y="1967"/>
                    <a:pt x="843" y="2134"/>
                    <a:pt x="894" y="2294"/>
                  </a:cubicBezTo>
                  <a:cubicBezTo>
                    <a:pt x="905" y="2335"/>
                    <a:pt x="922" y="2375"/>
                    <a:pt x="949" y="2409"/>
                  </a:cubicBezTo>
                  <a:cubicBezTo>
                    <a:pt x="993" y="2481"/>
                    <a:pt x="1034" y="2518"/>
                    <a:pt x="1102" y="2566"/>
                  </a:cubicBezTo>
                  <a:cubicBezTo>
                    <a:pt x="1167" y="2610"/>
                    <a:pt x="1234" y="2613"/>
                    <a:pt x="1310" y="2624"/>
                  </a:cubicBezTo>
                  <a:cubicBezTo>
                    <a:pt x="1327" y="2624"/>
                    <a:pt x="1347" y="2624"/>
                    <a:pt x="1368" y="2620"/>
                  </a:cubicBezTo>
                  <a:cubicBezTo>
                    <a:pt x="1371" y="2633"/>
                    <a:pt x="1374" y="2647"/>
                    <a:pt x="1381" y="2657"/>
                  </a:cubicBezTo>
                  <a:cubicBezTo>
                    <a:pt x="1327" y="2767"/>
                    <a:pt x="1266" y="2872"/>
                    <a:pt x="1194" y="2971"/>
                  </a:cubicBezTo>
                  <a:cubicBezTo>
                    <a:pt x="1159" y="3008"/>
                    <a:pt x="1123" y="3045"/>
                    <a:pt x="1085" y="3079"/>
                  </a:cubicBezTo>
                  <a:cubicBezTo>
                    <a:pt x="1068" y="3093"/>
                    <a:pt x="1051" y="3103"/>
                    <a:pt x="1030" y="3110"/>
                  </a:cubicBezTo>
                  <a:cubicBezTo>
                    <a:pt x="1027" y="3114"/>
                    <a:pt x="1024" y="3114"/>
                    <a:pt x="1021" y="3114"/>
                  </a:cubicBezTo>
                  <a:lnTo>
                    <a:pt x="976" y="3114"/>
                  </a:lnTo>
                  <a:lnTo>
                    <a:pt x="884" y="3082"/>
                  </a:lnTo>
                  <a:cubicBezTo>
                    <a:pt x="881" y="3082"/>
                    <a:pt x="881" y="3082"/>
                    <a:pt x="878" y="3079"/>
                  </a:cubicBezTo>
                  <a:cubicBezTo>
                    <a:pt x="874" y="3076"/>
                    <a:pt x="870" y="3073"/>
                    <a:pt x="867" y="3069"/>
                  </a:cubicBezTo>
                  <a:cubicBezTo>
                    <a:pt x="857" y="3052"/>
                    <a:pt x="843" y="3032"/>
                    <a:pt x="833" y="3011"/>
                  </a:cubicBezTo>
                  <a:cubicBezTo>
                    <a:pt x="820" y="2967"/>
                    <a:pt x="806" y="2919"/>
                    <a:pt x="799" y="2872"/>
                  </a:cubicBezTo>
                  <a:cubicBezTo>
                    <a:pt x="792" y="2790"/>
                    <a:pt x="785" y="2705"/>
                    <a:pt x="779" y="2624"/>
                  </a:cubicBezTo>
                  <a:cubicBezTo>
                    <a:pt x="759" y="2423"/>
                    <a:pt x="785" y="2222"/>
                    <a:pt x="812" y="2024"/>
                  </a:cubicBezTo>
                  <a:cubicBezTo>
                    <a:pt x="820" y="1980"/>
                    <a:pt x="826" y="1936"/>
                    <a:pt x="833" y="1892"/>
                  </a:cubicBezTo>
                  <a:cubicBezTo>
                    <a:pt x="894" y="1559"/>
                    <a:pt x="969" y="1228"/>
                    <a:pt x="1095" y="916"/>
                  </a:cubicBezTo>
                  <a:cubicBezTo>
                    <a:pt x="1112" y="886"/>
                    <a:pt x="1129" y="851"/>
                    <a:pt x="1150" y="824"/>
                  </a:cubicBezTo>
                  <a:cubicBezTo>
                    <a:pt x="1173" y="800"/>
                    <a:pt x="1194" y="776"/>
                    <a:pt x="1217" y="756"/>
                  </a:cubicBezTo>
                  <a:cubicBezTo>
                    <a:pt x="1252" y="739"/>
                    <a:pt x="1282" y="718"/>
                    <a:pt x="1316" y="705"/>
                  </a:cubicBezTo>
                  <a:cubicBezTo>
                    <a:pt x="1347" y="694"/>
                    <a:pt x="1377" y="688"/>
                    <a:pt x="1412" y="681"/>
                  </a:cubicBezTo>
                  <a:close/>
                  <a:moveTo>
                    <a:pt x="1476" y="1"/>
                  </a:moveTo>
                  <a:cubicBezTo>
                    <a:pt x="1412" y="1"/>
                    <a:pt x="1347" y="11"/>
                    <a:pt x="1279" y="18"/>
                  </a:cubicBezTo>
                  <a:cubicBezTo>
                    <a:pt x="1184" y="32"/>
                    <a:pt x="1092" y="72"/>
                    <a:pt x="1003" y="110"/>
                  </a:cubicBezTo>
                  <a:cubicBezTo>
                    <a:pt x="908" y="151"/>
                    <a:pt x="826" y="212"/>
                    <a:pt x="748" y="273"/>
                  </a:cubicBezTo>
                  <a:cubicBezTo>
                    <a:pt x="670" y="334"/>
                    <a:pt x="608" y="412"/>
                    <a:pt x="547" y="490"/>
                  </a:cubicBezTo>
                  <a:cubicBezTo>
                    <a:pt x="505" y="548"/>
                    <a:pt x="470" y="614"/>
                    <a:pt x="439" y="681"/>
                  </a:cubicBezTo>
                  <a:lnTo>
                    <a:pt x="439" y="681"/>
                  </a:lnTo>
                  <a:cubicBezTo>
                    <a:pt x="440" y="679"/>
                    <a:pt x="441" y="677"/>
                    <a:pt x="442" y="674"/>
                  </a:cubicBezTo>
                  <a:lnTo>
                    <a:pt x="442" y="674"/>
                  </a:lnTo>
                  <a:cubicBezTo>
                    <a:pt x="440" y="678"/>
                    <a:pt x="439" y="682"/>
                    <a:pt x="437" y="686"/>
                  </a:cubicBezTo>
                  <a:lnTo>
                    <a:pt x="437" y="686"/>
                  </a:lnTo>
                  <a:cubicBezTo>
                    <a:pt x="434" y="692"/>
                    <a:pt x="432" y="699"/>
                    <a:pt x="429" y="705"/>
                  </a:cubicBezTo>
                  <a:cubicBezTo>
                    <a:pt x="429" y="704"/>
                    <a:pt x="430" y="703"/>
                    <a:pt x="431" y="702"/>
                  </a:cubicBezTo>
                  <a:lnTo>
                    <a:pt x="431" y="702"/>
                  </a:lnTo>
                  <a:cubicBezTo>
                    <a:pt x="428" y="707"/>
                    <a:pt x="426" y="712"/>
                    <a:pt x="423" y="718"/>
                  </a:cubicBezTo>
                  <a:lnTo>
                    <a:pt x="423" y="718"/>
                  </a:lnTo>
                  <a:cubicBezTo>
                    <a:pt x="425" y="714"/>
                    <a:pt x="427" y="709"/>
                    <a:pt x="429" y="705"/>
                  </a:cubicBezTo>
                  <a:lnTo>
                    <a:pt x="429" y="705"/>
                  </a:lnTo>
                  <a:cubicBezTo>
                    <a:pt x="426" y="712"/>
                    <a:pt x="423" y="718"/>
                    <a:pt x="420" y="725"/>
                  </a:cubicBezTo>
                  <a:lnTo>
                    <a:pt x="420" y="725"/>
                  </a:lnTo>
                  <a:cubicBezTo>
                    <a:pt x="415" y="735"/>
                    <a:pt x="410" y="745"/>
                    <a:pt x="404" y="756"/>
                  </a:cubicBezTo>
                  <a:cubicBezTo>
                    <a:pt x="408" y="750"/>
                    <a:pt x="411" y="744"/>
                    <a:pt x="414" y="738"/>
                  </a:cubicBezTo>
                  <a:lnTo>
                    <a:pt x="414" y="738"/>
                  </a:lnTo>
                  <a:cubicBezTo>
                    <a:pt x="348" y="888"/>
                    <a:pt x="285" y="1040"/>
                    <a:pt x="234" y="1198"/>
                  </a:cubicBezTo>
                  <a:cubicBezTo>
                    <a:pt x="187" y="1338"/>
                    <a:pt x="156" y="1481"/>
                    <a:pt x="118" y="1624"/>
                  </a:cubicBezTo>
                  <a:cubicBezTo>
                    <a:pt x="98" y="1705"/>
                    <a:pt x="85" y="1793"/>
                    <a:pt x="68" y="1878"/>
                  </a:cubicBezTo>
                  <a:cubicBezTo>
                    <a:pt x="44" y="1988"/>
                    <a:pt x="30" y="2100"/>
                    <a:pt x="21" y="2208"/>
                  </a:cubicBezTo>
                  <a:cubicBezTo>
                    <a:pt x="13" y="2297"/>
                    <a:pt x="0" y="2379"/>
                    <a:pt x="0" y="2464"/>
                  </a:cubicBezTo>
                  <a:cubicBezTo>
                    <a:pt x="3" y="2562"/>
                    <a:pt x="16" y="2661"/>
                    <a:pt x="30" y="2759"/>
                  </a:cubicBezTo>
                  <a:cubicBezTo>
                    <a:pt x="41" y="2886"/>
                    <a:pt x="41" y="3015"/>
                    <a:pt x="78" y="3134"/>
                  </a:cubicBezTo>
                  <a:cubicBezTo>
                    <a:pt x="105" y="3212"/>
                    <a:pt x="132" y="3294"/>
                    <a:pt x="173" y="3365"/>
                  </a:cubicBezTo>
                  <a:cubicBezTo>
                    <a:pt x="211" y="3433"/>
                    <a:pt x="265" y="3494"/>
                    <a:pt x="316" y="3552"/>
                  </a:cubicBezTo>
                  <a:cubicBezTo>
                    <a:pt x="435" y="3682"/>
                    <a:pt x="602" y="3743"/>
                    <a:pt x="765" y="3784"/>
                  </a:cubicBezTo>
                  <a:cubicBezTo>
                    <a:pt x="825" y="3798"/>
                    <a:pt x="890" y="3808"/>
                    <a:pt x="953" y="3808"/>
                  </a:cubicBezTo>
                  <a:cubicBezTo>
                    <a:pt x="962" y="3808"/>
                    <a:pt x="971" y="3808"/>
                    <a:pt x="980" y="3807"/>
                  </a:cubicBezTo>
                  <a:cubicBezTo>
                    <a:pt x="1129" y="3804"/>
                    <a:pt x="1261" y="3767"/>
                    <a:pt x="1388" y="3685"/>
                  </a:cubicBezTo>
                  <a:cubicBezTo>
                    <a:pt x="1541" y="3589"/>
                    <a:pt x="1657" y="3460"/>
                    <a:pt x="1759" y="3314"/>
                  </a:cubicBezTo>
                  <a:cubicBezTo>
                    <a:pt x="1837" y="3202"/>
                    <a:pt x="1894" y="3079"/>
                    <a:pt x="1955" y="2957"/>
                  </a:cubicBezTo>
                  <a:cubicBezTo>
                    <a:pt x="2017" y="2831"/>
                    <a:pt x="2071" y="2702"/>
                    <a:pt x="2115" y="2572"/>
                  </a:cubicBezTo>
                  <a:cubicBezTo>
                    <a:pt x="2139" y="2504"/>
                    <a:pt x="2159" y="2437"/>
                    <a:pt x="2177" y="2368"/>
                  </a:cubicBezTo>
                  <a:cubicBezTo>
                    <a:pt x="2197" y="2286"/>
                    <a:pt x="2208" y="2202"/>
                    <a:pt x="2221" y="2117"/>
                  </a:cubicBezTo>
                  <a:cubicBezTo>
                    <a:pt x="2238" y="2008"/>
                    <a:pt x="2255" y="1902"/>
                    <a:pt x="2262" y="1793"/>
                  </a:cubicBezTo>
                  <a:cubicBezTo>
                    <a:pt x="2286" y="1633"/>
                    <a:pt x="2310" y="1477"/>
                    <a:pt x="2310" y="1314"/>
                  </a:cubicBezTo>
                  <a:cubicBezTo>
                    <a:pt x="2310" y="1140"/>
                    <a:pt x="2293" y="963"/>
                    <a:pt x="2255" y="793"/>
                  </a:cubicBezTo>
                  <a:cubicBezTo>
                    <a:pt x="2208" y="586"/>
                    <a:pt x="2119" y="361"/>
                    <a:pt x="1955" y="215"/>
                  </a:cubicBezTo>
                  <a:cubicBezTo>
                    <a:pt x="1867" y="140"/>
                    <a:pt x="1779" y="72"/>
                    <a:pt x="1666" y="32"/>
                  </a:cubicBezTo>
                  <a:cubicBezTo>
                    <a:pt x="1602" y="8"/>
                    <a:pt x="1541" y="1"/>
                    <a:pt x="1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40"/>
            <p:cNvSpPr/>
            <p:nvPr/>
          </p:nvSpPr>
          <p:spPr>
            <a:xfrm rot="124414">
              <a:off x="6457187" y="2325135"/>
              <a:ext cx="286556" cy="181678"/>
            </a:xfrm>
            <a:custGeom>
              <a:avLst/>
              <a:gdLst/>
              <a:ahLst/>
              <a:cxnLst/>
              <a:rect l="l" t="t" r="r" b="b"/>
              <a:pathLst>
                <a:path w="4164" h="2640" extrusionOk="0">
                  <a:moveTo>
                    <a:pt x="3759" y="0"/>
                  </a:moveTo>
                  <a:cubicBezTo>
                    <a:pt x="3728" y="0"/>
                    <a:pt x="3695" y="4"/>
                    <a:pt x="3663" y="10"/>
                  </a:cubicBezTo>
                  <a:cubicBezTo>
                    <a:pt x="3629" y="24"/>
                    <a:pt x="3596" y="37"/>
                    <a:pt x="3561" y="51"/>
                  </a:cubicBezTo>
                  <a:cubicBezTo>
                    <a:pt x="3500" y="85"/>
                    <a:pt x="3450" y="133"/>
                    <a:pt x="3412" y="194"/>
                  </a:cubicBezTo>
                  <a:cubicBezTo>
                    <a:pt x="3392" y="221"/>
                    <a:pt x="3378" y="258"/>
                    <a:pt x="3361" y="290"/>
                  </a:cubicBezTo>
                  <a:cubicBezTo>
                    <a:pt x="3340" y="327"/>
                    <a:pt x="3320" y="364"/>
                    <a:pt x="3303" y="401"/>
                  </a:cubicBezTo>
                  <a:cubicBezTo>
                    <a:pt x="3241" y="527"/>
                    <a:pt x="3170" y="650"/>
                    <a:pt x="3109" y="776"/>
                  </a:cubicBezTo>
                  <a:cubicBezTo>
                    <a:pt x="3048" y="899"/>
                    <a:pt x="2993" y="1024"/>
                    <a:pt x="2919" y="1143"/>
                  </a:cubicBezTo>
                  <a:cubicBezTo>
                    <a:pt x="2858" y="1241"/>
                    <a:pt x="2786" y="1334"/>
                    <a:pt x="2718" y="1425"/>
                  </a:cubicBezTo>
                  <a:cubicBezTo>
                    <a:pt x="2623" y="1541"/>
                    <a:pt x="2521" y="1650"/>
                    <a:pt x="2405" y="1742"/>
                  </a:cubicBezTo>
                  <a:cubicBezTo>
                    <a:pt x="2371" y="1766"/>
                    <a:pt x="2337" y="1786"/>
                    <a:pt x="2299" y="1806"/>
                  </a:cubicBezTo>
                  <a:cubicBezTo>
                    <a:pt x="2289" y="1810"/>
                    <a:pt x="2279" y="1813"/>
                    <a:pt x="2266" y="1813"/>
                  </a:cubicBezTo>
                  <a:lnTo>
                    <a:pt x="2241" y="1813"/>
                  </a:lnTo>
                  <a:cubicBezTo>
                    <a:pt x="2228" y="1810"/>
                    <a:pt x="2214" y="1806"/>
                    <a:pt x="2197" y="1800"/>
                  </a:cubicBezTo>
                  <a:cubicBezTo>
                    <a:pt x="2119" y="1756"/>
                    <a:pt x="2048" y="1704"/>
                    <a:pt x="1976" y="1646"/>
                  </a:cubicBezTo>
                  <a:cubicBezTo>
                    <a:pt x="1922" y="1602"/>
                    <a:pt x="1871" y="1558"/>
                    <a:pt x="1820" y="1511"/>
                  </a:cubicBezTo>
                  <a:cubicBezTo>
                    <a:pt x="1759" y="1456"/>
                    <a:pt x="1690" y="1409"/>
                    <a:pt x="1629" y="1354"/>
                  </a:cubicBezTo>
                  <a:cubicBezTo>
                    <a:pt x="1514" y="1249"/>
                    <a:pt x="1415" y="1130"/>
                    <a:pt x="1320" y="1007"/>
                  </a:cubicBezTo>
                  <a:cubicBezTo>
                    <a:pt x="1102" y="718"/>
                    <a:pt x="871" y="439"/>
                    <a:pt x="643" y="156"/>
                  </a:cubicBezTo>
                  <a:cubicBezTo>
                    <a:pt x="585" y="82"/>
                    <a:pt x="476" y="45"/>
                    <a:pt x="384" y="41"/>
                  </a:cubicBezTo>
                  <a:cubicBezTo>
                    <a:pt x="380" y="41"/>
                    <a:pt x="375" y="41"/>
                    <a:pt x="371" y="41"/>
                  </a:cubicBezTo>
                  <a:cubicBezTo>
                    <a:pt x="277" y="41"/>
                    <a:pt x="184" y="81"/>
                    <a:pt x="115" y="147"/>
                  </a:cubicBezTo>
                  <a:cubicBezTo>
                    <a:pt x="44" y="214"/>
                    <a:pt x="4" y="310"/>
                    <a:pt x="0" y="405"/>
                  </a:cubicBezTo>
                  <a:cubicBezTo>
                    <a:pt x="0" y="514"/>
                    <a:pt x="41" y="596"/>
                    <a:pt x="106" y="677"/>
                  </a:cubicBezTo>
                  <a:cubicBezTo>
                    <a:pt x="289" y="902"/>
                    <a:pt x="473" y="1130"/>
                    <a:pt x="649" y="1361"/>
                  </a:cubicBezTo>
                  <a:cubicBezTo>
                    <a:pt x="759" y="1514"/>
                    <a:pt x="864" y="1670"/>
                    <a:pt x="987" y="1813"/>
                  </a:cubicBezTo>
                  <a:cubicBezTo>
                    <a:pt x="1048" y="1885"/>
                    <a:pt x="1112" y="1946"/>
                    <a:pt x="1180" y="2010"/>
                  </a:cubicBezTo>
                  <a:cubicBezTo>
                    <a:pt x="1252" y="2075"/>
                    <a:pt x="1313" y="2150"/>
                    <a:pt x="1384" y="2218"/>
                  </a:cubicBezTo>
                  <a:cubicBezTo>
                    <a:pt x="1466" y="2296"/>
                    <a:pt x="1558" y="2364"/>
                    <a:pt x="1646" y="2433"/>
                  </a:cubicBezTo>
                  <a:cubicBezTo>
                    <a:pt x="1738" y="2497"/>
                    <a:pt x="1827" y="2541"/>
                    <a:pt x="1932" y="2588"/>
                  </a:cubicBezTo>
                  <a:cubicBezTo>
                    <a:pt x="2021" y="2626"/>
                    <a:pt x="2114" y="2639"/>
                    <a:pt x="2207" y="2639"/>
                  </a:cubicBezTo>
                  <a:cubicBezTo>
                    <a:pt x="2279" y="2639"/>
                    <a:pt x="2351" y="2631"/>
                    <a:pt x="2422" y="2620"/>
                  </a:cubicBezTo>
                  <a:cubicBezTo>
                    <a:pt x="2503" y="2609"/>
                    <a:pt x="2588" y="2568"/>
                    <a:pt x="2657" y="2538"/>
                  </a:cubicBezTo>
                  <a:cubicBezTo>
                    <a:pt x="2701" y="2517"/>
                    <a:pt x="2739" y="2494"/>
                    <a:pt x="2776" y="2470"/>
                  </a:cubicBezTo>
                  <a:cubicBezTo>
                    <a:pt x="2932" y="2361"/>
                    <a:pt x="3065" y="2238"/>
                    <a:pt x="3194" y="2099"/>
                  </a:cubicBezTo>
                  <a:cubicBezTo>
                    <a:pt x="3303" y="1976"/>
                    <a:pt x="3401" y="1841"/>
                    <a:pt x="3500" y="1708"/>
                  </a:cubicBezTo>
                  <a:cubicBezTo>
                    <a:pt x="3541" y="1646"/>
                    <a:pt x="3585" y="1588"/>
                    <a:pt x="3626" y="1527"/>
                  </a:cubicBezTo>
                  <a:cubicBezTo>
                    <a:pt x="3670" y="1456"/>
                    <a:pt x="3711" y="1381"/>
                    <a:pt x="3748" y="1307"/>
                  </a:cubicBezTo>
                  <a:cubicBezTo>
                    <a:pt x="3827" y="1157"/>
                    <a:pt x="3905" y="1010"/>
                    <a:pt x="3990" y="864"/>
                  </a:cubicBezTo>
                  <a:cubicBezTo>
                    <a:pt x="4014" y="820"/>
                    <a:pt x="4037" y="772"/>
                    <a:pt x="4062" y="725"/>
                  </a:cubicBezTo>
                  <a:cubicBezTo>
                    <a:pt x="4086" y="677"/>
                    <a:pt x="4106" y="626"/>
                    <a:pt x="4130" y="575"/>
                  </a:cubicBezTo>
                  <a:cubicBezTo>
                    <a:pt x="4150" y="524"/>
                    <a:pt x="4157" y="470"/>
                    <a:pt x="4164" y="415"/>
                  </a:cubicBezTo>
                  <a:cubicBezTo>
                    <a:pt x="4164" y="340"/>
                    <a:pt x="4147" y="269"/>
                    <a:pt x="4113" y="205"/>
                  </a:cubicBezTo>
                  <a:cubicBezTo>
                    <a:pt x="4062" y="112"/>
                    <a:pt x="3973" y="45"/>
                    <a:pt x="3874" y="14"/>
                  </a:cubicBezTo>
                  <a:cubicBezTo>
                    <a:pt x="3837" y="4"/>
                    <a:pt x="3797" y="0"/>
                    <a:pt x="37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8" name="Google Shape;1998;p40"/>
            <p:cNvSpPr/>
            <p:nvPr/>
          </p:nvSpPr>
          <p:spPr>
            <a:xfrm rot="124414">
              <a:off x="7036719" y="2379256"/>
              <a:ext cx="111897" cy="211820"/>
            </a:xfrm>
            <a:custGeom>
              <a:avLst/>
              <a:gdLst/>
              <a:ahLst/>
              <a:cxnLst/>
              <a:rect l="l" t="t" r="r" b="b"/>
              <a:pathLst>
                <a:path w="1626" h="3078" extrusionOk="0">
                  <a:moveTo>
                    <a:pt x="925" y="0"/>
                  </a:moveTo>
                  <a:cubicBezTo>
                    <a:pt x="854" y="0"/>
                    <a:pt x="782" y="17"/>
                    <a:pt x="718" y="55"/>
                  </a:cubicBezTo>
                  <a:cubicBezTo>
                    <a:pt x="613" y="113"/>
                    <a:pt x="558" y="198"/>
                    <a:pt x="517" y="306"/>
                  </a:cubicBezTo>
                  <a:cubicBezTo>
                    <a:pt x="412" y="565"/>
                    <a:pt x="306" y="824"/>
                    <a:pt x="208" y="1089"/>
                  </a:cubicBezTo>
                  <a:cubicBezTo>
                    <a:pt x="184" y="1150"/>
                    <a:pt x="160" y="1215"/>
                    <a:pt x="143" y="1279"/>
                  </a:cubicBezTo>
                  <a:cubicBezTo>
                    <a:pt x="129" y="1351"/>
                    <a:pt x="115" y="1419"/>
                    <a:pt x="102" y="1487"/>
                  </a:cubicBezTo>
                  <a:cubicBezTo>
                    <a:pt x="68" y="1650"/>
                    <a:pt x="54" y="1813"/>
                    <a:pt x="41" y="1980"/>
                  </a:cubicBezTo>
                  <a:cubicBezTo>
                    <a:pt x="31" y="2143"/>
                    <a:pt x="0" y="2306"/>
                    <a:pt x="34" y="2474"/>
                  </a:cubicBezTo>
                  <a:cubicBezTo>
                    <a:pt x="75" y="2671"/>
                    <a:pt x="191" y="2857"/>
                    <a:pt x="364" y="2964"/>
                  </a:cubicBezTo>
                  <a:cubicBezTo>
                    <a:pt x="466" y="3028"/>
                    <a:pt x="572" y="3062"/>
                    <a:pt x="691" y="3075"/>
                  </a:cubicBezTo>
                  <a:cubicBezTo>
                    <a:pt x="706" y="3077"/>
                    <a:pt x="720" y="3077"/>
                    <a:pt x="735" y="3077"/>
                  </a:cubicBezTo>
                  <a:cubicBezTo>
                    <a:pt x="836" y="3077"/>
                    <a:pt x="932" y="3046"/>
                    <a:pt x="1024" y="3008"/>
                  </a:cubicBezTo>
                  <a:cubicBezTo>
                    <a:pt x="1276" y="2902"/>
                    <a:pt x="1398" y="2589"/>
                    <a:pt x="1487" y="2351"/>
                  </a:cubicBezTo>
                  <a:cubicBezTo>
                    <a:pt x="1507" y="2293"/>
                    <a:pt x="1531" y="2232"/>
                    <a:pt x="1548" y="2171"/>
                  </a:cubicBezTo>
                  <a:cubicBezTo>
                    <a:pt x="1558" y="2140"/>
                    <a:pt x="1569" y="2113"/>
                    <a:pt x="1575" y="2082"/>
                  </a:cubicBezTo>
                  <a:cubicBezTo>
                    <a:pt x="1613" y="1956"/>
                    <a:pt x="1626" y="1834"/>
                    <a:pt x="1596" y="1705"/>
                  </a:cubicBezTo>
                  <a:cubicBezTo>
                    <a:pt x="1539" y="1477"/>
                    <a:pt x="1324" y="1286"/>
                    <a:pt x="1087" y="1286"/>
                  </a:cubicBezTo>
                  <a:cubicBezTo>
                    <a:pt x="1083" y="1286"/>
                    <a:pt x="1079" y="1286"/>
                    <a:pt x="1075" y="1286"/>
                  </a:cubicBezTo>
                  <a:lnTo>
                    <a:pt x="1058" y="1286"/>
                  </a:lnTo>
                  <a:cubicBezTo>
                    <a:pt x="1129" y="1031"/>
                    <a:pt x="1242" y="790"/>
                    <a:pt x="1337" y="548"/>
                  </a:cubicBezTo>
                  <a:cubicBezTo>
                    <a:pt x="1378" y="446"/>
                    <a:pt x="1351" y="310"/>
                    <a:pt x="1299" y="218"/>
                  </a:cubicBezTo>
                  <a:cubicBezTo>
                    <a:pt x="1245" y="119"/>
                    <a:pt x="1153" y="48"/>
                    <a:pt x="1048" y="17"/>
                  </a:cubicBezTo>
                  <a:cubicBezTo>
                    <a:pt x="1007" y="4"/>
                    <a:pt x="966" y="0"/>
                    <a:pt x="9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99" name="Google Shape;1999;p40"/>
          <p:cNvSpPr/>
          <p:nvPr/>
        </p:nvSpPr>
        <p:spPr>
          <a:xfrm flipH="1">
            <a:off x="1329481" y="6155186"/>
            <a:ext cx="6264393" cy="60959"/>
          </a:xfrm>
          <a:custGeom>
            <a:avLst/>
            <a:gdLst/>
            <a:ahLst/>
            <a:cxnLst/>
            <a:rect l="l" t="t" r="r" b="b"/>
            <a:pathLst>
              <a:path w="172299" h="1847" extrusionOk="0">
                <a:moveTo>
                  <a:pt x="0" y="209"/>
                </a:moveTo>
                <a:cubicBezTo>
                  <a:pt x="5704" y="-503"/>
                  <a:pt x="11460" y="1146"/>
                  <a:pt x="17198" y="1483"/>
                </a:cubicBezTo>
                <a:cubicBezTo>
                  <a:pt x="29597" y="2211"/>
                  <a:pt x="42039" y="1483"/>
                  <a:pt x="54460" y="1483"/>
                </a:cubicBezTo>
                <a:cubicBezTo>
                  <a:pt x="93741" y="1483"/>
                  <a:pt x="133018" y="528"/>
                  <a:pt x="172299" y="528"/>
                </a:cubicBezTo>
              </a:path>
            </a:pathLst>
          </a:custGeom>
          <a:noFill/>
          <a:ln w="76200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2000" name="Google Shape;2000;p40"/>
          <p:cNvGrpSpPr/>
          <p:nvPr/>
        </p:nvGrpSpPr>
        <p:grpSpPr>
          <a:xfrm rot="236343">
            <a:off x="383055" y="5646661"/>
            <a:ext cx="1019199" cy="600881"/>
            <a:chOff x="1963425" y="418250"/>
            <a:chExt cx="2160932" cy="1380257"/>
          </a:xfrm>
        </p:grpSpPr>
        <p:sp>
          <p:nvSpPr>
            <p:cNvPr id="2001" name="Google Shape;2001;p40"/>
            <p:cNvSpPr/>
            <p:nvPr/>
          </p:nvSpPr>
          <p:spPr>
            <a:xfrm>
              <a:off x="2009373" y="463512"/>
              <a:ext cx="2054634" cy="1307335"/>
            </a:xfrm>
            <a:custGeom>
              <a:avLst/>
              <a:gdLst/>
              <a:ahLst/>
              <a:cxnLst/>
              <a:rect l="l" t="t" r="r" b="b"/>
              <a:pathLst>
                <a:path w="8988" h="5719" extrusionOk="0">
                  <a:moveTo>
                    <a:pt x="3151" y="1850"/>
                  </a:moveTo>
                  <a:cubicBezTo>
                    <a:pt x="3205" y="1854"/>
                    <a:pt x="3255" y="1857"/>
                    <a:pt x="3302" y="1867"/>
                  </a:cubicBezTo>
                  <a:cubicBezTo>
                    <a:pt x="3362" y="1880"/>
                    <a:pt x="3422" y="1897"/>
                    <a:pt x="3479" y="1914"/>
                  </a:cubicBezTo>
                  <a:cubicBezTo>
                    <a:pt x="3499" y="1920"/>
                    <a:pt x="3519" y="1927"/>
                    <a:pt x="3539" y="1930"/>
                  </a:cubicBezTo>
                  <a:cubicBezTo>
                    <a:pt x="3620" y="1954"/>
                    <a:pt x="3696" y="1974"/>
                    <a:pt x="3776" y="1997"/>
                  </a:cubicBezTo>
                  <a:cubicBezTo>
                    <a:pt x="3810" y="2004"/>
                    <a:pt x="3844" y="2014"/>
                    <a:pt x="3877" y="2021"/>
                  </a:cubicBezTo>
                  <a:cubicBezTo>
                    <a:pt x="3930" y="2034"/>
                    <a:pt x="3987" y="2047"/>
                    <a:pt x="4041" y="2064"/>
                  </a:cubicBezTo>
                  <a:cubicBezTo>
                    <a:pt x="4194" y="2111"/>
                    <a:pt x="4342" y="2178"/>
                    <a:pt x="4486" y="2245"/>
                  </a:cubicBezTo>
                  <a:lnTo>
                    <a:pt x="4503" y="2251"/>
                  </a:lnTo>
                  <a:cubicBezTo>
                    <a:pt x="4633" y="2308"/>
                    <a:pt x="4767" y="2371"/>
                    <a:pt x="4890" y="2436"/>
                  </a:cubicBezTo>
                  <a:cubicBezTo>
                    <a:pt x="4934" y="2456"/>
                    <a:pt x="4974" y="2476"/>
                    <a:pt x="5014" y="2496"/>
                  </a:cubicBezTo>
                  <a:cubicBezTo>
                    <a:pt x="5175" y="2572"/>
                    <a:pt x="5335" y="2649"/>
                    <a:pt x="5496" y="2729"/>
                  </a:cubicBezTo>
                  <a:cubicBezTo>
                    <a:pt x="5569" y="2766"/>
                    <a:pt x="5639" y="2810"/>
                    <a:pt x="5716" y="2857"/>
                  </a:cubicBezTo>
                  <a:cubicBezTo>
                    <a:pt x="5733" y="2867"/>
                    <a:pt x="5750" y="2877"/>
                    <a:pt x="5767" y="2887"/>
                  </a:cubicBezTo>
                  <a:cubicBezTo>
                    <a:pt x="5813" y="2917"/>
                    <a:pt x="5863" y="2950"/>
                    <a:pt x="5911" y="2981"/>
                  </a:cubicBezTo>
                  <a:lnTo>
                    <a:pt x="5931" y="2994"/>
                  </a:lnTo>
                  <a:lnTo>
                    <a:pt x="5951" y="3007"/>
                  </a:lnTo>
                  <a:lnTo>
                    <a:pt x="5954" y="3007"/>
                  </a:lnTo>
                  <a:cubicBezTo>
                    <a:pt x="5965" y="3005"/>
                    <a:pt x="5975" y="3004"/>
                    <a:pt x="5986" y="3004"/>
                  </a:cubicBezTo>
                  <a:cubicBezTo>
                    <a:pt x="6018" y="3004"/>
                    <a:pt x="6045" y="3014"/>
                    <a:pt x="6071" y="3027"/>
                  </a:cubicBezTo>
                  <a:cubicBezTo>
                    <a:pt x="6108" y="3047"/>
                    <a:pt x="6148" y="3067"/>
                    <a:pt x="6184" y="3091"/>
                  </a:cubicBezTo>
                  <a:lnTo>
                    <a:pt x="6215" y="3108"/>
                  </a:lnTo>
                  <a:cubicBezTo>
                    <a:pt x="6248" y="3128"/>
                    <a:pt x="6285" y="3148"/>
                    <a:pt x="6318" y="3168"/>
                  </a:cubicBezTo>
                  <a:lnTo>
                    <a:pt x="6322" y="3171"/>
                  </a:lnTo>
                  <a:lnTo>
                    <a:pt x="6342" y="3181"/>
                  </a:lnTo>
                  <a:lnTo>
                    <a:pt x="6362" y="3194"/>
                  </a:lnTo>
                  <a:lnTo>
                    <a:pt x="6385" y="3211"/>
                  </a:lnTo>
                  <a:cubicBezTo>
                    <a:pt x="6429" y="3238"/>
                    <a:pt x="6482" y="3271"/>
                    <a:pt x="6529" y="3308"/>
                  </a:cubicBezTo>
                  <a:cubicBezTo>
                    <a:pt x="6579" y="3348"/>
                    <a:pt x="6616" y="3382"/>
                    <a:pt x="6650" y="3419"/>
                  </a:cubicBezTo>
                  <a:cubicBezTo>
                    <a:pt x="6683" y="3459"/>
                    <a:pt x="6713" y="3506"/>
                    <a:pt x="6736" y="3543"/>
                  </a:cubicBezTo>
                  <a:cubicBezTo>
                    <a:pt x="6760" y="3583"/>
                    <a:pt x="6780" y="3632"/>
                    <a:pt x="6797" y="3696"/>
                  </a:cubicBezTo>
                  <a:cubicBezTo>
                    <a:pt x="6817" y="3756"/>
                    <a:pt x="6820" y="3813"/>
                    <a:pt x="6814" y="3867"/>
                  </a:cubicBezTo>
                  <a:cubicBezTo>
                    <a:pt x="6803" y="3930"/>
                    <a:pt x="6780" y="3987"/>
                    <a:pt x="6740" y="4047"/>
                  </a:cubicBezTo>
                  <a:cubicBezTo>
                    <a:pt x="6703" y="4101"/>
                    <a:pt x="6646" y="4151"/>
                    <a:pt x="6576" y="4194"/>
                  </a:cubicBezTo>
                  <a:cubicBezTo>
                    <a:pt x="6559" y="4205"/>
                    <a:pt x="6536" y="4218"/>
                    <a:pt x="6516" y="4228"/>
                  </a:cubicBezTo>
                  <a:cubicBezTo>
                    <a:pt x="6472" y="4245"/>
                    <a:pt x="6425" y="4265"/>
                    <a:pt x="6372" y="4271"/>
                  </a:cubicBezTo>
                  <a:cubicBezTo>
                    <a:pt x="6338" y="4275"/>
                    <a:pt x="6305" y="4278"/>
                    <a:pt x="6272" y="4278"/>
                  </a:cubicBezTo>
                  <a:cubicBezTo>
                    <a:pt x="6253" y="4279"/>
                    <a:pt x="6233" y="4279"/>
                    <a:pt x="6214" y="4279"/>
                  </a:cubicBezTo>
                  <a:cubicBezTo>
                    <a:pt x="6155" y="4279"/>
                    <a:pt x="6096" y="4275"/>
                    <a:pt x="6041" y="4265"/>
                  </a:cubicBezTo>
                  <a:cubicBezTo>
                    <a:pt x="5960" y="4255"/>
                    <a:pt x="5863" y="4238"/>
                    <a:pt x="5770" y="4205"/>
                  </a:cubicBezTo>
                  <a:cubicBezTo>
                    <a:pt x="5723" y="4191"/>
                    <a:pt x="5673" y="4174"/>
                    <a:pt x="5626" y="4157"/>
                  </a:cubicBezTo>
                  <a:cubicBezTo>
                    <a:pt x="5593" y="4148"/>
                    <a:pt x="5562" y="4134"/>
                    <a:pt x="5529" y="4124"/>
                  </a:cubicBezTo>
                  <a:cubicBezTo>
                    <a:pt x="5375" y="4071"/>
                    <a:pt x="5211" y="4007"/>
                    <a:pt x="5048" y="3933"/>
                  </a:cubicBezTo>
                  <a:cubicBezTo>
                    <a:pt x="4880" y="3860"/>
                    <a:pt x="4719" y="3773"/>
                    <a:pt x="4569" y="3693"/>
                  </a:cubicBezTo>
                  <a:cubicBezTo>
                    <a:pt x="4489" y="3653"/>
                    <a:pt x="4409" y="3609"/>
                    <a:pt x="4328" y="3569"/>
                  </a:cubicBezTo>
                  <a:cubicBezTo>
                    <a:pt x="4255" y="3532"/>
                    <a:pt x="4185" y="3495"/>
                    <a:pt x="4111" y="3455"/>
                  </a:cubicBezTo>
                  <a:lnTo>
                    <a:pt x="3660" y="3214"/>
                  </a:lnTo>
                  <a:cubicBezTo>
                    <a:pt x="3515" y="3138"/>
                    <a:pt x="3372" y="3061"/>
                    <a:pt x="3234" y="2981"/>
                  </a:cubicBezTo>
                  <a:cubicBezTo>
                    <a:pt x="3208" y="2967"/>
                    <a:pt x="3185" y="2950"/>
                    <a:pt x="3158" y="2937"/>
                  </a:cubicBezTo>
                  <a:cubicBezTo>
                    <a:pt x="3104" y="2907"/>
                    <a:pt x="3047" y="2873"/>
                    <a:pt x="2994" y="2840"/>
                  </a:cubicBezTo>
                  <a:cubicBezTo>
                    <a:pt x="2910" y="2786"/>
                    <a:pt x="2844" y="2737"/>
                    <a:pt x="2787" y="2683"/>
                  </a:cubicBezTo>
                  <a:cubicBezTo>
                    <a:pt x="2730" y="2623"/>
                    <a:pt x="2689" y="2572"/>
                    <a:pt x="2660" y="2516"/>
                  </a:cubicBezTo>
                  <a:cubicBezTo>
                    <a:pt x="2636" y="2472"/>
                    <a:pt x="2616" y="2428"/>
                    <a:pt x="2606" y="2385"/>
                  </a:cubicBezTo>
                  <a:cubicBezTo>
                    <a:pt x="2600" y="2365"/>
                    <a:pt x="2596" y="2345"/>
                    <a:pt x="2596" y="2328"/>
                  </a:cubicBezTo>
                  <a:lnTo>
                    <a:pt x="2592" y="2322"/>
                  </a:lnTo>
                  <a:cubicBezTo>
                    <a:pt x="2589" y="2298"/>
                    <a:pt x="2586" y="2265"/>
                    <a:pt x="2589" y="2241"/>
                  </a:cubicBezTo>
                  <a:cubicBezTo>
                    <a:pt x="2592" y="2218"/>
                    <a:pt x="2596" y="2195"/>
                    <a:pt x="2603" y="2175"/>
                  </a:cubicBezTo>
                  <a:cubicBezTo>
                    <a:pt x="2609" y="2148"/>
                    <a:pt x="2620" y="2121"/>
                    <a:pt x="2632" y="2101"/>
                  </a:cubicBezTo>
                  <a:cubicBezTo>
                    <a:pt x="2643" y="2074"/>
                    <a:pt x="2660" y="2054"/>
                    <a:pt x="2680" y="2034"/>
                  </a:cubicBezTo>
                  <a:lnTo>
                    <a:pt x="2689" y="2024"/>
                  </a:lnTo>
                  <a:lnTo>
                    <a:pt x="2697" y="2010"/>
                  </a:lnTo>
                  <a:cubicBezTo>
                    <a:pt x="2730" y="1984"/>
                    <a:pt x="2770" y="1954"/>
                    <a:pt x="2813" y="1927"/>
                  </a:cubicBezTo>
                  <a:cubicBezTo>
                    <a:pt x="2857" y="1904"/>
                    <a:pt x="2910" y="1887"/>
                    <a:pt x="2950" y="1874"/>
                  </a:cubicBezTo>
                  <a:cubicBezTo>
                    <a:pt x="2994" y="1860"/>
                    <a:pt x="3041" y="1857"/>
                    <a:pt x="3084" y="1854"/>
                  </a:cubicBezTo>
                  <a:lnTo>
                    <a:pt x="3098" y="1850"/>
                  </a:lnTo>
                  <a:close/>
                  <a:moveTo>
                    <a:pt x="1131" y="0"/>
                  </a:moveTo>
                  <a:cubicBezTo>
                    <a:pt x="1095" y="0"/>
                    <a:pt x="1051" y="4"/>
                    <a:pt x="1018" y="8"/>
                  </a:cubicBezTo>
                  <a:cubicBezTo>
                    <a:pt x="917" y="24"/>
                    <a:pt x="840" y="74"/>
                    <a:pt x="774" y="124"/>
                  </a:cubicBezTo>
                  <a:cubicBezTo>
                    <a:pt x="743" y="148"/>
                    <a:pt x="717" y="188"/>
                    <a:pt x="693" y="218"/>
                  </a:cubicBezTo>
                  <a:lnTo>
                    <a:pt x="680" y="235"/>
                  </a:lnTo>
                  <a:cubicBezTo>
                    <a:pt x="670" y="248"/>
                    <a:pt x="656" y="264"/>
                    <a:pt x="646" y="278"/>
                  </a:cubicBezTo>
                  <a:cubicBezTo>
                    <a:pt x="626" y="305"/>
                    <a:pt x="606" y="335"/>
                    <a:pt x="590" y="362"/>
                  </a:cubicBezTo>
                  <a:lnTo>
                    <a:pt x="576" y="378"/>
                  </a:lnTo>
                  <a:lnTo>
                    <a:pt x="516" y="469"/>
                  </a:lnTo>
                  <a:cubicBezTo>
                    <a:pt x="489" y="509"/>
                    <a:pt x="462" y="549"/>
                    <a:pt x="432" y="586"/>
                  </a:cubicBezTo>
                  <a:cubicBezTo>
                    <a:pt x="385" y="656"/>
                    <a:pt x="335" y="726"/>
                    <a:pt x="289" y="797"/>
                  </a:cubicBezTo>
                  <a:lnTo>
                    <a:pt x="245" y="857"/>
                  </a:lnTo>
                  <a:lnTo>
                    <a:pt x="204" y="917"/>
                  </a:lnTo>
                  <a:cubicBezTo>
                    <a:pt x="178" y="954"/>
                    <a:pt x="155" y="991"/>
                    <a:pt x="135" y="1027"/>
                  </a:cubicBezTo>
                  <a:cubicBezTo>
                    <a:pt x="94" y="1091"/>
                    <a:pt x="68" y="1164"/>
                    <a:pt x="37" y="1238"/>
                  </a:cubicBezTo>
                  <a:cubicBezTo>
                    <a:pt x="1" y="1342"/>
                    <a:pt x="48" y="1468"/>
                    <a:pt x="151" y="1533"/>
                  </a:cubicBezTo>
                  <a:cubicBezTo>
                    <a:pt x="168" y="1542"/>
                    <a:pt x="188" y="1553"/>
                    <a:pt x="208" y="1559"/>
                  </a:cubicBezTo>
                  <a:lnTo>
                    <a:pt x="212" y="1559"/>
                  </a:lnTo>
                  <a:cubicBezTo>
                    <a:pt x="212" y="1569"/>
                    <a:pt x="208" y="1582"/>
                    <a:pt x="208" y="1593"/>
                  </a:cubicBezTo>
                  <a:cubicBezTo>
                    <a:pt x="204" y="1656"/>
                    <a:pt x="228" y="1740"/>
                    <a:pt x="278" y="1790"/>
                  </a:cubicBezTo>
                  <a:cubicBezTo>
                    <a:pt x="352" y="1857"/>
                    <a:pt x="436" y="1917"/>
                    <a:pt x="516" y="1974"/>
                  </a:cubicBezTo>
                  <a:lnTo>
                    <a:pt x="533" y="1987"/>
                  </a:lnTo>
                  <a:cubicBezTo>
                    <a:pt x="596" y="2034"/>
                    <a:pt x="663" y="2081"/>
                    <a:pt x="740" y="2127"/>
                  </a:cubicBezTo>
                  <a:lnTo>
                    <a:pt x="746" y="2135"/>
                  </a:lnTo>
                  <a:cubicBezTo>
                    <a:pt x="814" y="2175"/>
                    <a:pt x="887" y="2211"/>
                    <a:pt x="957" y="2248"/>
                  </a:cubicBezTo>
                  <a:lnTo>
                    <a:pt x="961" y="2251"/>
                  </a:lnTo>
                  <a:cubicBezTo>
                    <a:pt x="1034" y="2288"/>
                    <a:pt x="1111" y="2328"/>
                    <a:pt x="1195" y="2371"/>
                  </a:cubicBezTo>
                  <a:cubicBezTo>
                    <a:pt x="1315" y="2436"/>
                    <a:pt x="1432" y="2509"/>
                    <a:pt x="1546" y="2579"/>
                  </a:cubicBezTo>
                  <a:lnTo>
                    <a:pt x="1626" y="2626"/>
                  </a:lnTo>
                  <a:cubicBezTo>
                    <a:pt x="1750" y="2700"/>
                    <a:pt x="1874" y="2773"/>
                    <a:pt x="1998" y="2843"/>
                  </a:cubicBezTo>
                  <a:lnTo>
                    <a:pt x="2078" y="2887"/>
                  </a:lnTo>
                  <a:cubicBezTo>
                    <a:pt x="2222" y="2970"/>
                    <a:pt x="2368" y="3054"/>
                    <a:pt x="2532" y="3144"/>
                  </a:cubicBezTo>
                  <a:cubicBezTo>
                    <a:pt x="2603" y="3185"/>
                    <a:pt x="2677" y="3221"/>
                    <a:pt x="2746" y="3262"/>
                  </a:cubicBezTo>
                  <a:cubicBezTo>
                    <a:pt x="2837" y="3308"/>
                    <a:pt x="2927" y="3359"/>
                    <a:pt x="3014" y="3409"/>
                  </a:cubicBezTo>
                  <a:cubicBezTo>
                    <a:pt x="3078" y="3442"/>
                    <a:pt x="3141" y="3479"/>
                    <a:pt x="3205" y="3515"/>
                  </a:cubicBezTo>
                  <a:cubicBezTo>
                    <a:pt x="3439" y="3646"/>
                    <a:pt x="3680" y="3783"/>
                    <a:pt x="3921" y="3910"/>
                  </a:cubicBezTo>
                  <a:cubicBezTo>
                    <a:pt x="4011" y="3957"/>
                    <a:pt x="4101" y="4004"/>
                    <a:pt x="4191" y="4047"/>
                  </a:cubicBezTo>
                  <a:cubicBezTo>
                    <a:pt x="4265" y="4084"/>
                    <a:pt x="4335" y="4121"/>
                    <a:pt x="4409" y="4157"/>
                  </a:cubicBezTo>
                  <a:cubicBezTo>
                    <a:pt x="4556" y="4234"/>
                    <a:pt x="4727" y="4322"/>
                    <a:pt x="4890" y="4402"/>
                  </a:cubicBezTo>
                  <a:cubicBezTo>
                    <a:pt x="5051" y="4478"/>
                    <a:pt x="5211" y="4556"/>
                    <a:pt x="5369" y="4629"/>
                  </a:cubicBezTo>
                  <a:lnTo>
                    <a:pt x="5469" y="4676"/>
                  </a:lnTo>
                  <a:cubicBezTo>
                    <a:pt x="5596" y="4736"/>
                    <a:pt x="5727" y="4796"/>
                    <a:pt x="5850" y="4860"/>
                  </a:cubicBezTo>
                  <a:cubicBezTo>
                    <a:pt x="6024" y="4947"/>
                    <a:pt x="6195" y="5040"/>
                    <a:pt x="6355" y="5128"/>
                  </a:cubicBezTo>
                  <a:cubicBezTo>
                    <a:pt x="6422" y="5168"/>
                    <a:pt x="6492" y="5205"/>
                    <a:pt x="6562" y="5245"/>
                  </a:cubicBezTo>
                  <a:cubicBezTo>
                    <a:pt x="6639" y="5288"/>
                    <a:pt x="6720" y="5335"/>
                    <a:pt x="6797" y="5378"/>
                  </a:cubicBezTo>
                  <a:lnTo>
                    <a:pt x="6857" y="5412"/>
                  </a:lnTo>
                  <a:cubicBezTo>
                    <a:pt x="6977" y="5475"/>
                    <a:pt x="7101" y="5542"/>
                    <a:pt x="7225" y="5602"/>
                  </a:cubicBezTo>
                  <a:cubicBezTo>
                    <a:pt x="7281" y="5626"/>
                    <a:pt x="7332" y="5650"/>
                    <a:pt x="7382" y="5670"/>
                  </a:cubicBezTo>
                  <a:cubicBezTo>
                    <a:pt x="7439" y="5693"/>
                    <a:pt x="7513" y="5710"/>
                    <a:pt x="7599" y="5716"/>
                  </a:cubicBezTo>
                  <a:cubicBezTo>
                    <a:pt x="7616" y="5717"/>
                    <a:pt x="7633" y="5718"/>
                    <a:pt x="7651" y="5718"/>
                  </a:cubicBezTo>
                  <a:cubicBezTo>
                    <a:pt x="7722" y="5718"/>
                    <a:pt x="7802" y="5708"/>
                    <a:pt x="7890" y="5686"/>
                  </a:cubicBezTo>
                  <a:cubicBezTo>
                    <a:pt x="8098" y="5629"/>
                    <a:pt x="8308" y="5552"/>
                    <a:pt x="8536" y="5449"/>
                  </a:cubicBezTo>
                  <a:cubicBezTo>
                    <a:pt x="8583" y="5426"/>
                    <a:pt x="8626" y="5402"/>
                    <a:pt x="8669" y="5381"/>
                  </a:cubicBezTo>
                  <a:cubicBezTo>
                    <a:pt x="8733" y="5349"/>
                    <a:pt x="8813" y="5301"/>
                    <a:pt x="8873" y="5235"/>
                  </a:cubicBezTo>
                  <a:cubicBezTo>
                    <a:pt x="8900" y="5208"/>
                    <a:pt x="8964" y="5137"/>
                    <a:pt x="8974" y="5077"/>
                  </a:cubicBezTo>
                  <a:cubicBezTo>
                    <a:pt x="8981" y="5051"/>
                    <a:pt x="8984" y="5020"/>
                    <a:pt x="8987" y="4994"/>
                  </a:cubicBezTo>
                  <a:cubicBezTo>
                    <a:pt x="8987" y="4964"/>
                    <a:pt x="8984" y="4937"/>
                    <a:pt x="8981" y="4907"/>
                  </a:cubicBezTo>
                  <a:cubicBezTo>
                    <a:pt x="8978" y="4853"/>
                    <a:pt x="8924" y="4779"/>
                    <a:pt x="8900" y="4750"/>
                  </a:cubicBezTo>
                  <a:cubicBezTo>
                    <a:pt x="8887" y="4736"/>
                    <a:pt x="8873" y="4719"/>
                    <a:pt x="8864" y="4706"/>
                  </a:cubicBezTo>
                  <a:cubicBezTo>
                    <a:pt x="8840" y="4676"/>
                    <a:pt x="8820" y="4649"/>
                    <a:pt x="8800" y="4619"/>
                  </a:cubicBezTo>
                  <a:cubicBezTo>
                    <a:pt x="8760" y="4563"/>
                    <a:pt x="8720" y="4499"/>
                    <a:pt x="8686" y="4432"/>
                  </a:cubicBezTo>
                  <a:cubicBezTo>
                    <a:pt x="8649" y="4358"/>
                    <a:pt x="8609" y="4278"/>
                    <a:pt x="8569" y="4188"/>
                  </a:cubicBezTo>
                  <a:cubicBezTo>
                    <a:pt x="8549" y="4137"/>
                    <a:pt x="8529" y="4088"/>
                    <a:pt x="8509" y="4041"/>
                  </a:cubicBezTo>
                  <a:cubicBezTo>
                    <a:pt x="8496" y="4007"/>
                    <a:pt x="8482" y="3974"/>
                    <a:pt x="8469" y="3941"/>
                  </a:cubicBezTo>
                  <a:lnTo>
                    <a:pt x="8459" y="3917"/>
                  </a:lnTo>
                  <a:cubicBezTo>
                    <a:pt x="8436" y="3856"/>
                    <a:pt x="8408" y="3793"/>
                    <a:pt x="8376" y="3736"/>
                  </a:cubicBezTo>
                  <a:cubicBezTo>
                    <a:pt x="8339" y="3676"/>
                    <a:pt x="8298" y="3616"/>
                    <a:pt x="8248" y="3566"/>
                  </a:cubicBezTo>
                  <a:cubicBezTo>
                    <a:pt x="8208" y="3526"/>
                    <a:pt x="8161" y="3492"/>
                    <a:pt x="8115" y="3455"/>
                  </a:cubicBezTo>
                  <a:lnTo>
                    <a:pt x="8095" y="3439"/>
                  </a:lnTo>
                  <a:cubicBezTo>
                    <a:pt x="8034" y="3395"/>
                    <a:pt x="7974" y="3348"/>
                    <a:pt x="7904" y="3295"/>
                  </a:cubicBezTo>
                  <a:cubicBezTo>
                    <a:pt x="7797" y="3208"/>
                    <a:pt x="7676" y="3118"/>
                    <a:pt x="7529" y="3018"/>
                  </a:cubicBezTo>
                  <a:cubicBezTo>
                    <a:pt x="7469" y="2973"/>
                    <a:pt x="7402" y="2933"/>
                    <a:pt x="7328" y="2887"/>
                  </a:cubicBezTo>
                  <a:cubicBezTo>
                    <a:pt x="7168" y="2786"/>
                    <a:pt x="7004" y="2689"/>
                    <a:pt x="6843" y="2596"/>
                  </a:cubicBezTo>
                  <a:cubicBezTo>
                    <a:pt x="6780" y="2562"/>
                    <a:pt x="6720" y="2529"/>
                    <a:pt x="6659" y="2492"/>
                  </a:cubicBezTo>
                  <a:cubicBezTo>
                    <a:pt x="6606" y="2459"/>
                    <a:pt x="6549" y="2428"/>
                    <a:pt x="6496" y="2396"/>
                  </a:cubicBezTo>
                  <a:cubicBezTo>
                    <a:pt x="6409" y="2342"/>
                    <a:pt x="6318" y="2288"/>
                    <a:pt x="6228" y="2238"/>
                  </a:cubicBezTo>
                  <a:cubicBezTo>
                    <a:pt x="6071" y="2151"/>
                    <a:pt x="5911" y="2070"/>
                    <a:pt x="5760" y="1994"/>
                  </a:cubicBezTo>
                  <a:cubicBezTo>
                    <a:pt x="5419" y="1823"/>
                    <a:pt x="5128" y="1683"/>
                    <a:pt x="4833" y="1549"/>
                  </a:cubicBezTo>
                  <a:cubicBezTo>
                    <a:pt x="4787" y="1525"/>
                    <a:pt x="4736" y="1502"/>
                    <a:pt x="4690" y="1479"/>
                  </a:cubicBezTo>
                  <a:cubicBezTo>
                    <a:pt x="4559" y="1419"/>
                    <a:pt x="4429" y="1358"/>
                    <a:pt x="4295" y="1302"/>
                  </a:cubicBezTo>
                  <a:cubicBezTo>
                    <a:pt x="4198" y="1255"/>
                    <a:pt x="4094" y="1215"/>
                    <a:pt x="3997" y="1178"/>
                  </a:cubicBezTo>
                  <a:cubicBezTo>
                    <a:pt x="3934" y="1151"/>
                    <a:pt x="3873" y="1127"/>
                    <a:pt x="3810" y="1101"/>
                  </a:cubicBezTo>
                  <a:cubicBezTo>
                    <a:pt x="3459" y="957"/>
                    <a:pt x="3108" y="800"/>
                    <a:pt x="2763" y="650"/>
                  </a:cubicBezTo>
                  <a:cubicBezTo>
                    <a:pt x="2683" y="613"/>
                    <a:pt x="2603" y="576"/>
                    <a:pt x="2523" y="539"/>
                  </a:cubicBezTo>
                  <a:cubicBezTo>
                    <a:pt x="2439" y="502"/>
                    <a:pt x="2352" y="462"/>
                    <a:pt x="2268" y="422"/>
                  </a:cubicBezTo>
                  <a:cubicBezTo>
                    <a:pt x="2215" y="395"/>
                    <a:pt x="2158" y="369"/>
                    <a:pt x="2101" y="342"/>
                  </a:cubicBezTo>
                  <a:lnTo>
                    <a:pt x="2058" y="321"/>
                  </a:lnTo>
                  <a:cubicBezTo>
                    <a:pt x="1974" y="281"/>
                    <a:pt x="1884" y="238"/>
                    <a:pt x="1794" y="204"/>
                  </a:cubicBezTo>
                  <a:cubicBezTo>
                    <a:pt x="1723" y="175"/>
                    <a:pt x="1646" y="144"/>
                    <a:pt x="1569" y="118"/>
                  </a:cubicBezTo>
                  <a:cubicBezTo>
                    <a:pt x="1496" y="91"/>
                    <a:pt x="1419" y="68"/>
                    <a:pt x="1345" y="44"/>
                  </a:cubicBezTo>
                  <a:lnTo>
                    <a:pt x="1335" y="41"/>
                  </a:lnTo>
                  <a:cubicBezTo>
                    <a:pt x="1272" y="20"/>
                    <a:pt x="1201" y="0"/>
                    <a:pt x="1131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40"/>
            <p:cNvSpPr/>
            <p:nvPr/>
          </p:nvSpPr>
          <p:spPr>
            <a:xfrm>
              <a:off x="2160704" y="514259"/>
              <a:ext cx="316150" cy="445760"/>
            </a:xfrm>
            <a:custGeom>
              <a:avLst/>
              <a:gdLst/>
              <a:ahLst/>
              <a:cxnLst/>
              <a:rect l="l" t="t" r="r" b="b"/>
              <a:pathLst>
                <a:path w="1383" h="1950" extrusionOk="0">
                  <a:moveTo>
                    <a:pt x="1122" y="0"/>
                  </a:moveTo>
                  <a:cubicBezTo>
                    <a:pt x="1105" y="0"/>
                    <a:pt x="1088" y="2"/>
                    <a:pt x="1071" y="6"/>
                  </a:cubicBezTo>
                  <a:cubicBezTo>
                    <a:pt x="1011" y="19"/>
                    <a:pt x="964" y="56"/>
                    <a:pt x="931" y="107"/>
                  </a:cubicBezTo>
                  <a:cubicBezTo>
                    <a:pt x="874" y="187"/>
                    <a:pt x="817" y="267"/>
                    <a:pt x="763" y="351"/>
                  </a:cubicBezTo>
                  <a:cubicBezTo>
                    <a:pt x="726" y="404"/>
                    <a:pt x="690" y="457"/>
                    <a:pt x="657" y="511"/>
                  </a:cubicBezTo>
                  <a:cubicBezTo>
                    <a:pt x="573" y="648"/>
                    <a:pt x="493" y="785"/>
                    <a:pt x="412" y="919"/>
                  </a:cubicBezTo>
                  <a:cubicBezTo>
                    <a:pt x="339" y="1043"/>
                    <a:pt x="269" y="1163"/>
                    <a:pt x="195" y="1283"/>
                  </a:cubicBezTo>
                  <a:cubicBezTo>
                    <a:pt x="158" y="1344"/>
                    <a:pt x="124" y="1404"/>
                    <a:pt x="91" y="1464"/>
                  </a:cubicBezTo>
                  <a:cubicBezTo>
                    <a:pt x="71" y="1504"/>
                    <a:pt x="55" y="1544"/>
                    <a:pt x="41" y="1584"/>
                  </a:cubicBezTo>
                  <a:cubicBezTo>
                    <a:pt x="21" y="1638"/>
                    <a:pt x="14" y="1688"/>
                    <a:pt x="8" y="1742"/>
                  </a:cubicBezTo>
                  <a:cubicBezTo>
                    <a:pt x="1" y="1812"/>
                    <a:pt x="44" y="1882"/>
                    <a:pt x="101" y="1919"/>
                  </a:cubicBezTo>
                  <a:cubicBezTo>
                    <a:pt x="132" y="1936"/>
                    <a:pt x="161" y="1946"/>
                    <a:pt x="198" y="1949"/>
                  </a:cubicBezTo>
                  <a:cubicBezTo>
                    <a:pt x="202" y="1949"/>
                    <a:pt x="206" y="1949"/>
                    <a:pt x="210" y="1949"/>
                  </a:cubicBezTo>
                  <a:cubicBezTo>
                    <a:pt x="258" y="1949"/>
                    <a:pt x="298" y="1926"/>
                    <a:pt x="339" y="1896"/>
                  </a:cubicBezTo>
                  <a:cubicBezTo>
                    <a:pt x="402" y="1848"/>
                    <a:pt x="436" y="1772"/>
                    <a:pt x="476" y="1705"/>
                  </a:cubicBezTo>
                  <a:cubicBezTo>
                    <a:pt x="510" y="1645"/>
                    <a:pt x="543" y="1584"/>
                    <a:pt x="576" y="1524"/>
                  </a:cubicBezTo>
                  <a:cubicBezTo>
                    <a:pt x="646" y="1404"/>
                    <a:pt x="720" y="1280"/>
                    <a:pt x="791" y="1160"/>
                  </a:cubicBezTo>
                  <a:cubicBezTo>
                    <a:pt x="874" y="1023"/>
                    <a:pt x="954" y="885"/>
                    <a:pt x="1038" y="752"/>
                  </a:cubicBezTo>
                  <a:cubicBezTo>
                    <a:pt x="1067" y="701"/>
                    <a:pt x="1101" y="652"/>
                    <a:pt x="1135" y="604"/>
                  </a:cubicBezTo>
                  <a:cubicBezTo>
                    <a:pt x="1192" y="518"/>
                    <a:pt x="1248" y="431"/>
                    <a:pt x="1308" y="343"/>
                  </a:cubicBezTo>
                  <a:cubicBezTo>
                    <a:pt x="1382" y="243"/>
                    <a:pt x="1339" y="96"/>
                    <a:pt x="1238" y="36"/>
                  </a:cubicBezTo>
                  <a:cubicBezTo>
                    <a:pt x="1205" y="12"/>
                    <a:pt x="1164" y="0"/>
                    <a:pt x="1122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40"/>
            <p:cNvSpPr/>
            <p:nvPr/>
          </p:nvSpPr>
          <p:spPr>
            <a:xfrm>
              <a:off x="2340381" y="594039"/>
              <a:ext cx="291690" cy="484393"/>
            </a:xfrm>
            <a:custGeom>
              <a:avLst/>
              <a:gdLst/>
              <a:ahLst/>
              <a:cxnLst/>
              <a:rect l="l" t="t" r="r" b="b"/>
              <a:pathLst>
                <a:path w="1276" h="2119" extrusionOk="0">
                  <a:moveTo>
                    <a:pt x="1109" y="0"/>
                  </a:moveTo>
                  <a:cubicBezTo>
                    <a:pt x="1096" y="0"/>
                    <a:pt x="1083" y="2"/>
                    <a:pt x="1071" y="5"/>
                  </a:cubicBezTo>
                  <a:cubicBezTo>
                    <a:pt x="1031" y="11"/>
                    <a:pt x="988" y="39"/>
                    <a:pt x="968" y="79"/>
                  </a:cubicBezTo>
                  <a:cubicBezTo>
                    <a:pt x="928" y="159"/>
                    <a:pt x="883" y="239"/>
                    <a:pt x="834" y="312"/>
                  </a:cubicBezTo>
                  <a:cubicBezTo>
                    <a:pt x="787" y="386"/>
                    <a:pt x="743" y="456"/>
                    <a:pt x="696" y="530"/>
                  </a:cubicBezTo>
                  <a:cubicBezTo>
                    <a:pt x="607" y="667"/>
                    <a:pt x="526" y="811"/>
                    <a:pt x="439" y="954"/>
                  </a:cubicBezTo>
                  <a:cubicBezTo>
                    <a:pt x="355" y="1088"/>
                    <a:pt x="269" y="1223"/>
                    <a:pt x="201" y="1366"/>
                  </a:cubicBezTo>
                  <a:cubicBezTo>
                    <a:pt x="165" y="1446"/>
                    <a:pt x="128" y="1527"/>
                    <a:pt x="98" y="1610"/>
                  </a:cubicBezTo>
                  <a:cubicBezTo>
                    <a:pt x="74" y="1677"/>
                    <a:pt x="51" y="1744"/>
                    <a:pt x="25" y="1808"/>
                  </a:cubicBezTo>
                  <a:cubicBezTo>
                    <a:pt x="11" y="1841"/>
                    <a:pt x="1" y="1874"/>
                    <a:pt x="1" y="1908"/>
                  </a:cubicBezTo>
                  <a:cubicBezTo>
                    <a:pt x="1" y="1945"/>
                    <a:pt x="8" y="1978"/>
                    <a:pt x="25" y="2008"/>
                  </a:cubicBezTo>
                  <a:cubicBezTo>
                    <a:pt x="41" y="2041"/>
                    <a:pt x="65" y="2065"/>
                    <a:pt x="94" y="2085"/>
                  </a:cubicBezTo>
                  <a:lnTo>
                    <a:pt x="98" y="2089"/>
                  </a:lnTo>
                  <a:cubicBezTo>
                    <a:pt x="128" y="2105"/>
                    <a:pt x="158" y="2115"/>
                    <a:pt x="195" y="2118"/>
                  </a:cubicBezTo>
                  <a:cubicBezTo>
                    <a:pt x="245" y="2118"/>
                    <a:pt x="295" y="2101"/>
                    <a:pt x="332" y="2065"/>
                  </a:cubicBezTo>
                  <a:lnTo>
                    <a:pt x="346" y="2055"/>
                  </a:lnTo>
                  <a:cubicBezTo>
                    <a:pt x="375" y="2025"/>
                    <a:pt x="395" y="1985"/>
                    <a:pt x="402" y="1945"/>
                  </a:cubicBezTo>
                  <a:cubicBezTo>
                    <a:pt x="429" y="1878"/>
                    <a:pt x="449" y="1814"/>
                    <a:pt x="473" y="1747"/>
                  </a:cubicBezTo>
                  <a:cubicBezTo>
                    <a:pt x="499" y="1667"/>
                    <a:pt x="526" y="1590"/>
                    <a:pt x="559" y="1513"/>
                  </a:cubicBezTo>
                  <a:cubicBezTo>
                    <a:pt x="607" y="1419"/>
                    <a:pt x="660" y="1326"/>
                    <a:pt x="710" y="1232"/>
                  </a:cubicBezTo>
                  <a:cubicBezTo>
                    <a:pt x="767" y="1125"/>
                    <a:pt x="823" y="1022"/>
                    <a:pt x="880" y="914"/>
                  </a:cubicBezTo>
                  <a:cubicBezTo>
                    <a:pt x="997" y="690"/>
                    <a:pt x="1128" y="476"/>
                    <a:pt x="1245" y="252"/>
                  </a:cubicBezTo>
                  <a:cubicBezTo>
                    <a:pt x="1265" y="212"/>
                    <a:pt x="1275" y="175"/>
                    <a:pt x="1265" y="129"/>
                  </a:cubicBezTo>
                  <a:cubicBezTo>
                    <a:pt x="1255" y="88"/>
                    <a:pt x="1229" y="48"/>
                    <a:pt x="1192" y="25"/>
                  </a:cubicBezTo>
                  <a:cubicBezTo>
                    <a:pt x="1168" y="9"/>
                    <a:pt x="1138" y="0"/>
                    <a:pt x="1109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40"/>
            <p:cNvSpPr/>
            <p:nvPr/>
          </p:nvSpPr>
          <p:spPr>
            <a:xfrm>
              <a:off x="3540743" y="1213757"/>
              <a:ext cx="352040" cy="522340"/>
            </a:xfrm>
            <a:custGeom>
              <a:avLst/>
              <a:gdLst/>
              <a:ahLst/>
              <a:cxnLst/>
              <a:rect l="l" t="t" r="r" b="b"/>
              <a:pathLst>
                <a:path w="1540" h="2285" extrusionOk="0">
                  <a:moveTo>
                    <a:pt x="1336" y="0"/>
                  </a:moveTo>
                  <a:cubicBezTo>
                    <a:pt x="1276" y="0"/>
                    <a:pt x="1216" y="29"/>
                    <a:pt x="1181" y="83"/>
                  </a:cubicBezTo>
                  <a:cubicBezTo>
                    <a:pt x="981" y="407"/>
                    <a:pt x="786" y="739"/>
                    <a:pt x="569" y="1050"/>
                  </a:cubicBezTo>
                  <a:cubicBezTo>
                    <a:pt x="479" y="1184"/>
                    <a:pt x="392" y="1317"/>
                    <a:pt x="312" y="1457"/>
                  </a:cubicBezTo>
                  <a:cubicBezTo>
                    <a:pt x="272" y="1525"/>
                    <a:pt x="238" y="1598"/>
                    <a:pt x="201" y="1668"/>
                  </a:cubicBezTo>
                  <a:cubicBezTo>
                    <a:pt x="181" y="1702"/>
                    <a:pt x="164" y="1738"/>
                    <a:pt x="141" y="1772"/>
                  </a:cubicBezTo>
                  <a:cubicBezTo>
                    <a:pt x="121" y="1802"/>
                    <a:pt x="101" y="1829"/>
                    <a:pt x="81" y="1859"/>
                  </a:cubicBezTo>
                  <a:cubicBezTo>
                    <a:pt x="71" y="1876"/>
                    <a:pt x="58" y="1892"/>
                    <a:pt x="51" y="1909"/>
                  </a:cubicBezTo>
                  <a:cubicBezTo>
                    <a:pt x="37" y="1932"/>
                    <a:pt x="24" y="1956"/>
                    <a:pt x="17" y="1983"/>
                  </a:cubicBezTo>
                  <a:cubicBezTo>
                    <a:pt x="4" y="2039"/>
                    <a:pt x="1" y="2110"/>
                    <a:pt x="34" y="2160"/>
                  </a:cubicBezTo>
                  <a:cubicBezTo>
                    <a:pt x="54" y="2197"/>
                    <a:pt x="81" y="2227"/>
                    <a:pt x="118" y="2247"/>
                  </a:cubicBezTo>
                  <a:cubicBezTo>
                    <a:pt x="151" y="2270"/>
                    <a:pt x="184" y="2280"/>
                    <a:pt x="225" y="2284"/>
                  </a:cubicBezTo>
                  <a:cubicBezTo>
                    <a:pt x="228" y="2284"/>
                    <a:pt x="231" y="2284"/>
                    <a:pt x="235" y="2284"/>
                  </a:cubicBezTo>
                  <a:cubicBezTo>
                    <a:pt x="294" y="2284"/>
                    <a:pt x="347" y="2258"/>
                    <a:pt x="388" y="2220"/>
                  </a:cubicBezTo>
                  <a:lnTo>
                    <a:pt x="388" y="2220"/>
                  </a:lnTo>
                  <a:lnTo>
                    <a:pt x="385" y="2224"/>
                  </a:lnTo>
                  <a:cubicBezTo>
                    <a:pt x="432" y="2184"/>
                    <a:pt x="456" y="2133"/>
                    <a:pt x="476" y="2079"/>
                  </a:cubicBezTo>
                  <a:cubicBezTo>
                    <a:pt x="502" y="2030"/>
                    <a:pt x="529" y="1979"/>
                    <a:pt x="556" y="1926"/>
                  </a:cubicBezTo>
                  <a:cubicBezTo>
                    <a:pt x="589" y="1859"/>
                    <a:pt x="619" y="1792"/>
                    <a:pt x="649" y="1722"/>
                  </a:cubicBezTo>
                  <a:cubicBezTo>
                    <a:pt x="757" y="1497"/>
                    <a:pt x="880" y="1281"/>
                    <a:pt x="1010" y="1066"/>
                  </a:cubicBezTo>
                  <a:cubicBezTo>
                    <a:pt x="1168" y="802"/>
                    <a:pt x="1325" y="538"/>
                    <a:pt x="1485" y="277"/>
                  </a:cubicBezTo>
                  <a:cubicBezTo>
                    <a:pt x="1539" y="193"/>
                    <a:pt x="1512" y="80"/>
                    <a:pt x="1432" y="26"/>
                  </a:cubicBezTo>
                  <a:lnTo>
                    <a:pt x="1428" y="26"/>
                  </a:lnTo>
                  <a:cubicBezTo>
                    <a:pt x="1400" y="9"/>
                    <a:pt x="1368" y="0"/>
                    <a:pt x="133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40"/>
            <p:cNvSpPr/>
            <p:nvPr/>
          </p:nvSpPr>
          <p:spPr>
            <a:xfrm>
              <a:off x="2600296" y="886182"/>
              <a:ext cx="968110" cy="555714"/>
            </a:xfrm>
            <a:custGeom>
              <a:avLst/>
              <a:gdLst/>
              <a:ahLst/>
              <a:cxnLst/>
              <a:rect l="l" t="t" r="r" b="b"/>
              <a:pathLst>
                <a:path w="4235" h="2431" extrusionOk="0">
                  <a:moveTo>
                    <a:pt x="513" y="1"/>
                  </a:moveTo>
                  <a:lnTo>
                    <a:pt x="499" y="5"/>
                  </a:lnTo>
                  <a:cubicBezTo>
                    <a:pt x="456" y="8"/>
                    <a:pt x="409" y="11"/>
                    <a:pt x="365" y="25"/>
                  </a:cubicBezTo>
                  <a:cubicBezTo>
                    <a:pt x="325" y="38"/>
                    <a:pt x="272" y="55"/>
                    <a:pt x="228" y="78"/>
                  </a:cubicBezTo>
                  <a:cubicBezTo>
                    <a:pt x="185" y="105"/>
                    <a:pt x="145" y="135"/>
                    <a:pt x="112" y="161"/>
                  </a:cubicBezTo>
                  <a:lnTo>
                    <a:pt x="104" y="175"/>
                  </a:lnTo>
                  <a:lnTo>
                    <a:pt x="95" y="185"/>
                  </a:lnTo>
                  <a:cubicBezTo>
                    <a:pt x="75" y="205"/>
                    <a:pt x="58" y="225"/>
                    <a:pt x="47" y="252"/>
                  </a:cubicBezTo>
                  <a:cubicBezTo>
                    <a:pt x="35" y="272"/>
                    <a:pt x="24" y="299"/>
                    <a:pt x="18" y="326"/>
                  </a:cubicBezTo>
                  <a:cubicBezTo>
                    <a:pt x="11" y="346"/>
                    <a:pt x="7" y="369"/>
                    <a:pt x="4" y="392"/>
                  </a:cubicBezTo>
                  <a:cubicBezTo>
                    <a:pt x="1" y="416"/>
                    <a:pt x="4" y="449"/>
                    <a:pt x="7" y="473"/>
                  </a:cubicBezTo>
                  <a:lnTo>
                    <a:pt x="11" y="479"/>
                  </a:lnTo>
                  <a:cubicBezTo>
                    <a:pt x="11" y="496"/>
                    <a:pt x="15" y="516"/>
                    <a:pt x="21" y="536"/>
                  </a:cubicBezTo>
                  <a:cubicBezTo>
                    <a:pt x="31" y="579"/>
                    <a:pt x="51" y="623"/>
                    <a:pt x="75" y="667"/>
                  </a:cubicBezTo>
                  <a:cubicBezTo>
                    <a:pt x="104" y="723"/>
                    <a:pt x="145" y="774"/>
                    <a:pt x="202" y="834"/>
                  </a:cubicBezTo>
                  <a:cubicBezTo>
                    <a:pt x="259" y="888"/>
                    <a:pt x="325" y="937"/>
                    <a:pt x="409" y="991"/>
                  </a:cubicBezTo>
                  <a:cubicBezTo>
                    <a:pt x="462" y="1024"/>
                    <a:pt x="519" y="1058"/>
                    <a:pt x="573" y="1088"/>
                  </a:cubicBezTo>
                  <a:cubicBezTo>
                    <a:pt x="600" y="1101"/>
                    <a:pt x="623" y="1118"/>
                    <a:pt x="649" y="1132"/>
                  </a:cubicBezTo>
                  <a:cubicBezTo>
                    <a:pt x="787" y="1212"/>
                    <a:pt x="930" y="1289"/>
                    <a:pt x="1075" y="1365"/>
                  </a:cubicBezTo>
                  <a:lnTo>
                    <a:pt x="1526" y="1606"/>
                  </a:lnTo>
                  <a:cubicBezTo>
                    <a:pt x="1600" y="1646"/>
                    <a:pt x="1670" y="1683"/>
                    <a:pt x="1743" y="1720"/>
                  </a:cubicBezTo>
                  <a:cubicBezTo>
                    <a:pt x="1824" y="1760"/>
                    <a:pt x="1904" y="1804"/>
                    <a:pt x="1984" y="1844"/>
                  </a:cubicBezTo>
                  <a:cubicBezTo>
                    <a:pt x="2134" y="1924"/>
                    <a:pt x="2295" y="2011"/>
                    <a:pt x="2463" y="2084"/>
                  </a:cubicBezTo>
                  <a:cubicBezTo>
                    <a:pt x="2626" y="2158"/>
                    <a:pt x="2790" y="2222"/>
                    <a:pt x="2944" y="2275"/>
                  </a:cubicBezTo>
                  <a:cubicBezTo>
                    <a:pt x="2977" y="2285"/>
                    <a:pt x="3008" y="2299"/>
                    <a:pt x="3041" y="2308"/>
                  </a:cubicBezTo>
                  <a:cubicBezTo>
                    <a:pt x="3088" y="2325"/>
                    <a:pt x="3138" y="2342"/>
                    <a:pt x="3185" y="2356"/>
                  </a:cubicBezTo>
                  <a:cubicBezTo>
                    <a:pt x="3278" y="2389"/>
                    <a:pt x="3375" y="2406"/>
                    <a:pt x="3456" y="2416"/>
                  </a:cubicBezTo>
                  <a:cubicBezTo>
                    <a:pt x="3511" y="2426"/>
                    <a:pt x="3570" y="2430"/>
                    <a:pt x="3629" y="2430"/>
                  </a:cubicBezTo>
                  <a:cubicBezTo>
                    <a:pt x="3648" y="2430"/>
                    <a:pt x="3668" y="2430"/>
                    <a:pt x="3687" y="2429"/>
                  </a:cubicBezTo>
                  <a:cubicBezTo>
                    <a:pt x="3720" y="2429"/>
                    <a:pt x="3753" y="2426"/>
                    <a:pt x="3787" y="2422"/>
                  </a:cubicBezTo>
                  <a:cubicBezTo>
                    <a:pt x="3840" y="2416"/>
                    <a:pt x="3887" y="2396"/>
                    <a:pt x="3931" y="2379"/>
                  </a:cubicBezTo>
                  <a:cubicBezTo>
                    <a:pt x="3951" y="2369"/>
                    <a:pt x="3974" y="2356"/>
                    <a:pt x="3991" y="2345"/>
                  </a:cubicBezTo>
                  <a:cubicBezTo>
                    <a:pt x="4061" y="2302"/>
                    <a:pt x="4118" y="2252"/>
                    <a:pt x="4155" y="2198"/>
                  </a:cubicBezTo>
                  <a:cubicBezTo>
                    <a:pt x="4195" y="2138"/>
                    <a:pt x="4218" y="2081"/>
                    <a:pt x="4229" y="2018"/>
                  </a:cubicBezTo>
                  <a:cubicBezTo>
                    <a:pt x="4235" y="1964"/>
                    <a:pt x="4232" y="1907"/>
                    <a:pt x="4212" y="1847"/>
                  </a:cubicBezTo>
                  <a:cubicBezTo>
                    <a:pt x="4195" y="1783"/>
                    <a:pt x="4175" y="1734"/>
                    <a:pt x="4151" y="1694"/>
                  </a:cubicBezTo>
                  <a:cubicBezTo>
                    <a:pt x="4128" y="1657"/>
                    <a:pt x="4098" y="1610"/>
                    <a:pt x="4065" y="1570"/>
                  </a:cubicBezTo>
                  <a:cubicBezTo>
                    <a:pt x="4031" y="1533"/>
                    <a:pt x="3994" y="1499"/>
                    <a:pt x="3944" y="1459"/>
                  </a:cubicBezTo>
                  <a:cubicBezTo>
                    <a:pt x="3897" y="1422"/>
                    <a:pt x="3844" y="1389"/>
                    <a:pt x="3800" y="1362"/>
                  </a:cubicBezTo>
                  <a:lnTo>
                    <a:pt x="3777" y="1345"/>
                  </a:lnTo>
                  <a:lnTo>
                    <a:pt x="3757" y="1332"/>
                  </a:lnTo>
                  <a:lnTo>
                    <a:pt x="3737" y="1322"/>
                  </a:lnTo>
                  <a:lnTo>
                    <a:pt x="3733" y="1319"/>
                  </a:lnTo>
                  <a:cubicBezTo>
                    <a:pt x="3700" y="1299"/>
                    <a:pt x="3663" y="1279"/>
                    <a:pt x="3630" y="1259"/>
                  </a:cubicBezTo>
                  <a:lnTo>
                    <a:pt x="3599" y="1242"/>
                  </a:lnTo>
                  <a:cubicBezTo>
                    <a:pt x="3563" y="1218"/>
                    <a:pt x="3523" y="1198"/>
                    <a:pt x="3486" y="1178"/>
                  </a:cubicBezTo>
                  <a:cubicBezTo>
                    <a:pt x="3460" y="1165"/>
                    <a:pt x="3433" y="1155"/>
                    <a:pt x="3401" y="1155"/>
                  </a:cubicBezTo>
                  <a:cubicBezTo>
                    <a:pt x="3390" y="1155"/>
                    <a:pt x="3380" y="1156"/>
                    <a:pt x="3369" y="1158"/>
                  </a:cubicBezTo>
                  <a:lnTo>
                    <a:pt x="3366" y="1158"/>
                  </a:lnTo>
                  <a:lnTo>
                    <a:pt x="3346" y="1145"/>
                  </a:lnTo>
                  <a:lnTo>
                    <a:pt x="3326" y="1132"/>
                  </a:lnTo>
                  <a:cubicBezTo>
                    <a:pt x="3278" y="1101"/>
                    <a:pt x="3228" y="1068"/>
                    <a:pt x="3182" y="1038"/>
                  </a:cubicBezTo>
                  <a:cubicBezTo>
                    <a:pt x="3165" y="1028"/>
                    <a:pt x="3148" y="1018"/>
                    <a:pt x="3131" y="1008"/>
                  </a:cubicBezTo>
                  <a:cubicBezTo>
                    <a:pt x="3054" y="961"/>
                    <a:pt x="2984" y="917"/>
                    <a:pt x="2911" y="880"/>
                  </a:cubicBezTo>
                  <a:cubicBezTo>
                    <a:pt x="2750" y="800"/>
                    <a:pt x="2590" y="723"/>
                    <a:pt x="2429" y="647"/>
                  </a:cubicBezTo>
                  <a:cubicBezTo>
                    <a:pt x="2389" y="627"/>
                    <a:pt x="2349" y="607"/>
                    <a:pt x="2305" y="587"/>
                  </a:cubicBezTo>
                  <a:cubicBezTo>
                    <a:pt x="2182" y="526"/>
                    <a:pt x="2048" y="459"/>
                    <a:pt x="1918" y="402"/>
                  </a:cubicBezTo>
                  <a:lnTo>
                    <a:pt x="1901" y="396"/>
                  </a:lnTo>
                  <a:cubicBezTo>
                    <a:pt x="1757" y="329"/>
                    <a:pt x="1609" y="262"/>
                    <a:pt x="1456" y="215"/>
                  </a:cubicBezTo>
                  <a:cubicBezTo>
                    <a:pt x="1402" y="198"/>
                    <a:pt x="1345" y="185"/>
                    <a:pt x="1292" y="172"/>
                  </a:cubicBezTo>
                  <a:cubicBezTo>
                    <a:pt x="1259" y="165"/>
                    <a:pt x="1225" y="155"/>
                    <a:pt x="1191" y="148"/>
                  </a:cubicBezTo>
                  <a:cubicBezTo>
                    <a:pt x="1111" y="125"/>
                    <a:pt x="1035" y="105"/>
                    <a:pt x="954" y="81"/>
                  </a:cubicBezTo>
                  <a:cubicBezTo>
                    <a:pt x="934" y="78"/>
                    <a:pt x="914" y="71"/>
                    <a:pt x="894" y="65"/>
                  </a:cubicBezTo>
                  <a:cubicBezTo>
                    <a:pt x="837" y="48"/>
                    <a:pt x="777" y="31"/>
                    <a:pt x="717" y="18"/>
                  </a:cubicBezTo>
                  <a:cubicBezTo>
                    <a:pt x="670" y="8"/>
                    <a:pt x="620" y="5"/>
                    <a:pt x="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40"/>
            <p:cNvSpPr/>
            <p:nvPr/>
          </p:nvSpPr>
          <p:spPr>
            <a:xfrm>
              <a:off x="1963425" y="418250"/>
              <a:ext cx="2160932" cy="1380257"/>
            </a:xfrm>
            <a:custGeom>
              <a:avLst/>
              <a:gdLst/>
              <a:ahLst/>
              <a:cxnLst/>
              <a:rect l="l" t="t" r="r" b="b"/>
              <a:pathLst>
                <a:path w="9453" h="6038" extrusionOk="0">
                  <a:moveTo>
                    <a:pt x="830" y="656"/>
                  </a:moveTo>
                  <a:cubicBezTo>
                    <a:pt x="823" y="664"/>
                    <a:pt x="816" y="672"/>
                    <a:pt x="809" y="680"/>
                  </a:cubicBezTo>
                  <a:lnTo>
                    <a:pt x="809" y="680"/>
                  </a:lnTo>
                  <a:cubicBezTo>
                    <a:pt x="816" y="671"/>
                    <a:pt x="823" y="664"/>
                    <a:pt x="830" y="656"/>
                  </a:cubicBezTo>
                  <a:close/>
                  <a:moveTo>
                    <a:pt x="809" y="680"/>
                  </a:moveTo>
                  <a:lnTo>
                    <a:pt x="809" y="680"/>
                  </a:lnTo>
                  <a:cubicBezTo>
                    <a:pt x="809" y="681"/>
                    <a:pt x="808" y="682"/>
                    <a:pt x="807" y="683"/>
                  </a:cubicBezTo>
                  <a:cubicBezTo>
                    <a:pt x="808" y="682"/>
                    <a:pt x="809" y="681"/>
                    <a:pt x="809" y="680"/>
                  </a:cubicBezTo>
                  <a:close/>
                  <a:moveTo>
                    <a:pt x="1242" y="393"/>
                  </a:moveTo>
                  <a:cubicBezTo>
                    <a:pt x="1285" y="393"/>
                    <a:pt x="1332" y="396"/>
                    <a:pt x="1376" y="402"/>
                  </a:cubicBezTo>
                  <a:cubicBezTo>
                    <a:pt x="1516" y="433"/>
                    <a:pt x="1654" y="483"/>
                    <a:pt x="1784" y="536"/>
                  </a:cubicBezTo>
                  <a:cubicBezTo>
                    <a:pt x="1927" y="593"/>
                    <a:pt x="2065" y="654"/>
                    <a:pt x="2205" y="714"/>
                  </a:cubicBezTo>
                  <a:cubicBezTo>
                    <a:pt x="2362" y="780"/>
                    <a:pt x="2512" y="851"/>
                    <a:pt x="2667" y="921"/>
                  </a:cubicBezTo>
                  <a:cubicBezTo>
                    <a:pt x="2830" y="991"/>
                    <a:pt x="2994" y="1068"/>
                    <a:pt x="3159" y="1142"/>
                  </a:cubicBezTo>
                  <a:cubicBezTo>
                    <a:pt x="3285" y="1199"/>
                    <a:pt x="3415" y="1259"/>
                    <a:pt x="3543" y="1316"/>
                  </a:cubicBezTo>
                  <a:cubicBezTo>
                    <a:pt x="3696" y="1386"/>
                    <a:pt x="3850" y="1456"/>
                    <a:pt x="4001" y="1526"/>
                  </a:cubicBezTo>
                  <a:cubicBezTo>
                    <a:pt x="4215" y="1626"/>
                    <a:pt x="4426" y="1723"/>
                    <a:pt x="4639" y="1821"/>
                  </a:cubicBezTo>
                  <a:cubicBezTo>
                    <a:pt x="4957" y="1971"/>
                    <a:pt x="5272" y="2132"/>
                    <a:pt x="5583" y="2296"/>
                  </a:cubicBezTo>
                  <a:cubicBezTo>
                    <a:pt x="5740" y="2379"/>
                    <a:pt x="5897" y="2466"/>
                    <a:pt x="6058" y="2546"/>
                  </a:cubicBezTo>
                  <a:cubicBezTo>
                    <a:pt x="6225" y="2630"/>
                    <a:pt x="6389" y="2714"/>
                    <a:pt x="6556" y="2804"/>
                  </a:cubicBezTo>
                  <a:cubicBezTo>
                    <a:pt x="6693" y="2881"/>
                    <a:pt x="6831" y="2955"/>
                    <a:pt x="6964" y="3031"/>
                  </a:cubicBezTo>
                  <a:cubicBezTo>
                    <a:pt x="7121" y="3118"/>
                    <a:pt x="7279" y="3205"/>
                    <a:pt x="7433" y="3296"/>
                  </a:cubicBezTo>
                  <a:cubicBezTo>
                    <a:pt x="7573" y="3372"/>
                    <a:pt x="7717" y="3449"/>
                    <a:pt x="7857" y="3526"/>
                  </a:cubicBezTo>
                  <a:cubicBezTo>
                    <a:pt x="7984" y="3600"/>
                    <a:pt x="8121" y="3667"/>
                    <a:pt x="8239" y="3757"/>
                  </a:cubicBezTo>
                  <a:cubicBezTo>
                    <a:pt x="8268" y="3787"/>
                    <a:pt x="8296" y="3821"/>
                    <a:pt x="8319" y="3858"/>
                  </a:cubicBezTo>
                  <a:cubicBezTo>
                    <a:pt x="8389" y="3958"/>
                    <a:pt x="8452" y="4065"/>
                    <a:pt x="8520" y="4168"/>
                  </a:cubicBezTo>
                  <a:cubicBezTo>
                    <a:pt x="8600" y="4286"/>
                    <a:pt x="8673" y="4406"/>
                    <a:pt x="8743" y="4526"/>
                  </a:cubicBezTo>
                  <a:cubicBezTo>
                    <a:pt x="8817" y="4647"/>
                    <a:pt x="8881" y="4767"/>
                    <a:pt x="8944" y="4891"/>
                  </a:cubicBezTo>
                  <a:cubicBezTo>
                    <a:pt x="9004" y="5008"/>
                    <a:pt x="9068" y="5122"/>
                    <a:pt x="9131" y="5235"/>
                  </a:cubicBezTo>
                  <a:cubicBezTo>
                    <a:pt x="9114" y="5242"/>
                    <a:pt x="9098" y="5252"/>
                    <a:pt x="9078" y="5258"/>
                  </a:cubicBezTo>
                  <a:cubicBezTo>
                    <a:pt x="9041" y="5269"/>
                    <a:pt x="9001" y="5275"/>
                    <a:pt x="8961" y="5282"/>
                  </a:cubicBezTo>
                  <a:cubicBezTo>
                    <a:pt x="8907" y="5292"/>
                    <a:pt x="8857" y="5312"/>
                    <a:pt x="8807" y="5326"/>
                  </a:cubicBezTo>
                  <a:cubicBezTo>
                    <a:pt x="8747" y="5346"/>
                    <a:pt x="8686" y="5363"/>
                    <a:pt x="8626" y="5379"/>
                  </a:cubicBezTo>
                  <a:cubicBezTo>
                    <a:pt x="8569" y="5396"/>
                    <a:pt x="8516" y="5416"/>
                    <a:pt x="8463" y="5436"/>
                  </a:cubicBezTo>
                  <a:cubicBezTo>
                    <a:pt x="8365" y="5469"/>
                    <a:pt x="8268" y="5499"/>
                    <a:pt x="8175" y="5547"/>
                  </a:cubicBezTo>
                  <a:cubicBezTo>
                    <a:pt x="8128" y="5570"/>
                    <a:pt x="8081" y="5587"/>
                    <a:pt x="8038" y="5607"/>
                  </a:cubicBezTo>
                  <a:cubicBezTo>
                    <a:pt x="7991" y="5630"/>
                    <a:pt x="7944" y="5657"/>
                    <a:pt x="7897" y="5680"/>
                  </a:cubicBezTo>
                  <a:cubicBezTo>
                    <a:pt x="7877" y="5684"/>
                    <a:pt x="7857" y="5690"/>
                    <a:pt x="7837" y="5697"/>
                  </a:cubicBezTo>
                  <a:cubicBezTo>
                    <a:pt x="7820" y="5704"/>
                    <a:pt x="7800" y="5710"/>
                    <a:pt x="7780" y="5713"/>
                  </a:cubicBezTo>
                  <a:cubicBezTo>
                    <a:pt x="7747" y="5713"/>
                    <a:pt x="7710" y="5710"/>
                    <a:pt x="7677" y="5704"/>
                  </a:cubicBezTo>
                  <a:cubicBezTo>
                    <a:pt x="7657" y="5700"/>
                    <a:pt x="7637" y="5693"/>
                    <a:pt x="7620" y="5684"/>
                  </a:cubicBezTo>
                  <a:cubicBezTo>
                    <a:pt x="7589" y="5673"/>
                    <a:pt x="7560" y="5667"/>
                    <a:pt x="7529" y="5653"/>
                  </a:cubicBezTo>
                  <a:cubicBezTo>
                    <a:pt x="7479" y="5633"/>
                    <a:pt x="7426" y="5613"/>
                    <a:pt x="7373" y="5596"/>
                  </a:cubicBezTo>
                  <a:cubicBezTo>
                    <a:pt x="7322" y="5579"/>
                    <a:pt x="7272" y="5567"/>
                    <a:pt x="7225" y="5547"/>
                  </a:cubicBezTo>
                  <a:lnTo>
                    <a:pt x="7075" y="5486"/>
                  </a:lnTo>
                  <a:cubicBezTo>
                    <a:pt x="6964" y="5436"/>
                    <a:pt x="6854" y="5386"/>
                    <a:pt x="6740" y="5339"/>
                  </a:cubicBezTo>
                  <a:cubicBezTo>
                    <a:pt x="6686" y="5319"/>
                    <a:pt x="6630" y="5299"/>
                    <a:pt x="6576" y="5278"/>
                  </a:cubicBezTo>
                  <a:cubicBezTo>
                    <a:pt x="6533" y="5258"/>
                    <a:pt x="6490" y="5242"/>
                    <a:pt x="6445" y="5222"/>
                  </a:cubicBezTo>
                  <a:cubicBezTo>
                    <a:pt x="6329" y="5165"/>
                    <a:pt x="6209" y="5105"/>
                    <a:pt x="6091" y="5048"/>
                  </a:cubicBezTo>
                  <a:cubicBezTo>
                    <a:pt x="5971" y="4998"/>
                    <a:pt x="5854" y="4945"/>
                    <a:pt x="5737" y="4894"/>
                  </a:cubicBezTo>
                  <a:cubicBezTo>
                    <a:pt x="5593" y="4824"/>
                    <a:pt x="5456" y="4754"/>
                    <a:pt x="5315" y="4680"/>
                  </a:cubicBezTo>
                  <a:cubicBezTo>
                    <a:pt x="5175" y="4607"/>
                    <a:pt x="5028" y="4540"/>
                    <a:pt x="4887" y="4466"/>
                  </a:cubicBezTo>
                  <a:cubicBezTo>
                    <a:pt x="4740" y="4392"/>
                    <a:pt x="4596" y="4312"/>
                    <a:pt x="4452" y="4232"/>
                  </a:cubicBezTo>
                  <a:cubicBezTo>
                    <a:pt x="4298" y="4148"/>
                    <a:pt x="4148" y="4068"/>
                    <a:pt x="3994" y="3988"/>
                  </a:cubicBezTo>
                  <a:cubicBezTo>
                    <a:pt x="3827" y="3898"/>
                    <a:pt x="3656" y="3810"/>
                    <a:pt x="3492" y="3720"/>
                  </a:cubicBezTo>
                  <a:cubicBezTo>
                    <a:pt x="3339" y="3637"/>
                    <a:pt x="3188" y="3550"/>
                    <a:pt x="3034" y="3463"/>
                  </a:cubicBezTo>
                  <a:cubicBezTo>
                    <a:pt x="2890" y="3383"/>
                    <a:pt x="2747" y="3299"/>
                    <a:pt x="2603" y="3216"/>
                  </a:cubicBezTo>
                  <a:cubicBezTo>
                    <a:pt x="2456" y="3128"/>
                    <a:pt x="2312" y="3041"/>
                    <a:pt x="2171" y="2951"/>
                  </a:cubicBezTo>
                  <a:cubicBezTo>
                    <a:pt x="1927" y="2794"/>
                    <a:pt x="1680" y="2647"/>
                    <a:pt x="1433" y="2496"/>
                  </a:cubicBezTo>
                  <a:cubicBezTo>
                    <a:pt x="1302" y="2416"/>
                    <a:pt x="1175" y="2333"/>
                    <a:pt x="1044" y="2248"/>
                  </a:cubicBezTo>
                  <a:cubicBezTo>
                    <a:pt x="931" y="2172"/>
                    <a:pt x="814" y="2095"/>
                    <a:pt x="703" y="2012"/>
                  </a:cubicBezTo>
                  <a:cubicBezTo>
                    <a:pt x="646" y="1958"/>
                    <a:pt x="593" y="1898"/>
                    <a:pt x="543" y="1841"/>
                  </a:cubicBezTo>
                  <a:cubicBezTo>
                    <a:pt x="493" y="1787"/>
                    <a:pt x="446" y="1731"/>
                    <a:pt x="402" y="1674"/>
                  </a:cubicBezTo>
                  <a:cubicBezTo>
                    <a:pt x="393" y="1657"/>
                    <a:pt x="382" y="1637"/>
                    <a:pt x="373" y="1620"/>
                  </a:cubicBezTo>
                  <a:cubicBezTo>
                    <a:pt x="365" y="1593"/>
                    <a:pt x="359" y="1570"/>
                    <a:pt x="356" y="1543"/>
                  </a:cubicBezTo>
                  <a:cubicBezTo>
                    <a:pt x="356" y="1530"/>
                    <a:pt x="359" y="1513"/>
                    <a:pt x="359" y="1496"/>
                  </a:cubicBezTo>
                  <a:cubicBezTo>
                    <a:pt x="369" y="1456"/>
                    <a:pt x="379" y="1416"/>
                    <a:pt x="393" y="1376"/>
                  </a:cubicBezTo>
                  <a:cubicBezTo>
                    <a:pt x="409" y="1329"/>
                    <a:pt x="422" y="1282"/>
                    <a:pt x="442" y="1235"/>
                  </a:cubicBezTo>
                  <a:cubicBezTo>
                    <a:pt x="462" y="1199"/>
                    <a:pt x="482" y="1158"/>
                    <a:pt x="503" y="1118"/>
                  </a:cubicBezTo>
                  <a:cubicBezTo>
                    <a:pt x="526" y="1075"/>
                    <a:pt x="550" y="1032"/>
                    <a:pt x="573" y="988"/>
                  </a:cubicBezTo>
                  <a:cubicBezTo>
                    <a:pt x="603" y="944"/>
                    <a:pt x="633" y="901"/>
                    <a:pt x="666" y="861"/>
                  </a:cubicBezTo>
                  <a:cubicBezTo>
                    <a:pt x="697" y="820"/>
                    <a:pt x="726" y="777"/>
                    <a:pt x="760" y="737"/>
                  </a:cubicBezTo>
                  <a:cubicBezTo>
                    <a:pt x="783" y="707"/>
                    <a:pt x="811" y="677"/>
                    <a:pt x="837" y="647"/>
                  </a:cubicBezTo>
                  <a:lnTo>
                    <a:pt x="837" y="647"/>
                  </a:lnTo>
                  <a:cubicBezTo>
                    <a:pt x="835" y="650"/>
                    <a:pt x="832" y="653"/>
                    <a:pt x="830" y="656"/>
                  </a:cubicBezTo>
                  <a:lnTo>
                    <a:pt x="830" y="656"/>
                  </a:lnTo>
                  <a:cubicBezTo>
                    <a:pt x="881" y="598"/>
                    <a:pt x="937" y="549"/>
                    <a:pt x="998" y="503"/>
                  </a:cubicBezTo>
                  <a:cubicBezTo>
                    <a:pt x="1021" y="487"/>
                    <a:pt x="1041" y="473"/>
                    <a:pt x="1064" y="459"/>
                  </a:cubicBezTo>
                  <a:cubicBezTo>
                    <a:pt x="1095" y="442"/>
                    <a:pt x="1125" y="430"/>
                    <a:pt x="1155" y="416"/>
                  </a:cubicBezTo>
                  <a:cubicBezTo>
                    <a:pt x="1185" y="406"/>
                    <a:pt x="1212" y="399"/>
                    <a:pt x="1242" y="393"/>
                  </a:cubicBezTo>
                  <a:close/>
                  <a:moveTo>
                    <a:pt x="1296" y="1"/>
                  </a:moveTo>
                  <a:cubicBezTo>
                    <a:pt x="1262" y="1"/>
                    <a:pt x="1228" y="5"/>
                    <a:pt x="1198" y="8"/>
                  </a:cubicBezTo>
                  <a:cubicBezTo>
                    <a:pt x="1175" y="8"/>
                    <a:pt x="1152" y="11"/>
                    <a:pt x="1132" y="18"/>
                  </a:cubicBezTo>
                  <a:cubicBezTo>
                    <a:pt x="1084" y="31"/>
                    <a:pt x="1038" y="48"/>
                    <a:pt x="995" y="68"/>
                  </a:cubicBezTo>
                  <a:cubicBezTo>
                    <a:pt x="947" y="92"/>
                    <a:pt x="901" y="125"/>
                    <a:pt x="857" y="158"/>
                  </a:cubicBezTo>
                  <a:cubicBezTo>
                    <a:pt x="791" y="206"/>
                    <a:pt x="730" y="255"/>
                    <a:pt x="674" y="316"/>
                  </a:cubicBezTo>
                  <a:cubicBezTo>
                    <a:pt x="617" y="379"/>
                    <a:pt x="563" y="446"/>
                    <a:pt x="510" y="513"/>
                  </a:cubicBezTo>
                  <a:cubicBezTo>
                    <a:pt x="459" y="573"/>
                    <a:pt x="413" y="633"/>
                    <a:pt x="365" y="690"/>
                  </a:cubicBezTo>
                  <a:cubicBezTo>
                    <a:pt x="316" y="751"/>
                    <a:pt x="272" y="811"/>
                    <a:pt x="238" y="877"/>
                  </a:cubicBezTo>
                  <a:cubicBezTo>
                    <a:pt x="202" y="944"/>
                    <a:pt x="161" y="1004"/>
                    <a:pt x="128" y="1072"/>
                  </a:cubicBezTo>
                  <a:cubicBezTo>
                    <a:pt x="92" y="1152"/>
                    <a:pt x="61" y="1235"/>
                    <a:pt x="38" y="1319"/>
                  </a:cubicBezTo>
                  <a:cubicBezTo>
                    <a:pt x="28" y="1365"/>
                    <a:pt x="18" y="1410"/>
                    <a:pt x="11" y="1456"/>
                  </a:cubicBezTo>
                  <a:cubicBezTo>
                    <a:pt x="1" y="1516"/>
                    <a:pt x="4" y="1577"/>
                    <a:pt x="18" y="1634"/>
                  </a:cubicBezTo>
                  <a:cubicBezTo>
                    <a:pt x="31" y="1680"/>
                    <a:pt x="44" y="1723"/>
                    <a:pt x="64" y="1767"/>
                  </a:cubicBezTo>
                  <a:cubicBezTo>
                    <a:pt x="84" y="1811"/>
                    <a:pt x="115" y="1847"/>
                    <a:pt x="141" y="1887"/>
                  </a:cubicBezTo>
                  <a:cubicBezTo>
                    <a:pt x="189" y="1947"/>
                    <a:pt x="242" y="2001"/>
                    <a:pt x="292" y="2058"/>
                  </a:cubicBezTo>
                  <a:cubicBezTo>
                    <a:pt x="345" y="2115"/>
                    <a:pt x="399" y="2175"/>
                    <a:pt x="456" y="2228"/>
                  </a:cubicBezTo>
                  <a:cubicBezTo>
                    <a:pt x="523" y="2289"/>
                    <a:pt x="600" y="2346"/>
                    <a:pt x="677" y="2396"/>
                  </a:cubicBezTo>
                  <a:cubicBezTo>
                    <a:pt x="747" y="2443"/>
                    <a:pt x="814" y="2486"/>
                    <a:pt x="884" y="2533"/>
                  </a:cubicBezTo>
                  <a:cubicBezTo>
                    <a:pt x="954" y="2580"/>
                    <a:pt x="1021" y="2626"/>
                    <a:pt x="1095" y="2670"/>
                  </a:cubicBezTo>
                  <a:cubicBezTo>
                    <a:pt x="1165" y="2714"/>
                    <a:pt x="1239" y="2757"/>
                    <a:pt x="1308" y="2801"/>
                  </a:cubicBezTo>
                  <a:cubicBezTo>
                    <a:pt x="1449" y="2884"/>
                    <a:pt x="1589" y="2971"/>
                    <a:pt x="1727" y="3055"/>
                  </a:cubicBezTo>
                  <a:cubicBezTo>
                    <a:pt x="1807" y="3105"/>
                    <a:pt x="1887" y="3159"/>
                    <a:pt x="1967" y="3208"/>
                  </a:cubicBezTo>
                  <a:cubicBezTo>
                    <a:pt x="2024" y="3245"/>
                    <a:pt x="2081" y="3282"/>
                    <a:pt x="2138" y="3316"/>
                  </a:cubicBezTo>
                  <a:cubicBezTo>
                    <a:pt x="2429" y="3500"/>
                    <a:pt x="2727" y="3673"/>
                    <a:pt x="3028" y="3844"/>
                  </a:cubicBezTo>
                  <a:cubicBezTo>
                    <a:pt x="3179" y="3928"/>
                    <a:pt x="3326" y="4014"/>
                    <a:pt x="3476" y="4095"/>
                  </a:cubicBezTo>
                  <a:cubicBezTo>
                    <a:pt x="3640" y="4182"/>
                    <a:pt x="3807" y="4272"/>
                    <a:pt x="3974" y="4359"/>
                  </a:cubicBezTo>
                  <a:cubicBezTo>
                    <a:pt x="4118" y="4440"/>
                    <a:pt x="4265" y="4516"/>
                    <a:pt x="4409" y="4600"/>
                  </a:cubicBezTo>
                  <a:cubicBezTo>
                    <a:pt x="4553" y="4676"/>
                    <a:pt x="4696" y="4750"/>
                    <a:pt x="4844" y="4824"/>
                  </a:cubicBezTo>
                  <a:cubicBezTo>
                    <a:pt x="4917" y="4857"/>
                    <a:pt x="4988" y="4891"/>
                    <a:pt x="5058" y="4928"/>
                  </a:cubicBezTo>
                  <a:cubicBezTo>
                    <a:pt x="5135" y="4968"/>
                    <a:pt x="5209" y="5008"/>
                    <a:pt x="5286" y="5045"/>
                  </a:cubicBezTo>
                  <a:cubicBezTo>
                    <a:pt x="5359" y="5085"/>
                    <a:pt x="5429" y="5125"/>
                    <a:pt x="5502" y="5158"/>
                  </a:cubicBezTo>
                  <a:cubicBezTo>
                    <a:pt x="5587" y="5198"/>
                    <a:pt x="5670" y="5235"/>
                    <a:pt x="5754" y="5272"/>
                  </a:cubicBezTo>
                  <a:cubicBezTo>
                    <a:pt x="5831" y="5306"/>
                    <a:pt x="5904" y="5339"/>
                    <a:pt x="5977" y="5372"/>
                  </a:cubicBezTo>
                  <a:cubicBezTo>
                    <a:pt x="6044" y="5403"/>
                    <a:pt x="6108" y="5436"/>
                    <a:pt x="6175" y="5469"/>
                  </a:cubicBezTo>
                  <a:cubicBezTo>
                    <a:pt x="6252" y="5506"/>
                    <a:pt x="6329" y="5543"/>
                    <a:pt x="6409" y="5576"/>
                  </a:cubicBezTo>
                  <a:cubicBezTo>
                    <a:pt x="6473" y="5607"/>
                    <a:pt x="6539" y="5630"/>
                    <a:pt x="6606" y="5653"/>
                  </a:cubicBezTo>
                  <a:cubicBezTo>
                    <a:pt x="6673" y="5680"/>
                    <a:pt x="6740" y="5707"/>
                    <a:pt x="6807" y="5737"/>
                  </a:cubicBezTo>
                  <a:cubicBezTo>
                    <a:pt x="6880" y="5770"/>
                    <a:pt x="6951" y="5800"/>
                    <a:pt x="7024" y="5831"/>
                  </a:cubicBezTo>
                  <a:cubicBezTo>
                    <a:pt x="7081" y="5854"/>
                    <a:pt x="7141" y="5880"/>
                    <a:pt x="7202" y="5897"/>
                  </a:cubicBezTo>
                  <a:cubicBezTo>
                    <a:pt x="7272" y="5917"/>
                    <a:pt x="7339" y="5941"/>
                    <a:pt x="7405" y="5965"/>
                  </a:cubicBezTo>
                  <a:cubicBezTo>
                    <a:pt x="7482" y="5991"/>
                    <a:pt x="7560" y="6018"/>
                    <a:pt x="7640" y="6028"/>
                  </a:cubicBezTo>
                  <a:cubicBezTo>
                    <a:pt x="7674" y="6035"/>
                    <a:pt x="7706" y="6038"/>
                    <a:pt x="7740" y="6038"/>
                  </a:cubicBezTo>
                  <a:lnTo>
                    <a:pt x="7783" y="6038"/>
                  </a:lnTo>
                  <a:cubicBezTo>
                    <a:pt x="7824" y="6038"/>
                    <a:pt x="7861" y="6028"/>
                    <a:pt x="7897" y="6014"/>
                  </a:cubicBezTo>
                  <a:cubicBezTo>
                    <a:pt x="7958" y="5994"/>
                    <a:pt x="8018" y="5978"/>
                    <a:pt x="8075" y="5951"/>
                  </a:cubicBezTo>
                  <a:cubicBezTo>
                    <a:pt x="8118" y="5928"/>
                    <a:pt x="8162" y="5908"/>
                    <a:pt x="8205" y="5891"/>
                  </a:cubicBezTo>
                  <a:cubicBezTo>
                    <a:pt x="8245" y="5877"/>
                    <a:pt x="8288" y="5864"/>
                    <a:pt x="8328" y="5844"/>
                  </a:cubicBezTo>
                  <a:cubicBezTo>
                    <a:pt x="8356" y="5834"/>
                    <a:pt x="8385" y="5824"/>
                    <a:pt x="8412" y="5811"/>
                  </a:cubicBezTo>
                  <a:cubicBezTo>
                    <a:pt x="8432" y="5804"/>
                    <a:pt x="8456" y="5797"/>
                    <a:pt x="8476" y="5791"/>
                  </a:cubicBezTo>
                  <a:cubicBezTo>
                    <a:pt x="8540" y="5770"/>
                    <a:pt x="8603" y="5747"/>
                    <a:pt x="8666" y="5724"/>
                  </a:cubicBezTo>
                  <a:cubicBezTo>
                    <a:pt x="8739" y="5700"/>
                    <a:pt x="8811" y="5677"/>
                    <a:pt x="8883" y="5651"/>
                  </a:cubicBezTo>
                  <a:lnTo>
                    <a:pt x="8883" y="5651"/>
                  </a:lnTo>
                  <a:cubicBezTo>
                    <a:pt x="8945" y="5632"/>
                    <a:pt x="9006" y="5609"/>
                    <a:pt x="9071" y="5590"/>
                  </a:cubicBezTo>
                  <a:cubicBezTo>
                    <a:pt x="9111" y="5579"/>
                    <a:pt x="9148" y="5570"/>
                    <a:pt x="9188" y="5553"/>
                  </a:cubicBezTo>
                  <a:cubicBezTo>
                    <a:pt x="9215" y="5543"/>
                    <a:pt x="9239" y="5526"/>
                    <a:pt x="9259" y="5510"/>
                  </a:cubicBezTo>
                  <a:cubicBezTo>
                    <a:pt x="9272" y="5503"/>
                    <a:pt x="9282" y="5499"/>
                    <a:pt x="9292" y="5496"/>
                  </a:cubicBezTo>
                  <a:lnTo>
                    <a:pt x="9305" y="5490"/>
                  </a:lnTo>
                  <a:cubicBezTo>
                    <a:pt x="9339" y="5476"/>
                    <a:pt x="9362" y="5453"/>
                    <a:pt x="9382" y="5423"/>
                  </a:cubicBezTo>
                  <a:cubicBezTo>
                    <a:pt x="9406" y="5392"/>
                    <a:pt x="9415" y="5352"/>
                    <a:pt x="9409" y="5315"/>
                  </a:cubicBezTo>
                  <a:cubicBezTo>
                    <a:pt x="9443" y="5269"/>
                    <a:pt x="9452" y="5205"/>
                    <a:pt x="9426" y="5155"/>
                  </a:cubicBezTo>
                  <a:cubicBezTo>
                    <a:pt x="9342" y="5005"/>
                    <a:pt x="9255" y="4854"/>
                    <a:pt x="9179" y="4697"/>
                  </a:cubicBezTo>
                  <a:cubicBezTo>
                    <a:pt x="9142" y="4627"/>
                    <a:pt x="9101" y="4556"/>
                    <a:pt x="9065" y="4483"/>
                  </a:cubicBezTo>
                  <a:cubicBezTo>
                    <a:pt x="9031" y="4416"/>
                    <a:pt x="8994" y="4349"/>
                    <a:pt x="8958" y="4282"/>
                  </a:cubicBezTo>
                  <a:cubicBezTo>
                    <a:pt x="8878" y="4139"/>
                    <a:pt x="8793" y="3994"/>
                    <a:pt x="8717" y="3844"/>
                  </a:cubicBezTo>
                  <a:cubicBezTo>
                    <a:pt x="8677" y="3767"/>
                    <a:pt x="8633" y="3690"/>
                    <a:pt x="8583" y="3617"/>
                  </a:cubicBezTo>
                  <a:cubicBezTo>
                    <a:pt x="8566" y="3593"/>
                    <a:pt x="8546" y="3570"/>
                    <a:pt x="8523" y="3546"/>
                  </a:cubicBezTo>
                  <a:cubicBezTo>
                    <a:pt x="8492" y="3513"/>
                    <a:pt x="8456" y="3486"/>
                    <a:pt x="8419" y="3463"/>
                  </a:cubicBezTo>
                  <a:lnTo>
                    <a:pt x="8399" y="3452"/>
                  </a:lnTo>
                  <a:cubicBezTo>
                    <a:pt x="8332" y="3412"/>
                    <a:pt x="8265" y="3379"/>
                    <a:pt x="8198" y="3339"/>
                  </a:cubicBezTo>
                  <a:cubicBezTo>
                    <a:pt x="8118" y="3296"/>
                    <a:pt x="8038" y="3256"/>
                    <a:pt x="7961" y="3212"/>
                  </a:cubicBezTo>
                  <a:cubicBezTo>
                    <a:pt x="7817" y="3128"/>
                    <a:pt x="7677" y="3051"/>
                    <a:pt x="7533" y="2968"/>
                  </a:cubicBezTo>
                  <a:cubicBezTo>
                    <a:pt x="7225" y="2787"/>
                    <a:pt x="6914" y="2603"/>
                    <a:pt x="6600" y="2426"/>
                  </a:cubicBezTo>
                  <a:cubicBezTo>
                    <a:pt x="6456" y="2342"/>
                    <a:pt x="6305" y="2272"/>
                    <a:pt x="6158" y="2188"/>
                  </a:cubicBezTo>
                  <a:cubicBezTo>
                    <a:pt x="6004" y="2105"/>
                    <a:pt x="5851" y="2018"/>
                    <a:pt x="5693" y="1931"/>
                  </a:cubicBezTo>
                  <a:cubicBezTo>
                    <a:pt x="5372" y="1757"/>
                    <a:pt x="5048" y="1583"/>
                    <a:pt x="4713" y="1426"/>
                  </a:cubicBezTo>
                  <a:cubicBezTo>
                    <a:pt x="4389" y="1276"/>
                    <a:pt x="4068" y="1125"/>
                    <a:pt x="3744" y="975"/>
                  </a:cubicBezTo>
                  <a:cubicBezTo>
                    <a:pt x="3403" y="817"/>
                    <a:pt x="3065" y="663"/>
                    <a:pt x="2724" y="510"/>
                  </a:cubicBezTo>
                  <a:cubicBezTo>
                    <a:pt x="2667" y="487"/>
                    <a:pt x="2606" y="459"/>
                    <a:pt x="2549" y="433"/>
                  </a:cubicBezTo>
                  <a:cubicBezTo>
                    <a:pt x="2469" y="396"/>
                    <a:pt x="2389" y="356"/>
                    <a:pt x="2309" y="322"/>
                  </a:cubicBezTo>
                  <a:cubicBezTo>
                    <a:pt x="2239" y="292"/>
                    <a:pt x="2171" y="266"/>
                    <a:pt x="2101" y="239"/>
                  </a:cubicBezTo>
                  <a:cubicBezTo>
                    <a:pt x="2031" y="206"/>
                    <a:pt x="1958" y="178"/>
                    <a:pt x="1884" y="149"/>
                  </a:cubicBezTo>
                  <a:cubicBezTo>
                    <a:pt x="1854" y="138"/>
                    <a:pt x="1824" y="125"/>
                    <a:pt x="1794" y="112"/>
                  </a:cubicBezTo>
                  <a:cubicBezTo>
                    <a:pt x="1754" y="98"/>
                    <a:pt x="1714" y="88"/>
                    <a:pt x="1670" y="75"/>
                  </a:cubicBezTo>
                  <a:cubicBezTo>
                    <a:pt x="1586" y="48"/>
                    <a:pt x="1499" y="28"/>
                    <a:pt x="1413" y="15"/>
                  </a:cubicBezTo>
                  <a:cubicBezTo>
                    <a:pt x="1373" y="8"/>
                    <a:pt x="1332" y="5"/>
                    <a:pt x="12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7" name="Google Shape;2007;p40"/>
            <p:cNvSpPr/>
            <p:nvPr/>
          </p:nvSpPr>
          <p:spPr>
            <a:xfrm>
              <a:off x="2855867" y="840920"/>
              <a:ext cx="114756" cy="101268"/>
            </a:xfrm>
            <a:custGeom>
              <a:avLst/>
              <a:gdLst/>
              <a:ahLst/>
              <a:cxnLst/>
              <a:rect l="l" t="t" r="r" b="b"/>
              <a:pathLst>
                <a:path w="502" h="443" extrusionOk="0">
                  <a:moveTo>
                    <a:pt x="255" y="1"/>
                  </a:moveTo>
                  <a:cubicBezTo>
                    <a:pt x="179" y="1"/>
                    <a:pt x="104" y="40"/>
                    <a:pt x="64" y="109"/>
                  </a:cubicBezTo>
                  <a:cubicBezTo>
                    <a:pt x="0" y="212"/>
                    <a:pt x="37" y="346"/>
                    <a:pt x="137" y="410"/>
                  </a:cubicBezTo>
                  <a:cubicBezTo>
                    <a:pt x="172" y="432"/>
                    <a:pt x="211" y="443"/>
                    <a:pt x="249" y="443"/>
                  </a:cubicBezTo>
                  <a:cubicBezTo>
                    <a:pt x="325" y="443"/>
                    <a:pt x="400" y="403"/>
                    <a:pt x="442" y="336"/>
                  </a:cubicBezTo>
                  <a:cubicBezTo>
                    <a:pt x="502" y="229"/>
                    <a:pt x="468" y="95"/>
                    <a:pt x="365" y="32"/>
                  </a:cubicBezTo>
                  <a:cubicBezTo>
                    <a:pt x="331" y="11"/>
                    <a:pt x="293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8" name="Google Shape;2008;p40"/>
            <p:cNvSpPr/>
            <p:nvPr/>
          </p:nvSpPr>
          <p:spPr>
            <a:xfrm>
              <a:off x="3239452" y="1058770"/>
              <a:ext cx="114299" cy="100125"/>
            </a:xfrm>
            <a:custGeom>
              <a:avLst/>
              <a:gdLst/>
              <a:ahLst/>
              <a:cxnLst/>
              <a:rect l="l" t="t" r="r" b="b"/>
              <a:pathLst>
                <a:path w="500" h="438" extrusionOk="0">
                  <a:moveTo>
                    <a:pt x="251" y="0"/>
                  </a:moveTo>
                  <a:cubicBezTo>
                    <a:pt x="175" y="0"/>
                    <a:pt x="101" y="39"/>
                    <a:pt x="61" y="105"/>
                  </a:cubicBezTo>
                  <a:cubicBezTo>
                    <a:pt x="1" y="209"/>
                    <a:pt x="38" y="343"/>
                    <a:pt x="138" y="406"/>
                  </a:cubicBezTo>
                  <a:cubicBezTo>
                    <a:pt x="172" y="428"/>
                    <a:pt x="210" y="438"/>
                    <a:pt x="248" y="438"/>
                  </a:cubicBezTo>
                  <a:cubicBezTo>
                    <a:pt x="322" y="438"/>
                    <a:pt x="396" y="400"/>
                    <a:pt x="436" y="333"/>
                  </a:cubicBezTo>
                  <a:cubicBezTo>
                    <a:pt x="499" y="229"/>
                    <a:pt x="462" y="96"/>
                    <a:pt x="362" y="32"/>
                  </a:cubicBezTo>
                  <a:cubicBezTo>
                    <a:pt x="328" y="11"/>
                    <a:pt x="289" y="0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40"/>
            <p:cNvSpPr/>
            <p:nvPr/>
          </p:nvSpPr>
          <p:spPr>
            <a:xfrm>
              <a:off x="3033029" y="930300"/>
              <a:ext cx="102183" cy="92352"/>
            </a:xfrm>
            <a:custGeom>
              <a:avLst/>
              <a:gdLst/>
              <a:ahLst/>
              <a:cxnLst/>
              <a:rect l="l" t="t" r="r" b="b"/>
              <a:pathLst>
                <a:path w="447" h="404" extrusionOk="0">
                  <a:moveTo>
                    <a:pt x="75" y="0"/>
                  </a:moveTo>
                  <a:cubicBezTo>
                    <a:pt x="63" y="0"/>
                    <a:pt x="51" y="2"/>
                    <a:pt x="41" y="8"/>
                  </a:cubicBezTo>
                  <a:cubicBezTo>
                    <a:pt x="25" y="19"/>
                    <a:pt x="14" y="32"/>
                    <a:pt x="8" y="53"/>
                  </a:cubicBezTo>
                  <a:cubicBezTo>
                    <a:pt x="1" y="69"/>
                    <a:pt x="5" y="85"/>
                    <a:pt x="14" y="106"/>
                  </a:cubicBezTo>
                  <a:cubicBezTo>
                    <a:pt x="34" y="156"/>
                    <a:pt x="58" y="209"/>
                    <a:pt x="81" y="260"/>
                  </a:cubicBezTo>
                  <a:cubicBezTo>
                    <a:pt x="91" y="280"/>
                    <a:pt x="105" y="300"/>
                    <a:pt x="115" y="317"/>
                  </a:cubicBezTo>
                  <a:cubicBezTo>
                    <a:pt x="135" y="346"/>
                    <a:pt x="158" y="374"/>
                    <a:pt x="188" y="386"/>
                  </a:cubicBezTo>
                  <a:cubicBezTo>
                    <a:pt x="213" y="399"/>
                    <a:pt x="237" y="404"/>
                    <a:pt x="262" y="404"/>
                  </a:cubicBezTo>
                  <a:cubicBezTo>
                    <a:pt x="304" y="404"/>
                    <a:pt x="345" y="390"/>
                    <a:pt x="386" y="377"/>
                  </a:cubicBezTo>
                  <a:cubicBezTo>
                    <a:pt x="422" y="366"/>
                    <a:pt x="446" y="329"/>
                    <a:pt x="436" y="293"/>
                  </a:cubicBezTo>
                  <a:cubicBezTo>
                    <a:pt x="432" y="273"/>
                    <a:pt x="422" y="256"/>
                    <a:pt x="406" y="249"/>
                  </a:cubicBezTo>
                  <a:cubicBezTo>
                    <a:pt x="394" y="242"/>
                    <a:pt x="380" y="237"/>
                    <a:pt x="367" y="237"/>
                  </a:cubicBezTo>
                  <a:cubicBezTo>
                    <a:pt x="362" y="237"/>
                    <a:pt x="357" y="238"/>
                    <a:pt x="352" y="240"/>
                  </a:cubicBezTo>
                  <a:cubicBezTo>
                    <a:pt x="326" y="249"/>
                    <a:pt x="298" y="260"/>
                    <a:pt x="269" y="266"/>
                  </a:cubicBezTo>
                  <a:lnTo>
                    <a:pt x="252" y="266"/>
                  </a:lnTo>
                  <a:lnTo>
                    <a:pt x="252" y="263"/>
                  </a:lnTo>
                  <a:lnTo>
                    <a:pt x="238" y="249"/>
                  </a:lnTo>
                  <a:cubicBezTo>
                    <a:pt x="215" y="216"/>
                    <a:pt x="198" y="179"/>
                    <a:pt x="181" y="146"/>
                  </a:cubicBezTo>
                  <a:cubicBezTo>
                    <a:pt x="165" y="109"/>
                    <a:pt x="151" y="73"/>
                    <a:pt x="138" y="39"/>
                  </a:cubicBezTo>
                  <a:cubicBezTo>
                    <a:pt x="135" y="25"/>
                    <a:pt x="125" y="19"/>
                    <a:pt x="115" y="12"/>
                  </a:cubicBezTo>
                  <a:lnTo>
                    <a:pt x="95" y="2"/>
                  </a:lnTo>
                  <a:cubicBezTo>
                    <a:pt x="88" y="1"/>
                    <a:pt x="82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010" name="Google Shape;2010;p40"/>
          <p:cNvGrpSpPr/>
          <p:nvPr/>
        </p:nvGrpSpPr>
        <p:grpSpPr>
          <a:xfrm rot="281879" flipH="1">
            <a:off x="9507197" y="1138696"/>
            <a:ext cx="699072" cy="960761"/>
            <a:chOff x="1322550" y="2267825"/>
            <a:chExt cx="524325" cy="720600"/>
          </a:xfrm>
        </p:grpSpPr>
        <p:sp>
          <p:nvSpPr>
            <p:cNvPr id="2011" name="Google Shape;2011;p40"/>
            <p:cNvSpPr/>
            <p:nvPr/>
          </p:nvSpPr>
          <p:spPr>
            <a:xfrm>
              <a:off x="1583125" y="2267825"/>
              <a:ext cx="41275" cy="81450"/>
            </a:xfrm>
            <a:custGeom>
              <a:avLst/>
              <a:gdLst/>
              <a:ahLst/>
              <a:cxnLst/>
              <a:rect l="l" t="t" r="r" b="b"/>
              <a:pathLst>
                <a:path w="1651" h="3258" extrusionOk="0">
                  <a:moveTo>
                    <a:pt x="939" y="0"/>
                  </a:moveTo>
                  <a:cubicBezTo>
                    <a:pt x="756" y="0"/>
                    <a:pt x="579" y="71"/>
                    <a:pt x="450" y="201"/>
                  </a:cubicBezTo>
                  <a:cubicBezTo>
                    <a:pt x="412" y="248"/>
                    <a:pt x="379" y="296"/>
                    <a:pt x="341" y="341"/>
                  </a:cubicBezTo>
                  <a:cubicBezTo>
                    <a:pt x="280" y="449"/>
                    <a:pt x="249" y="565"/>
                    <a:pt x="249" y="691"/>
                  </a:cubicBezTo>
                  <a:cubicBezTo>
                    <a:pt x="239" y="752"/>
                    <a:pt x="232" y="817"/>
                    <a:pt x="225" y="878"/>
                  </a:cubicBezTo>
                  <a:cubicBezTo>
                    <a:pt x="211" y="953"/>
                    <a:pt x="198" y="1031"/>
                    <a:pt x="184" y="1106"/>
                  </a:cubicBezTo>
                  <a:cubicBezTo>
                    <a:pt x="150" y="1272"/>
                    <a:pt x="134" y="1439"/>
                    <a:pt x="109" y="1606"/>
                  </a:cubicBezTo>
                  <a:cubicBezTo>
                    <a:pt x="86" y="1796"/>
                    <a:pt x="86" y="1987"/>
                    <a:pt x="65" y="2178"/>
                  </a:cubicBezTo>
                  <a:cubicBezTo>
                    <a:pt x="59" y="2218"/>
                    <a:pt x="52" y="2255"/>
                    <a:pt x="45" y="2296"/>
                  </a:cubicBezTo>
                  <a:cubicBezTo>
                    <a:pt x="24" y="2382"/>
                    <a:pt x="1" y="2476"/>
                    <a:pt x="1" y="2561"/>
                  </a:cubicBezTo>
                  <a:cubicBezTo>
                    <a:pt x="1" y="2691"/>
                    <a:pt x="38" y="2834"/>
                    <a:pt x="106" y="2943"/>
                  </a:cubicBezTo>
                  <a:cubicBezTo>
                    <a:pt x="191" y="3085"/>
                    <a:pt x="324" y="3191"/>
                    <a:pt x="484" y="3235"/>
                  </a:cubicBezTo>
                  <a:cubicBezTo>
                    <a:pt x="539" y="3250"/>
                    <a:pt x="593" y="3258"/>
                    <a:pt x="646" y="3258"/>
                  </a:cubicBezTo>
                  <a:cubicBezTo>
                    <a:pt x="759" y="3258"/>
                    <a:pt x="868" y="3226"/>
                    <a:pt x="974" y="3170"/>
                  </a:cubicBezTo>
                  <a:cubicBezTo>
                    <a:pt x="1205" y="3051"/>
                    <a:pt x="1307" y="2806"/>
                    <a:pt x="1385" y="2572"/>
                  </a:cubicBezTo>
                  <a:cubicBezTo>
                    <a:pt x="1436" y="2418"/>
                    <a:pt x="1450" y="2249"/>
                    <a:pt x="1470" y="2089"/>
                  </a:cubicBezTo>
                  <a:cubicBezTo>
                    <a:pt x="1494" y="1875"/>
                    <a:pt x="1504" y="1660"/>
                    <a:pt x="1528" y="1446"/>
                  </a:cubicBezTo>
                  <a:cubicBezTo>
                    <a:pt x="1566" y="1194"/>
                    <a:pt x="1603" y="942"/>
                    <a:pt x="1630" y="691"/>
                  </a:cubicBezTo>
                  <a:cubicBezTo>
                    <a:pt x="1651" y="517"/>
                    <a:pt x="1545" y="320"/>
                    <a:pt x="1426" y="201"/>
                  </a:cubicBezTo>
                  <a:cubicBezTo>
                    <a:pt x="1300" y="71"/>
                    <a:pt x="1120" y="0"/>
                    <a:pt x="9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40"/>
            <p:cNvSpPr/>
            <p:nvPr/>
          </p:nvSpPr>
          <p:spPr>
            <a:xfrm>
              <a:off x="1322550" y="2392250"/>
              <a:ext cx="69525" cy="62575"/>
            </a:xfrm>
            <a:custGeom>
              <a:avLst/>
              <a:gdLst/>
              <a:ahLst/>
              <a:cxnLst/>
              <a:rect l="l" t="t" r="r" b="b"/>
              <a:pathLst>
                <a:path w="2781" h="2503" extrusionOk="0">
                  <a:moveTo>
                    <a:pt x="790" y="0"/>
                  </a:moveTo>
                  <a:cubicBezTo>
                    <a:pt x="671" y="0"/>
                    <a:pt x="548" y="30"/>
                    <a:pt x="440" y="95"/>
                  </a:cubicBezTo>
                  <a:cubicBezTo>
                    <a:pt x="110" y="289"/>
                    <a:pt x="1" y="721"/>
                    <a:pt x="192" y="1051"/>
                  </a:cubicBezTo>
                  <a:cubicBezTo>
                    <a:pt x="379" y="1385"/>
                    <a:pt x="572" y="1714"/>
                    <a:pt x="872" y="1959"/>
                  </a:cubicBezTo>
                  <a:cubicBezTo>
                    <a:pt x="1035" y="2088"/>
                    <a:pt x="1202" y="2208"/>
                    <a:pt x="1393" y="2289"/>
                  </a:cubicBezTo>
                  <a:cubicBezTo>
                    <a:pt x="1518" y="2344"/>
                    <a:pt x="1641" y="2398"/>
                    <a:pt x="1773" y="2435"/>
                  </a:cubicBezTo>
                  <a:cubicBezTo>
                    <a:pt x="1858" y="2456"/>
                    <a:pt x="1947" y="2462"/>
                    <a:pt x="2032" y="2479"/>
                  </a:cubicBezTo>
                  <a:cubicBezTo>
                    <a:pt x="2083" y="2495"/>
                    <a:pt x="2134" y="2503"/>
                    <a:pt x="2185" y="2503"/>
                  </a:cubicBezTo>
                  <a:cubicBezTo>
                    <a:pt x="2236" y="2503"/>
                    <a:pt x="2287" y="2495"/>
                    <a:pt x="2338" y="2479"/>
                  </a:cubicBezTo>
                  <a:cubicBezTo>
                    <a:pt x="2481" y="2442"/>
                    <a:pt x="2607" y="2347"/>
                    <a:pt x="2682" y="2217"/>
                  </a:cubicBezTo>
                  <a:cubicBezTo>
                    <a:pt x="2760" y="2085"/>
                    <a:pt x="2780" y="1922"/>
                    <a:pt x="2740" y="1772"/>
                  </a:cubicBezTo>
                  <a:cubicBezTo>
                    <a:pt x="2699" y="1622"/>
                    <a:pt x="2603" y="1517"/>
                    <a:pt x="2474" y="1429"/>
                  </a:cubicBezTo>
                  <a:cubicBezTo>
                    <a:pt x="2372" y="1357"/>
                    <a:pt x="2273" y="1279"/>
                    <a:pt x="2168" y="1204"/>
                  </a:cubicBezTo>
                  <a:cubicBezTo>
                    <a:pt x="2090" y="1150"/>
                    <a:pt x="2011" y="1092"/>
                    <a:pt x="1936" y="1034"/>
                  </a:cubicBezTo>
                  <a:cubicBezTo>
                    <a:pt x="1838" y="956"/>
                    <a:pt x="1746" y="874"/>
                    <a:pt x="1664" y="782"/>
                  </a:cubicBezTo>
                  <a:cubicBezTo>
                    <a:pt x="1566" y="643"/>
                    <a:pt x="1484" y="493"/>
                    <a:pt x="1399" y="347"/>
                  </a:cubicBezTo>
                  <a:cubicBezTo>
                    <a:pt x="1273" y="123"/>
                    <a:pt x="1032" y="0"/>
                    <a:pt x="7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40"/>
            <p:cNvSpPr/>
            <p:nvPr/>
          </p:nvSpPr>
          <p:spPr>
            <a:xfrm>
              <a:off x="1387875" y="2414925"/>
              <a:ext cx="438075" cy="477050"/>
            </a:xfrm>
            <a:custGeom>
              <a:avLst/>
              <a:gdLst/>
              <a:ahLst/>
              <a:cxnLst/>
              <a:rect l="l" t="t" r="r" b="b"/>
              <a:pathLst>
                <a:path w="17523" h="19082" extrusionOk="0">
                  <a:moveTo>
                    <a:pt x="8168" y="1"/>
                  </a:moveTo>
                  <a:cubicBezTo>
                    <a:pt x="7862" y="1"/>
                    <a:pt x="7525" y="21"/>
                    <a:pt x="7113" y="62"/>
                  </a:cubicBezTo>
                  <a:cubicBezTo>
                    <a:pt x="7018" y="73"/>
                    <a:pt x="6923" y="86"/>
                    <a:pt x="6828" y="96"/>
                  </a:cubicBezTo>
                  <a:lnTo>
                    <a:pt x="6784" y="103"/>
                  </a:lnTo>
                  <a:cubicBezTo>
                    <a:pt x="6589" y="127"/>
                    <a:pt x="6409" y="147"/>
                    <a:pt x="6225" y="205"/>
                  </a:cubicBezTo>
                  <a:cubicBezTo>
                    <a:pt x="6157" y="229"/>
                    <a:pt x="6086" y="260"/>
                    <a:pt x="6018" y="287"/>
                  </a:cubicBezTo>
                  <a:lnTo>
                    <a:pt x="5991" y="297"/>
                  </a:lnTo>
                  <a:lnTo>
                    <a:pt x="5960" y="310"/>
                  </a:lnTo>
                  <a:cubicBezTo>
                    <a:pt x="5726" y="409"/>
                    <a:pt x="5481" y="508"/>
                    <a:pt x="5253" y="624"/>
                  </a:cubicBezTo>
                  <a:cubicBezTo>
                    <a:pt x="4796" y="852"/>
                    <a:pt x="4396" y="1164"/>
                    <a:pt x="4008" y="1467"/>
                  </a:cubicBezTo>
                  <a:cubicBezTo>
                    <a:pt x="3742" y="1675"/>
                    <a:pt x="3490" y="1910"/>
                    <a:pt x="3249" y="2134"/>
                  </a:cubicBezTo>
                  <a:cubicBezTo>
                    <a:pt x="3171" y="2205"/>
                    <a:pt x="3093" y="2277"/>
                    <a:pt x="3018" y="2348"/>
                  </a:cubicBezTo>
                  <a:cubicBezTo>
                    <a:pt x="2977" y="2386"/>
                    <a:pt x="2936" y="2420"/>
                    <a:pt x="2898" y="2457"/>
                  </a:cubicBezTo>
                  <a:cubicBezTo>
                    <a:pt x="2769" y="2569"/>
                    <a:pt x="2640" y="2685"/>
                    <a:pt x="2524" y="2814"/>
                  </a:cubicBezTo>
                  <a:cubicBezTo>
                    <a:pt x="2347" y="3001"/>
                    <a:pt x="2171" y="3216"/>
                    <a:pt x="1970" y="3481"/>
                  </a:cubicBezTo>
                  <a:lnTo>
                    <a:pt x="1865" y="3613"/>
                  </a:lnTo>
                  <a:cubicBezTo>
                    <a:pt x="1653" y="3886"/>
                    <a:pt x="1433" y="4165"/>
                    <a:pt x="1225" y="4447"/>
                  </a:cubicBezTo>
                  <a:cubicBezTo>
                    <a:pt x="1102" y="4621"/>
                    <a:pt x="1004" y="4777"/>
                    <a:pt x="929" y="4930"/>
                  </a:cubicBezTo>
                  <a:cubicBezTo>
                    <a:pt x="816" y="5152"/>
                    <a:pt x="728" y="5383"/>
                    <a:pt x="643" y="5610"/>
                  </a:cubicBezTo>
                  <a:lnTo>
                    <a:pt x="606" y="5706"/>
                  </a:lnTo>
                  <a:cubicBezTo>
                    <a:pt x="579" y="5777"/>
                    <a:pt x="551" y="5852"/>
                    <a:pt x="521" y="5923"/>
                  </a:cubicBezTo>
                  <a:cubicBezTo>
                    <a:pt x="425" y="6168"/>
                    <a:pt x="327" y="6420"/>
                    <a:pt x="262" y="6675"/>
                  </a:cubicBezTo>
                  <a:cubicBezTo>
                    <a:pt x="174" y="7029"/>
                    <a:pt x="147" y="7400"/>
                    <a:pt x="123" y="7760"/>
                  </a:cubicBezTo>
                  <a:cubicBezTo>
                    <a:pt x="116" y="7852"/>
                    <a:pt x="113" y="7940"/>
                    <a:pt x="102" y="8033"/>
                  </a:cubicBezTo>
                  <a:cubicBezTo>
                    <a:pt x="99" y="8104"/>
                    <a:pt x="92" y="8176"/>
                    <a:pt x="89" y="8250"/>
                  </a:cubicBezTo>
                  <a:cubicBezTo>
                    <a:pt x="82" y="8356"/>
                    <a:pt x="75" y="8468"/>
                    <a:pt x="65" y="8576"/>
                  </a:cubicBezTo>
                  <a:cubicBezTo>
                    <a:pt x="45" y="8785"/>
                    <a:pt x="31" y="8975"/>
                    <a:pt x="28" y="9162"/>
                  </a:cubicBezTo>
                  <a:lnTo>
                    <a:pt x="25" y="9206"/>
                  </a:lnTo>
                  <a:cubicBezTo>
                    <a:pt x="14" y="9543"/>
                    <a:pt x="0" y="9893"/>
                    <a:pt x="25" y="10234"/>
                  </a:cubicBezTo>
                  <a:cubicBezTo>
                    <a:pt x="52" y="10666"/>
                    <a:pt x="82" y="11155"/>
                    <a:pt x="163" y="11631"/>
                  </a:cubicBezTo>
                  <a:cubicBezTo>
                    <a:pt x="238" y="12074"/>
                    <a:pt x="480" y="12471"/>
                    <a:pt x="705" y="12798"/>
                  </a:cubicBezTo>
                  <a:cubicBezTo>
                    <a:pt x="926" y="13118"/>
                    <a:pt x="1221" y="13533"/>
                    <a:pt x="1562" y="13908"/>
                  </a:cubicBezTo>
                  <a:cubicBezTo>
                    <a:pt x="1694" y="14050"/>
                    <a:pt x="1827" y="14186"/>
                    <a:pt x="1956" y="14308"/>
                  </a:cubicBezTo>
                  <a:cubicBezTo>
                    <a:pt x="2198" y="14530"/>
                    <a:pt x="2457" y="14724"/>
                    <a:pt x="2657" y="14863"/>
                  </a:cubicBezTo>
                  <a:cubicBezTo>
                    <a:pt x="2769" y="14944"/>
                    <a:pt x="2898" y="15016"/>
                    <a:pt x="3021" y="15084"/>
                  </a:cubicBezTo>
                  <a:cubicBezTo>
                    <a:pt x="3058" y="15108"/>
                    <a:pt x="3096" y="15128"/>
                    <a:pt x="3133" y="15148"/>
                  </a:cubicBezTo>
                  <a:cubicBezTo>
                    <a:pt x="3256" y="15220"/>
                    <a:pt x="3388" y="15288"/>
                    <a:pt x="3515" y="15353"/>
                  </a:cubicBezTo>
                  <a:lnTo>
                    <a:pt x="3640" y="15418"/>
                  </a:lnTo>
                  <a:cubicBezTo>
                    <a:pt x="4076" y="15646"/>
                    <a:pt x="4511" y="15819"/>
                    <a:pt x="4939" y="15938"/>
                  </a:cubicBezTo>
                  <a:cubicBezTo>
                    <a:pt x="5103" y="15982"/>
                    <a:pt x="5273" y="16020"/>
                    <a:pt x="5437" y="16054"/>
                  </a:cubicBezTo>
                  <a:cubicBezTo>
                    <a:pt x="5610" y="16095"/>
                    <a:pt x="5790" y="16132"/>
                    <a:pt x="5964" y="16183"/>
                  </a:cubicBezTo>
                  <a:cubicBezTo>
                    <a:pt x="6028" y="16200"/>
                    <a:pt x="6090" y="16217"/>
                    <a:pt x="6154" y="16234"/>
                  </a:cubicBezTo>
                  <a:cubicBezTo>
                    <a:pt x="6368" y="16291"/>
                    <a:pt x="6589" y="16353"/>
                    <a:pt x="6801" y="16431"/>
                  </a:cubicBezTo>
                  <a:cubicBezTo>
                    <a:pt x="6913" y="16486"/>
                    <a:pt x="7015" y="16544"/>
                    <a:pt x="7110" y="16605"/>
                  </a:cubicBezTo>
                  <a:cubicBezTo>
                    <a:pt x="7202" y="16693"/>
                    <a:pt x="7300" y="16795"/>
                    <a:pt x="7402" y="16921"/>
                  </a:cubicBezTo>
                  <a:cubicBezTo>
                    <a:pt x="7440" y="16976"/>
                    <a:pt x="7474" y="17026"/>
                    <a:pt x="7501" y="17081"/>
                  </a:cubicBezTo>
                  <a:cubicBezTo>
                    <a:pt x="7556" y="17227"/>
                    <a:pt x="7603" y="17390"/>
                    <a:pt x="7651" y="17571"/>
                  </a:cubicBezTo>
                  <a:cubicBezTo>
                    <a:pt x="7671" y="17649"/>
                    <a:pt x="7688" y="17727"/>
                    <a:pt x="7709" y="17806"/>
                  </a:cubicBezTo>
                  <a:lnTo>
                    <a:pt x="7726" y="17888"/>
                  </a:lnTo>
                  <a:lnTo>
                    <a:pt x="7746" y="17962"/>
                  </a:lnTo>
                  <a:lnTo>
                    <a:pt x="7763" y="18040"/>
                  </a:lnTo>
                  <a:cubicBezTo>
                    <a:pt x="7790" y="18153"/>
                    <a:pt x="7848" y="18268"/>
                    <a:pt x="7886" y="18346"/>
                  </a:cubicBezTo>
                  <a:cubicBezTo>
                    <a:pt x="7988" y="18550"/>
                    <a:pt x="8140" y="18679"/>
                    <a:pt x="8294" y="18789"/>
                  </a:cubicBezTo>
                  <a:cubicBezTo>
                    <a:pt x="8443" y="18891"/>
                    <a:pt x="8641" y="18965"/>
                    <a:pt x="8903" y="19006"/>
                  </a:cubicBezTo>
                  <a:cubicBezTo>
                    <a:pt x="9032" y="19026"/>
                    <a:pt x="9175" y="19047"/>
                    <a:pt x="9321" y="19064"/>
                  </a:cubicBezTo>
                  <a:cubicBezTo>
                    <a:pt x="9440" y="19075"/>
                    <a:pt x="9552" y="19081"/>
                    <a:pt x="9661" y="19081"/>
                  </a:cubicBezTo>
                  <a:lnTo>
                    <a:pt x="9702" y="19081"/>
                  </a:lnTo>
                  <a:cubicBezTo>
                    <a:pt x="9916" y="19078"/>
                    <a:pt x="10134" y="19040"/>
                    <a:pt x="10341" y="19003"/>
                  </a:cubicBezTo>
                  <a:cubicBezTo>
                    <a:pt x="10470" y="18979"/>
                    <a:pt x="10586" y="18924"/>
                    <a:pt x="10709" y="18870"/>
                  </a:cubicBezTo>
                  <a:lnTo>
                    <a:pt x="10719" y="18863"/>
                  </a:lnTo>
                  <a:cubicBezTo>
                    <a:pt x="10736" y="18857"/>
                    <a:pt x="10750" y="18847"/>
                    <a:pt x="10764" y="18833"/>
                  </a:cubicBezTo>
                  <a:lnTo>
                    <a:pt x="10777" y="18822"/>
                  </a:lnTo>
                  <a:cubicBezTo>
                    <a:pt x="10855" y="18778"/>
                    <a:pt x="10927" y="18720"/>
                    <a:pt x="10985" y="18652"/>
                  </a:cubicBezTo>
                  <a:cubicBezTo>
                    <a:pt x="11015" y="18622"/>
                    <a:pt x="11046" y="18585"/>
                    <a:pt x="11076" y="18541"/>
                  </a:cubicBezTo>
                  <a:cubicBezTo>
                    <a:pt x="11280" y="18537"/>
                    <a:pt x="11481" y="18452"/>
                    <a:pt x="11624" y="18309"/>
                  </a:cubicBezTo>
                  <a:cubicBezTo>
                    <a:pt x="11753" y="18180"/>
                    <a:pt x="11875" y="17955"/>
                    <a:pt x="11858" y="17748"/>
                  </a:cubicBezTo>
                  <a:cubicBezTo>
                    <a:pt x="11838" y="17536"/>
                    <a:pt x="11822" y="17326"/>
                    <a:pt x="11801" y="17112"/>
                  </a:cubicBezTo>
                  <a:cubicBezTo>
                    <a:pt x="11784" y="16900"/>
                    <a:pt x="11764" y="16690"/>
                    <a:pt x="11746" y="16479"/>
                  </a:cubicBezTo>
                  <a:cubicBezTo>
                    <a:pt x="11720" y="16189"/>
                    <a:pt x="11695" y="15853"/>
                    <a:pt x="11715" y="15523"/>
                  </a:cubicBezTo>
                  <a:cubicBezTo>
                    <a:pt x="11764" y="15285"/>
                    <a:pt x="11849" y="15064"/>
                    <a:pt x="11930" y="14859"/>
                  </a:cubicBezTo>
                  <a:cubicBezTo>
                    <a:pt x="11947" y="14819"/>
                    <a:pt x="11964" y="14785"/>
                    <a:pt x="11985" y="14754"/>
                  </a:cubicBezTo>
                  <a:cubicBezTo>
                    <a:pt x="12083" y="14649"/>
                    <a:pt x="12199" y="14561"/>
                    <a:pt x="12304" y="14475"/>
                  </a:cubicBezTo>
                  <a:cubicBezTo>
                    <a:pt x="12447" y="14370"/>
                    <a:pt x="12597" y="14268"/>
                    <a:pt x="12743" y="14169"/>
                  </a:cubicBezTo>
                  <a:cubicBezTo>
                    <a:pt x="12842" y="14104"/>
                    <a:pt x="12940" y="14037"/>
                    <a:pt x="13039" y="13969"/>
                  </a:cubicBezTo>
                  <a:cubicBezTo>
                    <a:pt x="13315" y="13774"/>
                    <a:pt x="13627" y="13553"/>
                    <a:pt x="13924" y="13316"/>
                  </a:cubicBezTo>
                  <a:cubicBezTo>
                    <a:pt x="14155" y="13128"/>
                    <a:pt x="14383" y="12921"/>
                    <a:pt x="14604" y="12724"/>
                  </a:cubicBezTo>
                  <a:cubicBezTo>
                    <a:pt x="14811" y="12536"/>
                    <a:pt x="15026" y="12339"/>
                    <a:pt x="15246" y="12159"/>
                  </a:cubicBezTo>
                  <a:lnTo>
                    <a:pt x="15348" y="12084"/>
                  </a:lnTo>
                  <a:cubicBezTo>
                    <a:pt x="15471" y="11992"/>
                    <a:pt x="15597" y="11900"/>
                    <a:pt x="15716" y="11801"/>
                  </a:cubicBezTo>
                  <a:cubicBezTo>
                    <a:pt x="15828" y="11713"/>
                    <a:pt x="15934" y="11611"/>
                    <a:pt x="16036" y="11515"/>
                  </a:cubicBezTo>
                  <a:cubicBezTo>
                    <a:pt x="16077" y="11479"/>
                    <a:pt x="16114" y="11438"/>
                    <a:pt x="16155" y="11400"/>
                  </a:cubicBezTo>
                  <a:cubicBezTo>
                    <a:pt x="16278" y="11288"/>
                    <a:pt x="16420" y="11152"/>
                    <a:pt x="16549" y="11005"/>
                  </a:cubicBezTo>
                  <a:cubicBezTo>
                    <a:pt x="16662" y="10876"/>
                    <a:pt x="16761" y="10760"/>
                    <a:pt x="16832" y="10628"/>
                  </a:cubicBezTo>
                  <a:cubicBezTo>
                    <a:pt x="16879" y="10536"/>
                    <a:pt x="16924" y="10441"/>
                    <a:pt x="16971" y="10339"/>
                  </a:cubicBezTo>
                  <a:cubicBezTo>
                    <a:pt x="17100" y="10060"/>
                    <a:pt x="17193" y="9842"/>
                    <a:pt x="17264" y="9634"/>
                  </a:cubicBezTo>
                  <a:cubicBezTo>
                    <a:pt x="17353" y="9372"/>
                    <a:pt x="17394" y="9101"/>
                    <a:pt x="17424" y="8866"/>
                  </a:cubicBezTo>
                  <a:cubicBezTo>
                    <a:pt x="17451" y="8658"/>
                    <a:pt x="17482" y="8413"/>
                    <a:pt x="17499" y="8158"/>
                  </a:cubicBezTo>
                  <a:cubicBezTo>
                    <a:pt x="17523" y="7780"/>
                    <a:pt x="17465" y="7397"/>
                    <a:pt x="17410" y="7022"/>
                  </a:cubicBezTo>
                  <a:cubicBezTo>
                    <a:pt x="17363" y="6678"/>
                    <a:pt x="17274" y="6301"/>
                    <a:pt x="17145" y="5866"/>
                  </a:cubicBezTo>
                  <a:cubicBezTo>
                    <a:pt x="16995" y="5359"/>
                    <a:pt x="16822" y="4907"/>
                    <a:pt x="16614" y="4485"/>
                  </a:cubicBezTo>
                  <a:cubicBezTo>
                    <a:pt x="16522" y="4294"/>
                    <a:pt x="16410" y="4070"/>
                    <a:pt x="16278" y="3849"/>
                  </a:cubicBezTo>
                  <a:cubicBezTo>
                    <a:pt x="16097" y="3549"/>
                    <a:pt x="15866" y="3243"/>
                    <a:pt x="15563" y="2920"/>
                  </a:cubicBezTo>
                  <a:cubicBezTo>
                    <a:pt x="15240" y="2573"/>
                    <a:pt x="14957" y="2304"/>
                    <a:pt x="14668" y="2066"/>
                  </a:cubicBezTo>
                  <a:lnTo>
                    <a:pt x="14654" y="2056"/>
                  </a:lnTo>
                  <a:cubicBezTo>
                    <a:pt x="14284" y="1753"/>
                    <a:pt x="13896" y="1437"/>
                    <a:pt x="13481" y="1185"/>
                  </a:cubicBezTo>
                  <a:cubicBezTo>
                    <a:pt x="13307" y="1079"/>
                    <a:pt x="13131" y="991"/>
                    <a:pt x="12960" y="916"/>
                  </a:cubicBezTo>
                  <a:cubicBezTo>
                    <a:pt x="12740" y="811"/>
                    <a:pt x="12478" y="695"/>
                    <a:pt x="12202" y="603"/>
                  </a:cubicBezTo>
                  <a:cubicBezTo>
                    <a:pt x="11814" y="474"/>
                    <a:pt x="11409" y="368"/>
                    <a:pt x="10964" y="277"/>
                  </a:cubicBezTo>
                  <a:cubicBezTo>
                    <a:pt x="10542" y="192"/>
                    <a:pt x="10079" y="123"/>
                    <a:pt x="9511" y="62"/>
                  </a:cubicBezTo>
                  <a:cubicBezTo>
                    <a:pt x="9120" y="21"/>
                    <a:pt x="8732" y="12"/>
                    <a:pt x="83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40"/>
            <p:cNvSpPr/>
            <p:nvPr/>
          </p:nvSpPr>
          <p:spPr>
            <a:xfrm>
              <a:off x="1569850" y="2877500"/>
              <a:ext cx="131950" cy="110925"/>
            </a:xfrm>
            <a:custGeom>
              <a:avLst/>
              <a:gdLst/>
              <a:ahLst/>
              <a:cxnLst/>
              <a:rect l="l" t="t" r="r" b="b"/>
              <a:pathLst>
                <a:path w="5278" h="4437" extrusionOk="0">
                  <a:moveTo>
                    <a:pt x="913" y="0"/>
                  </a:moveTo>
                  <a:cubicBezTo>
                    <a:pt x="753" y="0"/>
                    <a:pt x="603" y="41"/>
                    <a:pt x="467" y="119"/>
                  </a:cubicBezTo>
                  <a:cubicBezTo>
                    <a:pt x="270" y="234"/>
                    <a:pt x="123" y="425"/>
                    <a:pt x="62" y="646"/>
                  </a:cubicBezTo>
                  <a:cubicBezTo>
                    <a:pt x="1" y="874"/>
                    <a:pt x="32" y="1123"/>
                    <a:pt x="150" y="1327"/>
                  </a:cubicBezTo>
                  <a:cubicBezTo>
                    <a:pt x="256" y="1507"/>
                    <a:pt x="464" y="1691"/>
                    <a:pt x="678" y="1732"/>
                  </a:cubicBezTo>
                  <a:cubicBezTo>
                    <a:pt x="814" y="1755"/>
                    <a:pt x="950" y="1779"/>
                    <a:pt x="1086" y="1803"/>
                  </a:cubicBezTo>
                  <a:cubicBezTo>
                    <a:pt x="1059" y="1861"/>
                    <a:pt x="1039" y="1919"/>
                    <a:pt x="1025" y="1980"/>
                  </a:cubicBezTo>
                  <a:cubicBezTo>
                    <a:pt x="984" y="2156"/>
                    <a:pt x="987" y="2319"/>
                    <a:pt x="1028" y="2500"/>
                  </a:cubicBezTo>
                  <a:cubicBezTo>
                    <a:pt x="1086" y="2735"/>
                    <a:pt x="1284" y="2956"/>
                    <a:pt x="1494" y="3068"/>
                  </a:cubicBezTo>
                  <a:cubicBezTo>
                    <a:pt x="1590" y="3115"/>
                    <a:pt x="1688" y="3153"/>
                    <a:pt x="1787" y="3181"/>
                  </a:cubicBezTo>
                  <a:cubicBezTo>
                    <a:pt x="1770" y="3231"/>
                    <a:pt x="1753" y="3283"/>
                    <a:pt x="1746" y="3337"/>
                  </a:cubicBezTo>
                  <a:cubicBezTo>
                    <a:pt x="1739" y="3388"/>
                    <a:pt x="1715" y="3493"/>
                    <a:pt x="1719" y="3565"/>
                  </a:cubicBezTo>
                  <a:cubicBezTo>
                    <a:pt x="1722" y="3748"/>
                    <a:pt x="1753" y="3789"/>
                    <a:pt x="1821" y="3952"/>
                  </a:cubicBezTo>
                  <a:cubicBezTo>
                    <a:pt x="1882" y="4092"/>
                    <a:pt x="2025" y="4208"/>
                    <a:pt x="2147" y="4293"/>
                  </a:cubicBezTo>
                  <a:cubicBezTo>
                    <a:pt x="2219" y="4340"/>
                    <a:pt x="2290" y="4365"/>
                    <a:pt x="2375" y="4398"/>
                  </a:cubicBezTo>
                  <a:cubicBezTo>
                    <a:pt x="2444" y="4426"/>
                    <a:pt x="2517" y="4436"/>
                    <a:pt x="2591" y="4436"/>
                  </a:cubicBezTo>
                  <a:cubicBezTo>
                    <a:pt x="2679" y="4436"/>
                    <a:pt x="2768" y="4422"/>
                    <a:pt x="2852" y="4405"/>
                  </a:cubicBezTo>
                  <a:cubicBezTo>
                    <a:pt x="2995" y="4378"/>
                    <a:pt x="3168" y="4266"/>
                    <a:pt x="3263" y="4156"/>
                  </a:cubicBezTo>
                  <a:cubicBezTo>
                    <a:pt x="3389" y="4018"/>
                    <a:pt x="3474" y="3854"/>
                    <a:pt x="3505" y="3674"/>
                  </a:cubicBezTo>
                  <a:cubicBezTo>
                    <a:pt x="3508" y="3671"/>
                    <a:pt x="3511" y="3667"/>
                    <a:pt x="3515" y="3667"/>
                  </a:cubicBezTo>
                  <a:cubicBezTo>
                    <a:pt x="3648" y="3575"/>
                    <a:pt x="3770" y="3473"/>
                    <a:pt x="3882" y="3357"/>
                  </a:cubicBezTo>
                  <a:cubicBezTo>
                    <a:pt x="3967" y="3272"/>
                    <a:pt x="4042" y="3181"/>
                    <a:pt x="4117" y="3085"/>
                  </a:cubicBezTo>
                  <a:cubicBezTo>
                    <a:pt x="4260" y="2997"/>
                    <a:pt x="4386" y="2878"/>
                    <a:pt x="4467" y="2724"/>
                  </a:cubicBezTo>
                  <a:cubicBezTo>
                    <a:pt x="4610" y="2459"/>
                    <a:pt x="4634" y="2123"/>
                    <a:pt x="4474" y="1864"/>
                  </a:cubicBezTo>
                  <a:cubicBezTo>
                    <a:pt x="4546" y="1826"/>
                    <a:pt x="4617" y="1786"/>
                    <a:pt x="4685" y="1745"/>
                  </a:cubicBezTo>
                  <a:cubicBezTo>
                    <a:pt x="4777" y="1687"/>
                    <a:pt x="4879" y="1616"/>
                    <a:pt x="4957" y="1544"/>
                  </a:cubicBezTo>
                  <a:cubicBezTo>
                    <a:pt x="5097" y="1418"/>
                    <a:pt x="5179" y="1269"/>
                    <a:pt x="5232" y="1088"/>
                  </a:cubicBezTo>
                  <a:cubicBezTo>
                    <a:pt x="5277" y="949"/>
                    <a:pt x="5273" y="759"/>
                    <a:pt x="5226" y="622"/>
                  </a:cubicBezTo>
                  <a:cubicBezTo>
                    <a:pt x="5202" y="554"/>
                    <a:pt x="5175" y="470"/>
                    <a:pt x="5127" y="408"/>
                  </a:cubicBezTo>
                  <a:cubicBezTo>
                    <a:pt x="5008" y="252"/>
                    <a:pt x="5015" y="245"/>
                    <a:pt x="4852" y="132"/>
                  </a:cubicBezTo>
                  <a:cubicBezTo>
                    <a:pt x="4730" y="46"/>
                    <a:pt x="4578" y="13"/>
                    <a:pt x="4427" y="13"/>
                  </a:cubicBezTo>
                  <a:cubicBezTo>
                    <a:pt x="4322" y="13"/>
                    <a:pt x="4216" y="29"/>
                    <a:pt x="4121" y="54"/>
                  </a:cubicBezTo>
                  <a:cubicBezTo>
                    <a:pt x="4042" y="74"/>
                    <a:pt x="3967" y="99"/>
                    <a:pt x="3889" y="115"/>
                  </a:cubicBezTo>
                  <a:cubicBezTo>
                    <a:pt x="3800" y="136"/>
                    <a:pt x="3712" y="149"/>
                    <a:pt x="3624" y="163"/>
                  </a:cubicBezTo>
                  <a:cubicBezTo>
                    <a:pt x="3392" y="190"/>
                    <a:pt x="3164" y="214"/>
                    <a:pt x="2937" y="228"/>
                  </a:cubicBezTo>
                  <a:cubicBezTo>
                    <a:pt x="2860" y="233"/>
                    <a:pt x="2783" y="235"/>
                    <a:pt x="2707" y="235"/>
                  </a:cubicBezTo>
                  <a:cubicBezTo>
                    <a:pt x="2526" y="235"/>
                    <a:pt x="2346" y="222"/>
                    <a:pt x="2164" y="201"/>
                  </a:cubicBezTo>
                  <a:cubicBezTo>
                    <a:pt x="1824" y="149"/>
                    <a:pt x="1484" y="92"/>
                    <a:pt x="1147" y="30"/>
                  </a:cubicBezTo>
                  <a:cubicBezTo>
                    <a:pt x="1069" y="20"/>
                    <a:pt x="991" y="10"/>
                    <a:pt x="9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5" name="Google Shape;2015;p40"/>
            <p:cNvSpPr/>
            <p:nvPr/>
          </p:nvSpPr>
          <p:spPr>
            <a:xfrm>
              <a:off x="1378950" y="2412300"/>
              <a:ext cx="465525" cy="521850"/>
            </a:xfrm>
            <a:custGeom>
              <a:avLst/>
              <a:gdLst/>
              <a:ahLst/>
              <a:cxnLst/>
              <a:rect l="l" t="t" r="r" b="b"/>
              <a:pathLst>
                <a:path w="18621" h="20874" extrusionOk="0">
                  <a:moveTo>
                    <a:pt x="9207" y="1036"/>
                  </a:moveTo>
                  <a:cubicBezTo>
                    <a:pt x="9274" y="1036"/>
                    <a:pt x="9340" y="1037"/>
                    <a:pt x="9406" y="1038"/>
                  </a:cubicBezTo>
                  <a:cubicBezTo>
                    <a:pt x="9705" y="1041"/>
                    <a:pt x="10005" y="1079"/>
                    <a:pt x="10301" y="1120"/>
                  </a:cubicBezTo>
                  <a:cubicBezTo>
                    <a:pt x="10675" y="1170"/>
                    <a:pt x="11045" y="1232"/>
                    <a:pt x="11416" y="1304"/>
                  </a:cubicBezTo>
                  <a:cubicBezTo>
                    <a:pt x="11603" y="1338"/>
                    <a:pt x="11791" y="1382"/>
                    <a:pt x="11978" y="1429"/>
                  </a:cubicBezTo>
                  <a:cubicBezTo>
                    <a:pt x="12130" y="1467"/>
                    <a:pt x="12281" y="1528"/>
                    <a:pt x="12430" y="1589"/>
                  </a:cubicBezTo>
                  <a:cubicBezTo>
                    <a:pt x="12535" y="1637"/>
                    <a:pt x="12637" y="1685"/>
                    <a:pt x="12743" y="1735"/>
                  </a:cubicBezTo>
                  <a:cubicBezTo>
                    <a:pt x="12848" y="1787"/>
                    <a:pt x="12950" y="1848"/>
                    <a:pt x="13056" y="1905"/>
                  </a:cubicBezTo>
                  <a:cubicBezTo>
                    <a:pt x="13260" y="2021"/>
                    <a:pt x="13454" y="2150"/>
                    <a:pt x="13651" y="2280"/>
                  </a:cubicBezTo>
                  <a:cubicBezTo>
                    <a:pt x="13855" y="2409"/>
                    <a:pt x="14060" y="2542"/>
                    <a:pt x="14267" y="2671"/>
                  </a:cubicBezTo>
                  <a:cubicBezTo>
                    <a:pt x="14424" y="2770"/>
                    <a:pt x="14576" y="2878"/>
                    <a:pt x="14726" y="2991"/>
                  </a:cubicBezTo>
                  <a:cubicBezTo>
                    <a:pt x="14978" y="3198"/>
                    <a:pt x="15212" y="3420"/>
                    <a:pt x="15437" y="3657"/>
                  </a:cubicBezTo>
                  <a:cubicBezTo>
                    <a:pt x="15655" y="3892"/>
                    <a:pt x="15856" y="4137"/>
                    <a:pt x="16052" y="4385"/>
                  </a:cubicBezTo>
                  <a:cubicBezTo>
                    <a:pt x="16243" y="4640"/>
                    <a:pt x="16430" y="4896"/>
                    <a:pt x="16594" y="5164"/>
                  </a:cubicBezTo>
                  <a:cubicBezTo>
                    <a:pt x="16679" y="5307"/>
                    <a:pt x="16763" y="5450"/>
                    <a:pt x="16839" y="5596"/>
                  </a:cubicBezTo>
                  <a:cubicBezTo>
                    <a:pt x="16914" y="5736"/>
                    <a:pt x="16978" y="5879"/>
                    <a:pt x="17046" y="6025"/>
                  </a:cubicBezTo>
                  <a:cubicBezTo>
                    <a:pt x="17141" y="6266"/>
                    <a:pt x="17220" y="6515"/>
                    <a:pt x="17294" y="6767"/>
                  </a:cubicBezTo>
                  <a:cubicBezTo>
                    <a:pt x="17328" y="6893"/>
                    <a:pt x="17366" y="7015"/>
                    <a:pt x="17399" y="7141"/>
                  </a:cubicBezTo>
                  <a:cubicBezTo>
                    <a:pt x="17434" y="7270"/>
                    <a:pt x="17454" y="7400"/>
                    <a:pt x="17475" y="7532"/>
                  </a:cubicBezTo>
                  <a:cubicBezTo>
                    <a:pt x="17502" y="7750"/>
                    <a:pt x="17522" y="7967"/>
                    <a:pt x="17529" y="8188"/>
                  </a:cubicBezTo>
                  <a:cubicBezTo>
                    <a:pt x="17536" y="8420"/>
                    <a:pt x="17512" y="8651"/>
                    <a:pt x="17488" y="8879"/>
                  </a:cubicBezTo>
                  <a:cubicBezTo>
                    <a:pt x="17454" y="9100"/>
                    <a:pt x="17407" y="9321"/>
                    <a:pt x="17352" y="9539"/>
                  </a:cubicBezTo>
                  <a:cubicBezTo>
                    <a:pt x="17318" y="9678"/>
                    <a:pt x="17281" y="9815"/>
                    <a:pt x="17240" y="9954"/>
                  </a:cubicBezTo>
                  <a:cubicBezTo>
                    <a:pt x="17209" y="10046"/>
                    <a:pt x="17175" y="10138"/>
                    <a:pt x="17138" y="10226"/>
                  </a:cubicBezTo>
                  <a:cubicBezTo>
                    <a:pt x="17043" y="10433"/>
                    <a:pt x="16941" y="10628"/>
                    <a:pt x="16812" y="10815"/>
                  </a:cubicBezTo>
                  <a:cubicBezTo>
                    <a:pt x="16611" y="11056"/>
                    <a:pt x="16393" y="11278"/>
                    <a:pt x="16172" y="11498"/>
                  </a:cubicBezTo>
                  <a:cubicBezTo>
                    <a:pt x="15947" y="11723"/>
                    <a:pt x="15716" y="11934"/>
                    <a:pt x="15468" y="12131"/>
                  </a:cubicBezTo>
                  <a:cubicBezTo>
                    <a:pt x="15168" y="12349"/>
                    <a:pt x="14852" y="12546"/>
                    <a:pt x="14536" y="12740"/>
                  </a:cubicBezTo>
                  <a:cubicBezTo>
                    <a:pt x="14366" y="12849"/>
                    <a:pt x="14192" y="12951"/>
                    <a:pt x="14019" y="13057"/>
                  </a:cubicBezTo>
                  <a:cubicBezTo>
                    <a:pt x="13852" y="13155"/>
                    <a:pt x="13689" y="13261"/>
                    <a:pt x="13526" y="13363"/>
                  </a:cubicBezTo>
                  <a:cubicBezTo>
                    <a:pt x="13352" y="13468"/>
                    <a:pt x="13179" y="13573"/>
                    <a:pt x="13015" y="13689"/>
                  </a:cubicBezTo>
                  <a:cubicBezTo>
                    <a:pt x="12838" y="13818"/>
                    <a:pt x="12668" y="13958"/>
                    <a:pt x="12505" y="14104"/>
                  </a:cubicBezTo>
                  <a:cubicBezTo>
                    <a:pt x="12444" y="14159"/>
                    <a:pt x="12386" y="14217"/>
                    <a:pt x="12335" y="14278"/>
                  </a:cubicBezTo>
                  <a:cubicBezTo>
                    <a:pt x="12219" y="14407"/>
                    <a:pt x="12148" y="14543"/>
                    <a:pt x="12090" y="14706"/>
                  </a:cubicBezTo>
                  <a:cubicBezTo>
                    <a:pt x="12049" y="14815"/>
                    <a:pt x="12039" y="14938"/>
                    <a:pt x="12025" y="15053"/>
                  </a:cubicBezTo>
                  <a:cubicBezTo>
                    <a:pt x="12019" y="15138"/>
                    <a:pt x="12015" y="15223"/>
                    <a:pt x="12008" y="15308"/>
                  </a:cubicBezTo>
                  <a:cubicBezTo>
                    <a:pt x="11964" y="15818"/>
                    <a:pt x="12011" y="16329"/>
                    <a:pt x="12032" y="16839"/>
                  </a:cubicBezTo>
                  <a:cubicBezTo>
                    <a:pt x="12039" y="17101"/>
                    <a:pt x="12052" y="17363"/>
                    <a:pt x="12059" y="17625"/>
                  </a:cubicBezTo>
                  <a:cubicBezTo>
                    <a:pt x="12066" y="17870"/>
                    <a:pt x="12059" y="18115"/>
                    <a:pt x="12039" y="18363"/>
                  </a:cubicBezTo>
                  <a:cubicBezTo>
                    <a:pt x="11930" y="18363"/>
                    <a:pt x="11818" y="18366"/>
                    <a:pt x="11705" y="18373"/>
                  </a:cubicBezTo>
                  <a:cubicBezTo>
                    <a:pt x="11573" y="18380"/>
                    <a:pt x="11444" y="18397"/>
                    <a:pt x="11311" y="18401"/>
                  </a:cubicBezTo>
                  <a:cubicBezTo>
                    <a:pt x="11174" y="18407"/>
                    <a:pt x="11042" y="18421"/>
                    <a:pt x="10906" y="18431"/>
                  </a:cubicBezTo>
                  <a:cubicBezTo>
                    <a:pt x="10763" y="18445"/>
                    <a:pt x="10620" y="18445"/>
                    <a:pt x="10474" y="18445"/>
                  </a:cubicBezTo>
                  <a:cubicBezTo>
                    <a:pt x="10334" y="18448"/>
                    <a:pt x="10199" y="18451"/>
                    <a:pt x="10059" y="18455"/>
                  </a:cubicBezTo>
                  <a:cubicBezTo>
                    <a:pt x="9916" y="18462"/>
                    <a:pt x="9770" y="18486"/>
                    <a:pt x="9627" y="18486"/>
                  </a:cubicBezTo>
                  <a:cubicBezTo>
                    <a:pt x="9355" y="18486"/>
                    <a:pt x="9080" y="18486"/>
                    <a:pt x="8807" y="18458"/>
                  </a:cubicBezTo>
                  <a:cubicBezTo>
                    <a:pt x="8763" y="18451"/>
                    <a:pt x="8722" y="18442"/>
                    <a:pt x="8678" y="18428"/>
                  </a:cubicBezTo>
                  <a:cubicBezTo>
                    <a:pt x="8631" y="18295"/>
                    <a:pt x="8603" y="18152"/>
                    <a:pt x="8579" y="18013"/>
                  </a:cubicBezTo>
                  <a:cubicBezTo>
                    <a:pt x="8546" y="17842"/>
                    <a:pt x="8505" y="17672"/>
                    <a:pt x="8480" y="17499"/>
                  </a:cubicBezTo>
                  <a:cubicBezTo>
                    <a:pt x="8430" y="17148"/>
                    <a:pt x="8321" y="16792"/>
                    <a:pt x="8083" y="16519"/>
                  </a:cubicBezTo>
                  <a:cubicBezTo>
                    <a:pt x="7977" y="16401"/>
                    <a:pt x="7848" y="16305"/>
                    <a:pt x="7719" y="16209"/>
                  </a:cubicBezTo>
                  <a:cubicBezTo>
                    <a:pt x="7572" y="16098"/>
                    <a:pt x="7409" y="16019"/>
                    <a:pt x="7232" y="15972"/>
                  </a:cubicBezTo>
                  <a:cubicBezTo>
                    <a:pt x="6899" y="15880"/>
                    <a:pt x="6579" y="15754"/>
                    <a:pt x="6252" y="15631"/>
                  </a:cubicBezTo>
                  <a:cubicBezTo>
                    <a:pt x="5896" y="15502"/>
                    <a:pt x="5528" y="15404"/>
                    <a:pt x="5171" y="15267"/>
                  </a:cubicBezTo>
                  <a:cubicBezTo>
                    <a:pt x="5007" y="15196"/>
                    <a:pt x="4851" y="15115"/>
                    <a:pt x="4695" y="15026"/>
                  </a:cubicBezTo>
                  <a:cubicBezTo>
                    <a:pt x="4511" y="14924"/>
                    <a:pt x="4334" y="14809"/>
                    <a:pt x="4153" y="14696"/>
                  </a:cubicBezTo>
                  <a:cubicBezTo>
                    <a:pt x="3974" y="14587"/>
                    <a:pt x="3797" y="14475"/>
                    <a:pt x="3623" y="14360"/>
                  </a:cubicBezTo>
                  <a:cubicBezTo>
                    <a:pt x="3467" y="14253"/>
                    <a:pt x="3310" y="14155"/>
                    <a:pt x="3161" y="14043"/>
                  </a:cubicBezTo>
                  <a:cubicBezTo>
                    <a:pt x="2966" y="13883"/>
                    <a:pt x="2783" y="13713"/>
                    <a:pt x="2613" y="13526"/>
                  </a:cubicBezTo>
                  <a:cubicBezTo>
                    <a:pt x="2443" y="13342"/>
                    <a:pt x="2286" y="13148"/>
                    <a:pt x="2133" y="12951"/>
                  </a:cubicBezTo>
                  <a:cubicBezTo>
                    <a:pt x="1980" y="12750"/>
                    <a:pt x="1837" y="12546"/>
                    <a:pt x="1701" y="12335"/>
                  </a:cubicBezTo>
                  <a:cubicBezTo>
                    <a:pt x="1627" y="12220"/>
                    <a:pt x="1555" y="12104"/>
                    <a:pt x="1484" y="11988"/>
                  </a:cubicBezTo>
                  <a:cubicBezTo>
                    <a:pt x="1432" y="11910"/>
                    <a:pt x="1391" y="11821"/>
                    <a:pt x="1354" y="11733"/>
                  </a:cubicBezTo>
                  <a:cubicBezTo>
                    <a:pt x="1300" y="11587"/>
                    <a:pt x="1252" y="11441"/>
                    <a:pt x="1214" y="11287"/>
                  </a:cubicBezTo>
                  <a:cubicBezTo>
                    <a:pt x="1178" y="11124"/>
                    <a:pt x="1150" y="10958"/>
                    <a:pt x="1123" y="10791"/>
                  </a:cubicBezTo>
                  <a:cubicBezTo>
                    <a:pt x="1092" y="10543"/>
                    <a:pt x="1062" y="10294"/>
                    <a:pt x="1027" y="10046"/>
                  </a:cubicBezTo>
                  <a:cubicBezTo>
                    <a:pt x="1010" y="9913"/>
                    <a:pt x="994" y="9780"/>
                    <a:pt x="980" y="9648"/>
                  </a:cubicBezTo>
                  <a:cubicBezTo>
                    <a:pt x="969" y="9505"/>
                    <a:pt x="969" y="9359"/>
                    <a:pt x="973" y="9216"/>
                  </a:cubicBezTo>
                  <a:cubicBezTo>
                    <a:pt x="980" y="8951"/>
                    <a:pt x="1000" y="8685"/>
                    <a:pt x="1031" y="8420"/>
                  </a:cubicBezTo>
                  <a:cubicBezTo>
                    <a:pt x="1071" y="8127"/>
                    <a:pt x="1120" y="7835"/>
                    <a:pt x="1170" y="7543"/>
                  </a:cubicBezTo>
                  <a:cubicBezTo>
                    <a:pt x="1222" y="7257"/>
                    <a:pt x="1303" y="6984"/>
                    <a:pt x="1409" y="6716"/>
                  </a:cubicBezTo>
                  <a:cubicBezTo>
                    <a:pt x="1497" y="6518"/>
                    <a:pt x="1599" y="6324"/>
                    <a:pt x="1701" y="6130"/>
                  </a:cubicBezTo>
                  <a:cubicBezTo>
                    <a:pt x="1806" y="5926"/>
                    <a:pt x="1905" y="5719"/>
                    <a:pt x="2007" y="5511"/>
                  </a:cubicBezTo>
                  <a:cubicBezTo>
                    <a:pt x="2184" y="5161"/>
                    <a:pt x="2395" y="4824"/>
                    <a:pt x="2633" y="4511"/>
                  </a:cubicBezTo>
                  <a:cubicBezTo>
                    <a:pt x="2756" y="4359"/>
                    <a:pt x="2881" y="4208"/>
                    <a:pt x="3010" y="4062"/>
                  </a:cubicBezTo>
                  <a:cubicBezTo>
                    <a:pt x="3153" y="3899"/>
                    <a:pt x="3296" y="3732"/>
                    <a:pt x="3450" y="3576"/>
                  </a:cubicBezTo>
                  <a:cubicBezTo>
                    <a:pt x="3735" y="3280"/>
                    <a:pt x="4035" y="3007"/>
                    <a:pt x="4354" y="2753"/>
                  </a:cubicBezTo>
                  <a:cubicBezTo>
                    <a:pt x="4963" y="2300"/>
                    <a:pt x="5637" y="1943"/>
                    <a:pt x="6324" y="1630"/>
                  </a:cubicBezTo>
                  <a:cubicBezTo>
                    <a:pt x="6484" y="1566"/>
                    <a:pt x="6640" y="1508"/>
                    <a:pt x="6803" y="1456"/>
                  </a:cubicBezTo>
                  <a:cubicBezTo>
                    <a:pt x="7001" y="1399"/>
                    <a:pt x="7202" y="1348"/>
                    <a:pt x="7403" y="1304"/>
                  </a:cubicBezTo>
                  <a:cubicBezTo>
                    <a:pt x="7786" y="1211"/>
                    <a:pt x="8178" y="1137"/>
                    <a:pt x="8573" y="1079"/>
                  </a:cubicBezTo>
                  <a:cubicBezTo>
                    <a:pt x="8688" y="1062"/>
                    <a:pt x="8807" y="1048"/>
                    <a:pt x="8926" y="1041"/>
                  </a:cubicBezTo>
                  <a:cubicBezTo>
                    <a:pt x="9020" y="1038"/>
                    <a:pt x="9114" y="1036"/>
                    <a:pt x="9207" y="1036"/>
                  </a:cubicBezTo>
                  <a:close/>
                  <a:moveTo>
                    <a:pt x="8106" y="19095"/>
                  </a:moveTo>
                  <a:cubicBezTo>
                    <a:pt x="8188" y="19152"/>
                    <a:pt x="8280" y="19193"/>
                    <a:pt x="8382" y="19224"/>
                  </a:cubicBezTo>
                  <a:cubicBezTo>
                    <a:pt x="8491" y="19258"/>
                    <a:pt x="8607" y="19271"/>
                    <a:pt x="8722" y="19282"/>
                  </a:cubicBezTo>
                  <a:cubicBezTo>
                    <a:pt x="8800" y="19291"/>
                    <a:pt x="8882" y="19295"/>
                    <a:pt x="8964" y="19299"/>
                  </a:cubicBezTo>
                  <a:cubicBezTo>
                    <a:pt x="9147" y="19302"/>
                    <a:pt x="9331" y="19302"/>
                    <a:pt x="9515" y="19302"/>
                  </a:cubicBezTo>
                  <a:cubicBezTo>
                    <a:pt x="9692" y="19299"/>
                    <a:pt x="9868" y="19274"/>
                    <a:pt x="10042" y="19261"/>
                  </a:cubicBezTo>
                  <a:cubicBezTo>
                    <a:pt x="10212" y="19247"/>
                    <a:pt x="10383" y="19244"/>
                    <a:pt x="10552" y="19241"/>
                  </a:cubicBezTo>
                  <a:cubicBezTo>
                    <a:pt x="10722" y="19238"/>
                    <a:pt x="10889" y="19224"/>
                    <a:pt x="11059" y="19210"/>
                  </a:cubicBezTo>
                  <a:cubicBezTo>
                    <a:pt x="11165" y="19200"/>
                    <a:pt x="11270" y="19193"/>
                    <a:pt x="11372" y="19186"/>
                  </a:cubicBezTo>
                  <a:cubicBezTo>
                    <a:pt x="11474" y="19180"/>
                    <a:pt x="11573" y="19166"/>
                    <a:pt x="11675" y="19152"/>
                  </a:cubicBezTo>
                  <a:cubicBezTo>
                    <a:pt x="11774" y="19142"/>
                    <a:pt x="11876" y="19128"/>
                    <a:pt x="11978" y="19122"/>
                  </a:cubicBezTo>
                  <a:cubicBezTo>
                    <a:pt x="12057" y="19112"/>
                    <a:pt x="12144" y="19101"/>
                    <a:pt x="12227" y="19101"/>
                  </a:cubicBezTo>
                  <a:cubicBezTo>
                    <a:pt x="12237" y="19101"/>
                    <a:pt x="12246" y="19101"/>
                    <a:pt x="12256" y="19101"/>
                  </a:cubicBezTo>
                  <a:cubicBezTo>
                    <a:pt x="12270" y="19104"/>
                    <a:pt x="12281" y="19108"/>
                    <a:pt x="12294" y="19111"/>
                  </a:cubicBezTo>
                  <a:cubicBezTo>
                    <a:pt x="12325" y="19128"/>
                    <a:pt x="12355" y="19142"/>
                    <a:pt x="12386" y="19152"/>
                  </a:cubicBezTo>
                  <a:cubicBezTo>
                    <a:pt x="12410" y="19166"/>
                    <a:pt x="12433" y="19176"/>
                    <a:pt x="12460" y="19186"/>
                  </a:cubicBezTo>
                  <a:cubicBezTo>
                    <a:pt x="12477" y="19247"/>
                    <a:pt x="12488" y="19312"/>
                    <a:pt x="12501" y="19373"/>
                  </a:cubicBezTo>
                  <a:lnTo>
                    <a:pt x="12532" y="19527"/>
                  </a:lnTo>
                  <a:lnTo>
                    <a:pt x="12532" y="19553"/>
                  </a:lnTo>
                  <a:cubicBezTo>
                    <a:pt x="12518" y="19585"/>
                    <a:pt x="12501" y="19611"/>
                    <a:pt x="12481" y="19638"/>
                  </a:cubicBezTo>
                  <a:cubicBezTo>
                    <a:pt x="12454" y="19669"/>
                    <a:pt x="12424" y="19700"/>
                    <a:pt x="12389" y="19727"/>
                  </a:cubicBezTo>
                  <a:cubicBezTo>
                    <a:pt x="12348" y="19754"/>
                    <a:pt x="12308" y="19778"/>
                    <a:pt x="12263" y="19802"/>
                  </a:cubicBezTo>
                  <a:cubicBezTo>
                    <a:pt x="12042" y="19883"/>
                    <a:pt x="11807" y="19924"/>
                    <a:pt x="11576" y="19965"/>
                  </a:cubicBezTo>
                  <a:cubicBezTo>
                    <a:pt x="11375" y="19989"/>
                    <a:pt x="11171" y="20003"/>
                    <a:pt x="10970" y="20023"/>
                  </a:cubicBezTo>
                  <a:cubicBezTo>
                    <a:pt x="10750" y="20043"/>
                    <a:pt x="10532" y="20060"/>
                    <a:pt x="10311" y="20074"/>
                  </a:cubicBezTo>
                  <a:cubicBezTo>
                    <a:pt x="10187" y="20082"/>
                    <a:pt x="10062" y="20085"/>
                    <a:pt x="9938" y="20085"/>
                  </a:cubicBezTo>
                  <a:cubicBezTo>
                    <a:pt x="9850" y="20085"/>
                    <a:pt x="9762" y="20084"/>
                    <a:pt x="9675" y="20081"/>
                  </a:cubicBezTo>
                  <a:cubicBezTo>
                    <a:pt x="9484" y="20074"/>
                    <a:pt x="9293" y="20070"/>
                    <a:pt x="9103" y="20050"/>
                  </a:cubicBezTo>
                  <a:cubicBezTo>
                    <a:pt x="8875" y="20013"/>
                    <a:pt x="8654" y="19938"/>
                    <a:pt x="8439" y="19853"/>
                  </a:cubicBezTo>
                  <a:cubicBezTo>
                    <a:pt x="8419" y="19842"/>
                    <a:pt x="8399" y="19829"/>
                    <a:pt x="8382" y="19819"/>
                  </a:cubicBezTo>
                  <a:cubicBezTo>
                    <a:pt x="8341" y="19785"/>
                    <a:pt x="8304" y="19751"/>
                    <a:pt x="8270" y="19713"/>
                  </a:cubicBezTo>
                  <a:cubicBezTo>
                    <a:pt x="8212" y="19632"/>
                    <a:pt x="8161" y="19550"/>
                    <a:pt x="8117" y="19462"/>
                  </a:cubicBezTo>
                  <a:cubicBezTo>
                    <a:pt x="8103" y="19417"/>
                    <a:pt x="8092" y="19373"/>
                    <a:pt x="8086" y="19329"/>
                  </a:cubicBezTo>
                  <a:cubicBezTo>
                    <a:pt x="8083" y="19282"/>
                    <a:pt x="8079" y="19233"/>
                    <a:pt x="8079" y="19186"/>
                  </a:cubicBezTo>
                  <a:cubicBezTo>
                    <a:pt x="8086" y="19156"/>
                    <a:pt x="8097" y="19125"/>
                    <a:pt x="8106" y="19095"/>
                  </a:cubicBezTo>
                  <a:close/>
                  <a:moveTo>
                    <a:pt x="9222" y="1"/>
                  </a:moveTo>
                  <a:cubicBezTo>
                    <a:pt x="9124" y="1"/>
                    <a:pt x="9025" y="1"/>
                    <a:pt x="8926" y="7"/>
                  </a:cubicBezTo>
                  <a:cubicBezTo>
                    <a:pt x="8692" y="21"/>
                    <a:pt x="8453" y="59"/>
                    <a:pt x="8222" y="96"/>
                  </a:cubicBezTo>
                  <a:cubicBezTo>
                    <a:pt x="7838" y="157"/>
                    <a:pt x="7457" y="242"/>
                    <a:pt x="7083" y="348"/>
                  </a:cubicBezTo>
                  <a:cubicBezTo>
                    <a:pt x="6674" y="460"/>
                    <a:pt x="6263" y="575"/>
                    <a:pt x="5875" y="756"/>
                  </a:cubicBezTo>
                  <a:cubicBezTo>
                    <a:pt x="5518" y="922"/>
                    <a:pt x="5158" y="1099"/>
                    <a:pt x="4817" y="1297"/>
                  </a:cubicBezTo>
                  <a:cubicBezTo>
                    <a:pt x="4439" y="1517"/>
                    <a:pt x="4068" y="1756"/>
                    <a:pt x="3725" y="2024"/>
                  </a:cubicBezTo>
                  <a:cubicBezTo>
                    <a:pt x="3429" y="2256"/>
                    <a:pt x="3150" y="2504"/>
                    <a:pt x="2885" y="2770"/>
                  </a:cubicBezTo>
                  <a:cubicBezTo>
                    <a:pt x="2613" y="3038"/>
                    <a:pt x="2365" y="3324"/>
                    <a:pt x="2112" y="3613"/>
                  </a:cubicBezTo>
                  <a:cubicBezTo>
                    <a:pt x="1858" y="3913"/>
                    <a:pt x="1627" y="4229"/>
                    <a:pt x="1418" y="4563"/>
                  </a:cubicBezTo>
                  <a:cubicBezTo>
                    <a:pt x="1225" y="4875"/>
                    <a:pt x="1076" y="5208"/>
                    <a:pt x="908" y="5538"/>
                  </a:cubicBezTo>
                  <a:cubicBezTo>
                    <a:pt x="820" y="5712"/>
                    <a:pt x="729" y="5879"/>
                    <a:pt x="643" y="6056"/>
                  </a:cubicBezTo>
                  <a:cubicBezTo>
                    <a:pt x="548" y="6260"/>
                    <a:pt x="459" y="6467"/>
                    <a:pt x="385" y="6678"/>
                  </a:cubicBezTo>
                  <a:cubicBezTo>
                    <a:pt x="286" y="6960"/>
                    <a:pt x="235" y="7253"/>
                    <a:pt x="187" y="7546"/>
                  </a:cubicBezTo>
                  <a:cubicBezTo>
                    <a:pt x="133" y="7879"/>
                    <a:pt x="71" y="8212"/>
                    <a:pt x="41" y="8549"/>
                  </a:cubicBezTo>
                  <a:cubicBezTo>
                    <a:pt x="17" y="8859"/>
                    <a:pt x="0" y="9171"/>
                    <a:pt x="10" y="9485"/>
                  </a:cubicBezTo>
                  <a:cubicBezTo>
                    <a:pt x="17" y="9672"/>
                    <a:pt x="48" y="9859"/>
                    <a:pt x="71" y="10042"/>
                  </a:cubicBezTo>
                  <a:cubicBezTo>
                    <a:pt x="92" y="10196"/>
                    <a:pt x="116" y="10345"/>
                    <a:pt x="137" y="10495"/>
                  </a:cubicBezTo>
                  <a:cubicBezTo>
                    <a:pt x="164" y="10695"/>
                    <a:pt x="187" y="10893"/>
                    <a:pt x="222" y="11090"/>
                  </a:cubicBezTo>
                  <a:cubicBezTo>
                    <a:pt x="252" y="11281"/>
                    <a:pt x="283" y="11478"/>
                    <a:pt x="341" y="11665"/>
                  </a:cubicBezTo>
                  <a:cubicBezTo>
                    <a:pt x="405" y="11879"/>
                    <a:pt x="487" y="12090"/>
                    <a:pt x="589" y="12291"/>
                  </a:cubicBezTo>
                  <a:cubicBezTo>
                    <a:pt x="671" y="12454"/>
                    <a:pt x="769" y="12608"/>
                    <a:pt x="871" y="12757"/>
                  </a:cubicBezTo>
                  <a:cubicBezTo>
                    <a:pt x="1106" y="13104"/>
                    <a:pt x="1357" y="13434"/>
                    <a:pt x="1627" y="13754"/>
                  </a:cubicBezTo>
                  <a:cubicBezTo>
                    <a:pt x="1867" y="14046"/>
                    <a:pt x="2129" y="14325"/>
                    <a:pt x="2426" y="14567"/>
                  </a:cubicBezTo>
                  <a:cubicBezTo>
                    <a:pt x="2756" y="14839"/>
                    <a:pt x="3120" y="15057"/>
                    <a:pt x="3484" y="15278"/>
                  </a:cubicBezTo>
                  <a:cubicBezTo>
                    <a:pt x="3650" y="15380"/>
                    <a:pt x="3814" y="15478"/>
                    <a:pt x="3984" y="15574"/>
                  </a:cubicBezTo>
                  <a:cubicBezTo>
                    <a:pt x="4144" y="15669"/>
                    <a:pt x="4307" y="15764"/>
                    <a:pt x="4473" y="15845"/>
                  </a:cubicBezTo>
                  <a:cubicBezTo>
                    <a:pt x="4681" y="15947"/>
                    <a:pt x="4892" y="16040"/>
                    <a:pt x="5113" y="16111"/>
                  </a:cubicBezTo>
                  <a:cubicBezTo>
                    <a:pt x="5293" y="16169"/>
                    <a:pt x="5473" y="16223"/>
                    <a:pt x="5657" y="16278"/>
                  </a:cubicBezTo>
                  <a:cubicBezTo>
                    <a:pt x="5831" y="16329"/>
                    <a:pt x="6004" y="16380"/>
                    <a:pt x="6174" y="16437"/>
                  </a:cubicBezTo>
                  <a:cubicBezTo>
                    <a:pt x="6334" y="16495"/>
                    <a:pt x="6497" y="16550"/>
                    <a:pt x="6661" y="16605"/>
                  </a:cubicBezTo>
                  <a:cubicBezTo>
                    <a:pt x="6811" y="16655"/>
                    <a:pt x="6967" y="16686"/>
                    <a:pt x="7113" y="16737"/>
                  </a:cubicBezTo>
                  <a:cubicBezTo>
                    <a:pt x="7154" y="16757"/>
                    <a:pt x="7194" y="16781"/>
                    <a:pt x="7229" y="16809"/>
                  </a:cubicBezTo>
                  <a:cubicBezTo>
                    <a:pt x="7310" y="16873"/>
                    <a:pt x="7389" y="16944"/>
                    <a:pt x="7457" y="17023"/>
                  </a:cubicBezTo>
                  <a:cubicBezTo>
                    <a:pt x="7480" y="17057"/>
                    <a:pt x="7501" y="17094"/>
                    <a:pt x="7521" y="17131"/>
                  </a:cubicBezTo>
                  <a:cubicBezTo>
                    <a:pt x="7569" y="17268"/>
                    <a:pt x="7603" y="17404"/>
                    <a:pt x="7623" y="17543"/>
                  </a:cubicBezTo>
                  <a:cubicBezTo>
                    <a:pt x="7648" y="17740"/>
                    <a:pt x="7668" y="17935"/>
                    <a:pt x="7701" y="18125"/>
                  </a:cubicBezTo>
                  <a:cubicBezTo>
                    <a:pt x="7722" y="18244"/>
                    <a:pt x="7739" y="18366"/>
                    <a:pt x="7766" y="18482"/>
                  </a:cubicBezTo>
                  <a:cubicBezTo>
                    <a:pt x="7664" y="18533"/>
                    <a:pt x="7593" y="18615"/>
                    <a:pt x="7535" y="18713"/>
                  </a:cubicBezTo>
                  <a:cubicBezTo>
                    <a:pt x="7477" y="18802"/>
                    <a:pt x="7433" y="18897"/>
                    <a:pt x="7403" y="18999"/>
                  </a:cubicBezTo>
                  <a:cubicBezTo>
                    <a:pt x="7345" y="19200"/>
                    <a:pt x="7372" y="19414"/>
                    <a:pt x="7419" y="19611"/>
                  </a:cubicBezTo>
                  <a:cubicBezTo>
                    <a:pt x="7447" y="19720"/>
                    <a:pt x="7501" y="19822"/>
                    <a:pt x="7559" y="19918"/>
                  </a:cubicBezTo>
                  <a:cubicBezTo>
                    <a:pt x="7620" y="20016"/>
                    <a:pt x="7688" y="20115"/>
                    <a:pt x="7763" y="20203"/>
                  </a:cubicBezTo>
                  <a:cubicBezTo>
                    <a:pt x="7827" y="20282"/>
                    <a:pt x="7906" y="20343"/>
                    <a:pt x="7984" y="20404"/>
                  </a:cubicBezTo>
                  <a:cubicBezTo>
                    <a:pt x="8106" y="20496"/>
                    <a:pt x="8253" y="20550"/>
                    <a:pt x="8392" y="20601"/>
                  </a:cubicBezTo>
                  <a:cubicBezTo>
                    <a:pt x="8555" y="20659"/>
                    <a:pt x="8712" y="20723"/>
                    <a:pt x="8879" y="20761"/>
                  </a:cubicBezTo>
                  <a:cubicBezTo>
                    <a:pt x="9080" y="20809"/>
                    <a:pt x="9293" y="20830"/>
                    <a:pt x="9498" y="20843"/>
                  </a:cubicBezTo>
                  <a:cubicBezTo>
                    <a:pt x="9684" y="20856"/>
                    <a:pt x="9872" y="20874"/>
                    <a:pt x="10056" y="20874"/>
                  </a:cubicBezTo>
                  <a:cubicBezTo>
                    <a:pt x="10253" y="20874"/>
                    <a:pt x="10450" y="20863"/>
                    <a:pt x="10648" y="20850"/>
                  </a:cubicBezTo>
                  <a:cubicBezTo>
                    <a:pt x="10852" y="20836"/>
                    <a:pt x="11056" y="20812"/>
                    <a:pt x="11263" y="20795"/>
                  </a:cubicBezTo>
                  <a:cubicBezTo>
                    <a:pt x="11477" y="20775"/>
                    <a:pt x="11695" y="20754"/>
                    <a:pt x="11906" y="20707"/>
                  </a:cubicBezTo>
                  <a:cubicBezTo>
                    <a:pt x="12083" y="20670"/>
                    <a:pt x="12263" y="20635"/>
                    <a:pt x="12433" y="20574"/>
                  </a:cubicBezTo>
                  <a:cubicBezTo>
                    <a:pt x="12655" y="20496"/>
                    <a:pt x="12852" y="20390"/>
                    <a:pt x="13019" y="20224"/>
                  </a:cubicBezTo>
                  <a:cubicBezTo>
                    <a:pt x="13104" y="20145"/>
                    <a:pt x="13171" y="20043"/>
                    <a:pt x="13229" y="19945"/>
                  </a:cubicBezTo>
                  <a:cubicBezTo>
                    <a:pt x="13260" y="19891"/>
                    <a:pt x="13281" y="19829"/>
                    <a:pt x="13301" y="19771"/>
                  </a:cubicBezTo>
                  <a:cubicBezTo>
                    <a:pt x="13325" y="19713"/>
                    <a:pt x="13325" y="19649"/>
                    <a:pt x="13331" y="19588"/>
                  </a:cubicBezTo>
                  <a:cubicBezTo>
                    <a:pt x="13342" y="19513"/>
                    <a:pt x="13317" y="19414"/>
                    <a:pt x="13308" y="19346"/>
                  </a:cubicBezTo>
                  <a:cubicBezTo>
                    <a:pt x="13294" y="19261"/>
                    <a:pt x="13270" y="19180"/>
                    <a:pt x="13250" y="19098"/>
                  </a:cubicBezTo>
                  <a:cubicBezTo>
                    <a:pt x="13236" y="19050"/>
                    <a:pt x="13226" y="19006"/>
                    <a:pt x="13209" y="18958"/>
                  </a:cubicBezTo>
                  <a:cubicBezTo>
                    <a:pt x="13165" y="18846"/>
                    <a:pt x="13110" y="18754"/>
                    <a:pt x="13028" y="18666"/>
                  </a:cubicBezTo>
                  <a:cubicBezTo>
                    <a:pt x="12964" y="18594"/>
                    <a:pt x="12879" y="18540"/>
                    <a:pt x="12787" y="18495"/>
                  </a:cubicBezTo>
                  <a:cubicBezTo>
                    <a:pt x="12794" y="18468"/>
                    <a:pt x="12797" y="18442"/>
                    <a:pt x="12801" y="18411"/>
                  </a:cubicBezTo>
                  <a:cubicBezTo>
                    <a:pt x="12838" y="17944"/>
                    <a:pt x="12865" y="17482"/>
                    <a:pt x="12886" y="17016"/>
                  </a:cubicBezTo>
                  <a:cubicBezTo>
                    <a:pt x="12903" y="16556"/>
                    <a:pt x="12906" y="16094"/>
                    <a:pt x="12961" y="15635"/>
                  </a:cubicBezTo>
                  <a:cubicBezTo>
                    <a:pt x="12984" y="15471"/>
                    <a:pt x="13022" y="15305"/>
                    <a:pt x="13077" y="15148"/>
                  </a:cubicBezTo>
                  <a:cubicBezTo>
                    <a:pt x="13093" y="15111"/>
                    <a:pt x="13113" y="15077"/>
                    <a:pt x="13138" y="15043"/>
                  </a:cubicBezTo>
                  <a:cubicBezTo>
                    <a:pt x="13243" y="14927"/>
                    <a:pt x="13366" y="14825"/>
                    <a:pt x="13491" y="14727"/>
                  </a:cubicBezTo>
                  <a:cubicBezTo>
                    <a:pt x="13771" y="14523"/>
                    <a:pt x="14077" y="14352"/>
                    <a:pt x="14369" y="14168"/>
                  </a:cubicBezTo>
                  <a:cubicBezTo>
                    <a:pt x="14713" y="13951"/>
                    <a:pt x="15063" y="13743"/>
                    <a:pt x="15403" y="13526"/>
                  </a:cubicBezTo>
                  <a:cubicBezTo>
                    <a:pt x="15556" y="13424"/>
                    <a:pt x="15713" y="13328"/>
                    <a:pt x="15859" y="13220"/>
                  </a:cubicBezTo>
                  <a:cubicBezTo>
                    <a:pt x="16060" y="13074"/>
                    <a:pt x="16253" y="12917"/>
                    <a:pt x="16440" y="12757"/>
                  </a:cubicBezTo>
                  <a:cubicBezTo>
                    <a:pt x="16580" y="12634"/>
                    <a:pt x="16713" y="12505"/>
                    <a:pt x="16839" y="12376"/>
                  </a:cubicBezTo>
                  <a:cubicBezTo>
                    <a:pt x="16981" y="12233"/>
                    <a:pt x="17121" y="12087"/>
                    <a:pt x="17261" y="11937"/>
                  </a:cubicBezTo>
                  <a:cubicBezTo>
                    <a:pt x="17533" y="11641"/>
                    <a:pt x="17798" y="11325"/>
                    <a:pt x="17975" y="10958"/>
                  </a:cubicBezTo>
                  <a:cubicBezTo>
                    <a:pt x="18080" y="10743"/>
                    <a:pt x="18172" y="10522"/>
                    <a:pt x="18253" y="10298"/>
                  </a:cubicBezTo>
                  <a:cubicBezTo>
                    <a:pt x="18318" y="10114"/>
                    <a:pt x="18363" y="9920"/>
                    <a:pt x="18410" y="9730"/>
                  </a:cubicBezTo>
                  <a:cubicBezTo>
                    <a:pt x="18512" y="9318"/>
                    <a:pt x="18573" y="8899"/>
                    <a:pt x="18608" y="8477"/>
                  </a:cubicBezTo>
                  <a:cubicBezTo>
                    <a:pt x="18621" y="8284"/>
                    <a:pt x="18614" y="8086"/>
                    <a:pt x="18597" y="7893"/>
                  </a:cubicBezTo>
                  <a:cubicBezTo>
                    <a:pt x="18577" y="7648"/>
                    <a:pt x="18547" y="7406"/>
                    <a:pt x="18506" y="7168"/>
                  </a:cubicBezTo>
                  <a:cubicBezTo>
                    <a:pt x="18434" y="6773"/>
                    <a:pt x="18311" y="6392"/>
                    <a:pt x="18182" y="6015"/>
                  </a:cubicBezTo>
                  <a:cubicBezTo>
                    <a:pt x="18046" y="5610"/>
                    <a:pt x="17859" y="5226"/>
                    <a:pt x="17652" y="4855"/>
                  </a:cubicBezTo>
                  <a:cubicBezTo>
                    <a:pt x="17457" y="4511"/>
                    <a:pt x="17230" y="4188"/>
                    <a:pt x="16991" y="3872"/>
                  </a:cubicBezTo>
                  <a:cubicBezTo>
                    <a:pt x="16723" y="3522"/>
                    <a:pt x="16448" y="3185"/>
                    <a:pt x="16145" y="2865"/>
                  </a:cubicBezTo>
                  <a:cubicBezTo>
                    <a:pt x="15859" y="2562"/>
                    <a:pt x="15546" y="2293"/>
                    <a:pt x="15216" y="2042"/>
                  </a:cubicBezTo>
                  <a:cubicBezTo>
                    <a:pt x="15052" y="1922"/>
                    <a:pt x="14883" y="1811"/>
                    <a:pt x="14713" y="1705"/>
                  </a:cubicBezTo>
                  <a:cubicBezTo>
                    <a:pt x="14546" y="1599"/>
                    <a:pt x="14383" y="1494"/>
                    <a:pt x="14220" y="1385"/>
                  </a:cubicBezTo>
                  <a:cubicBezTo>
                    <a:pt x="13879" y="1167"/>
                    <a:pt x="13542" y="953"/>
                    <a:pt x="13182" y="779"/>
                  </a:cubicBezTo>
                  <a:cubicBezTo>
                    <a:pt x="12964" y="677"/>
                    <a:pt x="12739" y="586"/>
                    <a:pt x="12515" y="504"/>
                  </a:cubicBezTo>
                  <a:cubicBezTo>
                    <a:pt x="12338" y="440"/>
                    <a:pt x="12158" y="395"/>
                    <a:pt x="11978" y="354"/>
                  </a:cubicBezTo>
                  <a:cubicBezTo>
                    <a:pt x="11794" y="310"/>
                    <a:pt x="11610" y="283"/>
                    <a:pt x="11427" y="249"/>
                  </a:cubicBezTo>
                  <a:cubicBezTo>
                    <a:pt x="11240" y="215"/>
                    <a:pt x="11049" y="184"/>
                    <a:pt x="10855" y="157"/>
                  </a:cubicBezTo>
                  <a:cubicBezTo>
                    <a:pt x="10416" y="93"/>
                    <a:pt x="9978" y="28"/>
                    <a:pt x="9532" y="7"/>
                  </a:cubicBezTo>
                  <a:cubicBezTo>
                    <a:pt x="9430" y="1"/>
                    <a:pt x="9324" y="1"/>
                    <a:pt x="92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6" name="Google Shape;2016;p40"/>
            <p:cNvSpPr/>
            <p:nvPr/>
          </p:nvSpPr>
          <p:spPr>
            <a:xfrm>
              <a:off x="1590100" y="2921200"/>
              <a:ext cx="96400" cy="40825"/>
            </a:xfrm>
            <a:custGeom>
              <a:avLst/>
              <a:gdLst/>
              <a:ahLst/>
              <a:cxnLst/>
              <a:rect l="l" t="t" r="r" b="b"/>
              <a:pathLst>
                <a:path w="3856" h="1633" extrusionOk="0">
                  <a:moveTo>
                    <a:pt x="3205" y="936"/>
                  </a:moveTo>
                  <a:cubicBezTo>
                    <a:pt x="3202" y="939"/>
                    <a:pt x="3198" y="939"/>
                    <a:pt x="3195" y="943"/>
                  </a:cubicBezTo>
                  <a:cubicBezTo>
                    <a:pt x="3198" y="939"/>
                    <a:pt x="3202" y="936"/>
                    <a:pt x="3205" y="936"/>
                  </a:cubicBezTo>
                  <a:close/>
                  <a:moveTo>
                    <a:pt x="287" y="0"/>
                  </a:moveTo>
                  <a:cubicBezTo>
                    <a:pt x="133" y="0"/>
                    <a:pt x="24" y="122"/>
                    <a:pt x="18" y="269"/>
                  </a:cubicBezTo>
                  <a:cubicBezTo>
                    <a:pt x="11" y="402"/>
                    <a:pt x="1" y="538"/>
                    <a:pt x="4" y="670"/>
                  </a:cubicBezTo>
                  <a:cubicBezTo>
                    <a:pt x="7" y="772"/>
                    <a:pt x="24" y="871"/>
                    <a:pt x="55" y="967"/>
                  </a:cubicBezTo>
                  <a:cubicBezTo>
                    <a:pt x="72" y="1028"/>
                    <a:pt x="103" y="1089"/>
                    <a:pt x="140" y="1140"/>
                  </a:cubicBezTo>
                  <a:cubicBezTo>
                    <a:pt x="198" y="1221"/>
                    <a:pt x="266" y="1279"/>
                    <a:pt x="348" y="1337"/>
                  </a:cubicBezTo>
                  <a:cubicBezTo>
                    <a:pt x="576" y="1494"/>
                    <a:pt x="844" y="1518"/>
                    <a:pt x="1109" y="1551"/>
                  </a:cubicBezTo>
                  <a:cubicBezTo>
                    <a:pt x="1372" y="1589"/>
                    <a:pt x="1630" y="1612"/>
                    <a:pt x="1892" y="1626"/>
                  </a:cubicBezTo>
                  <a:cubicBezTo>
                    <a:pt x="2018" y="1630"/>
                    <a:pt x="2141" y="1633"/>
                    <a:pt x="2266" y="1633"/>
                  </a:cubicBezTo>
                  <a:cubicBezTo>
                    <a:pt x="2381" y="1633"/>
                    <a:pt x="2501" y="1626"/>
                    <a:pt x="2617" y="1620"/>
                  </a:cubicBezTo>
                  <a:cubicBezTo>
                    <a:pt x="2722" y="1612"/>
                    <a:pt x="2827" y="1612"/>
                    <a:pt x="2929" y="1603"/>
                  </a:cubicBezTo>
                  <a:cubicBezTo>
                    <a:pt x="3001" y="1596"/>
                    <a:pt x="3072" y="1582"/>
                    <a:pt x="3147" y="1572"/>
                  </a:cubicBezTo>
                  <a:cubicBezTo>
                    <a:pt x="3171" y="1568"/>
                    <a:pt x="3198" y="1565"/>
                    <a:pt x="3226" y="1559"/>
                  </a:cubicBezTo>
                  <a:cubicBezTo>
                    <a:pt x="3279" y="1551"/>
                    <a:pt x="3328" y="1531"/>
                    <a:pt x="3378" y="1510"/>
                  </a:cubicBezTo>
                  <a:cubicBezTo>
                    <a:pt x="3450" y="1480"/>
                    <a:pt x="3515" y="1429"/>
                    <a:pt x="3573" y="1378"/>
                  </a:cubicBezTo>
                  <a:cubicBezTo>
                    <a:pt x="3664" y="1300"/>
                    <a:pt x="3722" y="1198"/>
                    <a:pt x="3753" y="1082"/>
                  </a:cubicBezTo>
                  <a:cubicBezTo>
                    <a:pt x="3773" y="1011"/>
                    <a:pt x="3780" y="932"/>
                    <a:pt x="3786" y="854"/>
                  </a:cubicBezTo>
                  <a:cubicBezTo>
                    <a:pt x="3790" y="803"/>
                    <a:pt x="3797" y="749"/>
                    <a:pt x="3804" y="698"/>
                  </a:cubicBezTo>
                  <a:cubicBezTo>
                    <a:pt x="3810" y="647"/>
                    <a:pt x="3817" y="596"/>
                    <a:pt x="3824" y="548"/>
                  </a:cubicBezTo>
                  <a:cubicBezTo>
                    <a:pt x="3835" y="463"/>
                    <a:pt x="3855" y="375"/>
                    <a:pt x="3855" y="293"/>
                  </a:cubicBezTo>
                  <a:cubicBezTo>
                    <a:pt x="3851" y="163"/>
                    <a:pt x="3766" y="48"/>
                    <a:pt x="3644" y="14"/>
                  </a:cubicBezTo>
                  <a:cubicBezTo>
                    <a:pt x="3621" y="8"/>
                    <a:pt x="3597" y="5"/>
                    <a:pt x="3573" y="5"/>
                  </a:cubicBezTo>
                  <a:cubicBezTo>
                    <a:pt x="3447" y="5"/>
                    <a:pt x="3316" y="86"/>
                    <a:pt x="3290" y="215"/>
                  </a:cubicBezTo>
                  <a:cubicBezTo>
                    <a:pt x="3276" y="282"/>
                    <a:pt x="3273" y="351"/>
                    <a:pt x="3263" y="419"/>
                  </a:cubicBezTo>
                  <a:cubicBezTo>
                    <a:pt x="3259" y="474"/>
                    <a:pt x="3249" y="531"/>
                    <a:pt x="3243" y="585"/>
                  </a:cubicBezTo>
                  <a:cubicBezTo>
                    <a:pt x="3229" y="687"/>
                    <a:pt x="3226" y="789"/>
                    <a:pt x="3215" y="892"/>
                  </a:cubicBezTo>
                  <a:cubicBezTo>
                    <a:pt x="3212" y="902"/>
                    <a:pt x="3212" y="915"/>
                    <a:pt x="3208" y="926"/>
                  </a:cubicBezTo>
                  <a:cubicBezTo>
                    <a:pt x="3188" y="939"/>
                    <a:pt x="3168" y="949"/>
                    <a:pt x="3144" y="963"/>
                  </a:cubicBezTo>
                  <a:cubicBezTo>
                    <a:pt x="3062" y="987"/>
                    <a:pt x="2973" y="997"/>
                    <a:pt x="2885" y="1011"/>
                  </a:cubicBezTo>
                  <a:cubicBezTo>
                    <a:pt x="2756" y="1028"/>
                    <a:pt x="2623" y="1034"/>
                    <a:pt x="2494" y="1045"/>
                  </a:cubicBezTo>
                  <a:cubicBezTo>
                    <a:pt x="2367" y="1055"/>
                    <a:pt x="2240" y="1059"/>
                    <a:pt x="2111" y="1059"/>
                  </a:cubicBezTo>
                  <a:cubicBezTo>
                    <a:pt x="2071" y="1059"/>
                    <a:pt x="2031" y="1059"/>
                    <a:pt x="1990" y="1058"/>
                  </a:cubicBezTo>
                  <a:cubicBezTo>
                    <a:pt x="1814" y="1055"/>
                    <a:pt x="1634" y="1052"/>
                    <a:pt x="1456" y="1038"/>
                  </a:cubicBezTo>
                  <a:cubicBezTo>
                    <a:pt x="1287" y="1025"/>
                    <a:pt x="1116" y="1004"/>
                    <a:pt x="946" y="984"/>
                  </a:cubicBezTo>
                  <a:cubicBezTo>
                    <a:pt x="865" y="973"/>
                    <a:pt x="786" y="956"/>
                    <a:pt x="708" y="929"/>
                  </a:cubicBezTo>
                  <a:cubicBezTo>
                    <a:pt x="671" y="909"/>
                    <a:pt x="634" y="888"/>
                    <a:pt x="596" y="865"/>
                  </a:cubicBezTo>
                  <a:cubicBezTo>
                    <a:pt x="589" y="857"/>
                    <a:pt x="579" y="851"/>
                    <a:pt x="572" y="844"/>
                  </a:cubicBezTo>
                  <a:cubicBezTo>
                    <a:pt x="569" y="837"/>
                    <a:pt x="565" y="830"/>
                    <a:pt x="562" y="827"/>
                  </a:cubicBezTo>
                  <a:cubicBezTo>
                    <a:pt x="552" y="796"/>
                    <a:pt x="545" y="766"/>
                    <a:pt x="538" y="735"/>
                  </a:cubicBezTo>
                  <a:cubicBezTo>
                    <a:pt x="535" y="657"/>
                    <a:pt x="538" y="582"/>
                    <a:pt x="541" y="507"/>
                  </a:cubicBezTo>
                  <a:cubicBezTo>
                    <a:pt x="545" y="429"/>
                    <a:pt x="549" y="347"/>
                    <a:pt x="552" y="269"/>
                  </a:cubicBezTo>
                  <a:cubicBezTo>
                    <a:pt x="558" y="122"/>
                    <a:pt x="426" y="0"/>
                    <a:pt x="2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7" name="Google Shape;2017;p40"/>
            <p:cNvSpPr/>
            <p:nvPr/>
          </p:nvSpPr>
          <p:spPr>
            <a:xfrm>
              <a:off x="1606675" y="2947725"/>
              <a:ext cx="53025" cy="38950"/>
            </a:xfrm>
            <a:custGeom>
              <a:avLst/>
              <a:gdLst/>
              <a:ahLst/>
              <a:cxnLst/>
              <a:rect l="l" t="t" r="r" b="b"/>
              <a:pathLst>
                <a:path w="2121" h="1558" extrusionOk="0">
                  <a:moveTo>
                    <a:pt x="317" y="0"/>
                  </a:moveTo>
                  <a:cubicBezTo>
                    <a:pt x="147" y="0"/>
                    <a:pt x="4" y="143"/>
                    <a:pt x="4" y="314"/>
                  </a:cubicBezTo>
                  <a:cubicBezTo>
                    <a:pt x="4" y="433"/>
                    <a:pt x="1" y="551"/>
                    <a:pt x="8" y="671"/>
                  </a:cubicBezTo>
                  <a:cubicBezTo>
                    <a:pt x="15" y="793"/>
                    <a:pt x="38" y="923"/>
                    <a:pt x="96" y="1031"/>
                  </a:cubicBezTo>
                  <a:cubicBezTo>
                    <a:pt x="140" y="1120"/>
                    <a:pt x="198" y="1198"/>
                    <a:pt x="269" y="1266"/>
                  </a:cubicBezTo>
                  <a:cubicBezTo>
                    <a:pt x="314" y="1311"/>
                    <a:pt x="368" y="1347"/>
                    <a:pt x="423" y="1385"/>
                  </a:cubicBezTo>
                  <a:cubicBezTo>
                    <a:pt x="498" y="1433"/>
                    <a:pt x="575" y="1470"/>
                    <a:pt x="661" y="1504"/>
                  </a:cubicBezTo>
                  <a:cubicBezTo>
                    <a:pt x="753" y="1542"/>
                    <a:pt x="858" y="1548"/>
                    <a:pt x="957" y="1556"/>
                  </a:cubicBezTo>
                  <a:cubicBezTo>
                    <a:pt x="977" y="1557"/>
                    <a:pt x="998" y="1558"/>
                    <a:pt x="1019" y="1558"/>
                  </a:cubicBezTo>
                  <a:cubicBezTo>
                    <a:pt x="1051" y="1558"/>
                    <a:pt x="1083" y="1556"/>
                    <a:pt x="1113" y="1552"/>
                  </a:cubicBezTo>
                  <a:cubicBezTo>
                    <a:pt x="1188" y="1548"/>
                    <a:pt x="1263" y="1538"/>
                    <a:pt x="1331" y="1521"/>
                  </a:cubicBezTo>
                  <a:cubicBezTo>
                    <a:pt x="1409" y="1501"/>
                    <a:pt x="1481" y="1474"/>
                    <a:pt x="1552" y="1443"/>
                  </a:cubicBezTo>
                  <a:cubicBezTo>
                    <a:pt x="1593" y="1423"/>
                    <a:pt x="1637" y="1402"/>
                    <a:pt x="1674" y="1378"/>
                  </a:cubicBezTo>
                  <a:cubicBezTo>
                    <a:pt x="1729" y="1344"/>
                    <a:pt x="1780" y="1303"/>
                    <a:pt x="1828" y="1259"/>
                  </a:cubicBezTo>
                  <a:cubicBezTo>
                    <a:pt x="1869" y="1225"/>
                    <a:pt x="1896" y="1174"/>
                    <a:pt x="1927" y="1134"/>
                  </a:cubicBezTo>
                  <a:cubicBezTo>
                    <a:pt x="1954" y="1096"/>
                    <a:pt x="1974" y="1055"/>
                    <a:pt x="1991" y="1014"/>
                  </a:cubicBezTo>
                  <a:cubicBezTo>
                    <a:pt x="2021" y="956"/>
                    <a:pt x="2045" y="892"/>
                    <a:pt x="2062" y="827"/>
                  </a:cubicBezTo>
                  <a:cubicBezTo>
                    <a:pt x="2076" y="783"/>
                    <a:pt x="2090" y="739"/>
                    <a:pt x="2100" y="691"/>
                  </a:cubicBezTo>
                  <a:cubicBezTo>
                    <a:pt x="2120" y="613"/>
                    <a:pt x="2120" y="535"/>
                    <a:pt x="2120" y="457"/>
                  </a:cubicBezTo>
                  <a:cubicBezTo>
                    <a:pt x="2117" y="351"/>
                    <a:pt x="2049" y="256"/>
                    <a:pt x="1943" y="225"/>
                  </a:cubicBezTo>
                  <a:cubicBezTo>
                    <a:pt x="1925" y="220"/>
                    <a:pt x="1905" y="218"/>
                    <a:pt x="1885" y="218"/>
                  </a:cubicBezTo>
                  <a:cubicBezTo>
                    <a:pt x="1801" y="218"/>
                    <a:pt x="1710" y="258"/>
                    <a:pt x="1674" y="338"/>
                  </a:cubicBezTo>
                  <a:cubicBezTo>
                    <a:pt x="1657" y="372"/>
                    <a:pt x="1637" y="402"/>
                    <a:pt x="1620" y="436"/>
                  </a:cubicBezTo>
                  <a:cubicBezTo>
                    <a:pt x="1596" y="487"/>
                    <a:pt x="1576" y="535"/>
                    <a:pt x="1563" y="586"/>
                  </a:cubicBezTo>
                  <a:cubicBezTo>
                    <a:pt x="1549" y="630"/>
                    <a:pt x="1535" y="674"/>
                    <a:pt x="1522" y="715"/>
                  </a:cubicBezTo>
                  <a:cubicBezTo>
                    <a:pt x="1508" y="739"/>
                    <a:pt x="1494" y="763"/>
                    <a:pt x="1481" y="783"/>
                  </a:cubicBezTo>
                  <a:cubicBezTo>
                    <a:pt x="1467" y="800"/>
                    <a:pt x="1453" y="813"/>
                    <a:pt x="1437" y="827"/>
                  </a:cubicBezTo>
                  <a:cubicBezTo>
                    <a:pt x="1412" y="844"/>
                    <a:pt x="1385" y="858"/>
                    <a:pt x="1358" y="871"/>
                  </a:cubicBezTo>
                  <a:cubicBezTo>
                    <a:pt x="1304" y="892"/>
                    <a:pt x="1253" y="906"/>
                    <a:pt x="1198" y="916"/>
                  </a:cubicBezTo>
                  <a:cubicBezTo>
                    <a:pt x="1168" y="918"/>
                    <a:pt x="1137" y="919"/>
                    <a:pt x="1107" y="919"/>
                  </a:cubicBezTo>
                  <a:cubicBezTo>
                    <a:pt x="1057" y="919"/>
                    <a:pt x="1008" y="916"/>
                    <a:pt x="957" y="912"/>
                  </a:cubicBezTo>
                  <a:cubicBezTo>
                    <a:pt x="919" y="902"/>
                    <a:pt x="882" y="892"/>
                    <a:pt x="841" y="882"/>
                  </a:cubicBezTo>
                  <a:cubicBezTo>
                    <a:pt x="804" y="858"/>
                    <a:pt x="767" y="837"/>
                    <a:pt x="729" y="810"/>
                  </a:cubicBezTo>
                  <a:cubicBezTo>
                    <a:pt x="712" y="796"/>
                    <a:pt x="695" y="780"/>
                    <a:pt x="678" y="763"/>
                  </a:cubicBezTo>
                  <a:cubicBezTo>
                    <a:pt x="671" y="749"/>
                    <a:pt x="661" y="732"/>
                    <a:pt x="654" y="719"/>
                  </a:cubicBezTo>
                  <a:cubicBezTo>
                    <a:pt x="647" y="694"/>
                    <a:pt x="641" y="671"/>
                    <a:pt x="637" y="647"/>
                  </a:cubicBezTo>
                  <a:cubicBezTo>
                    <a:pt x="630" y="538"/>
                    <a:pt x="630" y="426"/>
                    <a:pt x="630" y="314"/>
                  </a:cubicBezTo>
                  <a:cubicBezTo>
                    <a:pt x="633" y="143"/>
                    <a:pt x="487" y="0"/>
                    <a:pt x="3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8" name="Google Shape;2018;p40"/>
            <p:cNvSpPr/>
            <p:nvPr/>
          </p:nvSpPr>
          <p:spPr>
            <a:xfrm>
              <a:off x="1492650" y="2622275"/>
              <a:ext cx="127925" cy="257700"/>
            </a:xfrm>
            <a:custGeom>
              <a:avLst/>
              <a:gdLst/>
              <a:ahLst/>
              <a:cxnLst/>
              <a:rect l="l" t="t" r="r" b="b"/>
              <a:pathLst>
                <a:path w="5117" h="10308" extrusionOk="0">
                  <a:moveTo>
                    <a:pt x="347" y="1"/>
                  </a:moveTo>
                  <a:cubicBezTo>
                    <a:pt x="211" y="1"/>
                    <a:pt x="85" y="95"/>
                    <a:pt x="51" y="229"/>
                  </a:cubicBezTo>
                  <a:cubicBezTo>
                    <a:pt x="21" y="337"/>
                    <a:pt x="7" y="446"/>
                    <a:pt x="4" y="558"/>
                  </a:cubicBezTo>
                  <a:cubicBezTo>
                    <a:pt x="0" y="633"/>
                    <a:pt x="4" y="711"/>
                    <a:pt x="4" y="786"/>
                  </a:cubicBezTo>
                  <a:cubicBezTo>
                    <a:pt x="4" y="946"/>
                    <a:pt x="7" y="1109"/>
                    <a:pt x="10" y="1273"/>
                  </a:cubicBezTo>
                  <a:cubicBezTo>
                    <a:pt x="21" y="1637"/>
                    <a:pt x="51" y="1997"/>
                    <a:pt x="106" y="2358"/>
                  </a:cubicBezTo>
                  <a:cubicBezTo>
                    <a:pt x="129" y="2507"/>
                    <a:pt x="153" y="2661"/>
                    <a:pt x="181" y="2810"/>
                  </a:cubicBezTo>
                  <a:cubicBezTo>
                    <a:pt x="214" y="2977"/>
                    <a:pt x="255" y="3140"/>
                    <a:pt x="307" y="3307"/>
                  </a:cubicBezTo>
                  <a:cubicBezTo>
                    <a:pt x="354" y="3470"/>
                    <a:pt x="418" y="3630"/>
                    <a:pt x="480" y="3790"/>
                  </a:cubicBezTo>
                  <a:cubicBezTo>
                    <a:pt x="544" y="3967"/>
                    <a:pt x="626" y="4140"/>
                    <a:pt x="707" y="4307"/>
                  </a:cubicBezTo>
                  <a:cubicBezTo>
                    <a:pt x="756" y="4405"/>
                    <a:pt x="803" y="4501"/>
                    <a:pt x="868" y="4589"/>
                  </a:cubicBezTo>
                  <a:cubicBezTo>
                    <a:pt x="922" y="4664"/>
                    <a:pt x="977" y="4739"/>
                    <a:pt x="1038" y="4810"/>
                  </a:cubicBezTo>
                  <a:cubicBezTo>
                    <a:pt x="1120" y="4906"/>
                    <a:pt x="1214" y="4994"/>
                    <a:pt x="1310" y="5079"/>
                  </a:cubicBezTo>
                  <a:cubicBezTo>
                    <a:pt x="1426" y="5181"/>
                    <a:pt x="1544" y="5276"/>
                    <a:pt x="1664" y="5369"/>
                  </a:cubicBezTo>
                  <a:cubicBezTo>
                    <a:pt x="1783" y="5457"/>
                    <a:pt x="1908" y="5525"/>
                    <a:pt x="2038" y="5589"/>
                  </a:cubicBezTo>
                  <a:cubicBezTo>
                    <a:pt x="2177" y="5661"/>
                    <a:pt x="2327" y="5719"/>
                    <a:pt x="2473" y="5769"/>
                  </a:cubicBezTo>
                  <a:cubicBezTo>
                    <a:pt x="2602" y="5814"/>
                    <a:pt x="2732" y="5858"/>
                    <a:pt x="2864" y="5892"/>
                  </a:cubicBezTo>
                  <a:cubicBezTo>
                    <a:pt x="3150" y="5964"/>
                    <a:pt x="3447" y="5984"/>
                    <a:pt x="3739" y="6018"/>
                  </a:cubicBezTo>
                  <a:cubicBezTo>
                    <a:pt x="3830" y="6035"/>
                    <a:pt x="3926" y="6052"/>
                    <a:pt x="4018" y="6083"/>
                  </a:cubicBezTo>
                  <a:cubicBezTo>
                    <a:pt x="4034" y="6093"/>
                    <a:pt x="4051" y="6099"/>
                    <a:pt x="4072" y="6110"/>
                  </a:cubicBezTo>
                  <a:cubicBezTo>
                    <a:pt x="4079" y="6120"/>
                    <a:pt x="4086" y="6127"/>
                    <a:pt x="4096" y="6137"/>
                  </a:cubicBezTo>
                  <a:cubicBezTo>
                    <a:pt x="4096" y="6140"/>
                    <a:pt x="4100" y="6144"/>
                    <a:pt x="4103" y="6147"/>
                  </a:cubicBezTo>
                  <a:cubicBezTo>
                    <a:pt x="4127" y="6226"/>
                    <a:pt x="4147" y="6307"/>
                    <a:pt x="4161" y="6389"/>
                  </a:cubicBezTo>
                  <a:cubicBezTo>
                    <a:pt x="4177" y="6504"/>
                    <a:pt x="4198" y="6620"/>
                    <a:pt x="4215" y="6736"/>
                  </a:cubicBezTo>
                  <a:cubicBezTo>
                    <a:pt x="4232" y="6865"/>
                    <a:pt x="4252" y="6994"/>
                    <a:pt x="4273" y="7124"/>
                  </a:cubicBezTo>
                  <a:cubicBezTo>
                    <a:pt x="4324" y="7532"/>
                    <a:pt x="4412" y="7933"/>
                    <a:pt x="4470" y="8341"/>
                  </a:cubicBezTo>
                  <a:cubicBezTo>
                    <a:pt x="4483" y="8467"/>
                    <a:pt x="4497" y="8597"/>
                    <a:pt x="4504" y="8722"/>
                  </a:cubicBezTo>
                  <a:cubicBezTo>
                    <a:pt x="4514" y="8859"/>
                    <a:pt x="4518" y="8998"/>
                    <a:pt x="4524" y="9134"/>
                  </a:cubicBezTo>
                  <a:cubicBezTo>
                    <a:pt x="4538" y="9440"/>
                    <a:pt x="4572" y="9749"/>
                    <a:pt x="4606" y="10056"/>
                  </a:cubicBezTo>
                  <a:cubicBezTo>
                    <a:pt x="4613" y="10124"/>
                    <a:pt x="4630" y="10181"/>
                    <a:pt x="4681" y="10233"/>
                  </a:cubicBezTo>
                  <a:cubicBezTo>
                    <a:pt x="4725" y="10280"/>
                    <a:pt x="4790" y="10308"/>
                    <a:pt x="4858" y="10308"/>
                  </a:cubicBezTo>
                  <a:cubicBezTo>
                    <a:pt x="4926" y="10308"/>
                    <a:pt x="4990" y="10280"/>
                    <a:pt x="5034" y="10233"/>
                  </a:cubicBezTo>
                  <a:cubicBezTo>
                    <a:pt x="5079" y="10192"/>
                    <a:pt x="5116" y="10117"/>
                    <a:pt x="5110" y="10056"/>
                  </a:cubicBezTo>
                  <a:cubicBezTo>
                    <a:pt x="5086" y="9814"/>
                    <a:pt x="5059" y="9573"/>
                    <a:pt x="5042" y="9331"/>
                  </a:cubicBezTo>
                  <a:cubicBezTo>
                    <a:pt x="5028" y="9117"/>
                    <a:pt x="5031" y="8906"/>
                    <a:pt x="5028" y="8691"/>
                  </a:cubicBezTo>
                  <a:cubicBezTo>
                    <a:pt x="5025" y="8484"/>
                    <a:pt x="5011" y="8273"/>
                    <a:pt x="4990" y="8066"/>
                  </a:cubicBezTo>
                  <a:cubicBezTo>
                    <a:pt x="4981" y="7964"/>
                    <a:pt x="4967" y="7865"/>
                    <a:pt x="4953" y="7766"/>
                  </a:cubicBezTo>
                  <a:cubicBezTo>
                    <a:pt x="4941" y="7654"/>
                    <a:pt x="4926" y="7545"/>
                    <a:pt x="4911" y="7433"/>
                  </a:cubicBezTo>
                  <a:lnTo>
                    <a:pt x="4911" y="7433"/>
                  </a:lnTo>
                  <a:cubicBezTo>
                    <a:pt x="4900" y="7338"/>
                    <a:pt x="4890" y="7243"/>
                    <a:pt x="4882" y="7148"/>
                  </a:cubicBezTo>
                  <a:cubicBezTo>
                    <a:pt x="4875" y="7035"/>
                    <a:pt x="4858" y="6926"/>
                    <a:pt x="4847" y="6818"/>
                  </a:cubicBezTo>
                  <a:cubicBezTo>
                    <a:pt x="4821" y="6562"/>
                    <a:pt x="4800" y="6303"/>
                    <a:pt x="4759" y="6049"/>
                  </a:cubicBezTo>
                  <a:cubicBezTo>
                    <a:pt x="4749" y="5994"/>
                    <a:pt x="4739" y="5936"/>
                    <a:pt x="4725" y="5882"/>
                  </a:cubicBezTo>
                  <a:cubicBezTo>
                    <a:pt x="4708" y="5831"/>
                    <a:pt x="4681" y="5780"/>
                    <a:pt x="4661" y="5732"/>
                  </a:cubicBezTo>
                  <a:cubicBezTo>
                    <a:pt x="4634" y="5671"/>
                    <a:pt x="4589" y="5623"/>
                    <a:pt x="4549" y="5569"/>
                  </a:cubicBezTo>
                  <a:cubicBezTo>
                    <a:pt x="4532" y="5552"/>
                    <a:pt x="4514" y="5538"/>
                    <a:pt x="4494" y="5525"/>
                  </a:cubicBezTo>
                  <a:cubicBezTo>
                    <a:pt x="4467" y="5501"/>
                    <a:pt x="4436" y="5477"/>
                    <a:pt x="4406" y="5457"/>
                  </a:cubicBezTo>
                  <a:cubicBezTo>
                    <a:pt x="4368" y="5430"/>
                    <a:pt x="4331" y="5409"/>
                    <a:pt x="4287" y="5392"/>
                  </a:cubicBezTo>
                  <a:cubicBezTo>
                    <a:pt x="4198" y="5355"/>
                    <a:pt x="4116" y="5324"/>
                    <a:pt x="4025" y="5303"/>
                  </a:cubicBezTo>
                  <a:cubicBezTo>
                    <a:pt x="3885" y="5267"/>
                    <a:pt x="3739" y="5253"/>
                    <a:pt x="3593" y="5239"/>
                  </a:cubicBezTo>
                  <a:cubicBezTo>
                    <a:pt x="3491" y="5226"/>
                    <a:pt x="3392" y="5215"/>
                    <a:pt x="3290" y="5205"/>
                  </a:cubicBezTo>
                  <a:cubicBezTo>
                    <a:pt x="2998" y="5157"/>
                    <a:pt x="2712" y="5076"/>
                    <a:pt x="2436" y="4967"/>
                  </a:cubicBezTo>
                  <a:cubicBezTo>
                    <a:pt x="2357" y="4929"/>
                    <a:pt x="2279" y="4892"/>
                    <a:pt x="2205" y="4851"/>
                  </a:cubicBezTo>
                  <a:cubicBezTo>
                    <a:pt x="2133" y="4810"/>
                    <a:pt x="2065" y="4763"/>
                    <a:pt x="2001" y="4715"/>
                  </a:cubicBezTo>
                  <a:cubicBezTo>
                    <a:pt x="1919" y="4650"/>
                    <a:pt x="1841" y="4586"/>
                    <a:pt x="1766" y="4518"/>
                  </a:cubicBezTo>
                  <a:cubicBezTo>
                    <a:pt x="1718" y="4474"/>
                    <a:pt x="1671" y="4430"/>
                    <a:pt x="1623" y="4385"/>
                  </a:cubicBezTo>
                  <a:cubicBezTo>
                    <a:pt x="1582" y="4348"/>
                    <a:pt x="1548" y="4303"/>
                    <a:pt x="1514" y="4262"/>
                  </a:cubicBezTo>
                  <a:cubicBezTo>
                    <a:pt x="1467" y="4198"/>
                    <a:pt x="1422" y="4130"/>
                    <a:pt x="1381" y="4062"/>
                  </a:cubicBezTo>
                  <a:cubicBezTo>
                    <a:pt x="1354" y="4008"/>
                    <a:pt x="1327" y="3953"/>
                    <a:pt x="1303" y="3899"/>
                  </a:cubicBezTo>
                  <a:cubicBezTo>
                    <a:pt x="1252" y="3793"/>
                    <a:pt x="1205" y="3684"/>
                    <a:pt x="1157" y="3576"/>
                  </a:cubicBezTo>
                  <a:cubicBezTo>
                    <a:pt x="1062" y="3328"/>
                    <a:pt x="970" y="3075"/>
                    <a:pt x="905" y="2817"/>
                  </a:cubicBezTo>
                  <a:cubicBezTo>
                    <a:pt x="875" y="2695"/>
                    <a:pt x="854" y="2568"/>
                    <a:pt x="830" y="2443"/>
                  </a:cubicBezTo>
                  <a:cubicBezTo>
                    <a:pt x="810" y="2323"/>
                    <a:pt x="793" y="2201"/>
                    <a:pt x="773" y="2083"/>
                  </a:cubicBezTo>
                  <a:cubicBezTo>
                    <a:pt x="742" y="1797"/>
                    <a:pt x="721" y="1514"/>
                    <a:pt x="707" y="1225"/>
                  </a:cubicBezTo>
                  <a:cubicBezTo>
                    <a:pt x="704" y="1072"/>
                    <a:pt x="698" y="919"/>
                    <a:pt x="694" y="766"/>
                  </a:cubicBezTo>
                  <a:cubicBezTo>
                    <a:pt x="694" y="698"/>
                    <a:pt x="691" y="626"/>
                    <a:pt x="691" y="558"/>
                  </a:cubicBezTo>
                  <a:cubicBezTo>
                    <a:pt x="684" y="446"/>
                    <a:pt x="663" y="337"/>
                    <a:pt x="646" y="229"/>
                  </a:cubicBezTo>
                  <a:cubicBezTo>
                    <a:pt x="633" y="174"/>
                    <a:pt x="605" y="130"/>
                    <a:pt x="565" y="92"/>
                  </a:cubicBezTo>
                  <a:cubicBezTo>
                    <a:pt x="511" y="34"/>
                    <a:pt x="429" y="1"/>
                    <a:pt x="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9" name="Google Shape;2019;p40"/>
            <p:cNvSpPr/>
            <p:nvPr/>
          </p:nvSpPr>
          <p:spPr>
            <a:xfrm>
              <a:off x="1639100" y="2612750"/>
              <a:ext cx="79625" cy="272850"/>
            </a:xfrm>
            <a:custGeom>
              <a:avLst/>
              <a:gdLst/>
              <a:ahLst/>
              <a:cxnLst/>
              <a:rect l="l" t="t" r="r" b="b"/>
              <a:pathLst>
                <a:path w="3185" h="10914" extrusionOk="0">
                  <a:moveTo>
                    <a:pt x="2307" y="5243"/>
                  </a:moveTo>
                  <a:lnTo>
                    <a:pt x="2307" y="5243"/>
                  </a:lnTo>
                  <a:cubicBezTo>
                    <a:pt x="2305" y="5245"/>
                    <a:pt x="2303" y="5247"/>
                    <a:pt x="2301" y="5250"/>
                  </a:cubicBezTo>
                  <a:lnTo>
                    <a:pt x="2301" y="5250"/>
                  </a:lnTo>
                  <a:cubicBezTo>
                    <a:pt x="2303" y="5247"/>
                    <a:pt x="2305" y="5245"/>
                    <a:pt x="2307" y="5243"/>
                  </a:cubicBezTo>
                  <a:close/>
                  <a:moveTo>
                    <a:pt x="711" y="6290"/>
                  </a:moveTo>
                  <a:cubicBezTo>
                    <a:pt x="704" y="6301"/>
                    <a:pt x="697" y="6307"/>
                    <a:pt x="691" y="6314"/>
                  </a:cubicBezTo>
                  <a:cubicBezTo>
                    <a:pt x="697" y="6307"/>
                    <a:pt x="704" y="6297"/>
                    <a:pt x="711" y="6290"/>
                  </a:cubicBezTo>
                  <a:close/>
                  <a:moveTo>
                    <a:pt x="2796" y="0"/>
                  </a:moveTo>
                  <a:cubicBezTo>
                    <a:pt x="2698" y="0"/>
                    <a:pt x="2605" y="38"/>
                    <a:pt x="2538" y="106"/>
                  </a:cubicBezTo>
                  <a:cubicBezTo>
                    <a:pt x="2493" y="150"/>
                    <a:pt x="2462" y="205"/>
                    <a:pt x="2446" y="266"/>
                  </a:cubicBezTo>
                  <a:cubicBezTo>
                    <a:pt x="2429" y="330"/>
                    <a:pt x="2429" y="392"/>
                    <a:pt x="2446" y="456"/>
                  </a:cubicBezTo>
                  <a:cubicBezTo>
                    <a:pt x="2446" y="463"/>
                    <a:pt x="2449" y="470"/>
                    <a:pt x="2449" y="476"/>
                  </a:cubicBezTo>
                  <a:cubicBezTo>
                    <a:pt x="2487" y="820"/>
                    <a:pt x="2473" y="1167"/>
                    <a:pt x="2462" y="1511"/>
                  </a:cubicBezTo>
                  <a:cubicBezTo>
                    <a:pt x="2456" y="1885"/>
                    <a:pt x="2442" y="2255"/>
                    <a:pt x="2405" y="2627"/>
                  </a:cubicBezTo>
                  <a:cubicBezTo>
                    <a:pt x="2360" y="2940"/>
                    <a:pt x="2299" y="3246"/>
                    <a:pt x="2231" y="3552"/>
                  </a:cubicBezTo>
                  <a:cubicBezTo>
                    <a:pt x="2194" y="3718"/>
                    <a:pt x="2143" y="3878"/>
                    <a:pt x="2089" y="4042"/>
                  </a:cubicBezTo>
                  <a:cubicBezTo>
                    <a:pt x="2041" y="4188"/>
                    <a:pt x="1993" y="4334"/>
                    <a:pt x="1936" y="4474"/>
                  </a:cubicBezTo>
                  <a:cubicBezTo>
                    <a:pt x="1861" y="4640"/>
                    <a:pt x="1759" y="4790"/>
                    <a:pt x="1653" y="4936"/>
                  </a:cubicBezTo>
                  <a:cubicBezTo>
                    <a:pt x="1528" y="5083"/>
                    <a:pt x="1381" y="5208"/>
                    <a:pt x="1231" y="5331"/>
                  </a:cubicBezTo>
                  <a:cubicBezTo>
                    <a:pt x="1156" y="5385"/>
                    <a:pt x="1079" y="5439"/>
                    <a:pt x="997" y="5488"/>
                  </a:cubicBezTo>
                  <a:cubicBezTo>
                    <a:pt x="915" y="5538"/>
                    <a:pt x="826" y="5579"/>
                    <a:pt x="738" y="5617"/>
                  </a:cubicBezTo>
                  <a:cubicBezTo>
                    <a:pt x="595" y="5675"/>
                    <a:pt x="452" y="5719"/>
                    <a:pt x="316" y="5790"/>
                  </a:cubicBezTo>
                  <a:cubicBezTo>
                    <a:pt x="217" y="5844"/>
                    <a:pt x="153" y="5923"/>
                    <a:pt x="88" y="6011"/>
                  </a:cubicBezTo>
                  <a:cubicBezTo>
                    <a:pt x="82" y="6025"/>
                    <a:pt x="79" y="6035"/>
                    <a:pt x="71" y="6048"/>
                  </a:cubicBezTo>
                  <a:cubicBezTo>
                    <a:pt x="51" y="6086"/>
                    <a:pt x="34" y="6127"/>
                    <a:pt x="27" y="6171"/>
                  </a:cubicBezTo>
                  <a:cubicBezTo>
                    <a:pt x="10" y="6235"/>
                    <a:pt x="7" y="6307"/>
                    <a:pt x="3" y="6375"/>
                  </a:cubicBezTo>
                  <a:cubicBezTo>
                    <a:pt x="0" y="6453"/>
                    <a:pt x="7" y="6532"/>
                    <a:pt x="7" y="6613"/>
                  </a:cubicBezTo>
                  <a:cubicBezTo>
                    <a:pt x="13" y="6940"/>
                    <a:pt x="13" y="7270"/>
                    <a:pt x="10" y="7600"/>
                  </a:cubicBezTo>
                  <a:cubicBezTo>
                    <a:pt x="7" y="7937"/>
                    <a:pt x="0" y="8273"/>
                    <a:pt x="7" y="8610"/>
                  </a:cubicBezTo>
                  <a:cubicBezTo>
                    <a:pt x="13" y="8937"/>
                    <a:pt x="27" y="9263"/>
                    <a:pt x="44" y="9590"/>
                  </a:cubicBezTo>
                  <a:cubicBezTo>
                    <a:pt x="54" y="9760"/>
                    <a:pt x="71" y="9926"/>
                    <a:pt x="85" y="10097"/>
                  </a:cubicBezTo>
                  <a:cubicBezTo>
                    <a:pt x="102" y="10284"/>
                    <a:pt x="102" y="10471"/>
                    <a:pt x="105" y="10655"/>
                  </a:cubicBezTo>
                  <a:cubicBezTo>
                    <a:pt x="109" y="10797"/>
                    <a:pt x="221" y="10913"/>
                    <a:pt x="364" y="10913"/>
                  </a:cubicBezTo>
                  <a:cubicBezTo>
                    <a:pt x="503" y="10913"/>
                    <a:pt x="626" y="10797"/>
                    <a:pt x="622" y="10655"/>
                  </a:cubicBezTo>
                  <a:cubicBezTo>
                    <a:pt x="616" y="10477"/>
                    <a:pt x="616" y="10297"/>
                    <a:pt x="609" y="10117"/>
                  </a:cubicBezTo>
                  <a:cubicBezTo>
                    <a:pt x="602" y="9964"/>
                    <a:pt x="589" y="9811"/>
                    <a:pt x="585" y="9654"/>
                  </a:cubicBezTo>
                  <a:cubicBezTo>
                    <a:pt x="575" y="9325"/>
                    <a:pt x="572" y="8991"/>
                    <a:pt x="578" y="8661"/>
                  </a:cubicBezTo>
                  <a:cubicBezTo>
                    <a:pt x="589" y="8321"/>
                    <a:pt x="609" y="7981"/>
                    <a:pt x="630" y="7640"/>
                  </a:cubicBezTo>
                  <a:cubicBezTo>
                    <a:pt x="646" y="7321"/>
                    <a:pt x="660" y="6998"/>
                    <a:pt x="670" y="6678"/>
                  </a:cubicBezTo>
                  <a:cubicBezTo>
                    <a:pt x="674" y="6566"/>
                    <a:pt x="677" y="6453"/>
                    <a:pt x="684" y="6345"/>
                  </a:cubicBezTo>
                  <a:cubicBezTo>
                    <a:pt x="684" y="6342"/>
                    <a:pt x="684" y="6337"/>
                    <a:pt x="687" y="6334"/>
                  </a:cubicBezTo>
                  <a:cubicBezTo>
                    <a:pt x="803" y="6260"/>
                    <a:pt x="932" y="6212"/>
                    <a:pt x="1058" y="6154"/>
                  </a:cubicBezTo>
                  <a:cubicBezTo>
                    <a:pt x="1214" y="6086"/>
                    <a:pt x="1371" y="6011"/>
                    <a:pt x="1520" y="5926"/>
                  </a:cubicBezTo>
                  <a:cubicBezTo>
                    <a:pt x="1677" y="5838"/>
                    <a:pt x="1823" y="5732"/>
                    <a:pt x="1963" y="5617"/>
                  </a:cubicBezTo>
                  <a:cubicBezTo>
                    <a:pt x="2021" y="5569"/>
                    <a:pt x="2079" y="5518"/>
                    <a:pt x="2129" y="5464"/>
                  </a:cubicBezTo>
                  <a:cubicBezTo>
                    <a:pt x="2174" y="5416"/>
                    <a:pt x="2216" y="5364"/>
                    <a:pt x="2255" y="5312"/>
                  </a:cubicBezTo>
                  <a:lnTo>
                    <a:pt x="2255" y="5312"/>
                  </a:lnTo>
                  <a:cubicBezTo>
                    <a:pt x="2254" y="5313"/>
                    <a:pt x="2253" y="5315"/>
                    <a:pt x="2252" y="5317"/>
                  </a:cubicBezTo>
                  <a:cubicBezTo>
                    <a:pt x="2344" y="5194"/>
                    <a:pt x="2436" y="5076"/>
                    <a:pt x="2511" y="4943"/>
                  </a:cubicBezTo>
                  <a:cubicBezTo>
                    <a:pt x="2599" y="4794"/>
                    <a:pt x="2663" y="4623"/>
                    <a:pt x="2721" y="4460"/>
                  </a:cubicBezTo>
                  <a:cubicBezTo>
                    <a:pt x="2779" y="4307"/>
                    <a:pt x="2834" y="4154"/>
                    <a:pt x="2881" y="3998"/>
                  </a:cubicBezTo>
                  <a:cubicBezTo>
                    <a:pt x="2925" y="3844"/>
                    <a:pt x="2963" y="3688"/>
                    <a:pt x="2993" y="3535"/>
                  </a:cubicBezTo>
                  <a:cubicBezTo>
                    <a:pt x="3062" y="3191"/>
                    <a:pt x="3112" y="2844"/>
                    <a:pt x="3147" y="2497"/>
                  </a:cubicBezTo>
                  <a:cubicBezTo>
                    <a:pt x="3177" y="2181"/>
                    <a:pt x="3177" y="1858"/>
                    <a:pt x="3181" y="1538"/>
                  </a:cubicBezTo>
                  <a:cubicBezTo>
                    <a:pt x="3184" y="1337"/>
                    <a:pt x="3184" y="1133"/>
                    <a:pt x="3184" y="929"/>
                  </a:cubicBezTo>
                  <a:cubicBezTo>
                    <a:pt x="3184" y="739"/>
                    <a:pt x="3181" y="548"/>
                    <a:pt x="3156" y="361"/>
                  </a:cubicBezTo>
                  <a:cubicBezTo>
                    <a:pt x="3153" y="330"/>
                    <a:pt x="3147" y="296"/>
                    <a:pt x="3143" y="266"/>
                  </a:cubicBezTo>
                  <a:cubicBezTo>
                    <a:pt x="3126" y="205"/>
                    <a:pt x="3095" y="150"/>
                    <a:pt x="3051" y="106"/>
                  </a:cubicBezTo>
                  <a:cubicBezTo>
                    <a:pt x="2983" y="38"/>
                    <a:pt x="2891" y="0"/>
                    <a:pt x="27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0" name="Google Shape;2020;p40"/>
            <p:cNvSpPr/>
            <p:nvPr/>
          </p:nvSpPr>
          <p:spPr>
            <a:xfrm>
              <a:off x="1492900" y="2617075"/>
              <a:ext cx="214325" cy="69025"/>
            </a:xfrm>
            <a:custGeom>
              <a:avLst/>
              <a:gdLst/>
              <a:ahLst/>
              <a:cxnLst/>
              <a:rect l="l" t="t" r="r" b="b"/>
              <a:pathLst>
                <a:path w="8573" h="2761" extrusionOk="0">
                  <a:moveTo>
                    <a:pt x="3317" y="1"/>
                  </a:moveTo>
                  <a:cubicBezTo>
                    <a:pt x="3300" y="1"/>
                    <a:pt x="3286" y="1"/>
                    <a:pt x="3277" y="5"/>
                  </a:cubicBezTo>
                  <a:cubicBezTo>
                    <a:pt x="3245" y="8"/>
                    <a:pt x="3219" y="11"/>
                    <a:pt x="3192" y="14"/>
                  </a:cubicBezTo>
                  <a:cubicBezTo>
                    <a:pt x="3151" y="28"/>
                    <a:pt x="3116" y="45"/>
                    <a:pt x="3079" y="62"/>
                  </a:cubicBezTo>
                  <a:cubicBezTo>
                    <a:pt x="3024" y="90"/>
                    <a:pt x="2974" y="154"/>
                    <a:pt x="2943" y="201"/>
                  </a:cubicBezTo>
                  <a:cubicBezTo>
                    <a:pt x="2922" y="232"/>
                    <a:pt x="2902" y="266"/>
                    <a:pt x="2889" y="300"/>
                  </a:cubicBezTo>
                  <a:cubicBezTo>
                    <a:pt x="2800" y="481"/>
                    <a:pt x="2766" y="674"/>
                    <a:pt x="2759" y="875"/>
                  </a:cubicBezTo>
                  <a:cubicBezTo>
                    <a:pt x="2759" y="964"/>
                    <a:pt x="2759" y="1052"/>
                    <a:pt x="2770" y="1140"/>
                  </a:cubicBezTo>
                  <a:cubicBezTo>
                    <a:pt x="2776" y="1209"/>
                    <a:pt x="2787" y="1266"/>
                    <a:pt x="2807" y="1327"/>
                  </a:cubicBezTo>
                  <a:cubicBezTo>
                    <a:pt x="2824" y="1385"/>
                    <a:pt x="2851" y="1450"/>
                    <a:pt x="2875" y="1501"/>
                  </a:cubicBezTo>
                  <a:cubicBezTo>
                    <a:pt x="2881" y="1511"/>
                    <a:pt x="2885" y="1522"/>
                    <a:pt x="2892" y="1531"/>
                  </a:cubicBezTo>
                  <a:cubicBezTo>
                    <a:pt x="2667" y="1699"/>
                    <a:pt x="2436" y="1855"/>
                    <a:pt x="2184" y="1974"/>
                  </a:cubicBezTo>
                  <a:cubicBezTo>
                    <a:pt x="2143" y="1988"/>
                    <a:pt x="2106" y="1997"/>
                    <a:pt x="2062" y="2008"/>
                  </a:cubicBezTo>
                  <a:cubicBezTo>
                    <a:pt x="2022" y="2011"/>
                    <a:pt x="1983" y="2013"/>
                    <a:pt x="1943" y="2013"/>
                  </a:cubicBezTo>
                  <a:cubicBezTo>
                    <a:pt x="1869" y="2013"/>
                    <a:pt x="1794" y="2008"/>
                    <a:pt x="1718" y="2001"/>
                  </a:cubicBezTo>
                  <a:cubicBezTo>
                    <a:pt x="1477" y="1960"/>
                    <a:pt x="1236" y="1909"/>
                    <a:pt x="1004" y="1824"/>
                  </a:cubicBezTo>
                  <a:cubicBezTo>
                    <a:pt x="960" y="1804"/>
                    <a:pt x="915" y="1780"/>
                    <a:pt x="875" y="1753"/>
                  </a:cubicBezTo>
                  <a:cubicBezTo>
                    <a:pt x="875" y="1749"/>
                    <a:pt x="871" y="1749"/>
                    <a:pt x="871" y="1746"/>
                  </a:cubicBezTo>
                  <a:cubicBezTo>
                    <a:pt x="790" y="1637"/>
                    <a:pt x="715" y="1522"/>
                    <a:pt x="640" y="1406"/>
                  </a:cubicBezTo>
                  <a:cubicBezTo>
                    <a:pt x="595" y="1338"/>
                    <a:pt x="534" y="1283"/>
                    <a:pt x="453" y="1263"/>
                  </a:cubicBezTo>
                  <a:cubicBezTo>
                    <a:pt x="424" y="1255"/>
                    <a:pt x="395" y="1250"/>
                    <a:pt x="365" y="1250"/>
                  </a:cubicBezTo>
                  <a:cubicBezTo>
                    <a:pt x="310" y="1250"/>
                    <a:pt x="255" y="1265"/>
                    <a:pt x="208" y="1294"/>
                  </a:cubicBezTo>
                  <a:cubicBezTo>
                    <a:pt x="65" y="1379"/>
                    <a:pt x="0" y="1583"/>
                    <a:pt x="96" y="1726"/>
                  </a:cubicBezTo>
                  <a:cubicBezTo>
                    <a:pt x="140" y="1801"/>
                    <a:pt x="187" y="1872"/>
                    <a:pt x="235" y="1944"/>
                  </a:cubicBezTo>
                  <a:cubicBezTo>
                    <a:pt x="259" y="1977"/>
                    <a:pt x="286" y="2011"/>
                    <a:pt x="310" y="2049"/>
                  </a:cubicBezTo>
                  <a:cubicBezTo>
                    <a:pt x="324" y="2069"/>
                    <a:pt x="341" y="2090"/>
                    <a:pt x="355" y="2110"/>
                  </a:cubicBezTo>
                  <a:cubicBezTo>
                    <a:pt x="405" y="2181"/>
                    <a:pt x="457" y="2229"/>
                    <a:pt x="528" y="2280"/>
                  </a:cubicBezTo>
                  <a:cubicBezTo>
                    <a:pt x="688" y="2396"/>
                    <a:pt x="885" y="2460"/>
                    <a:pt x="1075" y="2515"/>
                  </a:cubicBezTo>
                  <a:cubicBezTo>
                    <a:pt x="1191" y="2549"/>
                    <a:pt x="1310" y="2569"/>
                    <a:pt x="1429" y="2597"/>
                  </a:cubicBezTo>
                  <a:cubicBezTo>
                    <a:pt x="1514" y="2613"/>
                    <a:pt x="1603" y="2627"/>
                    <a:pt x="1688" y="2633"/>
                  </a:cubicBezTo>
                  <a:cubicBezTo>
                    <a:pt x="1759" y="2643"/>
                    <a:pt x="1831" y="2655"/>
                    <a:pt x="1903" y="2655"/>
                  </a:cubicBezTo>
                  <a:cubicBezTo>
                    <a:pt x="1913" y="2655"/>
                    <a:pt x="1923" y="2654"/>
                    <a:pt x="1933" y="2654"/>
                  </a:cubicBezTo>
                  <a:cubicBezTo>
                    <a:pt x="1980" y="2654"/>
                    <a:pt x="2024" y="2651"/>
                    <a:pt x="2069" y="2647"/>
                  </a:cubicBezTo>
                  <a:cubicBezTo>
                    <a:pt x="2181" y="2641"/>
                    <a:pt x="2283" y="2620"/>
                    <a:pt x="2388" y="2580"/>
                  </a:cubicBezTo>
                  <a:cubicBezTo>
                    <a:pt x="2538" y="2522"/>
                    <a:pt x="2677" y="2443"/>
                    <a:pt x="2817" y="2362"/>
                  </a:cubicBezTo>
                  <a:cubicBezTo>
                    <a:pt x="2943" y="2291"/>
                    <a:pt x="3062" y="2209"/>
                    <a:pt x="3181" y="2123"/>
                  </a:cubicBezTo>
                  <a:cubicBezTo>
                    <a:pt x="3208" y="2103"/>
                    <a:pt x="3236" y="2082"/>
                    <a:pt x="3263" y="2062"/>
                  </a:cubicBezTo>
                  <a:cubicBezTo>
                    <a:pt x="3334" y="2144"/>
                    <a:pt x="3416" y="2219"/>
                    <a:pt x="3498" y="2287"/>
                  </a:cubicBezTo>
                  <a:cubicBezTo>
                    <a:pt x="3586" y="2355"/>
                    <a:pt x="3671" y="2423"/>
                    <a:pt x="3763" y="2487"/>
                  </a:cubicBezTo>
                  <a:cubicBezTo>
                    <a:pt x="3902" y="2586"/>
                    <a:pt x="4073" y="2638"/>
                    <a:pt x="4236" y="2678"/>
                  </a:cubicBezTo>
                  <a:cubicBezTo>
                    <a:pt x="4310" y="2695"/>
                    <a:pt x="4388" y="2712"/>
                    <a:pt x="4464" y="2729"/>
                  </a:cubicBezTo>
                  <a:cubicBezTo>
                    <a:pt x="4552" y="2746"/>
                    <a:pt x="4641" y="2760"/>
                    <a:pt x="4729" y="2760"/>
                  </a:cubicBezTo>
                  <a:cubicBezTo>
                    <a:pt x="4736" y="2760"/>
                    <a:pt x="4742" y="2760"/>
                    <a:pt x="4749" y="2760"/>
                  </a:cubicBezTo>
                  <a:cubicBezTo>
                    <a:pt x="4865" y="2760"/>
                    <a:pt x="4987" y="2734"/>
                    <a:pt x="5103" y="2715"/>
                  </a:cubicBezTo>
                  <a:cubicBezTo>
                    <a:pt x="5246" y="2691"/>
                    <a:pt x="5396" y="2661"/>
                    <a:pt x="5528" y="2603"/>
                  </a:cubicBezTo>
                  <a:cubicBezTo>
                    <a:pt x="5596" y="2576"/>
                    <a:pt x="5661" y="2549"/>
                    <a:pt x="5726" y="2515"/>
                  </a:cubicBezTo>
                  <a:cubicBezTo>
                    <a:pt x="5811" y="2470"/>
                    <a:pt x="5892" y="2396"/>
                    <a:pt x="5963" y="2331"/>
                  </a:cubicBezTo>
                  <a:cubicBezTo>
                    <a:pt x="6035" y="2266"/>
                    <a:pt x="6096" y="2195"/>
                    <a:pt x="6158" y="2127"/>
                  </a:cubicBezTo>
                  <a:cubicBezTo>
                    <a:pt x="6164" y="2120"/>
                    <a:pt x="6167" y="2113"/>
                    <a:pt x="6171" y="2110"/>
                  </a:cubicBezTo>
                  <a:cubicBezTo>
                    <a:pt x="6274" y="2171"/>
                    <a:pt x="6385" y="2215"/>
                    <a:pt x="6498" y="2253"/>
                  </a:cubicBezTo>
                  <a:cubicBezTo>
                    <a:pt x="6657" y="2304"/>
                    <a:pt x="6834" y="2324"/>
                    <a:pt x="7001" y="2338"/>
                  </a:cubicBezTo>
                  <a:cubicBezTo>
                    <a:pt x="7025" y="2340"/>
                    <a:pt x="7050" y="2341"/>
                    <a:pt x="7074" y="2341"/>
                  </a:cubicBezTo>
                  <a:cubicBezTo>
                    <a:pt x="7119" y="2341"/>
                    <a:pt x="7165" y="2338"/>
                    <a:pt x="7208" y="2331"/>
                  </a:cubicBezTo>
                  <a:cubicBezTo>
                    <a:pt x="7304" y="2321"/>
                    <a:pt x="7399" y="2307"/>
                    <a:pt x="7491" y="2283"/>
                  </a:cubicBezTo>
                  <a:cubicBezTo>
                    <a:pt x="7621" y="2253"/>
                    <a:pt x="7750" y="2215"/>
                    <a:pt x="7872" y="2171"/>
                  </a:cubicBezTo>
                  <a:cubicBezTo>
                    <a:pt x="7947" y="2144"/>
                    <a:pt x="8018" y="2113"/>
                    <a:pt x="8086" y="2073"/>
                  </a:cubicBezTo>
                  <a:cubicBezTo>
                    <a:pt x="8147" y="2038"/>
                    <a:pt x="8205" y="1994"/>
                    <a:pt x="8263" y="1953"/>
                  </a:cubicBezTo>
                  <a:cubicBezTo>
                    <a:pt x="8399" y="1858"/>
                    <a:pt x="8573" y="1735"/>
                    <a:pt x="8563" y="1548"/>
                  </a:cubicBezTo>
                  <a:cubicBezTo>
                    <a:pt x="8559" y="1484"/>
                    <a:pt x="8539" y="1426"/>
                    <a:pt x="8494" y="1382"/>
                  </a:cubicBezTo>
                  <a:cubicBezTo>
                    <a:pt x="8464" y="1352"/>
                    <a:pt x="8430" y="1331"/>
                    <a:pt x="8389" y="1321"/>
                  </a:cubicBezTo>
                  <a:cubicBezTo>
                    <a:pt x="8368" y="1316"/>
                    <a:pt x="8347" y="1313"/>
                    <a:pt x="8326" y="1313"/>
                  </a:cubicBezTo>
                  <a:cubicBezTo>
                    <a:pt x="8305" y="1313"/>
                    <a:pt x="8284" y="1316"/>
                    <a:pt x="8263" y="1321"/>
                  </a:cubicBezTo>
                  <a:cubicBezTo>
                    <a:pt x="8185" y="1331"/>
                    <a:pt x="8127" y="1379"/>
                    <a:pt x="8070" y="1426"/>
                  </a:cubicBezTo>
                  <a:cubicBezTo>
                    <a:pt x="7984" y="1487"/>
                    <a:pt x="7896" y="1542"/>
                    <a:pt x="7800" y="1589"/>
                  </a:cubicBezTo>
                  <a:cubicBezTo>
                    <a:pt x="7634" y="1651"/>
                    <a:pt x="7461" y="1688"/>
                    <a:pt x="7287" y="1715"/>
                  </a:cubicBezTo>
                  <a:cubicBezTo>
                    <a:pt x="7232" y="1720"/>
                    <a:pt x="7179" y="1723"/>
                    <a:pt x="7125" y="1723"/>
                  </a:cubicBezTo>
                  <a:cubicBezTo>
                    <a:pt x="7072" y="1723"/>
                    <a:pt x="7018" y="1720"/>
                    <a:pt x="6963" y="1715"/>
                  </a:cubicBezTo>
                  <a:cubicBezTo>
                    <a:pt x="6821" y="1691"/>
                    <a:pt x="6678" y="1661"/>
                    <a:pt x="6539" y="1613"/>
                  </a:cubicBezTo>
                  <a:cubicBezTo>
                    <a:pt x="6522" y="1606"/>
                    <a:pt x="6508" y="1597"/>
                    <a:pt x="6494" y="1589"/>
                  </a:cubicBezTo>
                  <a:cubicBezTo>
                    <a:pt x="6498" y="1576"/>
                    <a:pt x="6505" y="1562"/>
                    <a:pt x="6511" y="1548"/>
                  </a:cubicBezTo>
                  <a:cubicBezTo>
                    <a:pt x="6542" y="1474"/>
                    <a:pt x="6559" y="1396"/>
                    <a:pt x="6572" y="1314"/>
                  </a:cubicBezTo>
                  <a:cubicBezTo>
                    <a:pt x="6586" y="1215"/>
                    <a:pt x="6593" y="1113"/>
                    <a:pt x="6583" y="1015"/>
                  </a:cubicBezTo>
                  <a:cubicBezTo>
                    <a:pt x="6569" y="906"/>
                    <a:pt x="6555" y="797"/>
                    <a:pt x="6514" y="695"/>
                  </a:cubicBezTo>
                  <a:cubicBezTo>
                    <a:pt x="6474" y="592"/>
                    <a:pt x="6423" y="504"/>
                    <a:pt x="6345" y="423"/>
                  </a:cubicBezTo>
                  <a:cubicBezTo>
                    <a:pt x="6276" y="355"/>
                    <a:pt x="6183" y="319"/>
                    <a:pt x="6090" y="319"/>
                  </a:cubicBezTo>
                  <a:cubicBezTo>
                    <a:pt x="6048" y="319"/>
                    <a:pt x="6006" y="326"/>
                    <a:pt x="5967" y="341"/>
                  </a:cubicBezTo>
                  <a:cubicBezTo>
                    <a:pt x="5855" y="382"/>
                    <a:pt x="5776" y="454"/>
                    <a:pt x="5715" y="556"/>
                  </a:cubicBezTo>
                  <a:cubicBezTo>
                    <a:pt x="5678" y="617"/>
                    <a:pt x="5654" y="691"/>
                    <a:pt x="5633" y="763"/>
                  </a:cubicBezTo>
                  <a:cubicBezTo>
                    <a:pt x="5610" y="834"/>
                    <a:pt x="5593" y="909"/>
                    <a:pt x="5586" y="984"/>
                  </a:cubicBezTo>
                  <a:cubicBezTo>
                    <a:pt x="5575" y="1099"/>
                    <a:pt x="5600" y="1212"/>
                    <a:pt x="5627" y="1324"/>
                  </a:cubicBezTo>
                  <a:cubicBezTo>
                    <a:pt x="5651" y="1419"/>
                    <a:pt x="5691" y="1511"/>
                    <a:pt x="5732" y="1597"/>
                  </a:cubicBezTo>
                  <a:cubicBezTo>
                    <a:pt x="5739" y="1613"/>
                    <a:pt x="5749" y="1630"/>
                    <a:pt x="5756" y="1647"/>
                  </a:cubicBezTo>
                  <a:cubicBezTo>
                    <a:pt x="5671" y="1743"/>
                    <a:pt x="5583" y="1831"/>
                    <a:pt x="5484" y="1913"/>
                  </a:cubicBezTo>
                  <a:cubicBezTo>
                    <a:pt x="5457" y="1933"/>
                    <a:pt x="5429" y="1950"/>
                    <a:pt x="5399" y="1964"/>
                  </a:cubicBezTo>
                  <a:cubicBezTo>
                    <a:pt x="5239" y="2021"/>
                    <a:pt x="5069" y="2049"/>
                    <a:pt x="4899" y="2076"/>
                  </a:cubicBezTo>
                  <a:cubicBezTo>
                    <a:pt x="4850" y="2081"/>
                    <a:pt x="4799" y="2084"/>
                    <a:pt x="4748" y="2084"/>
                  </a:cubicBezTo>
                  <a:cubicBezTo>
                    <a:pt x="4729" y="2084"/>
                    <a:pt x="4710" y="2084"/>
                    <a:pt x="4691" y="2082"/>
                  </a:cubicBezTo>
                  <a:cubicBezTo>
                    <a:pt x="4535" y="2052"/>
                    <a:pt x="4379" y="2015"/>
                    <a:pt x="4233" y="1960"/>
                  </a:cubicBezTo>
                  <a:cubicBezTo>
                    <a:pt x="4161" y="1926"/>
                    <a:pt x="4096" y="1882"/>
                    <a:pt x="4035" y="1834"/>
                  </a:cubicBezTo>
                  <a:cubicBezTo>
                    <a:pt x="3930" y="1746"/>
                    <a:pt x="3831" y="1658"/>
                    <a:pt x="3739" y="1559"/>
                  </a:cubicBezTo>
                  <a:cubicBezTo>
                    <a:pt x="3845" y="1382"/>
                    <a:pt x="3886" y="1178"/>
                    <a:pt x="3916" y="977"/>
                  </a:cubicBezTo>
                  <a:cubicBezTo>
                    <a:pt x="3943" y="810"/>
                    <a:pt x="3950" y="644"/>
                    <a:pt x="3895" y="481"/>
                  </a:cubicBezTo>
                  <a:cubicBezTo>
                    <a:pt x="3865" y="385"/>
                    <a:pt x="3810" y="294"/>
                    <a:pt x="3743" y="215"/>
                  </a:cubicBezTo>
                  <a:cubicBezTo>
                    <a:pt x="3654" y="120"/>
                    <a:pt x="3552" y="52"/>
                    <a:pt x="3426" y="14"/>
                  </a:cubicBezTo>
                  <a:cubicBezTo>
                    <a:pt x="3392" y="5"/>
                    <a:pt x="3355" y="1"/>
                    <a:pt x="33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1" name="Google Shape;2021;p40"/>
            <p:cNvSpPr/>
            <p:nvPr/>
          </p:nvSpPr>
          <p:spPr>
            <a:xfrm>
              <a:off x="1789850" y="2338650"/>
              <a:ext cx="57025" cy="66975"/>
            </a:xfrm>
            <a:custGeom>
              <a:avLst/>
              <a:gdLst/>
              <a:ahLst/>
              <a:cxnLst/>
              <a:rect l="l" t="t" r="r" b="b"/>
              <a:pathLst>
                <a:path w="2281" h="2679" extrusionOk="0">
                  <a:moveTo>
                    <a:pt x="1723" y="1"/>
                  </a:moveTo>
                  <a:cubicBezTo>
                    <a:pt x="1675" y="1"/>
                    <a:pt x="1627" y="8"/>
                    <a:pt x="1580" y="21"/>
                  </a:cubicBezTo>
                  <a:cubicBezTo>
                    <a:pt x="1539" y="39"/>
                    <a:pt x="1494" y="55"/>
                    <a:pt x="1450" y="75"/>
                  </a:cubicBezTo>
                  <a:cubicBezTo>
                    <a:pt x="1372" y="123"/>
                    <a:pt x="1307" y="188"/>
                    <a:pt x="1257" y="266"/>
                  </a:cubicBezTo>
                  <a:cubicBezTo>
                    <a:pt x="1045" y="549"/>
                    <a:pt x="858" y="841"/>
                    <a:pt x="665" y="1133"/>
                  </a:cubicBezTo>
                  <a:cubicBezTo>
                    <a:pt x="576" y="1270"/>
                    <a:pt x="484" y="1399"/>
                    <a:pt x="389" y="1532"/>
                  </a:cubicBezTo>
                  <a:cubicBezTo>
                    <a:pt x="341" y="1596"/>
                    <a:pt x="294" y="1657"/>
                    <a:pt x="249" y="1722"/>
                  </a:cubicBezTo>
                  <a:cubicBezTo>
                    <a:pt x="199" y="1794"/>
                    <a:pt x="161" y="1871"/>
                    <a:pt x="117" y="1946"/>
                  </a:cubicBezTo>
                  <a:cubicBezTo>
                    <a:pt x="1" y="2130"/>
                    <a:pt x="42" y="2386"/>
                    <a:pt x="192" y="2538"/>
                  </a:cubicBezTo>
                  <a:cubicBezTo>
                    <a:pt x="288" y="2635"/>
                    <a:pt x="409" y="2679"/>
                    <a:pt x="532" y="2679"/>
                  </a:cubicBezTo>
                  <a:cubicBezTo>
                    <a:pt x="619" y="2679"/>
                    <a:pt x="706" y="2657"/>
                    <a:pt x="787" y="2617"/>
                  </a:cubicBezTo>
                  <a:cubicBezTo>
                    <a:pt x="892" y="2562"/>
                    <a:pt x="994" y="2501"/>
                    <a:pt x="1076" y="2413"/>
                  </a:cubicBezTo>
                  <a:cubicBezTo>
                    <a:pt x="1161" y="2317"/>
                    <a:pt x="1239" y="2218"/>
                    <a:pt x="1310" y="2113"/>
                  </a:cubicBezTo>
                  <a:cubicBezTo>
                    <a:pt x="1406" y="1977"/>
                    <a:pt x="1498" y="1835"/>
                    <a:pt x="1590" y="1692"/>
                  </a:cubicBezTo>
                  <a:cubicBezTo>
                    <a:pt x="1784" y="1392"/>
                    <a:pt x="1977" y="1096"/>
                    <a:pt x="2192" y="814"/>
                  </a:cubicBezTo>
                  <a:cubicBezTo>
                    <a:pt x="2274" y="705"/>
                    <a:pt x="2280" y="521"/>
                    <a:pt x="2246" y="395"/>
                  </a:cubicBezTo>
                  <a:cubicBezTo>
                    <a:pt x="2208" y="263"/>
                    <a:pt x="2117" y="144"/>
                    <a:pt x="1998" y="75"/>
                  </a:cubicBezTo>
                  <a:cubicBezTo>
                    <a:pt x="1913" y="25"/>
                    <a:pt x="1817" y="1"/>
                    <a:pt x="17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022" name="Google Shape;2022;p40"/>
          <p:cNvGrpSpPr/>
          <p:nvPr/>
        </p:nvGrpSpPr>
        <p:grpSpPr>
          <a:xfrm>
            <a:off x="11411005" y="395944"/>
            <a:ext cx="256688" cy="303621"/>
            <a:chOff x="1824250" y="1008625"/>
            <a:chExt cx="144250" cy="170625"/>
          </a:xfrm>
        </p:grpSpPr>
        <p:sp>
          <p:nvSpPr>
            <p:cNvPr id="2023" name="Google Shape;2023;p40"/>
            <p:cNvSpPr/>
            <p:nvPr/>
          </p:nvSpPr>
          <p:spPr>
            <a:xfrm>
              <a:off x="1828675" y="1013025"/>
              <a:ext cx="135400" cy="161850"/>
            </a:xfrm>
            <a:custGeom>
              <a:avLst/>
              <a:gdLst/>
              <a:ahLst/>
              <a:cxnLst/>
              <a:rect l="l" t="t" r="r" b="b"/>
              <a:pathLst>
                <a:path w="5416" h="6474" extrusionOk="0">
                  <a:moveTo>
                    <a:pt x="2356" y="0"/>
                  </a:moveTo>
                  <a:cubicBezTo>
                    <a:pt x="2252" y="0"/>
                    <a:pt x="2150" y="4"/>
                    <a:pt x="2047" y="21"/>
                  </a:cubicBezTo>
                  <a:cubicBezTo>
                    <a:pt x="1947" y="37"/>
                    <a:pt x="1847" y="67"/>
                    <a:pt x="1750" y="94"/>
                  </a:cubicBezTo>
                  <a:cubicBezTo>
                    <a:pt x="1690" y="107"/>
                    <a:pt x="1636" y="138"/>
                    <a:pt x="1579" y="161"/>
                  </a:cubicBezTo>
                  <a:cubicBezTo>
                    <a:pt x="1469" y="211"/>
                    <a:pt x="1362" y="274"/>
                    <a:pt x="1258" y="342"/>
                  </a:cubicBezTo>
                  <a:cubicBezTo>
                    <a:pt x="1164" y="402"/>
                    <a:pt x="1074" y="472"/>
                    <a:pt x="988" y="539"/>
                  </a:cubicBezTo>
                  <a:cubicBezTo>
                    <a:pt x="871" y="629"/>
                    <a:pt x="760" y="743"/>
                    <a:pt x="659" y="850"/>
                  </a:cubicBezTo>
                  <a:cubicBezTo>
                    <a:pt x="647" y="863"/>
                    <a:pt x="636" y="876"/>
                    <a:pt x="623" y="890"/>
                  </a:cubicBezTo>
                  <a:cubicBezTo>
                    <a:pt x="562" y="960"/>
                    <a:pt x="506" y="1034"/>
                    <a:pt x="456" y="1111"/>
                  </a:cubicBezTo>
                  <a:cubicBezTo>
                    <a:pt x="358" y="1265"/>
                    <a:pt x="272" y="1428"/>
                    <a:pt x="208" y="1599"/>
                  </a:cubicBezTo>
                  <a:cubicBezTo>
                    <a:pt x="141" y="1783"/>
                    <a:pt x="98" y="1973"/>
                    <a:pt x="65" y="2164"/>
                  </a:cubicBezTo>
                  <a:cubicBezTo>
                    <a:pt x="45" y="2291"/>
                    <a:pt x="28" y="2418"/>
                    <a:pt x="17" y="2546"/>
                  </a:cubicBezTo>
                  <a:cubicBezTo>
                    <a:pt x="1" y="2696"/>
                    <a:pt x="1" y="2850"/>
                    <a:pt x="5" y="3003"/>
                  </a:cubicBezTo>
                  <a:cubicBezTo>
                    <a:pt x="11" y="3144"/>
                    <a:pt x="51" y="3295"/>
                    <a:pt x="91" y="3429"/>
                  </a:cubicBezTo>
                  <a:cubicBezTo>
                    <a:pt x="151" y="3619"/>
                    <a:pt x="228" y="3803"/>
                    <a:pt x="306" y="3987"/>
                  </a:cubicBezTo>
                  <a:cubicBezTo>
                    <a:pt x="342" y="4077"/>
                    <a:pt x="382" y="4167"/>
                    <a:pt x="422" y="4258"/>
                  </a:cubicBezTo>
                  <a:cubicBezTo>
                    <a:pt x="489" y="4402"/>
                    <a:pt x="573" y="4539"/>
                    <a:pt x="656" y="4676"/>
                  </a:cubicBezTo>
                  <a:cubicBezTo>
                    <a:pt x="757" y="4846"/>
                    <a:pt x="867" y="5007"/>
                    <a:pt x="997" y="5150"/>
                  </a:cubicBezTo>
                  <a:cubicBezTo>
                    <a:pt x="1161" y="5331"/>
                    <a:pt x="1339" y="5505"/>
                    <a:pt x="1522" y="5666"/>
                  </a:cubicBezTo>
                  <a:cubicBezTo>
                    <a:pt x="1666" y="5793"/>
                    <a:pt x="1817" y="5917"/>
                    <a:pt x="1977" y="6024"/>
                  </a:cubicBezTo>
                  <a:cubicBezTo>
                    <a:pt x="2175" y="6161"/>
                    <a:pt x="2385" y="6285"/>
                    <a:pt x="2613" y="6362"/>
                  </a:cubicBezTo>
                  <a:cubicBezTo>
                    <a:pt x="2743" y="6405"/>
                    <a:pt x="2877" y="6442"/>
                    <a:pt x="3014" y="6459"/>
                  </a:cubicBezTo>
                  <a:cubicBezTo>
                    <a:pt x="3084" y="6469"/>
                    <a:pt x="3155" y="6473"/>
                    <a:pt x="3227" y="6473"/>
                  </a:cubicBezTo>
                  <a:cubicBezTo>
                    <a:pt x="3293" y="6473"/>
                    <a:pt x="3360" y="6470"/>
                    <a:pt x="3425" y="6465"/>
                  </a:cubicBezTo>
                  <a:cubicBezTo>
                    <a:pt x="3509" y="6459"/>
                    <a:pt x="3589" y="6445"/>
                    <a:pt x="3669" y="6428"/>
                  </a:cubicBezTo>
                  <a:cubicBezTo>
                    <a:pt x="3813" y="6395"/>
                    <a:pt x="3958" y="6362"/>
                    <a:pt x="4098" y="6311"/>
                  </a:cubicBezTo>
                  <a:cubicBezTo>
                    <a:pt x="4248" y="6261"/>
                    <a:pt x="4389" y="6184"/>
                    <a:pt x="4519" y="6094"/>
                  </a:cubicBezTo>
                  <a:cubicBezTo>
                    <a:pt x="4646" y="6007"/>
                    <a:pt x="4750" y="5886"/>
                    <a:pt x="4853" y="5769"/>
                  </a:cubicBezTo>
                  <a:cubicBezTo>
                    <a:pt x="4957" y="5652"/>
                    <a:pt x="5031" y="5528"/>
                    <a:pt x="5108" y="5391"/>
                  </a:cubicBezTo>
                  <a:cubicBezTo>
                    <a:pt x="5185" y="5251"/>
                    <a:pt x="5228" y="5097"/>
                    <a:pt x="5268" y="4943"/>
                  </a:cubicBezTo>
                  <a:cubicBezTo>
                    <a:pt x="5332" y="4706"/>
                    <a:pt x="5402" y="4465"/>
                    <a:pt x="5409" y="4218"/>
                  </a:cubicBezTo>
                  <a:cubicBezTo>
                    <a:pt x="5415" y="4054"/>
                    <a:pt x="5415" y="3886"/>
                    <a:pt x="5392" y="3722"/>
                  </a:cubicBezTo>
                  <a:cubicBezTo>
                    <a:pt x="5389" y="3699"/>
                    <a:pt x="5386" y="3676"/>
                    <a:pt x="5382" y="3649"/>
                  </a:cubicBezTo>
                  <a:cubicBezTo>
                    <a:pt x="5365" y="3579"/>
                    <a:pt x="5345" y="3512"/>
                    <a:pt x="5329" y="3442"/>
                  </a:cubicBezTo>
                  <a:cubicBezTo>
                    <a:pt x="5325" y="3429"/>
                    <a:pt x="5322" y="3415"/>
                    <a:pt x="5315" y="3401"/>
                  </a:cubicBezTo>
                  <a:cubicBezTo>
                    <a:pt x="5272" y="3324"/>
                    <a:pt x="5238" y="3244"/>
                    <a:pt x="5178" y="3181"/>
                  </a:cubicBezTo>
                  <a:cubicBezTo>
                    <a:pt x="5128" y="3128"/>
                    <a:pt x="5077" y="3071"/>
                    <a:pt x="5017" y="3027"/>
                  </a:cubicBezTo>
                  <a:cubicBezTo>
                    <a:pt x="4997" y="3014"/>
                    <a:pt x="4981" y="2997"/>
                    <a:pt x="4961" y="2983"/>
                  </a:cubicBezTo>
                  <a:cubicBezTo>
                    <a:pt x="4852" y="2900"/>
                    <a:pt x="4718" y="2857"/>
                    <a:pt x="4583" y="2857"/>
                  </a:cubicBezTo>
                  <a:cubicBezTo>
                    <a:pt x="4503" y="2857"/>
                    <a:pt x="4423" y="2872"/>
                    <a:pt x="4349" y="2903"/>
                  </a:cubicBezTo>
                  <a:cubicBezTo>
                    <a:pt x="4108" y="3000"/>
                    <a:pt x="3944" y="3251"/>
                    <a:pt x="3958" y="3512"/>
                  </a:cubicBezTo>
                  <a:lnTo>
                    <a:pt x="3958" y="3525"/>
                  </a:lnTo>
                  <a:cubicBezTo>
                    <a:pt x="3944" y="3602"/>
                    <a:pt x="3950" y="3682"/>
                    <a:pt x="3954" y="3759"/>
                  </a:cubicBezTo>
                  <a:cubicBezTo>
                    <a:pt x="3954" y="3803"/>
                    <a:pt x="3967" y="3850"/>
                    <a:pt x="3974" y="3890"/>
                  </a:cubicBezTo>
                  <a:cubicBezTo>
                    <a:pt x="3984" y="3950"/>
                    <a:pt x="3991" y="4011"/>
                    <a:pt x="3994" y="4067"/>
                  </a:cubicBezTo>
                  <a:cubicBezTo>
                    <a:pt x="3984" y="4207"/>
                    <a:pt x="3958" y="4345"/>
                    <a:pt x="3927" y="4482"/>
                  </a:cubicBezTo>
                  <a:cubicBezTo>
                    <a:pt x="3901" y="4576"/>
                    <a:pt x="3870" y="4669"/>
                    <a:pt x="3830" y="4759"/>
                  </a:cubicBezTo>
                  <a:cubicBezTo>
                    <a:pt x="3793" y="4813"/>
                    <a:pt x="3753" y="4863"/>
                    <a:pt x="3710" y="4914"/>
                  </a:cubicBezTo>
                  <a:cubicBezTo>
                    <a:pt x="3697" y="4923"/>
                    <a:pt x="3683" y="4934"/>
                    <a:pt x="3669" y="4943"/>
                  </a:cubicBezTo>
                  <a:cubicBezTo>
                    <a:pt x="3620" y="4967"/>
                    <a:pt x="3563" y="4987"/>
                    <a:pt x="3509" y="5004"/>
                  </a:cubicBezTo>
                  <a:cubicBezTo>
                    <a:pt x="3419" y="5024"/>
                    <a:pt x="3325" y="5040"/>
                    <a:pt x="3231" y="5047"/>
                  </a:cubicBezTo>
                  <a:cubicBezTo>
                    <a:pt x="3202" y="5044"/>
                    <a:pt x="3168" y="5037"/>
                    <a:pt x="3135" y="5034"/>
                  </a:cubicBezTo>
                  <a:cubicBezTo>
                    <a:pt x="3061" y="5007"/>
                    <a:pt x="2987" y="4977"/>
                    <a:pt x="2917" y="4940"/>
                  </a:cubicBezTo>
                  <a:cubicBezTo>
                    <a:pt x="2649" y="4773"/>
                    <a:pt x="2408" y="4562"/>
                    <a:pt x="2181" y="4345"/>
                  </a:cubicBezTo>
                  <a:cubicBezTo>
                    <a:pt x="2101" y="4261"/>
                    <a:pt x="2027" y="4174"/>
                    <a:pt x="1957" y="4084"/>
                  </a:cubicBezTo>
                  <a:cubicBezTo>
                    <a:pt x="1894" y="4000"/>
                    <a:pt x="1837" y="3910"/>
                    <a:pt x="1780" y="3820"/>
                  </a:cubicBezTo>
                  <a:cubicBezTo>
                    <a:pt x="1706" y="3679"/>
                    <a:pt x="1643" y="3532"/>
                    <a:pt x="1579" y="3385"/>
                  </a:cubicBezTo>
                  <a:cubicBezTo>
                    <a:pt x="1519" y="3241"/>
                    <a:pt x="1453" y="3094"/>
                    <a:pt x="1405" y="2947"/>
                  </a:cubicBezTo>
                  <a:cubicBezTo>
                    <a:pt x="1396" y="2883"/>
                    <a:pt x="1389" y="2823"/>
                    <a:pt x="1385" y="2759"/>
                  </a:cubicBezTo>
                  <a:cubicBezTo>
                    <a:pt x="1392" y="2552"/>
                    <a:pt x="1416" y="2345"/>
                    <a:pt x="1459" y="2140"/>
                  </a:cubicBezTo>
                  <a:cubicBezTo>
                    <a:pt x="1489" y="2047"/>
                    <a:pt x="1522" y="1957"/>
                    <a:pt x="1566" y="1867"/>
                  </a:cubicBezTo>
                  <a:cubicBezTo>
                    <a:pt x="1636" y="1759"/>
                    <a:pt x="1713" y="1659"/>
                    <a:pt x="1800" y="1562"/>
                  </a:cubicBezTo>
                  <a:cubicBezTo>
                    <a:pt x="1904" y="1462"/>
                    <a:pt x="2014" y="1368"/>
                    <a:pt x="2135" y="1291"/>
                  </a:cubicBezTo>
                  <a:cubicBezTo>
                    <a:pt x="2212" y="1251"/>
                    <a:pt x="2285" y="1217"/>
                    <a:pt x="2365" y="1188"/>
                  </a:cubicBezTo>
                  <a:cubicBezTo>
                    <a:pt x="2476" y="1171"/>
                    <a:pt x="2589" y="1168"/>
                    <a:pt x="2700" y="1168"/>
                  </a:cubicBezTo>
                  <a:lnTo>
                    <a:pt x="2914" y="1168"/>
                  </a:lnTo>
                  <a:cubicBezTo>
                    <a:pt x="3021" y="1154"/>
                    <a:pt x="3115" y="1117"/>
                    <a:pt x="3198" y="1050"/>
                  </a:cubicBezTo>
                  <a:cubicBezTo>
                    <a:pt x="3319" y="956"/>
                    <a:pt x="3399" y="816"/>
                    <a:pt x="3419" y="666"/>
                  </a:cubicBezTo>
                  <a:cubicBezTo>
                    <a:pt x="3439" y="512"/>
                    <a:pt x="3396" y="354"/>
                    <a:pt x="3302" y="234"/>
                  </a:cubicBezTo>
                  <a:cubicBezTo>
                    <a:pt x="3218" y="121"/>
                    <a:pt x="3064" y="13"/>
                    <a:pt x="2917" y="10"/>
                  </a:cubicBezTo>
                  <a:cubicBezTo>
                    <a:pt x="2803" y="7"/>
                    <a:pt x="2686" y="4"/>
                    <a:pt x="2573" y="4"/>
                  </a:cubicBezTo>
                  <a:cubicBezTo>
                    <a:pt x="2500" y="2"/>
                    <a:pt x="2428" y="0"/>
                    <a:pt x="23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4" name="Google Shape;2024;p40"/>
            <p:cNvSpPr/>
            <p:nvPr/>
          </p:nvSpPr>
          <p:spPr>
            <a:xfrm>
              <a:off x="1824250" y="1008625"/>
              <a:ext cx="144250" cy="170625"/>
            </a:xfrm>
            <a:custGeom>
              <a:avLst/>
              <a:gdLst/>
              <a:ahLst/>
              <a:cxnLst/>
              <a:rect l="l" t="t" r="r" b="b"/>
              <a:pathLst>
                <a:path w="5770" h="6825" extrusionOk="0">
                  <a:moveTo>
                    <a:pt x="5328" y="3645"/>
                  </a:moveTo>
                  <a:lnTo>
                    <a:pt x="5328" y="3645"/>
                  </a:lnTo>
                  <a:cubicBezTo>
                    <a:pt x="5328" y="3645"/>
                    <a:pt x="5331" y="3651"/>
                    <a:pt x="5339" y="3661"/>
                  </a:cubicBezTo>
                  <a:cubicBezTo>
                    <a:pt x="5335" y="3655"/>
                    <a:pt x="5332" y="3650"/>
                    <a:pt x="5328" y="3645"/>
                  </a:cubicBezTo>
                  <a:close/>
                  <a:moveTo>
                    <a:pt x="2545" y="352"/>
                  </a:moveTo>
                  <a:cubicBezTo>
                    <a:pt x="2590" y="352"/>
                    <a:pt x="2636" y="353"/>
                    <a:pt x="2683" y="354"/>
                  </a:cubicBezTo>
                  <a:lnTo>
                    <a:pt x="2750" y="354"/>
                  </a:lnTo>
                  <a:cubicBezTo>
                    <a:pt x="2863" y="357"/>
                    <a:pt x="2977" y="357"/>
                    <a:pt x="3091" y="360"/>
                  </a:cubicBezTo>
                  <a:cubicBezTo>
                    <a:pt x="3164" y="364"/>
                    <a:pt x="3275" y="430"/>
                    <a:pt x="3342" y="518"/>
                  </a:cubicBezTo>
                  <a:cubicBezTo>
                    <a:pt x="3405" y="601"/>
                    <a:pt x="3436" y="711"/>
                    <a:pt x="3422" y="819"/>
                  </a:cubicBezTo>
                  <a:cubicBezTo>
                    <a:pt x="3408" y="925"/>
                    <a:pt x="3352" y="1023"/>
                    <a:pt x="3268" y="1089"/>
                  </a:cubicBezTo>
                  <a:cubicBezTo>
                    <a:pt x="3212" y="1129"/>
                    <a:pt x="3147" y="1157"/>
                    <a:pt x="3081" y="1169"/>
                  </a:cubicBezTo>
                  <a:lnTo>
                    <a:pt x="2877" y="1166"/>
                  </a:lnTo>
                  <a:cubicBezTo>
                    <a:pt x="2763" y="1166"/>
                    <a:pt x="2639" y="1169"/>
                    <a:pt x="2516" y="1189"/>
                  </a:cubicBezTo>
                  <a:lnTo>
                    <a:pt x="2482" y="1200"/>
                  </a:lnTo>
                  <a:cubicBezTo>
                    <a:pt x="2405" y="1226"/>
                    <a:pt x="2321" y="1263"/>
                    <a:pt x="2218" y="1320"/>
                  </a:cubicBezTo>
                  <a:cubicBezTo>
                    <a:pt x="2101" y="1393"/>
                    <a:pt x="1988" y="1487"/>
                    <a:pt x="1847" y="1621"/>
                  </a:cubicBezTo>
                  <a:cubicBezTo>
                    <a:pt x="1750" y="1728"/>
                    <a:pt x="1666" y="1839"/>
                    <a:pt x="1596" y="1949"/>
                  </a:cubicBezTo>
                  <a:lnTo>
                    <a:pt x="1586" y="1966"/>
                  </a:lnTo>
                  <a:cubicBezTo>
                    <a:pt x="1539" y="2060"/>
                    <a:pt x="1499" y="2160"/>
                    <a:pt x="1462" y="2280"/>
                  </a:cubicBezTo>
                  <a:cubicBezTo>
                    <a:pt x="1422" y="2474"/>
                    <a:pt x="1395" y="2685"/>
                    <a:pt x="1386" y="2946"/>
                  </a:cubicBezTo>
                  <a:cubicBezTo>
                    <a:pt x="1389" y="3016"/>
                    <a:pt x="1395" y="3083"/>
                    <a:pt x="1409" y="3150"/>
                  </a:cubicBezTo>
                  <a:lnTo>
                    <a:pt x="1415" y="3176"/>
                  </a:lnTo>
                  <a:cubicBezTo>
                    <a:pt x="1459" y="3313"/>
                    <a:pt x="1516" y="3444"/>
                    <a:pt x="1569" y="3571"/>
                  </a:cubicBezTo>
                  <a:lnTo>
                    <a:pt x="1596" y="3631"/>
                  </a:lnTo>
                  <a:cubicBezTo>
                    <a:pt x="1650" y="3755"/>
                    <a:pt x="1719" y="3919"/>
                    <a:pt x="1810" y="4089"/>
                  </a:cubicBezTo>
                  <a:cubicBezTo>
                    <a:pt x="1860" y="4173"/>
                    <a:pt x="1920" y="4273"/>
                    <a:pt x="1994" y="4367"/>
                  </a:cubicBezTo>
                  <a:cubicBezTo>
                    <a:pt x="2061" y="4457"/>
                    <a:pt x="2141" y="4548"/>
                    <a:pt x="2235" y="4648"/>
                  </a:cubicBezTo>
                  <a:cubicBezTo>
                    <a:pt x="2519" y="4919"/>
                    <a:pt x="2760" y="5113"/>
                    <a:pt x="3000" y="5266"/>
                  </a:cubicBezTo>
                  <a:lnTo>
                    <a:pt x="3017" y="5277"/>
                  </a:lnTo>
                  <a:cubicBezTo>
                    <a:pt x="3104" y="5317"/>
                    <a:pt x="3181" y="5350"/>
                    <a:pt x="3255" y="5374"/>
                  </a:cubicBezTo>
                  <a:lnTo>
                    <a:pt x="3278" y="5380"/>
                  </a:lnTo>
                  <a:cubicBezTo>
                    <a:pt x="3318" y="5387"/>
                    <a:pt x="3355" y="5394"/>
                    <a:pt x="3392" y="5397"/>
                  </a:cubicBezTo>
                  <a:lnTo>
                    <a:pt x="3408" y="5400"/>
                  </a:lnTo>
                  <a:lnTo>
                    <a:pt x="3425" y="5397"/>
                  </a:lnTo>
                  <a:cubicBezTo>
                    <a:pt x="3516" y="5391"/>
                    <a:pt x="3613" y="5377"/>
                    <a:pt x="3740" y="5346"/>
                  </a:cubicBezTo>
                  <a:cubicBezTo>
                    <a:pt x="3800" y="5330"/>
                    <a:pt x="3860" y="5306"/>
                    <a:pt x="3917" y="5283"/>
                  </a:cubicBezTo>
                  <a:lnTo>
                    <a:pt x="3950" y="5263"/>
                  </a:lnTo>
                  <a:cubicBezTo>
                    <a:pt x="3967" y="5250"/>
                    <a:pt x="3984" y="5240"/>
                    <a:pt x="3997" y="5226"/>
                  </a:cubicBezTo>
                  <a:lnTo>
                    <a:pt x="4017" y="5206"/>
                  </a:lnTo>
                  <a:cubicBezTo>
                    <a:pt x="4070" y="5146"/>
                    <a:pt x="4115" y="5090"/>
                    <a:pt x="4155" y="5036"/>
                  </a:cubicBezTo>
                  <a:lnTo>
                    <a:pt x="4168" y="5005"/>
                  </a:lnTo>
                  <a:cubicBezTo>
                    <a:pt x="4218" y="4899"/>
                    <a:pt x="4251" y="4789"/>
                    <a:pt x="4275" y="4698"/>
                  </a:cubicBezTo>
                  <a:cubicBezTo>
                    <a:pt x="4302" y="4581"/>
                    <a:pt x="4335" y="4423"/>
                    <a:pt x="4345" y="4256"/>
                  </a:cubicBezTo>
                  <a:lnTo>
                    <a:pt x="4345" y="4247"/>
                  </a:lnTo>
                  <a:lnTo>
                    <a:pt x="4345" y="4236"/>
                  </a:lnTo>
                  <a:cubicBezTo>
                    <a:pt x="4342" y="4170"/>
                    <a:pt x="4335" y="4102"/>
                    <a:pt x="4325" y="4039"/>
                  </a:cubicBezTo>
                  <a:cubicBezTo>
                    <a:pt x="4322" y="4019"/>
                    <a:pt x="4318" y="4002"/>
                    <a:pt x="4315" y="3982"/>
                  </a:cubicBezTo>
                  <a:cubicBezTo>
                    <a:pt x="4311" y="3966"/>
                    <a:pt x="4305" y="3942"/>
                    <a:pt x="4305" y="3935"/>
                  </a:cubicBezTo>
                  <a:lnTo>
                    <a:pt x="4305" y="3862"/>
                  </a:lnTo>
                  <a:cubicBezTo>
                    <a:pt x="4302" y="3815"/>
                    <a:pt x="4302" y="3768"/>
                    <a:pt x="4308" y="3715"/>
                  </a:cubicBezTo>
                  <a:lnTo>
                    <a:pt x="4311" y="3698"/>
                  </a:lnTo>
                  <a:lnTo>
                    <a:pt x="4311" y="3678"/>
                  </a:lnTo>
                  <a:cubicBezTo>
                    <a:pt x="4302" y="3494"/>
                    <a:pt x="4419" y="3310"/>
                    <a:pt x="4592" y="3243"/>
                  </a:cubicBezTo>
                  <a:cubicBezTo>
                    <a:pt x="4647" y="3221"/>
                    <a:pt x="4706" y="3209"/>
                    <a:pt x="4765" y="3209"/>
                  </a:cubicBezTo>
                  <a:cubicBezTo>
                    <a:pt x="4860" y="3209"/>
                    <a:pt x="4954" y="3239"/>
                    <a:pt x="5030" y="3296"/>
                  </a:cubicBezTo>
                  <a:lnTo>
                    <a:pt x="5091" y="3344"/>
                  </a:lnTo>
                  <a:cubicBezTo>
                    <a:pt x="5124" y="3370"/>
                    <a:pt x="5161" y="3407"/>
                    <a:pt x="5198" y="3444"/>
                  </a:cubicBezTo>
                  <a:lnTo>
                    <a:pt x="5231" y="3480"/>
                  </a:lnTo>
                  <a:cubicBezTo>
                    <a:pt x="5258" y="3508"/>
                    <a:pt x="5278" y="3551"/>
                    <a:pt x="5305" y="3601"/>
                  </a:cubicBezTo>
                  <a:cubicBezTo>
                    <a:pt x="5312" y="3615"/>
                    <a:pt x="5319" y="3630"/>
                    <a:pt x="5328" y="3645"/>
                  </a:cubicBezTo>
                  <a:lnTo>
                    <a:pt x="5328" y="3645"/>
                  </a:lnTo>
                  <a:lnTo>
                    <a:pt x="5499" y="3597"/>
                  </a:lnTo>
                  <a:lnTo>
                    <a:pt x="5499" y="3597"/>
                  </a:lnTo>
                  <a:lnTo>
                    <a:pt x="5335" y="3665"/>
                  </a:lnTo>
                  <a:lnTo>
                    <a:pt x="5342" y="3691"/>
                  </a:lnTo>
                  <a:cubicBezTo>
                    <a:pt x="5359" y="3748"/>
                    <a:pt x="5375" y="3801"/>
                    <a:pt x="5385" y="3858"/>
                  </a:cubicBezTo>
                  <a:cubicBezTo>
                    <a:pt x="5388" y="3882"/>
                    <a:pt x="5392" y="3902"/>
                    <a:pt x="5395" y="3926"/>
                  </a:cubicBezTo>
                  <a:cubicBezTo>
                    <a:pt x="5419" y="4073"/>
                    <a:pt x="5415" y="4230"/>
                    <a:pt x="5412" y="4390"/>
                  </a:cubicBezTo>
                  <a:cubicBezTo>
                    <a:pt x="5405" y="4591"/>
                    <a:pt x="5351" y="4792"/>
                    <a:pt x="5294" y="5005"/>
                  </a:cubicBezTo>
                  <a:lnTo>
                    <a:pt x="5274" y="5076"/>
                  </a:lnTo>
                  <a:cubicBezTo>
                    <a:pt x="5238" y="5220"/>
                    <a:pt x="5198" y="5360"/>
                    <a:pt x="5131" y="5481"/>
                  </a:cubicBezTo>
                  <a:cubicBezTo>
                    <a:pt x="5061" y="5607"/>
                    <a:pt x="4993" y="5725"/>
                    <a:pt x="4900" y="5828"/>
                  </a:cubicBezTo>
                  <a:lnTo>
                    <a:pt x="4873" y="5859"/>
                  </a:lnTo>
                  <a:cubicBezTo>
                    <a:pt x="4783" y="5959"/>
                    <a:pt x="4696" y="6059"/>
                    <a:pt x="4596" y="6126"/>
                  </a:cubicBezTo>
                  <a:cubicBezTo>
                    <a:pt x="4462" y="6217"/>
                    <a:pt x="4339" y="6283"/>
                    <a:pt x="4218" y="6323"/>
                  </a:cubicBezTo>
                  <a:cubicBezTo>
                    <a:pt x="4094" y="6363"/>
                    <a:pt x="3964" y="6397"/>
                    <a:pt x="3806" y="6434"/>
                  </a:cubicBezTo>
                  <a:cubicBezTo>
                    <a:pt x="3726" y="6450"/>
                    <a:pt x="3656" y="6461"/>
                    <a:pt x="3593" y="6467"/>
                  </a:cubicBezTo>
                  <a:cubicBezTo>
                    <a:pt x="3539" y="6471"/>
                    <a:pt x="3477" y="6474"/>
                    <a:pt x="3412" y="6474"/>
                  </a:cubicBezTo>
                  <a:cubicBezTo>
                    <a:pt x="3347" y="6474"/>
                    <a:pt x="3280" y="6471"/>
                    <a:pt x="3215" y="6461"/>
                  </a:cubicBezTo>
                  <a:cubicBezTo>
                    <a:pt x="3104" y="6447"/>
                    <a:pt x="2984" y="6417"/>
                    <a:pt x="2846" y="6370"/>
                  </a:cubicBezTo>
                  <a:cubicBezTo>
                    <a:pt x="2663" y="6310"/>
                    <a:pt x="2476" y="6209"/>
                    <a:pt x="2255" y="6056"/>
                  </a:cubicBezTo>
                  <a:cubicBezTo>
                    <a:pt x="2114" y="5962"/>
                    <a:pt x="1974" y="5848"/>
                    <a:pt x="1817" y="5712"/>
                  </a:cubicBezTo>
                  <a:cubicBezTo>
                    <a:pt x="1636" y="5551"/>
                    <a:pt x="1466" y="5383"/>
                    <a:pt x="1305" y="5210"/>
                  </a:cubicBezTo>
                  <a:cubicBezTo>
                    <a:pt x="1198" y="5090"/>
                    <a:pt x="1094" y="4949"/>
                    <a:pt x="984" y="4761"/>
                  </a:cubicBezTo>
                  <a:lnTo>
                    <a:pt x="964" y="4732"/>
                  </a:lnTo>
                  <a:cubicBezTo>
                    <a:pt x="890" y="4604"/>
                    <a:pt x="816" y="4488"/>
                    <a:pt x="759" y="4360"/>
                  </a:cubicBezTo>
                  <a:lnTo>
                    <a:pt x="739" y="4317"/>
                  </a:lnTo>
                  <a:cubicBezTo>
                    <a:pt x="710" y="4243"/>
                    <a:pt x="676" y="4170"/>
                    <a:pt x="646" y="4096"/>
                  </a:cubicBezTo>
                  <a:lnTo>
                    <a:pt x="616" y="4022"/>
                  </a:lnTo>
                  <a:cubicBezTo>
                    <a:pt x="549" y="3862"/>
                    <a:pt x="486" y="3708"/>
                    <a:pt x="435" y="3551"/>
                  </a:cubicBezTo>
                  <a:cubicBezTo>
                    <a:pt x="398" y="3427"/>
                    <a:pt x="362" y="3293"/>
                    <a:pt x="358" y="3173"/>
                  </a:cubicBezTo>
                  <a:cubicBezTo>
                    <a:pt x="355" y="3036"/>
                    <a:pt x="355" y="2885"/>
                    <a:pt x="369" y="2738"/>
                  </a:cubicBezTo>
                  <a:cubicBezTo>
                    <a:pt x="378" y="2637"/>
                    <a:pt x="392" y="2504"/>
                    <a:pt x="415" y="2370"/>
                  </a:cubicBezTo>
                  <a:cubicBezTo>
                    <a:pt x="452" y="2163"/>
                    <a:pt x="495" y="1989"/>
                    <a:pt x="549" y="1835"/>
                  </a:cubicBezTo>
                  <a:cubicBezTo>
                    <a:pt x="603" y="1688"/>
                    <a:pt x="683" y="1538"/>
                    <a:pt x="779" y="1380"/>
                  </a:cubicBezTo>
                  <a:cubicBezTo>
                    <a:pt x="824" y="1313"/>
                    <a:pt x="873" y="1250"/>
                    <a:pt x="934" y="1183"/>
                  </a:cubicBezTo>
                  <a:lnTo>
                    <a:pt x="967" y="1146"/>
                  </a:lnTo>
                  <a:cubicBezTo>
                    <a:pt x="1060" y="1043"/>
                    <a:pt x="1161" y="936"/>
                    <a:pt x="1272" y="856"/>
                  </a:cubicBezTo>
                  <a:lnTo>
                    <a:pt x="1312" y="825"/>
                  </a:lnTo>
                  <a:cubicBezTo>
                    <a:pt x="1386" y="765"/>
                    <a:pt x="1455" y="711"/>
                    <a:pt x="1529" y="665"/>
                  </a:cubicBezTo>
                  <a:cubicBezTo>
                    <a:pt x="1622" y="608"/>
                    <a:pt x="1727" y="544"/>
                    <a:pt x="1830" y="498"/>
                  </a:cubicBezTo>
                  <a:lnTo>
                    <a:pt x="1860" y="484"/>
                  </a:lnTo>
                  <a:cubicBezTo>
                    <a:pt x="1900" y="464"/>
                    <a:pt x="1940" y="447"/>
                    <a:pt x="1974" y="437"/>
                  </a:cubicBezTo>
                  <a:lnTo>
                    <a:pt x="2008" y="430"/>
                  </a:lnTo>
                  <a:cubicBezTo>
                    <a:pt x="2091" y="407"/>
                    <a:pt x="2171" y="384"/>
                    <a:pt x="2252" y="370"/>
                  </a:cubicBezTo>
                  <a:cubicBezTo>
                    <a:pt x="2346" y="356"/>
                    <a:pt x="2444" y="352"/>
                    <a:pt x="2545" y="352"/>
                  </a:cubicBezTo>
                  <a:close/>
                  <a:moveTo>
                    <a:pt x="2529" y="0"/>
                  </a:moveTo>
                  <a:cubicBezTo>
                    <a:pt x="2420" y="0"/>
                    <a:pt x="2309" y="5"/>
                    <a:pt x="2195" y="22"/>
                  </a:cubicBezTo>
                  <a:cubicBezTo>
                    <a:pt x="2097" y="39"/>
                    <a:pt x="2004" y="66"/>
                    <a:pt x="1914" y="89"/>
                  </a:cubicBezTo>
                  <a:lnTo>
                    <a:pt x="1880" y="99"/>
                  </a:lnTo>
                  <a:cubicBezTo>
                    <a:pt x="1817" y="116"/>
                    <a:pt x="1763" y="143"/>
                    <a:pt x="1713" y="166"/>
                  </a:cubicBezTo>
                  <a:lnTo>
                    <a:pt x="1687" y="176"/>
                  </a:lnTo>
                  <a:cubicBezTo>
                    <a:pt x="1562" y="233"/>
                    <a:pt x="1449" y="303"/>
                    <a:pt x="1341" y="367"/>
                  </a:cubicBezTo>
                  <a:cubicBezTo>
                    <a:pt x="1255" y="424"/>
                    <a:pt x="1174" y="484"/>
                    <a:pt x="1097" y="544"/>
                  </a:cubicBezTo>
                  <a:lnTo>
                    <a:pt x="1057" y="575"/>
                  </a:lnTo>
                  <a:cubicBezTo>
                    <a:pt x="927" y="675"/>
                    <a:pt x="813" y="791"/>
                    <a:pt x="706" y="909"/>
                  </a:cubicBezTo>
                  <a:lnTo>
                    <a:pt x="670" y="949"/>
                  </a:lnTo>
                  <a:cubicBezTo>
                    <a:pt x="596" y="1032"/>
                    <a:pt x="539" y="1109"/>
                    <a:pt x="486" y="1193"/>
                  </a:cubicBezTo>
                  <a:cubicBezTo>
                    <a:pt x="372" y="1367"/>
                    <a:pt x="282" y="1544"/>
                    <a:pt x="222" y="1714"/>
                  </a:cubicBezTo>
                  <a:cubicBezTo>
                    <a:pt x="157" y="1889"/>
                    <a:pt x="108" y="2083"/>
                    <a:pt x="68" y="2310"/>
                  </a:cubicBezTo>
                  <a:cubicBezTo>
                    <a:pt x="44" y="2454"/>
                    <a:pt x="27" y="2597"/>
                    <a:pt x="17" y="2705"/>
                  </a:cubicBezTo>
                  <a:cubicBezTo>
                    <a:pt x="1" y="2869"/>
                    <a:pt x="4" y="3032"/>
                    <a:pt x="7" y="3183"/>
                  </a:cubicBezTo>
                  <a:cubicBezTo>
                    <a:pt x="11" y="3347"/>
                    <a:pt x="54" y="3508"/>
                    <a:pt x="101" y="3654"/>
                  </a:cubicBezTo>
                  <a:cubicBezTo>
                    <a:pt x="154" y="3829"/>
                    <a:pt x="222" y="3996"/>
                    <a:pt x="288" y="4156"/>
                  </a:cubicBezTo>
                  <a:lnTo>
                    <a:pt x="322" y="4230"/>
                  </a:lnTo>
                  <a:cubicBezTo>
                    <a:pt x="352" y="4307"/>
                    <a:pt x="385" y="4383"/>
                    <a:pt x="418" y="4460"/>
                  </a:cubicBezTo>
                  <a:lnTo>
                    <a:pt x="438" y="4504"/>
                  </a:lnTo>
                  <a:cubicBezTo>
                    <a:pt x="506" y="4651"/>
                    <a:pt x="586" y="4785"/>
                    <a:pt x="663" y="4915"/>
                  </a:cubicBezTo>
                  <a:lnTo>
                    <a:pt x="683" y="4942"/>
                  </a:lnTo>
                  <a:cubicBezTo>
                    <a:pt x="807" y="5150"/>
                    <a:pt x="920" y="5306"/>
                    <a:pt x="1044" y="5444"/>
                  </a:cubicBezTo>
                  <a:cubicBezTo>
                    <a:pt x="1211" y="5627"/>
                    <a:pt x="1395" y="5808"/>
                    <a:pt x="1586" y="5976"/>
                  </a:cubicBezTo>
                  <a:cubicBezTo>
                    <a:pt x="1750" y="6119"/>
                    <a:pt x="1903" y="6243"/>
                    <a:pt x="2054" y="6347"/>
                  </a:cubicBezTo>
                  <a:cubicBezTo>
                    <a:pt x="2301" y="6518"/>
                    <a:pt x="2519" y="6635"/>
                    <a:pt x="2736" y="6705"/>
                  </a:cubicBezTo>
                  <a:cubicBezTo>
                    <a:pt x="2894" y="6758"/>
                    <a:pt x="3034" y="6791"/>
                    <a:pt x="3167" y="6811"/>
                  </a:cubicBezTo>
                  <a:cubicBezTo>
                    <a:pt x="3248" y="6822"/>
                    <a:pt x="3328" y="6825"/>
                    <a:pt x="3405" y="6825"/>
                  </a:cubicBezTo>
                  <a:cubicBezTo>
                    <a:pt x="3482" y="6825"/>
                    <a:pt x="3553" y="6822"/>
                    <a:pt x="3616" y="6819"/>
                  </a:cubicBezTo>
                  <a:cubicBezTo>
                    <a:pt x="3696" y="6811"/>
                    <a:pt x="3786" y="6798"/>
                    <a:pt x="3883" y="6775"/>
                  </a:cubicBezTo>
                  <a:cubicBezTo>
                    <a:pt x="4050" y="6738"/>
                    <a:pt x="4191" y="6701"/>
                    <a:pt x="4331" y="6655"/>
                  </a:cubicBezTo>
                  <a:cubicBezTo>
                    <a:pt x="4482" y="6604"/>
                    <a:pt x="4632" y="6527"/>
                    <a:pt x="4797" y="6417"/>
                  </a:cubicBezTo>
                  <a:cubicBezTo>
                    <a:pt x="4930" y="6323"/>
                    <a:pt x="5038" y="6206"/>
                    <a:pt x="5138" y="6089"/>
                  </a:cubicBezTo>
                  <a:lnTo>
                    <a:pt x="5161" y="6062"/>
                  </a:lnTo>
                  <a:cubicBezTo>
                    <a:pt x="5282" y="5932"/>
                    <a:pt x="5359" y="5788"/>
                    <a:pt x="5435" y="5651"/>
                  </a:cubicBezTo>
                  <a:cubicBezTo>
                    <a:pt x="5526" y="5494"/>
                    <a:pt x="5572" y="5326"/>
                    <a:pt x="5616" y="5166"/>
                  </a:cubicBezTo>
                  <a:lnTo>
                    <a:pt x="5636" y="5096"/>
                  </a:lnTo>
                  <a:cubicBezTo>
                    <a:pt x="5696" y="4872"/>
                    <a:pt x="5756" y="4644"/>
                    <a:pt x="5763" y="4397"/>
                  </a:cubicBezTo>
                  <a:cubicBezTo>
                    <a:pt x="5766" y="4230"/>
                    <a:pt x="5770" y="4049"/>
                    <a:pt x="5743" y="3875"/>
                  </a:cubicBezTo>
                  <a:cubicBezTo>
                    <a:pt x="5740" y="3849"/>
                    <a:pt x="5736" y="3821"/>
                    <a:pt x="5730" y="3795"/>
                  </a:cubicBezTo>
                  <a:cubicBezTo>
                    <a:pt x="5716" y="3728"/>
                    <a:pt x="5700" y="3661"/>
                    <a:pt x="5683" y="3597"/>
                  </a:cubicBezTo>
                  <a:lnTo>
                    <a:pt x="5673" y="3565"/>
                  </a:lnTo>
                  <a:cubicBezTo>
                    <a:pt x="5669" y="3548"/>
                    <a:pt x="5663" y="3520"/>
                    <a:pt x="5646" y="3491"/>
                  </a:cubicBezTo>
                  <a:cubicBezTo>
                    <a:pt x="5636" y="3474"/>
                    <a:pt x="5626" y="3457"/>
                    <a:pt x="5616" y="3437"/>
                  </a:cubicBezTo>
                  <a:cubicBezTo>
                    <a:pt x="5583" y="3374"/>
                    <a:pt x="5546" y="3300"/>
                    <a:pt x="5482" y="3236"/>
                  </a:cubicBezTo>
                  <a:lnTo>
                    <a:pt x="5452" y="3203"/>
                  </a:lnTo>
                  <a:cubicBezTo>
                    <a:pt x="5405" y="3156"/>
                    <a:pt x="5359" y="3106"/>
                    <a:pt x="5302" y="3063"/>
                  </a:cubicBezTo>
                  <a:lnTo>
                    <a:pt x="5245" y="3019"/>
                  </a:lnTo>
                  <a:cubicBezTo>
                    <a:pt x="5107" y="2913"/>
                    <a:pt x="4932" y="2857"/>
                    <a:pt x="4757" y="2857"/>
                  </a:cubicBezTo>
                  <a:cubicBezTo>
                    <a:pt x="4655" y="2857"/>
                    <a:pt x="4554" y="2876"/>
                    <a:pt x="4459" y="2915"/>
                  </a:cubicBezTo>
                  <a:cubicBezTo>
                    <a:pt x="4155" y="3039"/>
                    <a:pt x="3950" y="3350"/>
                    <a:pt x="3960" y="3675"/>
                  </a:cubicBezTo>
                  <a:cubicBezTo>
                    <a:pt x="3947" y="3748"/>
                    <a:pt x="3950" y="3815"/>
                    <a:pt x="3954" y="3875"/>
                  </a:cubicBezTo>
                  <a:lnTo>
                    <a:pt x="3954" y="3939"/>
                  </a:lnTo>
                  <a:cubicBezTo>
                    <a:pt x="3954" y="3982"/>
                    <a:pt x="3964" y="4026"/>
                    <a:pt x="3970" y="4059"/>
                  </a:cubicBezTo>
                  <a:cubicBezTo>
                    <a:pt x="3974" y="4073"/>
                    <a:pt x="3977" y="4082"/>
                    <a:pt x="3977" y="4096"/>
                  </a:cubicBezTo>
                  <a:cubicBezTo>
                    <a:pt x="3987" y="4142"/>
                    <a:pt x="3990" y="4193"/>
                    <a:pt x="3994" y="4243"/>
                  </a:cubicBezTo>
                  <a:cubicBezTo>
                    <a:pt x="3984" y="4380"/>
                    <a:pt x="3957" y="4517"/>
                    <a:pt x="3934" y="4611"/>
                  </a:cubicBezTo>
                  <a:cubicBezTo>
                    <a:pt x="3917" y="4678"/>
                    <a:pt x="3890" y="4765"/>
                    <a:pt x="3854" y="4849"/>
                  </a:cubicBezTo>
                  <a:cubicBezTo>
                    <a:pt x="3826" y="4889"/>
                    <a:pt x="3797" y="4925"/>
                    <a:pt x="3763" y="4962"/>
                  </a:cubicBezTo>
                  <a:cubicBezTo>
                    <a:pt x="3760" y="4965"/>
                    <a:pt x="3760" y="4965"/>
                    <a:pt x="3760" y="4969"/>
                  </a:cubicBezTo>
                  <a:cubicBezTo>
                    <a:pt x="3716" y="4985"/>
                    <a:pt x="3680" y="4999"/>
                    <a:pt x="3649" y="5009"/>
                  </a:cubicBezTo>
                  <a:cubicBezTo>
                    <a:pt x="3559" y="5025"/>
                    <a:pt x="3485" y="5039"/>
                    <a:pt x="3412" y="5045"/>
                  </a:cubicBezTo>
                  <a:cubicBezTo>
                    <a:pt x="3395" y="5042"/>
                    <a:pt x="3375" y="5039"/>
                    <a:pt x="3355" y="5039"/>
                  </a:cubicBezTo>
                  <a:cubicBezTo>
                    <a:pt x="3301" y="5019"/>
                    <a:pt x="3244" y="4992"/>
                    <a:pt x="3181" y="4962"/>
                  </a:cubicBezTo>
                  <a:cubicBezTo>
                    <a:pt x="2964" y="4825"/>
                    <a:pt x="2740" y="4644"/>
                    <a:pt x="2485" y="4397"/>
                  </a:cubicBezTo>
                  <a:cubicBezTo>
                    <a:pt x="2402" y="4313"/>
                    <a:pt x="2335" y="4233"/>
                    <a:pt x="2275" y="4153"/>
                  </a:cubicBezTo>
                  <a:cubicBezTo>
                    <a:pt x="2218" y="4079"/>
                    <a:pt x="2168" y="4002"/>
                    <a:pt x="2114" y="3915"/>
                  </a:cubicBezTo>
                  <a:cubicBezTo>
                    <a:pt x="2037" y="3765"/>
                    <a:pt x="1971" y="3611"/>
                    <a:pt x="1920" y="3494"/>
                  </a:cubicBezTo>
                  <a:lnTo>
                    <a:pt x="1894" y="3430"/>
                  </a:lnTo>
                  <a:cubicBezTo>
                    <a:pt x="1840" y="3310"/>
                    <a:pt x="1793" y="3196"/>
                    <a:pt x="1753" y="3079"/>
                  </a:cubicBezTo>
                  <a:cubicBezTo>
                    <a:pt x="1743" y="3029"/>
                    <a:pt x="1739" y="2979"/>
                    <a:pt x="1736" y="2946"/>
                  </a:cubicBezTo>
                  <a:cubicBezTo>
                    <a:pt x="1747" y="2722"/>
                    <a:pt x="1770" y="2527"/>
                    <a:pt x="1803" y="2370"/>
                  </a:cubicBezTo>
                  <a:cubicBezTo>
                    <a:pt x="1830" y="2287"/>
                    <a:pt x="1860" y="2206"/>
                    <a:pt x="1897" y="2129"/>
                  </a:cubicBezTo>
                  <a:cubicBezTo>
                    <a:pt x="1957" y="2035"/>
                    <a:pt x="2028" y="1946"/>
                    <a:pt x="2097" y="1865"/>
                  </a:cubicBezTo>
                  <a:cubicBezTo>
                    <a:pt x="2211" y="1759"/>
                    <a:pt x="2309" y="1678"/>
                    <a:pt x="2395" y="1625"/>
                  </a:cubicBezTo>
                  <a:cubicBezTo>
                    <a:pt x="2465" y="1584"/>
                    <a:pt x="2525" y="1558"/>
                    <a:pt x="2585" y="1538"/>
                  </a:cubicBezTo>
                  <a:cubicBezTo>
                    <a:pt x="2683" y="1521"/>
                    <a:pt x="2783" y="1518"/>
                    <a:pt x="2874" y="1518"/>
                  </a:cubicBezTo>
                  <a:lnTo>
                    <a:pt x="3091" y="1521"/>
                  </a:lnTo>
                  <a:lnTo>
                    <a:pt x="3114" y="1518"/>
                  </a:lnTo>
                  <a:cubicBezTo>
                    <a:pt x="3252" y="1501"/>
                    <a:pt x="3372" y="1450"/>
                    <a:pt x="3482" y="1367"/>
                  </a:cubicBezTo>
                  <a:cubicBezTo>
                    <a:pt x="3639" y="1246"/>
                    <a:pt x="3743" y="1063"/>
                    <a:pt x="3769" y="862"/>
                  </a:cubicBezTo>
                  <a:cubicBezTo>
                    <a:pt x="3797" y="665"/>
                    <a:pt x="3740" y="461"/>
                    <a:pt x="3619" y="303"/>
                  </a:cubicBezTo>
                  <a:cubicBezTo>
                    <a:pt x="3519" y="169"/>
                    <a:pt x="3322" y="16"/>
                    <a:pt x="3098" y="9"/>
                  </a:cubicBezTo>
                  <a:cubicBezTo>
                    <a:pt x="2984" y="6"/>
                    <a:pt x="2866" y="2"/>
                    <a:pt x="2753" y="2"/>
                  </a:cubicBezTo>
                  <a:lnTo>
                    <a:pt x="2686" y="2"/>
                  </a:lnTo>
                  <a:cubicBezTo>
                    <a:pt x="2634" y="1"/>
                    <a:pt x="2582" y="0"/>
                    <a:pt x="2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025" name="Google Shape;2025;p40"/>
          <p:cNvGrpSpPr/>
          <p:nvPr/>
        </p:nvGrpSpPr>
        <p:grpSpPr>
          <a:xfrm>
            <a:off x="914080" y="417372"/>
            <a:ext cx="830801" cy="671377"/>
            <a:chOff x="2977700" y="3322575"/>
            <a:chExt cx="833803" cy="777898"/>
          </a:xfrm>
        </p:grpSpPr>
        <p:sp>
          <p:nvSpPr>
            <p:cNvPr id="2026" name="Google Shape;2026;p40"/>
            <p:cNvSpPr/>
            <p:nvPr/>
          </p:nvSpPr>
          <p:spPr>
            <a:xfrm>
              <a:off x="3418111" y="3348301"/>
              <a:ext cx="162024" cy="183486"/>
            </a:xfrm>
            <a:custGeom>
              <a:avLst/>
              <a:gdLst/>
              <a:ahLst/>
              <a:cxnLst/>
              <a:rect l="l" t="t" r="r" b="b"/>
              <a:pathLst>
                <a:path w="951" h="1077" extrusionOk="0">
                  <a:moveTo>
                    <a:pt x="773" y="1"/>
                  </a:moveTo>
                  <a:cubicBezTo>
                    <a:pt x="743" y="1"/>
                    <a:pt x="713" y="7"/>
                    <a:pt x="683" y="21"/>
                  </a:cubicBezTo>
                  <a:cubicBezTo>
                    <a:pt x="660" y="30"/>
                    <a:pt x="636" y="41"/>
                    <a:pt x="613" y="54"/>
                  </a:cubicBezTo>
                  <a:cubicBezTo>
                    <a:pt x="583" y="70"/>
                    <a:pt x="552" y="97"/>
                    <a:pt x="523" y="121"/>
                  </a:cubicBezTo>
                  <a:cubicBezTo>
                    <a:pt x="503" y="141"/>
                    <a:pt x="479" y="157"/>
                    <a:pt x="459" y="177"/>
                  </a:cubicBezTo>
                  <a:cubicBezTo>
                    <a:pt x="412" y="217"/>
                    <a:pt x="372" y="257"/>
                    <a:pt x="332" y="305"/>
                  </a:cubicBezTo>
                  <a:cubicBezTo>
                    <a:pt x="292" y="351"/>
                    <a:pt x="251" y="398"/>
                    <a:pt x="225" y="452"/>
                  </a:cubicBezTo>
                  <a:cubicBezTo>
                    <a:pt x="208" y="485"/>
                    <a:pt x="191" y="518"/>
                    <a:pt x="178" y="549"/>
                  </a:cubicBezTo>
                  <a:cubicBezTo>
                    <a:pt x="125" y="652"/>
                    <a:pt x="71" y="756"/>
                    <a:pt x="24" y="859"/>
                  </a:cubicBezTo>
                  <a:cubicBezTo>
                    <a:pt x="7" y="896"/>
                    <a:pt x="1" y="930"/>
                    <a:pt x="11" y="967"/>
                  </a:cubicBezTo>
                  <a:cubicBezTo>
                    <a:pt x="21" y="1000"/>
                    <a:pt x="44" y="1030"/>
                    <a:pt x="74" y="1050"/>
                  </a:cubicBezTo>
                  <a:cubicBezTo>
                    <a:pt x="95" y="1062"/>
                    <a:pt x="120" y="1069"/>
                    <a:pt x="146" y="1069"/>
                  </a:cubicBezTo>
                  <a:cubicBezTo>
                    <a:pt x="158" y="1069"/>
                    <a:pt x="170" y="1067"/>
                    <a:pt x="182" y="1064"/>
                  </a:cubicBezTo>
                  <a:lnTo>
                    <a:pt x="191" y="1060"/>
                  </a:lnTo>
                  <a:cubicBezTo>
                    <a:pt x="214" y="1074"/>
                    <a:pt x="239" y="1077"/>
                    <a:pt x="265" y="1077"/>
                  </a:cubicBezTo>
                  <a:cubicBezTo>
                    <a:pt x="302" y="1074"/>
                    <a:pt x="332" y="1070"/>
                    <a:pt x="365" y="1050"/>
                  </a:cubicBezTo>
                  <a:cubicBezTo>
                    <a:pt x="395" y="1030"/>
                    <a:pt x="419" y="1004"/>
                    <a:pt x="442" y="973"/>
                  </a:cubicBezTo>
                  <a:cubicBezTo>
                    <a:pt x="449" y="960"/>
                    <a:pt x="455" y="950"/>
                    <a:pt x="466" y="936"/>
                  </a:cubicBezTo>
                  <a:cubicBezTo>
                    <a:pt x="475" y="920"/>
                    <a:pt x="489" y="904"/>
                    <a:pt x="503" y="887"/>
                  </a:cubicBezTo>
                  <a:cubicBezTo>
                    <a:pt x="572" y="796"/>
                    <a:pt x="646" y="703"/>
                    <a:pt x="713" y="609"/>
                  </a:cubicBezTo>
                  <a:cubicBezTo>
                    <a:pt x="747" y="558"/>
                    <a:pt x="784" y="509"/>
                    <a:pt x="820" y="462"/>
                  </a:cubicBezTo>
                  <a:cubicBezTo>
                    <a:pt x="833" y="438"/>
                    <a:pt x="850" y="418"/>
                    <a:pt x="867" y="395"/>
                  </a:cubicBezTo>
                  <a:cubicBezTo>
                    <a:pt x="873" y="382"/>
                    <a:pt x="884" y="371"/>
                    <a:pt x="890" y="358"/>
                  </a:cubicBezTo>
                  <a:cubicBezTo>
                    <a:pt x="914" y="325"/>
                    <a:pt x="927" y="288"/>
                    <a:pt x="941" y="251"/>
                  </a:cubicBezTo>
                  <a:cubicBezTo>
                    <a:pt x="947" y="234"/>
                    <a:pt x="950" y="197"/>
                    <a:pt x="950" y="184"/>
                  </a:cubicBezTo>
                  <a:cubicBezTo>
                    <a:pt x="950" y="164"/>
                    <a:pt x="947" y="144"/>
                    <a:pt x="944" y="124"/>
                  </a:cubicBezTo>
                  <a:cubicBezTo>
                    <a:pt x="930" y="64"/>
                    <a:pt x="877" y="24"/>
                    <a:pt x="820" y="7"/>
                  </a:cubicBezTo>
                  <a:cubicBezTo>
                    <a:pt x="807" y="4"/>
                    <a:pt x="790" y="1"/>
                    <a:pt x="7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40"/>
            <p:cNvSpPr/>
            <p:nvPr/>
          </p:nvSpPr>
          <p:spPr>
            <a:xfrm>
              <a:off x="3012967" y="3494136"/>
              <a:ext cx="789336" cy="585212"/>
            </a:xfrm>
            <a:custGeom>
              <a:avLst/>
              <a:gdLst/>
              <a:ahLst/>
              <a:cxnLst/>
              <a:rect l="l" t="t" r="r" b="b"/>
              <a:pathLst>
                <a:path w="4633" h="3435" extrusionOk="0">
                  <a:moveTo>
                    <a:pt x="1365" y="0"/>
                  </a:moveTo>
                  <a:cubicBezTo>
                    <a:pt x="1288" y="3"/>
                    <a:pt x="1215" y="11"/>
                    <a:pt x="1141" y="23"/>
                  </a:cubicBezTo>
                  <a:cubicBezTo>
                    <a:pt x="1071" y="37"/>
                    <a:pt x="1004" y="64"/>
                    <a:pt x="937" y="94"/>
                  </a:cubicBezTo>
                  <a:lnTo>
                    <a:pt x="931" y="97"/>
                  </a:lnTo>
                  <a:cubicBezTo>
                    <a:pt x="877" y="121"/>
                    <a:pt x="834" y="137"/>
                    <a:pt x="794" y="157"/>
                  </a:cubicBezTo>
                  <a:cubicBezTo>
                    <a:pt x="686" y="214"/>
                    <a:pt x="596" y="298"/>
                    <a:pt x="526" y="375"/>
                  </a:cubicBezTo>
                  <a:cubicBezTo>
                    <a:pt x="436" y="465"/>
                    <a:pt x="369" y="552"/>
                    <a:pt x="315" y="642"/>
                  </a:cubicBezTo>
                  <a:cubicBezTo>
                    <a:pt x="309" y="656"/>
                    <a:pt x="302" y="670"/>
                    <a:pt x="292" y="682"/>
                  </a:cubicBezTo>
                  <a:lnTo>
                    <a:pt x="292" y="686"/>
                  </a:lnTo>
                  <a:cubicBezTo>
                    <a:pt x="275" y="710"/>
                    <a:pt x="258" y="736"/>
                    <a:pt x="245" y="766"/>
                  </a:cubicBezTo>
                  <a:cubicBezTo>
                    <a:pt x="238" y="780"/>
                    <a:pt x="232" y="793"/>
                    <a:pt x="225" y="806"/>
                  </a:cubicBezTo>
                  <a:cubicBezTo>
                    <a:pt x="209" y="846"/>
                    <a:pt x="195" y="873"/>
                    <a:pt x="178" y="903"/>
                  </a:cubicBezTo>
                  <a:cubicBezTo>
                    <a:pt x="144" y="971"/>
                    <a:pt x="118" y="1044"/>
                    <a:pt x="95" y="1114"/>
                  </a:cubicBezTo>
                  <a:cubicBezTo>
                    <a:pt x="88" y="1131"/>
                    <a:pt x="81" y="1147"/>
                    <a:pt x="75" y="1164"/>
                  </a:cubicBezTo>
                  <a:cubicBezTo>
                    <a:pt x="61" y="1201"/>
                    <a:pt x="48" y="1238"/>
                    <a:pt x="41" y="1275"/>
                  </a:cubicBezTo>
                  <a:cubicBezTo>
                    <a:pt x="21" y="1352"/>
                    <a:pt x="11" y="1439"/>
                    <a:pt x="8" y="1516"/>
                  </a:cubicBezTo>
                  <a:cubicBezTo>
                    <a:pt x="1" y="1565"/>
                    <a:pt x="4" y="1619"/>
                    <a:pt x="11" y="1683"/>
                  </a:cubicBezTo>
                  <a:cubicBezTo>
                    <a:pt x="18" y="1736"/>
                    <a:pt x="24" y="1786"/>
                    <a:pt x="38" y="1840"/>
                  </a:cubicBezTo>
                  <a:cubicBezTo>
                    <a:pt x="44" y="1863"/>
                    <a:pt x="51" y="1886"/>
                    <a:pt x="61" y="1910"/>
                  </a:cubicBezTo>
                  <a:lnTo>
                    <a:pt x="68" y="1923"/>
                  </a:lnTo>
                  <a:cubicBezTo>
                    <a:pt x="98" y="2007"/>
                    <a:pt x="131" y="2081"/>
                    <a:pt x="164" y="2147"/>
                  </a:cubicBezTo>
                  <a:cubicBezTo>
                    <a:pt x="181" y="2178"/>
                    <a:pt x="198" y="2211"/>
                    <a:pt x="215" y="2241"/>
                  </a:cubicBezTo>
                  <a:cubicBezTo>
                    <a:pt x="225" y="2258"/>
                    <a:pt x="235" y="2275"/>
                    <a:pt x="241" y="2288"/>
                  </a:cubicBezTo>
                  <a:cubicBezTo>
                    <a:pt x="258" y="2315"/>
                    <a:pt x="272" y="2345"/>
                    <a:pt x="285" y="2368"/>
                  </a:cubicBezTo>
                  <a:cubicBezTo>
                    <a:pt x="295" y="2388"/>
                    <a:pt x="305" y="2411"/>
                    <a:pt x="319" y="2431"/>
                  </a:cubicBezTo>
                  <a:cubicBezTo>
                    <a:pt x="376" y="2539"/>
                    <a:pt x="453" y="2643"/>
                    <a:pt x="546" y="2736"/>
                  </a:cubicBezTo>
                  <a:cubicBezTo>
                    <a:pt x="576" y="2769"/>
                    <a:pt x="610" y="2800"/>
                    <a:pt x="640" y="2823"/>
                  </a:cubicBezTo>
                  <a:lnTo>
                    <a:pt x="656" y="2840"/>
                  </a:lnTo>
                  <a:cubicBezTo>
                    <a:pt x="723" y="2897"/>
                    <a:pt x="786" y="2944"/>
                    <a:pt x="851" y="2984"/>
                  </a:cubicBezTo>
                  <a:cubicBezTo>
                    <a:pt x="921" y="3024"/>
                    <a:pt x="998" y="3061"/>
                    <a:pt x="1064" y="3094"/>
                  </a:cubicBezTo>
                  <a:lnTo>
                    <a:pt x="1084" y="3104"/>
                  </a:lnTo>
                  <a:lnTo>
                    <a:pt x="1098" y="3110"/>
                  </a:lnTo>
                  <a:cubicBezTo>
                    <a:pt x="1118" y="3121"/>
                    <a:pt x="1138" y="3131"/>
                    <a:pt x="1155" y="3141"/>
                  </a:cubicBezTo>
                  <a:cubicBezTo>
                    <a:pt x="1282" y="3204"/>
                    <a:pt x="1413" y="3254"/>
                    <a:pt x="1539" y="3298"/>
                  </a:cubicBezTo>
                  <a:lnTo>
                    <a:pt x="1566" y="3308"/>
                  </a:lnTo>
                  <a:cubicBezTo>
                    <a:pt x="1606" y="3325"/>
                    <a:pt x="1649" y="3342"/>
                    <a:pt x="1697" y="3351"/>
                  </a:cubicBezTo>
                  <a:cubicBezTo>
                    <a:pt x="1763" y="3365"/>
                    <a:pt x="1830" y="3379"/>
                    <a:pt x="1877" y="3385"/>
                  </a:cubicBezTo>
                  <a:cubicBezTo>
                    <a:pt x="1974" y="3402"/>
                    <a:pt x="2047" y="3415"/>
                    <a:pt x="2121" y="3422"/>
                  </a:cubicBezTo>
                  <a:cubicBezTo>
                    <a:pt x="2178" y="3428"/>
                    <a:pt x="2238" y="3432"/>
                    <a:pt x="2285" y="3432"/>
                  </a:cubicBezTo>
                  <a:lnTo>
                    <a:pt x="2295" y="3432"/>
                  </a:lnTo>
                  <a:cubicBezTo>
                    <a:pt x="2352" y="3435"/>
                    <a:pt x="2396" y="3435"/>
                    <a:pt x="2439" y="3435"/>
                  </a:cubicBezTo>
                  <a:cubicBezTo>
                    <a:pt x="2516" y="3435"/>
                    <a:pt x="2586" y="3432"/>
                    <a:pt x="2653" y="3425"/>
                  </a:cubicBezTo>
                  <a:cubicBezTo>
                    <a:pt x="2747" y="3419"/>
                    <a:pt x="2820" y="3405"/>
                    <a:pt x="2887" y="3388"/>
                  </a:cubicBezTo>
                  <a:cubicBezTo>
                    <a:pt x="2944" y="3371"/>
                    <a:pt x="2998" y="3355"/>
                    <a:pt x="3048" y="3345"/>
                  </a:cubicBezTo>
                  <a:cubicBezTo>
                    <a:pt x="3148" y="3322"/>
                    <a:pt x="3248" y="3294"/>
                    <a:pt x="3372" y="3261"/>
                  </a:cubicBezTo>
                  <a:cubicBezTo>
                    <a:pt x="3520" y="3221"/>
                    <a:pt x="3626" y="3178"/>
                    <a:pt x="3727" y="3127"/>
                  </a:cubicBezTo>
                  <a:cubicBezTo>
                    <a:pt x="3787" y="3094"/>
                    <a:pt x="3841" y="3047"/>
                    <a:pt x="3890" y="3001"/>
                  </a:cubicBezTo>
                  <a:lnTo>
                    <a:pt x="3897" y="2993"/>
                  </a:lnTo>
                  <a:lnTo>
                    <a:pt x="3917" y="2977"/>
                  </a:lnTo>
                  <a:cubicBezTo>
                    <a:pt x="3944" y="2953"/>
                    <a:pt x="3974" y="2927"/>
                    <a:pt x="4001" y="2897"/>
                  </a:cubicBezTo>
                  <a:cubicBezTo>
                    <a:pt x="4041" y="2850"/>
                    <a:pt x="4077" y="2800"/>
                    <a:pt x="4111" y="2749"/>
                  </a:cubicBezTo>
                  <a:lnTo>
                    <a:pt x="4134" y="2716"/>
                  </a:lnTo>
                  <a:cubicBezTo>
                    <a:pt x="4165" y="2679"/>
                    <a:pt x="4195" y="2632"/>
                    <a:pt x="4228" y="2589"/>
                  </a:cubicBezTo>
                  <a:cubicBezTo>
                    <a:pt x="4245" y="2562"/>
                    <a:pt x="4262" y="2536"/>
                    <a:pt x="4278" y="2512"/>
                  </a:cubicBezTo>
                  <a:lnTo>
                    <a:pt x="4278" y="2508"/>
                  </a:lnTo>
                  <a:lnTo>
                    <a:pt x="4282" y="2502"/>
                  </a:lnTo>
                  <a:cubicBezTo>
                    <a:pt x="4295" y="2485"/>
                    <a:pt x="4305" y="2465"/>
                    <a:pt x="4318" y="2448"/>
                  </a:cubicBezTo>
                  <a:cubicBezTo>
                    <a:pt x="4329" y="2428"/>
                    <a:pt x="4342" y="2411"/>
                    <a:pt x="4352" y="2395"/>
                  </a:cubicBezTo>
                  <a:lnTo>
                    <a:pt x="4355" y="2391"/>
                  </a:lnTo>
                  <a:cubicBezTo>
                    <a:pt x="4372" y="2365"/>
                    <a:pt x="4389" y="2338"/>
                    <a:pt x="4406" y="2311"/>
                  </a:cubicBezTo>
                  <a:cubicBezTo>
                    <a:pt x="4435" y="2261"/>
                    <a:pt x="4466" y="2211"/>
                    <a:pt x="4486" y="2158"/>
                  </a:cubicBezTo>
                  <a:lnTo>
                    <a:pt x="4496" y="2134"/>
                  </a:lnTo>
                  <a:cubicBezTo>
                    <a:pt x="4523" y="2074"/>
                    <a:pt x="4549" y="2014"/>
                    <a:pt x="4566" y="1954"/>
                  </a:cubicBezTo>
                  <a:cubicBezTo>
                    <a:pt x="4583" y="1900"/>
                    <a:pt x="4596" y="1840"/>
                    <a:pt x="4603" y="1780"/>
                  </a:cubicBezTo>
                  <a:cubicBezTo>
                    <a:pt x="4616" y="1696"/>
                    <a:pt x="4623" y="1616"/>
                    <a:pt x="4630" y="1532"/>
                  </a:cubicBezTo>
                  <a:cubicBezTo>
                    <a:pt x="4630" y="1508"/>
                    <a:pt x="4630" y="1482"/>
                    <a:pt x="4633" y="1452"/>
                  </a:cubicBezTo>
                  <a:cubicBezTo>
                    <a:pt x="4633" y="1405"/>
                    <a:pt x="4626" y="1361"/>
                    <a:pt x="4619" y="1315"/>
                  </a:cubicBezTo>
                  <a:lnTo>
                    <a:pt x="4619" y="1304"/>
                  </a:lnTo>
                  <a:cubicBezTo>
                    <a:pt x="4610" y="1252"/>
                    <a:pt x="4593" y="1198"/>
                    <a:pt x="4576" y="1141"/>
                  </a:cubicBezTo>
                  <a:cubicBezTo>
                    <a:pt x="4573" y="1127"/>
                    <a:pt x="4566" y="1111"/>
                    <a:pt x="4563" y="1097"/>
                  </a:cubicBezTo>
                  <a:lnTo>
                    <a:pt x="4559" y="1084"/>
                  </a:lnTo>
                  <a:cubicBezTo>
                    <a:pt x="4549" y="1054"/>
                    <a:pt x="4539" y="1017"/>
                    <a:pt x="4526" y="980"/>
                  </a:cubicBezTo>
                  <a:cubicBezTo>
                    <a:pt x="4496" y="894"/>
                    <a:pt x="4459" y="823"/>
                    <a:pt x="4406" y="753"/>
                  </a:cubicBezTo>
                  <a:cubicBezTo>
                    <a:pt x="4366" y="699"/>
                    <a:pt x="4325" y="650"/>
                    <a:pt x="4282" y="596"/>
                  </a:cubicBezTo>
                  <a:lnTo>
                    <a:pt x="4278" y="593"/>
                  </a:lnTo>
                  <a:lnTo>
                    <a:pt x="4262" y="569"/>
                  </a:lnTo>
                  <a:cubicBezTo>
                    <a:pt x="4218" y="519"/>
                    <a:pt x="4171" y="475"/>
                    <a:pt x="4105" y="432"/>
                  </a:cubicBezTo>
                  <a:cubicBezTo>
                    <a:pt x="4057" y="398"/>
                    <a:pt x="4008" y="375"/>
                    <a:pt x="3954" y="352"/>
                  </a:cubicBezTo>
                  <a:cubicBezTo>
                    <a:pt x="3941" y="345"/>
                    <a:pt x="3927" y="338"/>
                    <a:pt x="3914" y="335"/>
                  </a:cubicBezTo>
                  <a:cubicBezTo>
                    <a:pt x="3821" y="292"/>
                    <a:pt x="3743" y="264"/>
                    <a:pt x="3666" y="248"/>
                  </a:cubicBezTo>
                  <a:cubicBezTo>
                    <a:pt x="3613" y="238"/>
                    <a:pt x="3560" y="231"/>
                    <a:pt x="3489" y="224"/>
                  </a:cubicBezTo>
                  <a:lnTo>
                    <a:pt x="3475" y="224"/>
                  </a:lnTo>
                  <a:cubicBezTo>
                    <a:pt x="3442" y="221"/>
                    <a:pt x="3409" y="218"/>
                    <a:pt x="3375" y="218"/>
                  </a:cubicBezTo>
                  <a:lnTo>
                    <a:pt x="3365" y="214"/>
                  </a:lnTo>
                  <a:cubicBezTo>
                    <a:pt x="3295" y="214"/>
                    <a:pt x="3222" y="224"/>
                    <a:pt x="3168" y="231"/>
                  </a:cubicBezTo>
                  <a:cubicBezTo>
                    <a:pt x="3145" y="231"/>
                    <a:pt x="3121" y="235"/>
                    <a:pt x="3105" y="235"/>
                  </a:cubicBezTo>
                  <a:cubicBezTo>
                    <a:pt x="3071" y="238"/>
                    <a:pt x="3038" y="244"/>
                    <a:pt x="3007" y="248"/>
                  </a:cubicBezTo>
                  <a:cubicBezTo>
                    <a:pt x="2991" y="251"/>
                    <a:pt x="2978" y="251"/>
                    <a:pt x="2964" y="255"/>
                  </a:cubicBezTo>
                  <a:lnTo>
                    <a:pt x="2978" y="255"/>
                  </a:lnTo>
                  <a:cubicBezTo>
                    <a:pt x="2930" y="261"/>
                    <a:pt x="2890" y="268"/>
                    <a:pt x="2853" y="278"/>
                  </a:cubicBezTo>
                  <a:cubicBezTo>
                    <a:pt x="2830" y="284"/>
                    <a:pt x="2804" y="288"/>
                    <a:pt x="2783" y="295"/>
                  </a:cubicBezTo>
                  <a:cubicBezTo>
                    <a:pt x="2763" y="298"/>
                    <a:pt x="2747" y="301"/>
                    <a:pt x="2727" y="304"/>
                  </a:cubicBezTo>
                  <a:cubicBezTo>
                    <a:pt x="2703" y="312"/>
                    <a:pt x="2683" y="318"/>
                    <a:pt x="2660" y="321"/>
                  </a:cubicBezTo>
                  <a:lnTo>
                    <a:pt x="2649" y="324"/>
                  </a:lnTo>
                  <a:cubicBezTo>
                    <a:pt x="2603" y="338"/>
                    <a:pt x="2552" y="352"/>
                    <a:pt x="2499" y="361"/>
                  </a:cubicBezTo>
                  <a:cubicBezTo>
                    <a:pt x="2486" y="361"/>
                    <a:pt x="2469" y="361"/>
                    <a:pt x="2456" y="365"/>
                  </a:cubicBezTo>
                  <a:lnTo>
                    <a:pt x="2412" y="365"/>
                  </a:lnTo>
                  <a:cubicBezTo>
                    <a:pt x="2385" y="369"/>
                    <a:pt x="2359" y="372"/>
                    <a:pt x="2336" y="375"/>
                  </a:cubicBezTo>
                  <a:lnTo>
                    <a:pt x="2316" y="361"/>
                  </a:lnTo>
                  <a:lnTo>
                    <a:pt x="2312" y="358"/>
                  </a:lnTo>
                  <a:lnTo>
                    <a:pt x="2305" y="355"/>
                  </a:lnTo>
                  <a:cubicBezTo>
                    <a:pt x="2265" y="324"/>
                    <a:pt x="2222" y="295"/>
                    <a:pt x="2178" y="268"/>
                  </a:cubicBezTo>
                  <a:cubicBezTo>
                    <a:pt x="2145" y="244"/>
                    <a:pt x="2108" y="228"/>
                    <a:pt x="2075" y="214"/>
                  </a:cubicBezTo>
                  <a:lnTo>
                    <a:pt x="2071" y="211"/>
                  </a:lnTo>
                  <a:lnTo>
                    <a:pt x="2068" y="211"/>
                  </a:lnTo>
                  <a:cubicBezTo>
                    <a:pt x="2024" y="191"/>
                    <a:pt x="1978" y="171"/>
                    <a:pt x="1941" y="157"/>
                  </a:cubicBezTo>
                  <a:cubicBezTo>
                    <a:pt x="1917" y="144"/>
                    <a:pt x="1894" y="134"/>
                    <a:pt x="1874" y="124"/>
                  </a:cubicBezTo>
                  <a:cubicBezTo>
                    <a:pt x="1847" y="114"/>
                    <a:pt x="1824" y="101"/>
                    <a:pt x="1797" y="91"/>
                  </a:cubicBezTo>
                  <a:lnTo>
                    <a:pt x="1780" y="84"/>
                  </a:lnTo>
                  <a:cubicBezTo>
                    <a:pt x="1754" y="71"/>
                    <a:pt x="1717" y="54"/>
                    <a:pt x="1683" y="44"/>
                  </a:cubicBezTo>
                  <a:cubicBezTo>
                    <a:pt x="1653" y="34"/>
                    <a:pt x="1626" y="27"/>
                    <a:pt x="1593" y="20"/>
                  </a:cubicBezTo>
                  <a:cubicBezTo>
                    <a:pt x="1523" y="7"/>
                    <a:pt x="1456" y="0"/>
                    <a:pt x="13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40"/>
            <p:cNvSpPr/>
            <p:nvPr/>
          </p:nvSpPr>
          <p:spPr>
            <a:xfrm>
              <a:off x="3005130" y="3491921"/>
              <a:ext cx="763610" cy="586405"/>
            </a:xfrm>
            <a:custGeom>
              <a:avLst/>
              <a:gdLst/>
              <a:ahLst/>
              <a:cxnLst/>
              <a:rect l="l" t="t" r="r" b="b"/>
              <a:pathLst>
                <a:path w="4482" h="3442" extrusionOk="0">
                  <a:moveTo>
                    <a:pt x="886" y="0"/>
                  </a:moveTo>
                  <a:cubicBezTo>
                    <a:pt x="857" y="7"/>
                    <a:pt x="816" y="24"/>
                    <a:pt x="800" y="53"/>
                  </a:cubicBezTo>
                  <a:cubicBezTo>
                    <a:pt x="736" y="164"/>
                    <a:pt x="676" y="274"/>
                    <a:pt x="619" y="388"/>
                  </a:cubicBezTo>
                  <a:lnTo>
                    <a:pt x="609" y="374"/>
                  </a:lnTo>
                  <a:cubicBezTo>
                    <a:pt x="568" y="325"/>
                    <a:pt x="505" y="288"/>
                    <a:pt x="438" y="281"/>
                  </a:cubicBezTo>
                  <a:cubicBezTo>
                    <a:pt x="430" y="280"/>
                    <a:pt x="421" y="280"/>
                    <a:pt x="413" y="280"/>
                  </a:cubicBezTo>
                  <a:cubicBezTo>
                    <a:pt x="325" y="280"/>
                    <a:pt x="242" y="328"/>
                    <a:pt x="190" y="398"/>
                  </a:cubicBezTo>
                  <a:cubicBezTo>
                    <a:pt x="147" y="458"/>
                    <a:pt x="134" y="522"/>
                    <a:pt x="117" y="592"/>
                  </a:cubicBezTo>
                  <a:cubicBezTo>
                    <a:pt x="107" y="646"/>
                    <a:pt x="97" y="699"/>
                    <a:pt x="87" y="752"/>
                  </a:cubicBezTo>
                  <a:cubicBezTo>
                    <a:pt x="70" y="859"/>
                    <a:pt x="50" y="967"/>
                    <a:pt x="30" y="1073"/>
                  </a:cubicBezTo>
                  <a:cubicBezTo>
                    <a:pt x="0" y="1204"/>
                    <a:pt x="14" y="1338"/>
                    <a:pt x="23" y="1472"/>
                  </a:cubicBezTo>
                  <a:cubicBezTo>
                    <a:pt x="27" y="1521"/>
                    <a:pt x="40" y="1572"/>
                    <a:pt x="50" y="1622"/>
                  </a:cubicBezTo>
                  <a:cubicBezTo>
                    <a:pt x="64" y="1675"/>
                    <a:pt x="77" y="1726"/>
                    <a:pt x="94" y="1776"/>
                  </a:cubicBezTo>
                  <a:cubicBezTo>
                    <a:pt x="117" y="1833"/>
                    <a:pt x="137" y="1893"/>
                    <a:pt x="161" y="1953"/>
                  </a:cubicBezTo>
                  <a:cubicBezTo>
                    <a:pt x="210" y="2087"/>
                    <a:pt x="278" y="2214"/>
                    <a:pt x="355" y="2338"/>
                  </a:cubicBezTo>
                  <a:cubicBezTo>
                    <a:pt x="388" y="2388"/>
                    <a:pt x="422" y="2441"/>
                    <a:pt x="462" y="2489"/>
                  </a:cubicBezTo>
                  <a:cubicBezTo>
                    <a:pt x="499" y="2532"/>
                    <a:pt x="539" y="2572"/>
                    <a:pt x="579" y="2615"/>
                  </a:cubicBezTo>
                  <a:cubicBezTo>
                    <a:pt x="639" y="2676"/>
                    <a:pt x="702" y="2736"/>
                    <a:pt x="766" y="2796"/>
                  </a:cubicBezTo>
                  <a:cubicBezTo>
                    <a:pt x="809" y="2836"/>
                    <a:pt x="860" y="2866"/>
                    <a:pt x="910" y="2896"/>
                  </a:cubicBezTo>
                  <a:cubicBezTo>
                    <a:pt x="1030" y="2966"/>
                    <a:pt x="1154" y="3030"/>
                    <a:pt x="1274" y="3094"/>
                  </a:cubicBezTo>
                  <a:cubicBezTo>
                    <a:pt x="1331" y="3123"/>
                    <a:pt x="1385" y="3154"/>
                    <a:pt x="1442" y="3174"/>
                  </a:cubicBezTo>
                  <a:cubicBezTo>
                    <a:pt x="1502" y="3201"/>
                    <a:pt x="1559" y="3224"/>
                    <a:pt x="1619" y="3247"/>
                  </a:cubicBezTo>
                  <a:cubicBezTo>
                    <a:pt x="1675" y="3267"/>
                    <a:pt x="1729" y="3291"/>
                    <a:pt x="1783" y="3311"/>
                  </a:cubicBezTo>
                  <a:cubicBezTo>
                    <a:pt x="1843" y="3331"/>
                    <a:pt x="1903" y="3347"/>
                    <a:pt x="1967" y="3364"/>
                  </a:cubicBezTo>
                  <a:cubicBezTo>
                    <a:pt x="2101" y="3398"/>
                    <a:pt x="2237" y="3424"/>
                    <a:pt x="2374" y="3438"/>
                  </a:cubicBezTo>
                  <a:cubicBezTo>
                    <a:pt x="2398" y="3441"/>
                    <a:pt x="2422" y="3442"/>
                    <a:pt x="2445" y="3442"/>
                  </a:cubicBezTo>
                  <a:cubicBezTo>
                    <a:pt x="2550" y="3442"/>
                    <a:pt x="2652" y="3421"/>
                    <a:pt x="2759" y="3418"/>
                  </a:cubicBezTo>
                  <a:cubicBezTo>
                    <a:pt x="2813" y="3415"/>
                    <a:pt x="2870" y="3415"/>
                    <a:pt x="2923" y="3408"/>
                  </a:cubicBezTo>
                  <a:cubicBezTo>
                    <a:pt x="2976" y="3401"/>
                    <a:pt x="3027" y="3384"/>
                    <a:pt x="3080" y="3372"/>
                  </a:cubicBezTo>
                  <a:cubicBezTo>
                    <a:pt x="3194" y="3341"/>
                    <a:pt x="3308" y="3307"/>
                    <a:pt x="3418" y="3264"/>
                  </a:cubicBezTo>
                  <a:cubicBezTo>
                    <a:pt x="3441" y="3258"/>
                    <a:pt x="3461" y="3247"/>
                    <a:pt x="3481" y="3234"/>
                  </a:cubicBezTo>
                  <a:cubicBezTo>
                    <a:pt x="3518" y="3214"/>
                    <a:pt x="3555" y="3191"/>
                    <a:pt x="3592" y="3167"/>
                  </a:cubicBezTo>
                  <a:cubicBezTo>
                    <a:pt x="3639" y="3140"/>
                    <a:pt x="3686" y="3111"/>
                    <a:pt x="3732" y="3083"/>
                  </a:cubicBezTo>
                  <a:cubicBezTo>
                    <a:pt x="3769" y="3060"/>
                    <a:pt x="3806" y="3037"/>
                    <a:pt x="3839" y="3010"/>
                  </a:cubicBezTo>
                  <a:cubicBezTo>
                    <a:pt x="3876" y="2983"/>
                    <a:pt x="3910" y="2953"/>
                    <a:pt x="3943" y="2923"/>
                  </a:cubicBezTo>
                  <a:cubicBezTo>
                    <a:pt x="3980" y="2890"/>
                    <a:pt x="4017" y="2859"/>
                    <a:pt x="4050" y="2830"/>
                  </a:cubicBezTo>
                  <a:cubicBezTo>
                    <a:pt x="4087" y="2799"/>
                    <a:pt x="4120" y="2770"/>
                    <a:pt x="4154" y="2739"/>
                  </a:cubicBezTo>
                  <a:cubicBezTo>
                    <a:pt x="4191" y="2705"/>
                    <a:pt x="4224" y="2665"/>
                    <a:pt x="4257" y="2629"/>
                  </a:cubicBezTo>
                  <a:cubicBezTo>
                    <a:pt x="4291" y="2592"/>
                    <a:pt x="4324" y="2558"/>
                    <a:pt x="4355" y="2518"/>
                  </a:cubicBezTo>
                  <a:cubicBezTo>
                    <a:pt x="4381" y="2481"/>
                    <a:pt x="4404" y="2444"/>
                    <a:pt x="4424" y="2408"/>
                  </a:cubicBezTo>
                  <a:cubicBezTo>
                    <a:pt x="4435" y="2384"/>
                    <a:pt x="4448" y="2364"/>
                    <a:pt x="4458" y="2341"/>
                  </a:cubicBezTo>
                  <a:cubicBezTo>
                    <a:pt x="4472" y="2318"/>
                    <a:pt x="4481" y="2294"/>
                    <a:pt x="4481" y="2268"/>
                  </a:cubicBezTo>
                  <a:cubicBezTo>
                    <a:pt x="4478" y="2244"/>
                    <a:pt x="4461" y="2224"/>
                    <a:pt x="4438" y="2217"/>
                  </a:cubicBezTo>
                  <a:cubicBezTo>
                    <a:pt x="4430" y="2214"/>
                    <a:pt x="4422" y="2213"/>
                    <a:pt x="4415" y="2213"/>
                  </a:cubicBezTo>
                  <a:cubicBezTo>
                    <a:pt x="4401" y="2213"/>
                    <a:pt x="4388" y="2217"/>
                    <a:pt x="4375" y="2224"/>
                  </a:cubicBezTo>
                  <a:cubicBezTo>
                    <a:pt x="4364" y="2231"/>
                    <a:pt x="4355" y="2248"/>
                    <a:pt x="4344" y="2257"/>
                  </a:cubicBezTo>
                  <a:cubicBezTo>
                    <a:pt x="4334" y="2271"/>
                    <a:pt x="4328" y="2281"/>
                    <a:pt x="4318" y="2294"/>
                  </a:cubicBezTo>
                  <a:cubicBezTo>
                    <a:pt x="4288" y="2321"/>
                    <a:pt x="4257" y="2344"/>
                    <a:pt x="4224" y="2364"/>
                  </a:cubicBezTo>
                  <a:cubicBezTo>
                    <a:pt x="4188" y="2384"/>
                    <a:pt x="4151" y="2398"/>
                    <a:pt x="4117" y="2415"/>
                  </a:cubicBezTo>
                  <a:cubicBezTo>
                    <a:pt x="4097" y="2421"/>
                    <a:pt x="4080" y="2428"/>
                    <a:pt x="4063" y="2438"/>
                  </a:cubicBezTo>
                  <a:cubicBezTo>
                    <a:pt x="4040" y="2448"/>
                    <a:pt x="4017" y="2461"/>
                    <a:pt x="3997" y="2475"/>
                  </a:cubicBezTo>
                  <a:cubicBezTo>
                    <a:pt x="3973" y="2485"/>
                    <a:pt x="3950" y="2495"/>
                    <a:pt x="3927" y="2505"/>
                  </a:cubicBezTo>
                  <a:cubicBezTo>
                    <a:pt x="3903" y="2515"/>
                    <a:pt x="3879" y="2525"/>
                    <a:pt x="3856" y="2532"/>
                  </a:cubicBezTo>
                  <a:cubicBezTo>
                    <a:pt x="3830" y="2538"/>
                    <a:pt x="3799" y="2545"/>
                    <a:pt x="3773" y="2549"/>
                  </a:cubicBezTo>
                  <a:cubicBezTo>
                    <a:pt x="3736" y="2558"/>
                    <a:pt x="3702" y="2565"/>
                    <a:pt x="3669" y="2575"/>
                  </a:cubicBezTo>
                  <a:cubicBezTo>
                    <a:pt x="3612" y="2592"/>
                    <a:pt x="3555" y="2595"/>
                    <a:pt x="3495" y="2599"/>
                  </a:cubicBezTo>
                  <a:cubicBezTo>
                    <a:pt x="3354" y="2599"/>
                    <a:pt x="3214" y="2582"/>
                    <a:pt x="3074" y="2569"/>
                  </a:cubicBezTo>
                  <a:cubicBezTo>
                    <a:pt x="2993" y="2565"/>
                    <a:pt x="2910" y="2555"/>
                    <a:pt x="2829" y="2545"/>
                  </a:cubicBezTo>
                  <a:cubicBezTo>
                    <a:pt x="2756" y="2535"/>
                    <a:pt x="2686" y="2521"/>
                    <a:pt x="2615" y="2505"/>
                  </a:cubicBezTo>
                  <a:cubicBezTo>
                    <a:pt x="2462" y="2461"/>
                    <a:pt x="2308" y="2415"/>
                    <a:pt x="2161" y="2351"/>
                  </a:cubicBezTo>
                  <a:cubicBezTo>
                    <a:pt x="2013" y="2284"/>
                    <a:pt x="1870" y="2214"/>
                    <a:pt x="1726" y="2140"/>
                  </a:cubicBezTo>
                  <a:cubicBezTo>
                    <a:pt x="1635" y="2083"/>
                    <a:pt x="1542" y="2027"/>
                    <a:pt x="1459" y="1963"/>
                  </a:cubicBezTo>
                  <a:cubicBezTo>
                    <a:pt x="1371" y="1896"/>
                    <a:pt x="1288" y="1826"/>
                    <a:pt x="1207" y="1753"/>
                  </a:cubicBezTo>
                  <a:cubicBezTo>
                    <a:pt x="1158" y="1699"/>
                    <a:pt x="1110" y="1649"/>
                    <a:pt x="1067" y="1592"/>
                  </a:cubicBezTo>
                  <a:cubicBezTo>
                    <a:pt x="1027" y="1541"/>
                    <a:pt x="993" y="1488"/>
                    <a:pt x="960" y="1438"/>
                  </a:cubicBezTo>
                  <a:cubicBezTo>
                    <a:pt x="930" y="1381"/>
                    <a:pt x="903" y="1328"/>
                    <a:pt x="883" y="1268"/>
                  </a:cubicBezTo>
                  <a:cubicBezTo>
                    <a:pt x="853" y="1164"/>
                    <a:pt x="832" y="1057"/>
                    <a:pt x="829" y="947"/>
                  </a:cubicBezTo>
                  <a:lnTo>
                    <a:pt x="829" y="779"/>
                  </a:lnTo>
                  <a:cubicBezTo>
                    <a:pt x="832" y="723"/>
                    <a:pt x="843" y="663"/>
                    <a:pt x="857" y="606"/>
                  </a:cubicBezTo>
                  <a:cubicBezTo>
                    <a:pt x="886" y="492"/>
                    <a:pt x="930" y="385"/>
                    <a:pt x="983" y="277"/>
                  </a:cubicBezTo>
                  <a:cubicBezTo>
                    <a:pt x="993" y="257"/>
                    <a:pt x="1007" y="237"/>
                    <a:pt x="1017" y="217"/>
                  </a:cubicBezTo>
                  <a:cubicBezTo>
                    <a:pt x="1037" y="184"/>
                    <a:pt x="1050" y="154"/>
                    <a:pt x="1044" y="114"/>
                  </a:cubicBezTo>
                  <a:cubicBezTo>
                    <a:pt x="1037" y="81"/>
                    <a:pt x="1017" y="47"/>
                    <a:pt x="990" y="27"/>
                  </a:cubicBezTo>
                  <a:cubicBezTo>
                    <a:pt x="967" y="7"/>
                    <a:pt x="937" y="0"/>
                    <a:pt x="9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40"/>
            <p:cNvSpPr/>
            <p:nvPr/>
          </p:nvSpPr>
          <p:spPr>
            <a:xfrm>
              <a:off x="3565824" y="3597208"/>
              <a:ext cx="96431" cy="94724"/>
            </a:xfrm>
            <a:custGeom>
              <a:avLst/>
              <a:gdLst/>
              <a:ahLst/>
              <a:cxnLst/>
              <a:rect l="l" t="t" r="r" b="b"/>
              <a:pathLst>
                <a:path w="566" h="556" extrusionOk="0">
                  <a:moveTo>
                    <a:pt x="311" y="0"/>
                  </a:moveTo>
                  <a:cubicBezTo>
                    <a:pt x="287" y="0"/>
                    <a:pt x="264" y="4"/>
                    <a:pt x="241" y="4"/>
                  </a:cubicBezTo>
                  <a:cubicBezTo>
                    <a:pt x="194" y="11"/>
                    <a:pt x="150" y="31"/>
                    <a:pt x="110" y="61"/>
                  </a:cubicBezTo>
                  <a:cubicBezTo>
                    <a:pt x="54" y="105"/>
                    <a:pt x="14" y="175"/>
                    <a:pt x="6" y="248"/>
                  </a:cubicBezTo>
                  <a:cubicBezTo>
                    <a:pt x="0" y="321"/>
                    <a:pt x="20" y="395"/>
                    <a:pt x="63" y="452"/>
                  </a:cubicBezTo>
                  <a:cubicBezTo>
                    <a:pt x="107" y="506"/>
                    <a:pt x="184" y="556"/>
                    <a:pt x="254" y="556"/>
                  </a:cubicBezTo>
                  <a:cubicBezTo>
                    <a:pt x="278" y="556"/>
                    <a:pt x="301" y="553"/>
                    <a:pt x="324" y="553"/>
                  </a:cubicBezTo>
                  <a:cubicBezTo>
                    <a:pt x="375" y="546"/>
                    <a:pt x="418" y="526"/>
                    <a:pt x="455" y="496"/>
                  </a:cubicBezTo>
                  <a:cubicBezTo>
                    <a:pt x="511" y="452"/>
                    <a:pt x="551" y="382"/>
                    <a:pt x="559" y="309"/>
                  </a:cubicBezTo>
                  <a:cubicBezTo>
                    <a:pt x="565" y="235"/>
                    <a:pt x="545" y="161"/>
                    <a:pt x="502" y="105"/>
                  </a:cubicBezTo>
                  <a:cubicBezTo>
                    <a:pt x="458" y="51"/>
                    <a:pt x="381" y="0"/>
                    <a:pt x="311" y="0"/>
                  </a:cubicBezTo>
                  <a:close/>
                </a:path>
              </a:pathLst>
            </a:custGeom>
            <a:solidFill>
              <a:schemeClr val="dk1">
                <a:alpha val="2545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40"/>
            <p:cNvSpPr/>
            <p:nvPr/>
          </p:nvSpPr>
          <p:spPr>
            <a:xfrm>
              <a:off x="3537372" y="3715273"/>
              <a:ext cx="170372" cy="270714"/>
            </a:xfrm>
            <a:custGeom>
              <a:avLst/>
              <a:gdLst/>
              <a:ahLst/>
              <a:cxnLst/>
              <a:rect l="l" t="t" r="r" b="b"/>
              <a:pathLst>
                <a:path w="1000" h="1589" extrusionOk="0">
                  <a:moveTo>
                    <a:pt x="799" y="0"/>
                  </a:moveTo>
                  <a:cubicBezTo>
                    <a:pt x="779" y="0"/>
                    <a:pt x="759" y="3"/>
                    <a:pt x="739" y="10"/>
                  </a:cubicBezTo>
                  <a:cubicBezTo>
                    <a:pt x="702" y="27"/>
                    <a:pt x="672" y="57"/>
                    <a:pt x="658" y="94"/>
                  </a:cubicBezTo>
                  <a:cubicBezTo>
                    <a:pt x="642" y="134"/>
                    <a:pt x="645" y="174"/>
                    <a:pt x="662" y="210"/>
                  </a:cubicBezTo>
                  <a:cubicBezTo>
                    <a:pt x="669" y="230"/>
                    <a:pt x="675" y="247"/>
                    <a:pt x="682" y="267"/>
                  </a:cubicBezTo>
                  <a:cubicBezTo>
                    <a:pt x="686" y="284"/>
                    <a:pt x="686" y="298"/>
                    <a:pt x="689" y="315"/>
                  </a:cubicBezTo>
                  <a:cubicBezTo>
                    <a:pt x="686" y="385"/>
                    <a:pt x="675" y="458"/>
                    <a:pt x="662" y="528"/>
                  </a:cubicBezTo>
                  <a:cubicBezTo>
                    <a:pt x="642" y="596"/>
                    <a:pt x="622" y="659"/>
                    <a:pt x="598" y="726"/>
                  </a:cubicBezTo>
                  <a:cubicBezTo>
                    <a:pt x="575" y="789"/>
                    <a:pt x="548" y="849"/>
                    <a:pt x="515" y="906"/>
                  </a:cubicBezTo>
                  <a:cubicBezTo>
                    <a:pt x="485" y="960"/>
                    <a:pt x="451" y="1013"/>
                    <a:pt x="411" y="1060"/>
                  </a:cubicBezTo>
                  <a:cubicBezTo>
                    <a:pt x="368" y="1104"/>
                    <a:pt x="328" y="1144"/>
                    <a:pt x="284" y="1187"/>
                  </a:cubicBezTo>
                  <a:cubicBezTo>
                    <a:pt x="247" y="1224"/>
                    <a:pt x="207" y="1261"/>
                    <a:pt x="164" y="1291"/>
                  </a:cubicBezTo>
                  <a:cubicBezTo>
                    <a:pt x="147" y="1304"/>
                    <a:pt x="127" y="1318"/>
                    <a:pt x="110" y="1331"/>
                  </a:cubicBezTo>
                  <a:cubicBezTo>
                    <a:pt x="87" y="1345"/>
                    <a:pt x="67" y="1365"/>
                    <a:pt x="50" y="1385"/>
                  </a:cubicBezTo>
                  <a:cubicBezTo>
                    <a:pt x="20" y="1411"/>
                    <a:pt x="0" y="1448"/>
                    <a:pt x="6" y="1491"/>
                  </a:cubicBezTo>
                  <a:cubicBezTo>
                    <a:pt x="16" y="1542"/>
                    <a:pt x="56" y="1582"/>
                    <a:pt x="110" y="1589"/>
                  </a:cubicBezTo>
                  <a:cubicBezTo>
                    <a:pt x="141" y="1589"/>
                    <a:pt x="170" y="1589"/>
                    <a:pt x="204" y="1575"/>
                  </a:cubicBezTo>
                  <a:cubicBezTo>
                    <a:pt x="214" y="1572"/>
                    <a:pt x="224" y="1568"/>
                    <a:pt x="234" y="1562"/>
                  </a:cubicBezTo>
                  <a:cubicBezTo>
                    <a:pt x="257" y="1552"/>
                    <a:pt x="281" y="1542"/>
                    <a:pt x="304" y="1528"/>
                  </a:cubicBezTo>
                  <a:cubicBezTo>
                    <a:pt x="364" y="1495"/>
                    <a:pt x="417" y="1455"/>
                    <a:pt x="471" y="1414"/>
                  </a:cubicBezTo>
                  <a:cubicBezTo>
                    <a:pt x="511" y="1385"/>
                    <a:pt x="548" y="1354"/>
                    <a:pt x="588" y="1324"/>
                  </a:cubicBezTo>
                  <a:cubicBezTo>
                    <a:pt x="638" y="1284"/>
                    <a:pt x="682" y="1241"/>
                    <a:pt x="722" y="1190"/>
                  </a:cubicBezTo>
                  <a:cubicBezTo>
                    <a:pt x="759" y="1147"/>
                    <a:pt x="789" y="1104"/>
                    <a:pt x="816" y="1057"/>
                  </a:cubicBezTo>
                  <a:cubicBezTo>
                    <a:pt x="852" y="993"/>
                    <a:pt x="883" y="933"/>
                    <a:pt x="906" y="863"/>
                  </a:cubicBezTo>
                  <a:cubicBezTo>
                    <a:pt x="946" y="743"/>
                    <a:pt x="983" y="616"/>
                    <a:pt x="993" y="488"/>
                  </a:cubicBezTo>
                  <a:cubicBezTo>
                    <a:pt x="999" y="425"/>
                    <a:pt x="996" y="361"/>
                    <a:pt x="993" y="301"/>
                  </a:cubicBezTo>
                  <a:cubicBezTo>
                    <a:pt x="993" y="281"/>
                    <a:pt x="990" y="264"/>
                    <a:pt x="990" y="247"/>
                  </a:cubicBezTo>
                  <a:cubicBezTo>
                    <a:pt x="983" y="221"/>
                    <a:pt x="973" y="194"/>
                    <a:pt x="966" y="167"/>
                  </a:cubicBezTo>
                  <a:cubicBezTo>
                    <a:pt x="956" y="141"/>
                    <a:pt x="946" y="114"/>
                    <a:pt x="936" y="90"/>
                  </a:cubicBezTo>
                  <a:cubicBezTo>
                    <a:pt x="916" y="34"/>
                    <a:pt x="856" y="0"/>
                    <a:pt x="799" y="0"/>
                  </a:cubicBezTo>
                  <a:close/>
                </a:path>
              </a:pathLst>
            </a:custGeom>
            <a:solidFill>
              <a:schemeClr val="dk1">
                <a:alpha val="2545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40"/>
            <p:cNvSpPr/>
            <p:nvPr/>
          </p:nvSpPr>
          <p:spPr>
            <a:xfrm>
              <a:off x="2977700" y="3322575"/>
              <a:ext cx="833803" cy="777898"/>
            </a:xfrm>
            <a:custGeom>
              <a:avLst/>
              <a:gdLst/>
              <a:ahLst/>
              <a:cxnLst/>
              <a:rect l="l" t="t" r="r" b="b"/>
              <a:pathLst>
                <a:path w="4894" h="4566" extrusionOk="0">
                  <a:moveTo>
                    <a:pt x="3385" y="245"/>
                  </a:moveTo>
                  <a:cubicBezTo>
                    <a:pt x="3385" y="252"/>
                    <a:pt x="3381" y="261"/>
                    <a:pt x="3381" y="268"/>
                  </a:cubicBezTo>
                  <a:cubicBezTo>
                    <a:pt x="3372" y="305"/>
                    <a:pt x="3361" y="342"/>
                    <a:pt x="3348" y="375"/>
                  </a:cubicBezTo>
                  <a:cubicBezTo>
                    <a:pt x="3337" y="409"/>
                    <a:pt x="3324" y="442"/>
                    <a:pt x="3308" y="473"/>
                  </a:cubicBezTo>
                  <a:lnTo>
                    <a:pt x="3308" y="473"/>
                  </a:lnTo>
                  <a:cubicBezTo>
                    <a:pt x="3308" y="473"/>
                    <a:pt x="3308" y="473"/>
                    <a:pt x="3308" y="473"/>
                  </a:cubicBezTo>
                  <a:lnTo>
                    <a:pt x="3308" y="473"/>
                  </a:lnTo>
                  <a:lnTo>
                    <a:pt x="3298" y="493"/>
                  </a:lnTo>
                  <a:cubicBezTo>
                    <a:pt x="3301" y="486"/>
                    <a:pt x="3305" y="479"/>
                    <a:pt x="3308" y="473"/>
                  </a:cubicBezTo>
                  <a:lnTo>
                    <a:pt x="3308" y="473"/>
                  </a:lnTo>
                  <a:cubicBezTo>
                    <a:pt x="3295" y="502"/>
                    <a:pt x="3279" y="534"/>
                    <a:pt x="3266" y="563"/>
                  </a:cubicBezTo>
                  <a:lnTo>
                    <a:pt x="3266" y="563"/>
                  </a:lnTo>
                  <a:cubicBezTo>
                    <a:pt x="3260" y="575"/>
                    <a:pt x="3254" y="584"/>
                    <a:pt x="3251" y="593"/>
                  </a:cubicBezTo>
                  <a:cubicBezTo>
                    <a:pt x="3205" y="689"/>
                    <a:pt x="3145" y="777"/>
                    <a:pt x="3077" y="860"/>
                  </a:cubicBezTo>
                  <a:cubicBezTo>
                    <a:pt x="3027" y="917"/>
                    <a:pt x="2977" y="977"/>
                    <a:pt x="2920" y="1027"/>
                  </a:cubicBezTo>
                  <a:cubicBezTo>
                    <a:pt x="2887" y="1058"/>
                    <a:pt x="2853" y="1084"/>
                    <a:pt x="2820" y="1111"/>
                  </a:cubicBezTo>
                  <a:cubicBezTo>
                    <a:pt x="2790" y="1135"/>
                    <a:pt x="2763" y="1155"/>
                    <a:pt x="2733" y="1178"/>
                  </a:cubicBezTo>
                  <a:cubicBezTo>
                    <a:pt x="2716" y="1185"/>
                    <a:pt x="2703" y="1195"/>
                    <a:pt x="2686" y="1205"/>
                  </a:cubicBezTo>
                  <a:cubicBezTo>
                    <a:pt x="2689" y="1191"/>
                    <a:pt x="2689" y="1178"/>
                    <a:pt x="2693" y="1164"/>
                  </a:cubicBezTo>
                  <a:cubicBezTo>
                    <a:pt x="2706" y="1101"/>
                    <a:pt x="2723" y="1038"/>
                    <a:pt x="2739" y="970"/>
                  </a:cubicBezTo>
                  <a:cubicBezTo>
                    <a:pt x="2756" y="904"/>
                    <a:pt x="2773" y="837"/>
                    <a:pt x="2799" y="774"/>
                  </a:cubicBezTo>
                  <a:cubicBezTo>
                    <a:pt x="2820" y="737"/>
                    <a:pt x="2840" y="700"/>
                    <a:pt x="2864" y="666"/>
                  </a:cubicBezTo>
                  <a:cubicBezTo>
                    <a:pt x="2890" y="629"/>
                    <a:pt x="2920" y="596"/>
                    <a:pt x="2947" y="562"/>
                  </a:cubicBezTo>
                  <a:cubicBezTo>
                    <a:pt x="2960" y="546"/>
                    <a:pt x="2977" y="529"/>
                    <a:pt x="2990" y="513"/>
                  </a:cubicBezTo>
                  <a:cubicBezTo>
                    <a:pt x="3011" y="493"/>
                    <a:pt x="3031" y="473"/>
                    <a:pt x="3051" y="456"/>
                  </a:cubicBezTo>
                  <a:cubicBezTo>
                    <a:pt x="3088" y="422"/>
                    <a:pt x="3128" y="392"/>
                    <a:pt x="3168" y="359"/>
                  </a:cubicBezTo>
                  <a:cubicBezTo>
                    <a:pt x="3231" y="318"/>
                    <a:pt x="3295" y="278"/>
                    <a:pt x="3365" y="248"/>
                  </a:cubicBezTo>
                  <a:lnTo>
                    <a:pt x="3385" y="245"/>
                  </a:lnTo>
                  <a:close/>
                  <a:moveTo>
                    <a:pt x="1583" y="1102"/>
                  </a:moveTo>
                  <a:cubicBezTo>
                    <a:pt x="1679" y="1102"/>
                    <a:pt x="1774" y="1109"/>
                    <a:pt x="1867" y="1124"/>
                  </a:cubicBezTo>
                  <a:cubicBezTo>
                    <a:pt x="1947" y="1141"/>
                    <a:pt x="2024" y="1161"/>
                    <a:pt x="2097" y="1185"/>
                  </a:cubicBezTo>
                  <a:cubicBezTo>
                    <a:pt x="2177" y="1211"/>
                    <a:pt x="2254" y="1242"/>
                    <a:pt x="2328" y="1275"/>
                  </a:cubicBezTo>
                  <a:cubicBezTo>
                    <a:pt x="2365" y="1295"/>
                    <a:pt x="2402" y="1315"/>
                    <a:pt x="2438" y="1339"/>
                  </a:cubicBezTo>
                  <a:cubicBezTo>
                    <a:pt x="2442" y="1376"/>
                    <a:pt x="2445" y="1412"/>
                    <a:pt x="2466" y="1445"/>
                  </a:cubicBezTo>
                  <a:cubicBezTo>
                    <a:pt x="2492" y="1492"/>
                    <a:pt x="2535" y="1522"/>
                    <a:pt x="2589" y="1529"/>
                  </a:cubicBezTo>
                  <a:cubicBezTo>
                    <a:pt x="2592" y="1529"/>
                    <a:pt x="2595" y="1530"/>
                    <a:pt x="2598" y="1530"/>
                  </a:cubicBezTo>
                  <a:cubicBezTo>
                    <a:pt x="2616" y="1530"/>
                    <a:pt x="2635" y="1522"/>
                    <a:pt x="2653" y="1522"/>
                  </a:cubicBezTo>
                  <a:cubicBezTo>
                    <a:pt x="2693" y="1516"/>
                    <a:pt x="2730" y="1502"/>
                    <a:pt x="2767" y="1489"/>
                  </a:cubicBezTo>
                  <a:cubicBezTo>
                    <a:pt x="2803" y="1476"/>
                    <a:pt x="2844" y="1462"/>
                    <a:pt x="2884" y="1452"/>
                  </a:cubicBezTo>
                  <a:cubicBezTo>
                    <a:pt x="2900" y="1449"/>
                    <a:pt x="2917" y="1442"/>
                    <a:pt x="2937" y="1439"/>
                  </a:cubicBezTo>
                  <a:cubicBezTo>
                    <a:pt x="2957" y="1432"/>
                    <a:pt x="2977" y="1425"/>
                    <a:pt x="2997" y="1416"/>
                  </a:cubicBezTo>
                  <a:lnTo>
                    <a:pt x="3011" y="1412"/>
                  </a:lnTo>
                  <a:cubicBezTo>
                    <a:pt x="3054" y="1396"/>
                    <a:pt x="3100" y="1385"/>
                    <a:pt x="3148" y="1379"/>
                  </a:cubicBezTo>
                  <a:cubicBezTo>
                    <a:pt x="3171" y="1376"/>
                    <a:pt x="3194" y="1368"/>
                    <a:pt x="3214" y="1365"/>
                  </a:cubicBezTo>
                  <a:cubicBezTo>
                    <a:pt x="3238" y="1362"/>
                    <a:pt x="3258" y="1362"/>
                    <a:pt x="3281" y="1359"/>
                  </a:cubicBezTo>
                  <a:cubicBezTo>
                    <a:pt x="3295" y="1358"/>
                    <a:pt x="3309" y="1358"/>
                    <a:pt x="3323" y="1358"/>
                  </a:cubicBezTo>
                  <a:cubicBezTo>
                    <a:pt x="3382" y="1358"/>
                    <a:pt x="3439" y="1363"/>
                    <a:pt x="3499" y="1365"/>
                  </a:cubicBezTo>
                  <a:cubicBezTo>
                    <a:pt x="3566" y="1368"/>
                    <a:pt x="3636" y="1372"/>
                    <a:pt x="3702" y="1385"/>
                  </a:cubicBezTo>
                  <a:cubicBezTo>
                    <a:pt x="3780" y="1399"/>
                    <a:pt x="3853" y="1422"/>
                    <a:pt x="3923" y="1445"/>
                  </a:cubicBezTo>
                  <a:cubicBezTo>
                    <a:pt x="3994" y="1472"/>
                    <a:pt x="4060" y="1502"/>
                    <a:pt x="4128" y="1532"/>
                  </a:cubicBezTo>
                  <a:cubicBezTo>
                    <a:pt x="4181" y="1559"/>
                    <a:pt x="4235" y="1589"/>
                    <a:pt x="4281" y="1626"/>
                  </a:cubicBezTo>
                  <a:cubicBezTo>
                    <a:pt x="4329" y="1669"/>
                    <a:pt x="4369" y="1720"/>
                    <a:pt x="4409" y="1770"/>
                  </a:cubicBezTo>
                  <a:cubicBezTo>
                    <a:pt x="4432" y="1797"/>
                    <a:pt x="4455" y="1827"/>
                    <a:pt x="4479" y="1857"/>
                  </a:cubicBezTo>
                  <a:cubicBezTo>
                    <a:pt x="4495" y="1877"/>
                    <a:pt x="4512" y="1901"/>
                    <a:pt x="4529" y="1921"/>
                  </a:cubicBezTo>
                  <a:cubicBezTo>
                    <a:pt x="4545" y="1950"/>
                    <a:pt x="4562" y="1978"/>
                    <a:pt x="4576" y="2007"/>
                  </a:cubicBezTo>
                  <a:cubicBezTo>
                    <a:pt x="4605" y="2111"/>
                    <a:pt x="4626" y="2218"/>
                    <a:pt x="4639" y="2325"/>
                  </a:cubicBezTo>
                  <a:cubicBezTo>
                    <a:pt x="4646" y="2395"/>
                    <a:pt x="4650" y="2462"/>
                    <a:pt x="4656" y="2529"/>
                  </a:cubicBezTo>
                  <a:cubicBezTo>
                    <a:pt x="4659" y="2616"/>
                    <a:pt x="4670" y="2703"/>
                    <a:pt x="4656" y="2790"/>
                  </a:cubicBezTo>
                  <a:cubicBezTo>
                    <a:pt x="4650" y="2833"/>
                    <a:pt x="4639" y="2873"/>
                    <a:pt x="4630" y="2917"/>
                  </a:cubicBezTo>
                  <a:cubicBezTo>
                    <a:pt x="4616" y="2970"/>
                    <a:pt x="4602" y="3027"/>
                    <a:pt x="4585" y="3084"/>
                  </a:cubicBezTo>
                  <a:cubicBezTo>
                    <a:pt x="4569" y="3134"/>
                    <a:pt x="4552" y="3188"/>
                    <a:pt x="4532" y="3242"/>
                  </a:cubicBezTo>
                  <a:cubicBezTo>
                    <a:pt x="4519" y="3271"/>
                    <a:pt x="4509" y="3302"/>
                    <a:pt x="4495" y="3332"/>
                  </a:cubicBezTo>
                  <a:cubicBezTo>
                    <a:pt x="4489" y="3345"/>
                    <a:pt x="4482" y="3362"/>
                    <a:pt x="4475" y="3375"/>
                  </a:cubicBezTo>
                  <a:cubicBezTo>
                    <a:pt x="4449" y="3426"/>
                    <a:pt x="4418" y="3472"/>
                    <a:pt x="4389" y="3519"/>
                  </a:cubicBezTo>
                  <a:cubicBezTo>
                    <a:pt x="4372" y="3546"/>
                    <a:pt x="4355" y="3569"/>
                    <a:pt x="4338" y="3593"/>
                  </a:cubicBezTo>
                  <a:cubicBezTo>
                    <a:pt x="4321" y="3613"/>
                    <a:pt x="4308" y="3633"/>
                    <a:pt x="4292" y="3650"/>
                  </a:cubicBezTo>
                  <a:cubicBezTo>
                    <a:pt x="4248" y="3699"/>
                    <a:pt x="4201" y="3747"/>
                    <a:pt x="4151" y="3790"/>
                  </a:cubicBezTo>
                  <a:cubicBezTo>
                    <a:pt x="4097" y="3837"/>
                    <a:pt x="4040" y="3880"/>
                    <a:pt x="3983" y="3924"/>
                  </a:cubicBezTo>
                  <a:cubicBezTo>
                    <a:pt x="3827" y="4028"/>
                    <a:pt x="3662" y="4111"/>
                    <a:pt x="3489" y="4178"/>
                  </a:cubicBezTo>
                  <a:cubicBezTo>
                    <a:pt x="3389" y="4208"/>
                    <a:pt x="3281" y="4221"/>
                    <a:pt x="3178" y="4241"/>
                  </a:cubicBezTo>
                  <a:cubicBezTo>
                    <a:pt x="3121" y="4252"/>
                    <a:pt x="3064" y="4261"/>
                    <a:pt x="3007" y="4272"/>
                  </a:cubicBezTo>
                  <a:cubicBezTo>
                    <a:pt x="2944" y="4281"/>
                    <a:pt x="2880" y="4295"/>
                    <a:pt x="2816" y="4301"/>
                  </a:cubicBezTo>
                  <a:cubicBezTo>
                    <a:pt x="2801" y="4303"/>
                    <a:pt x="2786" y="4303"/>
                    <a:pt x="2772" y="4303"/>
                  </a:cubicBezTo>
                  <a:cubicBezTo>
                    <a:pt x="2737" y="4303"/>
                    <a:pt x="2702" y="4300"/>
                    <a:pt x="2669" y="4298"/>
                  </a:cubicBezTo>
                  <a:cubicBezTo>
                    <a:pt x="2629" y="4298"/>
                    <a:pt x="2589" y="4298"/>
                    <a:pt x="2549" y="4295"/>
                  </a:cubicBezTo>
                  <a:cubicBezTo>
                    <a:pt x="2509" y="4292"/>
                    <a:pt x="2466" y="4288"/>
                    <a:pt x="2422" y="4281"/>
                  </a:cubicBezTo>
                  <a:cubicBezTo>
                    <a:pt x="2385" y="4275"/>
                    <a:pt x="2345" y="4272"/>
                    <a:pt x="2308" y="4265"/>
                  </a:cubicBezTo>
                  <a:cubicBezTo>
                    <a:pt x="2282" y="4258"/>
                    <a:pt x="2258" y="4255"/>
                    <a:pt x="2234" y="4248"/>
                  </a:cubicBezTo>
                  <a:cubicBezTo>
                    <a:pt x="2201" y="4245"/>
                    <a:pt x="2171" y="4235"/>
                    <a:pt x="2141" y="4225"/>
                  </a:cubicBezTo>
                  <a:cubicBezTo>
                    <a:pt x="2081" y="4211"/>
                    <a:pt x="2021" y="4188"/>
                    <a:pt x="1961" y="4168"/>
                  </a:cubicBezTo>
                  <a:cubicBezTo>
                    <a:pt x="1904" y="4145"/>
                    <a:pt x="1847" y="4125"/>
                    <a:pt x="1790" y="4101"/>
                  </a:cubicBezTo>
                  <a:cubicBezTo>
                    <a:pt x="1723" y="4077"/>
                    <a:pt x="1656" y="4051"/>
                    <a:pt x="1592" y="4020"/>
                  </a:cubicBezTo>
                  <a:cubicBezTo>
                    <a:pt x="1566" y="4011"/>
                    <a:pt x="1542" y="3997"/>
                    <a:pt x="1519" y="3984"/>
                  </a:cubicBezTo>
                  <a:cubicBezTo>
                    <a:pt x="1482" y="3964"/>
                    <a:pt x="1449" y="3944"/>
                    <a:pt x="1415" y="3927"/>
                  </a:cubicBezTo>
                  <a:cubicBezTo>
                    <a:pt x="1351" y="3890"/>
                    <a:pt x="1288" y="3853"/>
                    <a:pt x="1228" y="3813"/>
                  </a:cubicBezTo>
                  <a:cubicBezTo>
                    <a:pt x="1158" y="3770"/>
                    <a:pt x="1087" y="3723"/>
                    <a:pt x="1021" y="3676"/>
                  </a:cubicBezTo>
                  <a:cubicBezTo>
                    <a:pt x="987" y="3653"/>
                    <a:pt x="953" y="3629"/>
                    <a:pt x="920" y="3606"/>
                  </a:cubicBezTo>
                  <a:cubicBezTo>
                    <a:pt x="900" y="3589"/>
                    <a:pt x="880" y="3572"/>
                    <a:pt x="860" y="3552"/>
                  </a:cubicBezTo>
                  <a:cubicBezTo>
                    <a:pt x="820" y="3519"/>
                    <a:pt x="783" y="3483"/>
                    <a:pt x="746" y="3446"/>
                  </a:cubicBezTo>
                  <a:cubicBezTo>
                    <a:pt x="726" y="3422"/>
                    <a:pt x="706" y="3398"/>
                    <a:pt x="686" y="3375"/>
                  </a:cubicBezTo>
                  <a:cubicBezTo>
                    <a:pt x="672" y="3358"/>
                    <a:pt x="663" y="3342"/>
                    <a:pt x="649" y="3328"/>
                  </a:cubicBezTo>
                  <a:cubicBezTo>
                    <a:pt x="626" y="3292"/>
                    <a:pt x="606" y="3255"/>
                    <a:pt x="583" y="3218"/>
                  </a:cubicBezTo>
                  <a:cubicBezTo>
                    <a:pt x="559" y="3178"/>
                    <a:pt x="536" y="3134"/>
                    <a:pt x="512" y="3091"/>
                  </a:cubicBezTo>
                  <a:cubicBezTo>
                    <a:pt x="492" y="3048"/>
                    <a:pt x="469" y="3004"/>
                    <a:pt x="448" y="2957"/>
                  </a:cubicBezTo>
                  <a:cubicBezTo>
                    <a:pt x="432" y="2921"/>
                    <a:pt x="419" y="2887"/>
                    <a:pt x="402" y="2850"/>
                  </a:cubicBezTo>
                  <a:cubicBezTo>
                    <a:pt x="391" y="2810"/>
                    <a:pt x="379" y="2770"/>
                    <a:pt x="368" y="2730"/>
                  </a:cubicBezTo>
                  <a:cubicBezTo>
                    <a:pt x="359" y="2690"/>
                    <a:pt x="348" y="2649"/>
                    <a:pt x="342" y="2609"/>
                  </a:cubicBezTo>
                  <a:cubicBezTo>
                    <a:pt x="342" y="2532"/>
                    <a:pt x="348" y="2455"/>
                    <a:pt x="355" y="2375"/>
                  </a:cubicBezTo>
                  <a:cubicBezTo>
                    <a:pt x="365" y="2291"/>
                    <a:pt x="375" y="2208"/>
                    <a:pt x="388" y="2121"/>
                  </a:cubicBezTo>
                  <a:cubicBezTo>
                    <a:pt x="402" y="2058"/>
                    <a:pt x="419" y="1994"/>
                    <a:pt x="442" y="1930"/>
                  </a:cubicBezTo>
                  <a:cubicBezTo>
                    <a:pt x="465" y="1864"/>
                    <a:pt x="492" y="1800"/>
                    <a:pt x="519" y="1737"/>
                  </a:cubicBezTo>
                  <a:cubicBezTo>
                    <a:pt x="539" y="1700"/>
                    <a:pt x="559" y="1663"/>
                    <a:pt x="583" y="1626"/>
                  </a:cubicBezTo>
                  <a:cubicBezTo>
                    <a:pt x="606" y="1589"/>
                    <a:pt x="632" y="1556"/>
                    <a:pt x="660" y="1526"/>
                  </a:cubicBezTo>
                  <a:cubicBezTo>
                    <a:pt x="692" y="1489"/>
                    <a:pt x="726" y="1452"/>
                    <a:pt x="760" y="1419"/>
                  </a:cubicBezTo>
                  <a:cubicBezTo>
                    <a:pt x="797" y="1385"/>
                    <a:pt x="833" y="1352"/>
                    <a:pt x="873" y="1322"/>
                  </a:cubicBezTo>
                  <a:cubicBezTo>
                    <a:pt x="957" y="1271"/>
                    <a:pt x="1044" y="1228"/>
                    <a:pt x="1138" y="1191"/>
                  </a:cubicBezTo>
                  <a:cubicBezTo>
                    <a:pt x="1188" y="1175"/>
                    <a:pt x="1241" y="1155"/>
                    <a:pt x="1298" y="1141"/>
                  </a:cubicBezTo>
                  <a:cubicBezTo>
                    <a:pt x="1362" y="1124"/>
                    <a:pt x="1422" y="1111"/>
                    <a:pt x="1489" y="1104"/>
                  </a:cubicBezTo>
                  <a:cubicBezTo>
                    <a:pt x="1520" y="1103"/>
                    <a:pt x="1552" y="1102"/>
                    <a:pt x="1583" y="1102"/>
                  </a:cubicBezTo>
                  <a:close/>
                  <a:moveTo>
                    <a:pt x="3412" y="1"/>
                  </a:moveTo>
                  <a:cubicBezTo>
                    <a:pt x="3398" y="1"/>
                    <a:pt x="3381" y="1"/>
                    <a:pt x="3369" y="4"/>
                  </a:cubicBezTo>
                  <a:cubicBezTo>
                    <a:pt x="3328" y="11"/>
                    <a:pt x="3288" y="24"/>
                    <a:pt x="3251" y="41"/>
                  </a:cubicBezTo>
                  <a:cubicBezTo>
                    <a:pt x="3201" y="61"/>
                    <a:pt x="3154" y="87"/>
                    <a:pt x="3108" y="115"/>
                  </a:cubicBezTo>
                  <a:cubicBezTo>
                    <a:pt x="3054" y="148"/>
                    <a:pt x="2997" y="184"/>
                    <a:pt x="2947" y="225"/>
                  </a:cubicBezTo>
                  <a:cubicBezTo>
                    <a:pt x="2907" y="261"/>
                    <a:pt x="2864" y="295"/>
                    <a:pt x="2827" y="332"/>
                  </a:cubicBezTo>
                  <a:cubicBezTo>
                    <a:pt x="2783" y="379"/>
                    <a:pt x="2743" y="425"/>
                    <a:pt x="2703" y="473"/>
                  </a:cubicBezTo>
                  <a:cubicBezTo>
                    <a:pt x="2669" y="513"/>
                    <a:pt x="2636" y="556"/>
                    <a:pt x="2609" y="599"/>
                  </a:cubicBezTo>
                  <a:cubicBezTo>
                    <a:pt x="2579" y="656"/>
                    <a:pt x="2552" y="713"/>
                    <a:pt x="2532" y="774"/>
                  </a:cubicBezTo>
                  <a:cubicBezTo>
                    <a:pt x="2515" y="827"/>
                    <a:pt x="2502" y="880"/>
                    <a:pt x="2489" y="934"/>
                  </a:cubicBezTo>
                  <a:cubicBezTo>
                    <a:pt x="2478" y="984"/>
                    <a:pt x="2466" y="1038"/>
                    <a:pt x="2452" y="1087"/>
                  </a:cubicBezTo>
                  <a:cubicBezTo>
                    <a:pt x="2445" y="1121"/>
                    <a:pt x="2442" y="1155"/>
                    <a:pt x="2438" y="1188"/>
                  </a:cubicBezTo>
                  <a:cubicBezTo>
                    <a:pt x="2435" y="1198"/>
                    <a:pt x="2435" y="1208"/>
                    <a:pt x="2435" y="1218"/>
                  </a:cubicBezTo>
                  <a:lnTo>
                    <a:pt x="2435" y="1215"/>
                  </a:lnTo>
                  <a:cubicBezTo>
                    <a:pt x="2392" y="1185"/>
                    <a:pt x="2345" y="1158"/>
                    <a:pt x="2298" y="1135"/>
                  </a:cubicBezTo>
                  <a:cubicBezTo>
                    <a:pt x="2197" y="1081"/>
                    <a:pt x="2094" y="1027"/>
                    <a:pt x="1987" y="987"/>
                  </a:cubicBezTo>
                  <a:cubicBezTo>
                    <a:pt x="1876" y="944"/>
                    <a:pt x="1760" y="917"/>
                    <a:pt x="1643" y="897"/>
                  </a:cubicBezTo>
                  <a:cubicBezTo>
                    <a:pt x="1586" y="887"/>
                    <a:pt x="1529" y="880"/>
                    <a:pt x="1472" y="877"/>
                  </a:cubicBezTo>
                  <a:cubicBezTo>
                    <a:pt x="1460" y="877"/>
                    <a:pt x="1447" y="876"/>
                    <a:pt x="1435" y="876"/>
                  </a:cubicBezTo>
                  <a:cubicBezTo>
                    <a:pt x="1381" y="876"/>
                    <a:pt x="1326" y="882"/>
                    <a:pt x="1271" y="887"/>
                  </a:cubicBezTo>
                  <a:cubicBezTo>
                    <a:pt x="1161" y="900"/>
                    <a:pt x="1054" y="924"/>
                    <a:pt x="947" y="957"/>
                  </a:cubicBezTo>
                  <a:cubicBezTo>
                    <a:pt x="884" y="977"/>
                    <a:pt x="820" y="1004"/>
                    <a:pt x="760" y="1034"/>
                  </a:cubicBezTo>
                  <a:cubicBezTo>
                    <a:pt x="700" y="1061"/>
                    <a:pt x="646" y="1101"/>
                    <a:pt x="592" y="1138"/>
                  </a:cubicBezTo>
                  <a:cubicBezTo>
                    <a:pt x="549" y="1171"/>
                    <a:pt x="509" y="1208"/>
                    <a:pt x="469" y="1245"/>
                  </a:cubicBezTo>
                  <a:cubicBezTo>
                    <a:pt x="422" y="1291"/>
                    <a:pt x="379" y="1342"/>
                    <a:pt x="335" y="1396"/>
                  </a:cubicBezTo>
                  <a:cubicBezTo>
                    <a:pt x="298" y="1442"/>
                    <a:pt x="271" y="1492"/>
                    <a:pt x="241" y="1543"/>
                  </a:cubicBezTo>
                  <a:cubicBezTo>
                    <a:pt x="208" y="1606"/>
                    <a:pt x="178" y="1669"/>
                    <a:pt x="151" y="1737"/>
                  </a:cubicBezTo>
                  <a:cubicBezTo>
                    <a:pt x="127" y="1790"/>
                    <a:pt x="107" y="1844"/>
                    <a:pt x="90" y="1897"/>
                  </a:cubicBezTo>
                  <a:cubicBezTo>
                    <a:pt x="84" y="1921"/>
                    <a:pt x="81" y="1944"/>
                    <a:pt x="74" y="1967"/>
                  </a:cubicBezTo>
                  <a:cubicBezTo>
                    <a:pt x="67" y="2007"/>
                    <a:pt x="58" y="2051"/>
                    <a:pt x="50" y="2091"/>
                  </a:cubicBezTo>
                  <a:cubicBezTo>
                    <a:pt x="30" y="2211"/>
                    <a:pt x="14" y="2332"/>
                    <a:pt x="4" y="2455"/>
                  </a:cubicBezTo>
                  <a:cubicBezTo>
                    <a:pt x="4" y="2482"/>
                    <a:pt x="1" y="2506"/>
                    <a:pt x="1" y="2532"/>
                  </a:cubicBezTo>
                  <a:cubicBezTo>
                    <a:pt x="1" y="2576"/>
                    <a:pt x="4" y="2620"/>
                    <a:pt x="7" y="2663"/>
                  </a:cubicBezTo>
                  <a:cubicBezTo>
                    <a:pt x="10" y="2713"/>
                    <a:pt x="27" y="2760"/>
                    <a:pt x="41" y="2807"/>
                  </a:cubicBezTo>
                  <a:cubicBezTo>
                    <a:pt x="61" y="2870"/>
                    <a:pt x="78" y="2934"/>
                    <a:pt x="104" y="2997"/>
                  </a:cubicBezTo>
                  <a:cubicBezTo>
                    <a:pt x="127" y="3048"/>
                    <a:pt x="147" y="3101"/>
                    <a:pt x="175" y="3148"/>
                  </a:cubicBezTo>
                  <a:cubicBezTo>
                    <a:pt x="204" y="3202"/>
                    <a:pt x="235" y="3255"/>
                    <a:pt x="265" y="3308"/>
                  </a:cubicBezTo>
                  <a:cubicBezTo>
                    <a:pt x="295" y="3365"/>
                    <a:pt x="335" y="3422"/>
                    <a:pt x="371" y="3475"/>
                  </a:cubicBezTo>
                  <a:cubicBezTo>
                    <a:pt x="391" y="3503"/>
                    <a:pt x="408" y="3526"/>
                    <a:pt x="428" y="3552"/>
                  </a:cubicBezTo>
                  <a:cubicBezTo>
                    <a:pt x="448" y="3576"/>
                    <a:pt x="469" y="3596"/>
                    <a:pt x="489" y="3619"/>
                  </a:cubicBezTo>
                  <a:cubicBezTo>
                    <a:pt x="529" y="3663"/>
                    <a:pt x="572" y="3703"/>
                    <a:pt x="616" y="3739"/>
                  </a:cubicBezTo>
                  <a:cubicBezTo>
                    <a:pt x="663" y="3784"/>
                    <a:pt x="713" y="3827"/>
                    <a:pt x="763" y="3864"/>
                  </a:cubicBezTo>
                  <a:cubicBezTo>
                    <a:pt x="813" y="3897"/>
                    <a:pt x="867" y="3934"/>
                    <a:pt x="917" y="3967"/>
                  </a:cubicBezTo>
                  <a:cubicBezTo>
                    <a:pt x="1010" y="4028"/>
                    <a:pt x="1101" y="4081"/>
                    <a:pt x="1198" y="4134"/>
                  </a:cubicBezTo>
                  <a:cubicBezTo>
                    <a:pt x="1245" y="4158"/>
                    <a:pt x="1294" y="4185"/>
                    <a:pt x="1342" y="4211"/>
                  </a:cubicBezTo>
                  <a:cubicBezTo>
                    <a:pt x="1365" y="4225"/>
                    <a:pt x="1388" y="4238"/>
                    <a:pt x="1412" y="4248"/>
                  </a:cubicBezTo>
                  <a:cubicBezTo>
                    <a:pt x="1445" y="4265"/>
                    <a:pt x="1475" y="4281"/>
                    <a:pt x="1509" y="4295"/>
                  </a:cubicBezTo>
                  <a:cubicBezTo>
                    <a:pt x="1626" y="4345"/>
                    <a:pt x="1740" y="4389"/>
                    <a:pt x="1860" y="4429"/>
                  </a:cubicBezTo>
                  <a:cubicBezTo>
                    <a:pt x="1974" y="4466"/>
                    <a:pt x="2087" y="4499"/>
                    <a:pt x="2208" y="4522"/>
                  </a:cubicBezTo>
                  <a:cubicBezTo>
                    <a:pt x="2325" y="4542"/>
                    <a:pt x="2442" y="4559"/>
                    <a:pt x="2559" y="4562"/>
                  </a:cubicBezTo>
                  <a:cubicBezTo>
                    <a:pt x="2589" y="4564"/>
                    <a:pt x="2620" y="4565"/>
                    <a:pt x="2651" y="4565"/>
                  </a:cubicBezTo>
                  <a:cubicBezTo>
                    <a:pt x="2682" y="4565"/>
                    <a:pt x="2713" y="4564"/>
                    <a:pt x="2743" y="4562"/>
                  </a:cubicBezTo>
                  <a:cubicBezTo>
                    <a:pt x="2830" y="4562"/>
                    <a:pt x="2917" y="4549"/>
                    <a:pt x="3000" y="4532"/>
                  </a:cubicBezTo>
                  <a:cubicBezTo>
                    <a:pt x="3117" y="4506"/>
                    <a:pt x="3235" y="4482"/>
                    <a:pt x="3352" y="4455"/>
                  </a:cubicBezTo>
                  <a:cubicBezTo>
                    <a:pt x="3405" y="4446"/>
                    <a:pt x="3458" y="4435"/>
                    <a:pt x="3509" y="4418"/>
                  </a:cubicBezTo>
                  <a:cubicBezTo>
                    <a:pt x="3576" y="4395"/>
                    <a:pt x="3636" y="4372"/>
                    <a:pt x="3699" y="4341"/>
                  </a:cubicBezTo>
                  <a:cubicBezTo>
                    <a:pt x="3803" y="4298"/>
                    <a:pt x="3903" y="4245"/>
                    <a:pt x="4000" y="4185"/>
                  </a:cubicBezTo>
                  <a:cubicBezTo>
                    <a:pt x="4108" y="4121"/>
                    <a:pt x="4208" y="4044"/>
                    <a:pt x="4304" y="3960"/>
                  </a:cubicBezTo>
                  <a:cubicBezTo>
                    <a:pt x="4341" y="3924"/>
                    <a:pt x="4382" y="3887"/>
                    <a:pt x="4415" y="3847"/>
                  </a:cubicBezTo>
                  <a:cubicBezTo>
                    <a:pt x="4442" y="3820"/>
                    <a:pt x="4462" y="3793"/>
                    <a:pt x="4485" y="3767"/>
                  </a:cubicBezTo>
                  <a:cubicBezTo>
                    <a:pt x="4502" y="3747"/>
                    <a:pt x="4519" y="3727"/>
                    <a:pt x="4536" y="3703"/>
                  </a:cubicBezTo>
                  <a:cubicBezTo>
                    <a:pt x="4602" y="3603"/>
                    <a:pt x="4666" y="3503"/>
                    <a:pt x="4713" y="3392"/>
                  </a:cubicBezTo>
                  <a:cubicBezTo>
                    <a:pt x="4756" y="3282"/>
                    <a:pt x="4800" y="3168"/>
                    <a:pt x="4830" y="3051"/>
                  </a:cubicBezTo>
                  <a:cubicBezTo>
                    <a:pt x="4843" y="2994"/>
                    <a:pt x="4860" y="2937"/>
                    <a:pt x="4870" y="2877"/>
                  </a:cubicBezTo>
                  <a:cubicBezTo>
                    <a:pt x="4883" y="2827"/>
                    <a:pt x="4894" y="2776"/>
                    <a:pt x="4894" y="2726"/>
                  </a:cubicBezTo>
                  <a:lnTo>
                    <a:pt x="4894" y="2629"/>
                  </a:lnTo>
                  <a:cubicBezTo>
                    <a:pt x="4890" y="2572"/>
                    <a:pt x="4886" y="2519"/>
                    <a:pt x="4883" y="2462"/>
                  </a:cubicBezTo>
                  <a:cubicBezTo>
                    <a:pt x="4880" y="2435"/>
                    <a:pt x="4880" y="2405"/>
                    <a:pt x="4877" y="2379"/>
                  </a:cubicBezTo>
                  <a:cubicBezTo>
                    <a:pt x="4877" y="2342"/>
                    <a:pt x="4874" y="2305"/>
                    <a:pt x="4870" y="2271"/>
                  </a:cubicBezTo>
                  <a:cubicBezTo>
                    <a:pt x="4863" y="2211"/>
                    <a:pt x="4850" y="2151"/>
                    <a:pt x="4837" y="2091"/>
                  </a:cubicBezTo>
                  <a:cubicBezTo>
                    <a:pt x="4823" y="2031"/>
                    <a:pt x="4806" y="1967"/>
                    <a:pt x="4783" y="1907"/>
                  </a:cubicBezTo>
                  <a:cubicBezTo>
                    <a:pt x="4739" y="1803"/>
                    <a:pt x="4662" y="1720"/>
                    <a:pt x="4593" y="1632"/>
                  </a:cubicBezTo>
                  <a:cubicBezTo>
                    <a:pt x="4522" y="1549"/>
                    <a:pt x="4452" y="1469"/>
                    <a:pt x="4361" y="1409"/>
                  </a:cubicBezTo>
                  <a:cubicBezTo>
                    <a:pt x="4315" y="1379"/>
                    <a:pt x="4261" y="1356"/>
                    <a:pt x="4211" y="1331"/>
                  </a:cubicBezTo>
                  <a:cubicBezTo>
                    <a:pt x="4164" y="1308"/>
                    <a:pt x="4114" y="1288"/>
                    <a:pt x="4064" y="1268"/>
                  </a:cubicBezTo>
                  <a:cubicBezTo>
                    <a:pt x="4017" y="1248"/>
                    <a:pt x="3967" y="1228"/>
                    <a:pt x="3914" y="1215"/>
                  </a:cubicBezTo>
                  <a:cubicBezTo>
                    <a:pt x="3863" y="1198"/>
                    <a:pt x="3810" y="1181"/>
                    <a:pt x="3756" y="1171"/>
                  </a:cubicBezTo>
                  <a:cubicBezTo>
                    <a:pt x="3653" y="1151"/>
                    <a:pt x="3546" y="1141"/>
                    <a:pt x="3442" y="1135"/>
                  </a:cubicBezTo>
                  <a:cubicBezTo>
                    <a:pt x="3411" y="1135"/>
                    <a:pt x="3381" y="1133"/>
                    <a:pt x="3351" y="1133"/>
                  </a:cubicBezTo>
                  <a:cubicBezTo>
                    <a:pt x="3336" y="1133"/>
                    <a:pt x="3321" y="1133"/>
                    <a:pt x="3305" y="1135"/>
                  </a:cubicBezTo>
                  <a:cubicBezTo>
                    <a:pt x="3251" y="1135"/>
                    <a:pt x="3198" y="1141"/>
                    <a:pt x="3148" y="1151"/>
                  </a:cubicBezTo>
                  <a:cubicBezTo>
                    <a:pt x="3161" y="1135"/>
                    <a:pt x="3174" y="1121"/>
                    <a:pt x="3191" y="1104"/>
                  </a:cubicBezTo>
                  <a:cubicBezTo>
                    <a:pt x="3231" y="1061"/>
                    <a:pt x="3271" y="1014"/>
                    <a:pt x="3312" y="964"/>
                  </a:cubicBezTo>
                  <a:cubicBezTo>
                    <a:pt x="3341" y="927"/>
                    <a:pt x="3369" y="887"/>
                    <a:pt x="3395" y="847"/>
                  </a:cubicBezTo>
                  <a:cubicBezTo>
                    <a:pt x="3446" y="770"/>
                    <a:pt x="3482" y="683"/>
                    <a:pt x="3522" y="603"/>
                  </a:cubicBezTo>
                  <a:cubicBezTo>
                    <a:pt x="3546" y="553"/>
                    <a:pt x="3572" y="502"/>
                    <a:pt x="3589" y="449"/>
                  </a:cubicBezTo>
                  <a:cubicBezTo>
                    <a:pt x="3599" y="425"/>
                    <a:pt x="3606" y="399"/>
                    <a:pt x="3613" y="375"/>
                  </a:cubicBezTo>
                  <a:cubicBezTo>
                    <a:pt x="3622" y="339"/>
                    <a:pt x="3633" y="298"/>
                    <a:pt x="3633" y="258"/>
                  </a:cubicBezTo>
                  <a:cubicBezTo>
                    <a:pt x="3633" y="228"/>
                    <a:pt x="3629" y="198"/>
                    <a:pt x="3626" y="172"/>
                  </a:cubicBezTo>
                  <a:cubicBezTo>
                    <a:pt x="3622" y="152"/>
                    <a:pt x="3616" y="135"/>
                    <a:pt x="3609" y="118"/>
                  </a:cubicBezTo>
                  <a:cubicBezTo>
                    <a:pt x="3606" y="111"/>
                    <a:pt x="3602" y="104"/>
                    <a:pt x="3596" y="95"/>
                  </a:cubicBezTo>
                  <a:cubicBezTo>
                    <a:pt x="3589" y="84"/>
                    <a:pt x="3582" y="74"/>
                    <a:pt x="3572" y="64"/>
                  </a:cubicBezTo>
                  <a:cubicBezTo>
                    <a:pt x="3562" y="54"/>
                    <a:pt x="3552" y="47"/>
                    <a:pt x="3542" y="38"/>
                  </a:cubicBezTo>
                  <a:cubicBezTo>
                    <a:pt x="3532" y="31"/>
                    <a:pt x="3509" y="17"/>
                    <a:pt x="3499" y="14"/>
                  </a:cubicBezTo>
                  <a:cubicBezTo>
                    <a:pt x="3482" y="11"/>
                    <a:pt x="3469" y="7"/>
                    <a:pt x="3449" y="4"/>
                  </a:cubicBezTo>
                  <a:cubicBezTo>
                    <a:pt x="3438" y="1"/>
                    <a:pt x="3426" y="1"/>
                    <a:pt x="34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40"/>
            <p:cNvSpPr/>
            <p:nvPr/>
          </p:nvSpPr>
          <p:spPr>
            <a:xfrm>
              <a:off x="3224910" y="3655985"/>
              <a:ext cx="48556" cy="47362"/>
            </a:xfrm>
            <a:custGeom>
              <a:avLst/>
              <a:gdLst/>
              <a:ahLst/>
              <a:cxnLst/>
              <a:rect l="l" t="t" r="r" b="b"/>
              <a:pathLst>
                <a:path w="285" h="278" extrusionOk="0">
                  <a:moveTo>
                    <a:pt x="135" y="1"/>
                  </a:moveTo>
                  <a:cubicBezTo>
                    <a:pt x="61" y="1"/>
                    <a:pt x="1" y="70"/>
                    <a:pt x="4" y="144"/>
                  </a:cubicBezTo>
                  <a:cubicBezTo>
                    <a:pt x="4" y="181"/>
                    <a:pt x="21" y="214"/>
                    <a:pt x="48" y="241"/>
                  </a:cubicBezTo>
                  <a:cubicBezTo>
                    <a:pt x="75" y="268"/>
                    <a:pt x="112" y="277"/>
                    <a:pt x="148" y="277"/>
                  </a:cubicBezTo>
                  <a:cubicBezTo>
                    <a:pt x="225" y="277"/>
                    <a:pt x="285" y="204"/>
                    <a:pt x="282" y="131"/>
                  </a:cubicBezTo>
                  <a:cubicBezTo>
                    <a:pt x="279" y="97"/>
                    <a:pt x="265" y="61"/>
                    <a:pt x="238" y="37"/>
                  </a:cubicBezTo>
                  <a:cubicBezTo>
                    <a:pt x="209" y="10"/>
                    <a:pt x="175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40"/>
            <p:cNvSpPr/>
            <p:nvPr/>
          </p:nvSpPr>
          <p:spPr>
            <a:xfrm>
              <a:off x="3485408" y="3702666"/>
              <a:ext cx="50771" cy="49236"/>
            </a:xfrm>
            <a:custGeom>
              <a:avLst/>
              <a:gdLst/>
              <a:ahLst/>
              <a:cxnLst/>
              <a:rect l="l" t="t" r="r" b="b"/>
              <a:pathLst>
                <a:path w="298" h="289" extrusionOk="0">
                  <a:moveTo>
                    <a:pt x="141" y="0"/>
                  </a:moveTo>
                  <a:cubicBezTo>
                    <a:pt x="64" y="0"/>
                    <a:pt x="0" y="74"/>
                    <a:pt x="4" y="151"/>
                  </a:cubicBezTo>
                  <a:cubicBezTo>
                    <a:pt x="7" y="188"/>
                    <a:pt x="24" y="224"/>
                    <a:pt x="51" y="251"/>
                  </a:cubicBezTo>
                  <a:cubicBezTo>
                    <a:pt x="80" y="278"/>
                    <a:pt x="117" y="288"/>
                    <a:pt x="154" y="288"/>
                  </a:cubicBezTo>
                  <a:cubicBezTo>
                    <a:pt x="234" y="288"/>
                    <a:pt x="298" y="215"/>
                    <a:pt x="291" y="137"/>
                  </a:cubicBezTo>
                  <a:cubicBezTo>
                    <a:pt x="291" y="101"/>
                    <a:pt x="275" y="64"/>
                    <a:pt x="248" y="37"/>
                  </a:cubicBezTo>
                  <a:cubicBezTo>
                    <a:pt x="218" y="11"/>
                    <a:pt x="181" y="0"/>
                    <a:pt x="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40"/>
            <p:cNvSpPr/>
            <p:nvPr/>
          </p:nvSpPr>
          <p:spPr>
            <a:xfrm>
              <a:off x="3333266" y="3668933"/>
              <a:ext cx="77008" cy="45488"/>
            </a:xfrm>
            <a:custGeom>
              <a:avLst/>
              <a:gdLst/>
              <a:ahLst/>
              <a:cxnLst/>
              <a:rect l="l" t="t" r="r" b="b"/>
              <a:pathLst>
                <a:path w="452" h="267" extrusionOk="0">
                  <a:moveTo>
                    <a:pt x="70" y="1"/>
                  </a:moveTo>
                  <a:cubicBezTo>
                    <a:pt x="50" y="1"/>
                    <a:pt x="34" y="11"/>
                    <a:pt x="21" y="25"/>
                  </a:cubicBezTo>
                  <a:cubicBezTo>
                    <a:pt x="7" y="38"/>
                    <a:pt x="0" y="58"/>
                    <a:pt x="0" y="78"/>
                  </a:cubicBezTo>
                  <a:cubicBezTo>
                    <a:pt x="0" y="95"/>
                    <a:pt x="7" y="118"/>
                    <a:pt x="24" y="128"/>
                  </a:cubicBezTo>
                  <a:cubicBezTo>
                    <a:pt x="47" y="148"/>
                    <a:pt x="74" y="169"/>
                    <a:pt x="101" y="185"/>
                  </a:cubicBezTo>
                  <a:cubicBezTo>
                    <a:pt x="138" y="215"/>
                    <a:pt x="175" y="242"/>
                    <a:pt x="218" y="258"/>
                  </a:cubicBezTo>
                  <a:cubicBezTo>
                    <a:pt x="231" y="264"/>
                    <a:pt x="246" y="266"/>
                    <a:pt x="261" y="266"/>
                  </a:cubicBezTo>
                  <a:cubicBezTo>
                    <a:pt x="276" y="266"/>
                    <a:pt x="291" y="264"/>
                    <a:pt x="305" y="258"/>
                  </a:cubicBezTo>
                  <a:cubicBezTo>
                    <a:pt x="328" y="252"/>
                    <a:pt x="348" y="238"/>
                    <a:pt x="365" y="226"/>
                  </a:cubicBezTo>
                  <a:cubicBezTo>
                    <a:pt x="391" y="205"/>
                    <a:pt x="415" y="181"/>
                    <a:pt x="432" y="158"/>
                  </a:cubicBezTo>
                  <a:cubicBezTo>
                    <a:pt x="439" y="152"/>
                    <a:pt x="445" y="141"/>
                    <a:pt x="448" y="132"/>
                  </a:cubicBezTo>
                  <a:cubicBezTo>
                    <a:pt x="452" y="115"/>
                    <a:pt x="448" y="98"/>
                    <a:pt x="439" y="85"/>
                  </a:cubicBezTo>
                  <a:cubicBezTo>
                    <a:pt x="432" y="71"/>
                    <a:pt x="415" y="61"/>
                    <a:pt x="402" y="58"/>
                  </a:cubicBezTo>
                  <a:cubicBezTo>
                    <a:pt x="397" y="57"/>
                    <a:pt x="391" y="56"/>
                    <a:pt x="385" y="56"/>
                  </a:cubicBezTo>
                  <a:cubicBezTo>
                    <a:pt x="373" y="56"/>
                    <a:pt x="361" y="58"/>
                    <a:pt x="355" y="65"/>
                  </a:cubicBezTo>
                  <a:cubicBezTo>
                    <a:pt x="342" y="75"/>
                    <a:pt x="328" y="85"/>
                    <a:pt x="311" y="95"/>
                  </a:cubicBezTo>
                  <a:cubicBezTo>
                    <a:pt x="301" y="105"/>
                    <a:pt x="288" y="115"/>
                    <a:pt x="275" y="121"/>
                  </a:cubicBezTo>
                  <a:lnTo>
                    <a:pt x="268" y="125"/>
                  </a:lnTo>
                  <a:lnTo>
                    <a:pt x="265" y="125"/>
                  </a:lnTo>
                  <a:cubicBezTo>
                    <a:pt x="251" y="118"/>
                    <a:pt x="241" y="108"/>
                    <a:pt x="228" y="101"/>
                  </a:cubicBezTo>
                  <a:cubicBezTo>
                    <a:pt x="195" y="75"/>
                    <a:pt x="158" y="48"/>
                    <a:pt x="124" y="21"/>
                  </a:cubicBezTo>
                  <a:cubicBezTo>
                    <a:pt x="107" y="8"/>
                    <a:pt x="94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035" name="Google Shape;2035;p40"/>
          <p:cNvGrpSpPr/>
          <p:nvPr/>
        </p:nvGrpSpPr>
        <p:grpSpPr>
          <a:xfrm>
            <a:off x="10525284" y="5872397"/>
            <a:ext cx="384645" cy="430220"/>
            <a:chOff x="4791500" y="4541438"/>
            <a:chExt cx="163225" cy="182575"/>
          </a:xfrm>
        </p:grpSpPr>
        <p:sp>
          <p:nvSpPr>
            <p:cNvPr id="2036" name="Google Shape;2036;p40"/>
            <p:cNvSpPr/>
            <p:nvPr/>
          </p:nvSpPr>
          <p:spPr>
            <a:xfrm>
              <a:off x="4795950" y="4545838"/>
              <a:ext cx="154425" cy="173825"/>
            </a:xfrm>
            <a:custGeom>
              <a:avLst/>
              <a:gdLst/>
              <a:ahLst/>
              <a:cxnLst/>
              <a:rect l="l" t="t" r="r" b="b"/>
              <a:pathLst>
                <a:path w="6177" h="6953" extrusionOk="0">
                  <a:moveTo>
                    <a:pt x="3438" y="1267"/>
                  </a:moveTo>
                  <a:cubicBezTo>
                    <a:pt x="3458" y="1271"/>
                    <a:pt x="3475" y="1275"/>
                    <a:pt x="3495" y="1275"/>
                  </a:cubicBezTo>
                  <a:cubicBezTo>
                    <a:pt x="3575" y="1288"/>
                    <a:pt x="3652" y="1301"/>
                    <a:pt x="3733" y="1315"/>
                  </a:cubicBezTo>
                  <a:cubicBezTo>
                    <a:pt x="3849" y="1338"/>
                    <a:pt x="3969" y="1358"/>
                    <a:pt x="4087" y="1381"/>
                  </a:cubicBezTo>
                  <a:cubicBezTo>
                    <a:pt x="4190" y="1408"/>
                    <a:pt x="4294" y="1442"/>
                    <a:pt x="4391" y="1482"/>
                  </a:cubicBezTo>
                  <a:cubicBezTo>
                    <a:pt x="4491" y="1545"/>
                    <a:pt x="4585" y="1619"/>
                    <a:pt x="4676" y="1699"/>
                  </a:cubicBezTo>
                  <a:cubicBezTo>
                    <a:pt x="4776" y="1796"/>
                    <a:pt x="4876" y="1897"/>
                    <a:pt x="4960" y="2007"/>
                  </a:cubicBezTo>
                  <a:cubicBezTo>
                    <a:pt x="4966" y="2027"/>
                    <a:pt x="4977" y="2044"/>
                    <a:pt x="4986" y="2064"/>
                  </a:cubicBezTo>
                  <a:cubicBezTo>
                    <a:pt x="4983" y="2124"/>
                    <a:pt x="4980" y="2184"/>
                    <a:pt x="4970" y="2244"/>
                  </a:cubicBezTo>
                  <a:lnTo>
                    <a:pt x="4963" y="2264"/>
                  </a:lnTo>
                  <a:cubicBezTo>
                    <a:pt x="4920" y="2338"/>
                    <a:pt x="4866" y="2408"/>
                    <a:pt x="4812" y="2479"/>
                  </a:cubicBezTo>
                  <a:lnTo>
                    <a:pt x="4792" y="2495"/>
                  </a:lnTo>
                  <a:cubicBezTo>
                    <a:pt x="4702" y="2542"/>
                    <a:pt x="4608" y="2582"/>
                    <a:pt x="4515" y="2615"/>
                  </a:cubicBezTo>
                  <a:cubicBezTo>
                    <a:pt x="4408" y="2642"/>
                    <a:pt x="4298" y="2652"/>
                    <a:pt x="4190" y="2666"/>
                  </a:cubicBezTo>
                  <a:cubicBezTo>
                    <a:pt x="4114" y="2675"/>
                    <a:pt x="4034" y="2686"/>
                    <a:pt x="3953" y="2692"/>
                  </a:cubicBezTo>
                  <a:cubicBezTo>
                    <a:pt x="3816" y="2692"/>
                    <a:pt x="3679" y="2679"/>
                    <a:pt x="3538" y="2666"/>
                  </a:cubicBezTo>
                  <a:cubicBezTo>
                    <a:pt x="3415" y="2652"/>
                    <a:pt x="3291" y="2639"/>
                    <a:pt x="3167" y="2615"/>
                  </a:cubicBezTo>
                  <a:cubicBezTo>
                    <a:pt x="3074" y="2589"/>
                    <a:pt x="2983" y="2562"/>
                    <a:pt x="2886" y="2552"/>
                  </a:cubicBezTo>
                  <a:cubicBezTo>
                    <a:pt x="2864" y="2549"/>
                    <a:pt x="2843" y="2548"/>
                    <a:pt x="2822" y="2548"/>
                  </a:cubicBezTo>
                  <a:cubicBezTo>
                    <a:pt x="2763" y="2548"/>
                    <a:pt x="2705" y="2557"/>
                    <a:pt x="2649" y="2572"/>
                  </a:cubicBezTo>
                  <a:cubicBezTo>
                    <a:pt x="2665" y="2539"/>
                    <a:pt x="2679" y="2508"/>
                    <a:pt x="2692" y="2475"/>
                  </a:cubicBezTo>
                  <a:cubicBezTo>
                    <a:pt x="2742" y="2385"/>
                    <a:pt x="2789" y="2294"/>
                    <a:pt x="2842" y="2204"/>
                  </a:cubicBezTo>
                  <a:cubicBezTo>
                    <a:pt x="2923" y="2070"/>
                    <a:pt x="3000" y="1940"/>
                    <a:pt x="3080" y="1809"/>
                  </a:cubicBezTo>
                  <a:cubicBezTo>
                    <a:pt x="3157" y="1689"/>
                    <a:pt x="3231" y="1572"/>
                    <a:pt x="3311" y="1459"/>
                  </a:cubicBezTo>
                  <a:cubicBezTo>
                    <a:pt x="3355" y="1395"/>
                    <a:pt x="3395" y="1331"/>
                    <a:pt x="3438" y="1267"/>
                  </a:cubicBezTo>
                  <a:close/>
                  <a:moveTo>
                    <a:pt x="2228" y="3492"/>
                  </a:moveTo>
                  <a:cubicBezTo>
                    <a:pt x="2284" y="3609"/>
                    <a:pt x="2358" y="3675"/>
                    <a:pt x="2458" y="3759"/>
                  </a:cubicBezTo>
                  <a:lnTo>
                    <a:pt x="2461" y="3763"/>
                  </a:lnTo>
                  <a:cubicBezTo>
                    <a:pt x="2509" y="3796"/>
                    <a:pt x="2562" y="3826"/>
                    <a:pt x="2612" y="3853"/>
                  </a:cubicBezTo>
                  <a:cubicBezTo>
                    <a:pt x="2659" y="3879"/>
                    <a:pt x="2702" y="3907"/>
                    <a:pt x="2749" y="3933"/>
                  </a:cubicBezTo>
                  <a:cubicBezTo>
                    <a:pt x="2839" y="3984"/>
                    <a:pt x="2936" y="4037"/>
                    <a:pt x="3023" y="4097"/>
                  </a:cubicBezTo>
                  <a:cubicBezTo>
                    <a:pt x="3100" y="4147"/>
                    <a:pt x="3171" y="4204"/>
                    <a:pt x="3237" y="4261"/>
                  </a:cubicBezTo>
                  <a:cubicBezTo>
                    <a:pt x="3298" y="4321"/>
                    <a:pt x="3358" y="4385"/>
                    <a:pt x="3408" y="4452"/>
                  </a:cubicBezTo>
                  <a:cubicBezTo>
                    <a:pt x="3438" y="4509"/>
                    <a:pt x="3465" y="4572"/>
                    <a:pt x="3488" y="4635"/>
                  </a:cubicBezTo>
                  <a:cubicBezTo>
                    <a:pt x="3508" y="4709"/>
                    <a:pt x="3522" y="4786"/>
                    <a:pt x="3528" y="4863"/>
                  </a:cubicBezTo>
                  <a:cubicBezTo>
                    <a:pt x="3528" y="4900"/>
                    <a:pt x="3522" y="4933"/>
                    <a:pt x="3518" y="4967"/>
                  </a:cubicBezTo>
                  <a:cubicBezTo>
                    <a:pt x="3501" y="5020"/>
                    <a:pt x="3485" y="5074"/>
                    <a:pt x="3461" y="5128"/>
                  </a:cubicBezTo>
                  <a:cubicBezTo>
                    <a:pt x="3438" y="5168"/>
                    <a:pt x="3412" y="5208"/>
                    <a:pt x="3384" y="5244"/>
                  </a:cubicBezTo>
                  <a:cubicBezTo>
                    <a:pt x="3321" y="5301"/>
                    <a:pt x="3251" y="5355"/>
                    <a:pt x="3180" y="5401"/>
                  </a:cubicBezTo>
                  <a:cubicBezTo>
                    <a:pt x="3060" y="5472"/>
                    <a:pt x="2930" y="5525"/>
                    <a:pt x="2796" y="5572"/>
                  </a:cubicBezTo>
                  <a:cubicBezTo>
                    <a:pt x="2759" y="5582"/>
                    <a:pt x="2719" y="5592"/>
                    <a:pt x="2679" y="5599"/>
                  </a:cubicBezTo>
                  <a:cubicBezTo>
                    <a:pt x="2669" y="5599"/>
                    <a:pt x="2662" y="5595"/>
                    <a:pt x="2655" y="5595"/>
                  </a:cubicBezTo>
                  <a:cubicBezTo>
                    <a:pt x="2585" y="5575"/>
                    <a:pt x="2518" y="5555"/>
                    <a:pt x="2452" y="5535"/>
                  </a:cubicBezTo>
                  <a:cubicBezTo>
                    <a:pt x="2324" y="5495"/>
                    <a:pt x="2197" y="5458"/>
                    <a:pt x="2077" y="5404"/>
                  </a:cubicBezTo>
                  <a:cubicBezTo>
                    <a:pt x="1963" y="5341"/>
                    <a:pt x="1850" y="5274"/>
                    <a:pt x="1739" y="5204"/>
                  </a:cubicBezTo>
                  <a:cubicBezTo>
                    <a:pt x="1679" y="5168"/>
                    <a:pt x="1618" y="5123"/>
                    <a:pt x="1558" y="5087"/>
                  </a:cubicBezTo>
                  <a:cubicBezTo>
                    <a:pt x="1538" y="5077"/>
                    <a:pt x="1515" y="5063"/>
                    <a:pt x="1495" y="5050"/>
                  </a:cubicBezTo>
                  <a:cubicBezTo>
                    <a:pt x="1572" y="4873"/>
                    <a:pt x="1649" y="4696"/>
                    <a:pt x="1729" y="4518"/>
                  </a:cubicBezTo>
                  <a:cubicBezTo>
                    <a:pt x="1882" y="4171"/>
                    <a:pt x="2057" y="3833"/>
                    <a:pt x="2228" y="3492"/>
                  </a:cubicBezTo>
                  <a:close/>
                  <a:moveTo>
                    <a:pt x="3314" y="0"/>
                  </a:moveTo>
                  <a:cubicBezTo>
                    <a:pt x="3231" y="3"/>
                    <a:pt x="3151" y="3"/>
                    <a:pt x="3070" y="23"/>
                  </a:cubicBezTo>
                  <a:cubicBezTo>
                    <a:pt x="2997" y="40"/>
                    <a:pt x="2926" y="63"/>
                    <a:pt x="2859" y="87"/>
                  </a:cubicBezTo>
                  <a:cubicBezTo>
                    <a:pt x="2719" y="134"/>
                    <a:pt x="2589" y="224"/>
                    <a:pt x="2488" y="332"/>
                  </a:cubicBezTo>
                  <a:cubicBezTo>
                    <a:pt x="2381" y="445"/>
                    <a:pt x="2284" y="552"/>
                    <a:pt x="2204" y="686"/>
                  </a:cubicBezTo>
                  <a:cubicBezTo>
                    <a:pt x="2110" y="849"/>
                    <a:pt x="2023" y="1014"/>
                    <a:pt x="1933" y="1181"/>
                  </a:cubicBezTo>
                  <a:cubicBezTo>
                    <a:pt x="1726" y="1568"/>
                    <a:pt x="1518" y="1963"/>
                    <a:pt x="1361" y="2378"/>
                  </a:cubicBezTo>
                  <a:cubicBezTo>
                    <a:pt x="1291" y="2569"/>
                    <a:pt x="1228" y="2766"/>
                    <a:pt x="1144" y="2953"/>
                  </a:cubicBezTo>
                  <a:cubicBezTo>
                    <a:pt x="1053" y="3154"/>
                    <a:pt x="963" y="3354"/>
                    <a:pt x="870" y="3555"/>
                  </a:cubicBezTo>
                  <a:cubicBezTo>
                    <a:pt x="585" y="4180"/>
                    <a:pt x="325" y="4816"/>
                    <a:pt x="56" y="5449"/>
                  </a:cubicBezTo>
                  <a:cubicBezTo>
                    <a:pt x="0" y="5585"/>
                    <a:pt x="16" y="5759"/>
                    <a:pt x="76" y="5890"/>
                  </a:cubicBezTo>
                  <a:cubicBezTo>
                    <a:pt x="141" y="6031"/>
                    <a:pt x="264" y="6144"/>
                    <a:pt x="411" y="6197"/>
                  </a:cubicBezTo>
                  <a:cubicBezTo>
                    <a:pt x="473" y="6220"/>
                    <a:pt x="539" y="6231"/>
                    <a:pt x="605" y="6231"/>
                  </a:cubicBezTo>
                  <a:cubicBezTo>
                    <a:pt x="657" y="6231"/>
                    <a:pt x="709" y="6224"/>
                    <a:pt x="759" y="6211"/>
                  </a:cubicBezTo>
                  <a:cubicBezTo>
                    <a:pt x="783" y="6227"/>
                    <a:pt x="809" y="6244"/>
                    <a:pt x="836" y="6264"/>
                  </a:cubicBezTo>
                  <a:cubicBezTo>
                    <a:pt x="916" y="6318"/>
                    <a:pt x="1000" y="6368"/>
                    <a:pt x="1084" y="6418"/>
                  </a:cubicBezTo>
                  <a:cubicBezTo>
                    <a:pt x="1164" y="6468"/>
                    <a:pt x="1248" y="6515"/>
                    <a:pt x="1331" y="6562"/>
                  </a:cubicBezTo>
                  <a:cubicBezTo>
                    <a:pt x="1465" y="6639"/>
                    <a:pt x="1602" y="6706"/>
                    <a:pt x="1749" y="6753"/>
                  </a:cubicBezTo>
                  <a:cubicBezTo>
                    <a:pt x="1799" y="6769"/>
                    <a:pt x="1846" y="6786"/>
                    <a:pt x="1896" y="6799"/>
                  </a:cubicBezTo>
                  <a:cubicBezTo>
                    <a:pt x="1990" y="6826"/>
                    <a:pt x="2083" y="6856"/>
                    <a:pt x="2180" y="6880"/>
                  </a:cubicBezTo>
                  <a:cubicBezTo>
                    <a:pt x="2274" y="6900"/>
                    <a:pt x="2368" y="6923"/>
                    <a:pt x="2464" y="6940"/>
                  </a:cubicBezTo>
                  <a:cubicBezTo>
                    <a:pt x="2517" y="6949"/>
                    <a:pt x="2569" y="6953"/>
                    <a:pt x="2620" y="6953"/>
                  </a:cubicBezTo>
                  <a:cubicBezTo>
                    <a:pt x="2678" y="6953"/>
                    <a:pt x="2736" y="6949"/>
                    <a:pt x="2796" y="6943"/>
                  </a:cubicBezTo>
                  <a:cubicBezTo>
                    <a:pt x="2940" y="6937"/>
                    <a:pt x="3070" y="6886"/>
                    <a:pt x="3207" y="6843"/>
                  </a:cubicBezTo>
                  <a:cubicBezTo>
                    <a:pt x="3291" y="6816"/>
                    <a:pt x="3375" y="6779"/>
                    <a:pt x="3455" y="6742"/>
                  </a:cubicBezTo>
                  <a:cubicBezTo>
                    <a:pt x="3679" y="6639"/>
                    <a:pt x="3889" y="6508"/>
                    <a:pt x="4083" y="6355"/>
                  </a:cubicBezTo>
                  <a:cubicBezTo>
                    <a:pt x="4124" y="6321"/>
                    <a:pt x="4160" y="6287"/>
                    <a:pt x="4197" y="6254"/>
                  </a:cubicBezTo>
                  <a:cubicBezTo>
                    <a:pt x="4324" y="6127"/>
                    <a:pt x="4438" y="5994"/>
                    <a:pt x="4522" y="5836"/>
                  </a:cubicBezTo>
                  <a:cubicBezTo>
                    <a:pt x="4585" y="5719"/>
                    <a:pt x="4639" y="5605"/>
                    <a:pt x="4682" y="5478"/>
                  </a:cubicBezTo>
                  <a:cubicBezTo>
                    <a:pt x="4716" y="5384"/>
                    <a:pt x="4732" y="5284"/>
                    <a:pt x="4749" y="5188"/>
                  </a:cubicBezTo>
                  <a:cubicBezTo>
                    <a:pt x="4786" y="5007"/>
                    <a:pt x="4789" y="4827"/>
                    <a:pt x="4762" y="4642"/>
                  </a:cubicBezTo>
                  <a:cubicBezTo>
                    <a:pt x="4749" y="4546"/>
                    <a:pt x="4732" y="4452"/>
                    <a:pt x="4709" y="4358"/>
                  </a:cubicBezTo>
                  <a:cubicBezTo>
                    <a:pt x="4669" y="4211"/>
                    <a:pt x="4616" y="4074"/>
                    <a:pt x="4551" y="3940"/>
                  </a:cubicBezTo>
                  <a:cubicBezTo>
                    <a:pt x="4535" y="3910"/>
                    <a:pt x="4518" y="3879"/>
                    <a:pt x="4502" y="3850"/>
                  </a:cubicBezTo>
                  <a:cubicBezTo>
                    <a:pt x="4565" y="3839"/>
                    <a:pt x="4628" y="3830"/>
                    <a:pt x="4692" y="3816"/>
                  </a:cubicBezTo>
                  <a:cubicBezTo>
                    <a:pt x="4883" y="3783"/>
                    <a:pt x="5060" y="3703"/>
                    <a:pt x="5234" y="3623"/>
                  </a:cubicBezTo>
                  <a:cubicBezTo>
                    <a:pt x="5378" y="3558"/>
                    <a:pt x="5522" y="3475"/>
                    <a:pt x="5632" y="3354"/>
                  </a:cubicBezTo>
                  <a:cubicBezTo>
                    <a:pt x="5699" y="3281"/>
                    <a:pt x="5766" y="3208"/>
                    <a:pt x="5826" y="3127"/>
                  </a:cubicBezTo>
                  <a:cubicBezTo>
                    <a:pt x="5936" y="2980"/>
                    <a:pt x="6040" y="2823"/>
                    <a:pt x="6100" y="2649"/>
                  </a:cubicBezTo>
                  <a:cubicBezTo>
                    <a:pt x="6137" y="2539"/>
                    <a:pt x="6161" y="2414"/>
                    <a:pt x="6167" y="2298"/>
                  </a:cubicBezTo>
                  <a:cubicBezTo>
                    <a:pt x="6177" y="2161"/>
                    <a:pt x="6174" y="2027"/>
                    <a:pt x="6164" y="1886"/>
                  </a:cubicBezTo>
                  <a:cubicBezTo>
                    <a:pt x="6161" y="1860"/>
                    <a:pt x="6157" y="1833"/>
                    <a:pt x="6150" y="1806"/>
                  </a:cubicBezTo>
                  <a:cubicBezTo>
                    <a:pt x="6133" y="1739"/>
                    <a:pt x="6110" y="1672"/>
                    <a:pt x="6087" y="1609"/>
                  </a:cubicBezTo>
                  <a:cubicBezTo>
                    <a:pt x="6067" y="1556"/>
                    <a:pt x="6040" y="1508"/>
                    <a:pt x="6013" y="1459"/>
                  </a:cubicBezTo>
                  <a:cubicBezTo>
                    <a:pt x="5940" y="1338"/>
                    <a:pt x="5860" y="1224"/>
                    <a:pt x="5769" y="1117"/>
                  </a:cubicBezTo>
                  <a:cubicBezTo>
                    <a:pt x="5709" y="1047"/>
                    <a:pt x="5642" y="987"/>
                    <a:pt x="5575" y="923"/>
                  </a:cubicBezTo>
                  <a:cubicBezTo>
                    <a:pt x="5474" y="823"/>
                    <a:pt x="5368" y="729"/>
                    <a:pt x="5258" y="639"/>
                  </a:cubicBezTo>
                  <a:cubicBezTo>
                    <a:pt x="5241" y="625"/>
                    <a:pt x="5224" y="613"/>
                    <a:pt x="5207" y="599"/>
                  </a:cubicBezTo>
                  <a:cubicBezTo>
                    <a:pt x="5153" y="556"/>
                    <a:pt x="5104" y="515"/>
                    <a:pt x="5047" y="482"/>
                  </a:cubicBezTo>
                  <a:cubicBezTo>
                    <a:pt x="4846" y="361"/>
                    <a:pt x="4636" y="275"/>
                    <a:pt x="4408" y="214"/>
                  </a:cubicBezTo>
                  <a:cubicBezTo>
                    <a:pt x="4170" y="154"/>
                    <a:pt x="3929" y="107"/>
                    <a:pt x="3692" y="57"/>
                  </a:cubicBezTo>
                  <a:cubicBezTo>
                    <a:pt x="3602" y="37"/>
                    <a:pt x="3515" y="23"/>
                    <a:pt x="3428" y="7"/>
                  </a:cubicBezTo>
                  <a:cubicBezTo>
                    <a:pt x="3387" y="0"/>
                    <a:pt x="3351" y="0"/>
                    <a:pt x="3314" y="0"/>
                  </a:cubicBezTo>
                  <a:close/>
                </a:path>
              </a:pathLst>
            </a:custGeom>
            <a:solidFill>
              <a:srgbClr val="FCB7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7" name="Google Shape;2037;p40"/>
            <p:cNvSpPr/>
            <p:nvPr/>
          </p:nvSpPr>
          <p:spPr>
            <a:xfrm>
              <a:off x="4791500" y="4541438"/>
              <a:ext cx="163225" cy="182575"/>
            </a:xfrm>
            <a:custGeom>
              <a:avLst/>
              <a:gdLst/>
              <a:ahLst/>
              <a:cxnLst/>
              <a:rect l="l" t="t" r="r" b="b"/>
              <a:pathLst>
                <a:path w="6529" h="7303" extrusionOk="0">
                  <a:moveTo>
                    <a:pt x="3700" y="1635"/>
                  </a:moveTo>
                  <a:lnTo>
                    <a:pt x="3880" y="1664"/>
                  </a:lnTo>
                  <a:cubicBezTo>
                    <a:pt x="3997" y="1684"/>
                    <a:pt x="4111" y="1708"/>
                    <a:pt x="4221" y="1728"/>
                  </a:cubicBezTo>
                  <a:cubicBezTo>
                    <a:pt x="4325" y="1755"/>
                    <a:pt x="4412" y="1781"/>
                    <a:pt x="4489" y="1815"/>
                  </a:cubicBezTo>
                  <a:cubicBezTo>
                    <a:pt x="4582" y="1875"/>
                    <a:pt x="4669" y="1945"/>
                    <a:pt x="4733" y="2005"/>
                  </a:cubicBezTo>
                  <a:cubicBezTo>
                    <a:pt x="4817" y="2082"/>
                    <a:pt x="4907" y="2173"/>
                    <a:pt x="4987" y="2277"/>
                  </a:cubicBezTo>
                  <a:cubicBezTo>
                    <a:pt x="4984" y="2310"/>
                    <a:pt x="4981" y="2340"/>
                    <a:pt x="4977" y="2374"/>
                  </a:cubicBezTo>
                  <a:cubicBezTo>
                    <a:pt x="4947" y="2424"/>
                    <a:pt x="4907" y="2474"/>
                    <a:pt x="4867" y="2527"/>
                  </a:cubicBezTo>
                  <a:cubicBezTo>
                    <a:pt x="4797" y="2561"/>
                    <a:pt x="4723" y="2595"/>
                    <a:pt x="4643" y="2624"/>
                  </a:cubicBezTo>
                  <a:cubicBezTo>
                    <a:pt x="4566" y="2641"/>
                    <a:pt x="4489" y="2651"/>
                    <a:pt x="4405" y="2661"/>
                  </a:cubicBezTo>
                  <a:lnTo>
                    <a:pt x="4348" y="2668"/>
                  </a:lnTo>
                  <a:cubicBezTo>
                    <a:pt x="4272" y="2678"/>
                    <a:pt x="4195" y="2684"/>
                    <a:pt x="4131" y="2691"/>
                  </a:cubicBezTo>
                  <a:cubicBezTo>
                    <a:pt x="3991" y="2691"/>
                    <a:pt x="3854" y="2678"/>
                    <a:pt x="3736" y="2668"/>
                  </a:cubicBezTo>
                  <a:cubicBezTo>
                    <a:pt x="3596" y="2655"/>
                    <a:pt x="3485" y="2638"/>
                    <a:pt x="3385" y="2621"/>
                  </a:cubicBezTo>
                  <a:lnTo>
                    <a:pt x="3375" y="2618"/>
                  </a:lnTo>
                  <a:cubicBezTo>
                    <a:pt x="3295" y="2595"/>
                    <a:pt x="3215" y="2570"/>
                    <a:pt x="3121" y="2558"/>
                  </a:cubicBezTo>
                  <a:cubicBezTo>
                    <a:pt x="3138" y="2527"/>
                    <a:pt x="3155" y="2497"/>
                    <a:pt x="3171" y="2470"/>
                  </a:cubicBezTo>
                  <a:cubicBezTo>
                    <a:pt x="3252" y="2337"/>
                    <a:pt x="3329" y="2206"/>
                    <a:pt x="3409" y="2079"/>
                  </a:cubicBezTo>
                  <a:cubicBezTo>
                    <a:pt x="3482" y="1962"/>
                    <a:pt x="3556" y="1845"/>
                    <a:pt x="3633" y="1735"/>
                  </a:cubicBezTo>
                  <a:lnTo>
                    <a:pt x="3700" y="1635"/>
                  </a:lnTo>
                  <a:close/>
                  <a:moveTo>
                    <a:pt x="3536" y="1253"/>
                  </a:moveTo>
                  <a:lnTo>
                    <a:pt x="3345" y="1534"/>
                  </a:lnTo>
                  <a:cubicBezTo>
                    <a:pt x="3261" y="1651"/>
                    <a:pt x="3184" y="1772"/>
                    <a:pt x="3111" y="1892"/>
                  </a:cubicBezTo>
                  <a:cubicBezTo>
                    <a:pt x="3028" y="2022"/>
                    <a:pt x="2951" y="2156"/>
                    <a:pt x="2870" y="2289"/>
                  </a:cubicBezTo>
                  <a:cubicBezTo>
                    <a:pt x="2817" y="2380"/>
                    <a:pt x="2770" y="2470"/>
                    <a:pt x="2719" y="2561"/>
                  </a:cubicBezTo>
                  <a:lnTo>
                    <a:pt x="2509" y="3019"/>
                  </a:lnTo>
                  <a:lnTo>
                    <a:pt x="2874" y="2919"/>
                  </a:lnTo>
                  <a:cubicBezTo>
                    <a:pt x="2916" y="2906"/>
                    <a:pt x="2960" y="2899"/>
                    <a:pt x="3003" y="2899"/>
                  </a:cubicBezTo>
                  <a:cubicBezTo>
                    <a:pt x="3018" y="2899"/>
                    <a:pt x="3033" y="2900"/>
                    <a:pt x="3048" y="2902"/>
                  </a:cubicBezTo>
                  <a:cubicBezTo>
                    <a:pt x="3121" y="2908"/>
                    <a:pt x="3195" y="2932"/>
                    <a:pt x="3275" y="2956"/>
                  </a:cubicBezTo>
                  <a:lnTo>
                    <a:pt x="3312" y="2965"/>
                  </a:lnTo>
                  <a:cubicBezTo>
                    <a:pt x="3425" y="2985"/>
                    <a:pt x="3549" y="3002"/>
                    <a:pt x="3700" y="3016"/>
                  </a:cubicBezTo>
                  <a:cubicBezTo>
                    <a:pt x="3823" y="3029"/>
                    <a:pt x="3967" y="3042"/>
                    <a:pt x="4131" y="3042"/>
                  </a:cubicBezTo>
                  <a:lnTo>
                    <a:pt x="4144" y="3042"/>
                  </a:lnTo>
                  <a:cubicBezTo>
                    <a:pt x="4228" y="3036"/>
                    <a:pt x="4308" y="3029"/>
                    <a:pt x="4392" y="3016"/>
                  </a:cubicBezTo>
                  <a:lnTo>
                    <a:pt x="4452" y="3009"/>
                  </a:lnTo>
                  <a:cubicBezTo>
                    <a:pt x="4542" y="2999"/>
                    <a:pt x="4636" y="2985"/>
                    <a:pt x="4729" y="2965"/>
                  </a:cubicBezTo>
                  <a:lnTo>
                    <a:pt x="4753" y="2959"/>
                  </a:lnTo>
                  <a:cubicBezTo>
                    <a:pt x="4860" y="2919"/>
                    <a:pt x="4961" y="2875"/>
                    <a:pt x="5050" y="2828"/>
                  </a:cubicBezTo>
                  <a:lnTo>
                    <a:pt x="5124" y="2765"/>
                  </a:lnTo>
                  <a:cubicBezTo>
                    <a:pt x="5188" y="2688"/>
                    <a:pt x="5245" y="2607"/>
                    <a:pt x="5291" y="2534"/>
                  </a:cubicBezTo>
                  <a:lnTo>
                    <a:pt x="5322" y="2447"/>
                  </a:lnTo>
                  <a:cubicBezTo>
                    <a:pt x="5331" y="2380"/>
                    <a:pt x="5339" y="2310"/>
                    <a:pt x="5339" y="2243"/>
                  </a:cubicBezTo>
                  <a:lnTo>
                    <a:pt x="5339" y="2226"/>
                  </a:lnTo>
                  <a:lnTo>
                    <a:pt x="5322" y="2166"/>
                  </a:lnTo>
                  <a:cubicBezTo>
                    <a:pt x="5311" y="2143"/>
                    <a:pt x="5302" y="2123"/>
                    <a:pt x="5291" y="2102"/>
                  </a:cubicBezTo>
                  <a:lnTo>
                    <a:pt x="5278" y="2079"/>
                  </a:lnTo>
                  <a:cubicBezTo>
                    <a:pt x="5181" y="1948"/>
                    <a:pt x="5070" y="1838"/>
                    <a:pt x="4974" y="1748"/>
                  </a:cubicBezTo>
                  <a:lnTo>
                    <a:pt x="4967" y="1741"/>
                  </a:lnTo>
                  <a:cubicBezTo>
                    <a:pt x="4890" y="1675"/>
                    <a:pt x="4783" y="1584"/>
                    <a:pt x="4663" y="1511"/>
                  </a:cubicBezTo>
                  <a:lnTo>
                    <a:pt x="4639" y="1497"/>
                  </a:lnTo>
                  <a:cubicBezTo>
                    <a:pt x="4539" y="1454"/>
                    <a:pt x="4436" y="1420"/>
                    <a:pt x="4298" y="1387"/>
                  </a:cubicBezTo>
                  <a:cubicBezTo>
                    <a:pt x="4181" y="1363"/>
                    <a:pt x="4061" y="1340"/>
                    <a:pt x="3944" y="1320"/>
                  </a:cubicBezTo>
                  <a:cubicBezTo>
                    <a:pt x="3860" y="1303"/>
                    <a:pt x="3780" y="1290"/>
                    <a:pt x="3696" y="1277"/>
                  </a:cubicBezTo>
                  <a:lnTo>
                    <a:pt x="3536" y="1253"/>
                  </a:lnTo>
                  <a:close/>
                  <a:moveTo>
                    <a:pt x="2439" y="3995"/>
                  </a:moveTo>
                  <a:cubicBezTo>
                    <a:pt x="2466" y="4022"/>
                    <a:pt x="2496" y="4046"/>
                    <a:pt x="2526" y="4069"/>
                  </a:cubicBezTo>
                  <a:lnTo>
                    <a:pt x="2529" y="4072"/>
                  </a:lnTo>
                  <a:cubicBezTo>
                    <a:pt x="2576" y="4109"/>
                    <a:pt x="2622" y="4136"/>
                    <a:pt x="2662" y="4160"/>
                  </a:cubicBezTo>
                  <a:lnTo>
                    <a:pt x="2703" y="4183"/>
                  </a:lnTo>
                  <a:cubicBezTo>
                    <a:pt x="2747" y="4209"/>
                    <a:pt x="2793" y="4236"/>
                    <a:pt x="2840" y="4260"/>
                  </a:cubicBezTo>
                  <a:lnTo>
                    <a:pt x="2880" y="4287"/>
                  </a:lnTo>
                  <a:cubicBezTo>
                    <a:pt x="2957" y="4327"/>
                    <a:pt x="3034" y="4370"/>
                    <a:pt x="3104" y="4417"/>
                  </a:cubicBezTo>
                  <a:cubicBezTo>
                    <a:pt x="3168" y="4461"/>
                    <a:pt x="3232" y="4510"/>
                    <a:pt x="3292" y="4564"/>
                  </a:cubicBezTo>
                  <a:cubicBezTo>
                    <a:pt x="3352" y="4621"/>
                    <a:pt x="3399" y="4671"/>
                    <a:pt x="3439" y="4722"/>
                  </a:cubicBezTo>
                  <a:cubicBezTo>
                    <a:pt x="3459" y="4765"/>
                    <a:pt x="3479" y="4808"/>
                    <a:pt x="3499" y="4862"/>
                  </a:cubicBezTo>
                  <a:cubicBezTo>
                    <a:pt x="3512" y="4925"/>
                    <a:pt x="3522" y="4986"/>
                    <a:pt x="3533" y="5043"/>
                  </a:cubicBezTo>
                  <a:cubicBezTo>
                    <a:pt x="3529" y="5063"/>
                    <a:pt x="3525" y="5083"/>
                    <a:pt x="3522" y="5106"/>
                  </a:cubicBezTo>
                  <a:cubicBezTo>
                    <a:pt x="3512" y="5146"/>
                    <a:pt x="3499" y="5186"/>
                    <a:pt x="3482" y="5223"/>
                  </a:cubicBezTo>
                  <a:cubicBezTo>
                    <a:pt x="3465" y="5250"/>
                    <a:pt x="3449" y="5276"/>
                    <a:pt x="3429" y="5299"/>
                  </a:cubicBezTo>
                  <a:cubicBezTo>
                    <a:pt x="3385" y="5344"/>
                    <a:pt x="3332" y="5384"/>
                    <a:pt x="3275" y="5424"/>
                  </a:cubicBezTo>
                  <a:cubicBezTo>
                    <a:pt x="3171" y="5480"/>
                    <a:pt x="3054" y="5534"/>
                    <a:pt x="2931" y="5577"/>
                  </a:cubicBezTo>
                  <a:cubicBezTo>
                    <a:pt x="2903" y="5584"/>
                    <a:pt x="2880" y="5591"/>
                    <a:pt x="2854" y="5594"/>
                  </a:cubicBezTo>
                  <a:cubicBezTo>
                    <a:pt x="2810" y="5580"/>
                    <a:pt x="2767" y="5568"/>
                    <a:pt x="2723" y="5554"/>
                  </a:cubicBezTo>
                  <a:lnTo>
                    <a:pt x="2642" y="5531"/>
                  </a:lnTo>
                  <a:cubicBezTo>
                    <a:pt x="2532" y="5497"/>
                    <a:pt x="2426" y="5464"/>
                    <a:pt x="2338" y="5427"/>
                  </a:cubicBezTo>
                  <a:cubicBezTo>
                    <a:pt x="2228" y="5364"/>
                    <a:pt x="2121" y="5296"/>
                    <a:pt x="2011" y="5230"/>
                  </a:cubicBezTo>
                  <a:lnTo>
                    <a:pt x="1944" y="5186"/>
                  </a:lnTo>
                  <a:cubicBezTo>
                    <a:pt x="1927" y="5176"/>
                    <a:pt x="1910" y="5166"/>
                    <a:pt x="1897" y="5156"/>
                  </a:cubicBezTo>
                  <a:cubicBezTo>
                    <a:pt x="1954" y="5026"/>
                    <a:pt x="2011" y="4895"/>
                    <a:pt x="2068" y="4768"/>
                  </a:cubicBezTo>
                  <a:cubicBezTo>
                    <a:pt x="2181" y="4507"/>
                    <a:pt x="2309" y="4250"/>
                    <a:pt x="2439" y="3995"/>
                  </a:cubicBezTo>
                  <a:close/>
                  <a:moveTo>
                    <a:pt x="2409" y="3273"/>
                  </a:moveTo>
                  <a:lnTo>
                    <a:pt x="2228" y="3631"/>
                  </a:lnTo>
                  <a:cubicBezTo>
                    <a:pt x="2064" y="3952"/>
                    <a:pt x="1894" y="4287"/>
                    <a:pt x="1747" y="4624"/>
                  </a:cubicBezTo>
                  <a:cubicBezTo>
                    <a:pt x="1666" y="4802"/>
                    <a:pt x="1589" y="4978"/>
                    <a:pt x="1512" y="5156"/>
                  </a:cubicBezTo>
                  <a:lnTo>
                    <a:pt x="1449" y="5299"/>
                  </a:lnTo>
                  <a:lnTo>
                    <a:pt x="1646" y="5417"/>
                  </a:lnTo>
                  <a:cubicBezTo>
                    <a:pt x="1683" y="5437"/>
                    <a:pt x="1716" y="5460"/>
                    <a:pt x="1753" y="5480"/>
                  </a:cubicBezTo>
                  <a:lnTo>
                    <a:pt x="1827" y="5531"/>
                  </a:lnTo>
                  <a:cubicBezTo>
                    <a:pt x="1937" y="5600"/>
                    <a:pt x="2051" y="5668"/>
                    <a:pt x="2181" y="5741"/>
                  </a:cubicBezTo>
                  <a:cubicBezTo>
                    <a:pt x="2301" y="5795"/>
                    <a:pt x="2422" y="5832"/>
                    <a:pt x="2542" y="5869"/>
                  </a:cubicBezTo>
                  <a:lnTo>
                    <a:pt x="2619" y="5892"/>
                  </a:lnTo>
                  <a:cubicBezTo>
                    <a:pt x="2673" y="5909"/>
                    <a:pt x="2730" y="5926"/>
                    <a:pt x="2787" y="5942"/>
                  </a:cubicBezTo>
                  <a:lnTo>
                    <a:pt x="2863" y="5952"/>
                  </a:lnTo>
                  <a:lnTo>
                    <a:pt x="2887" y="5946"/>
                  </a:lnTo>
                  <a:cubicBezTo>
                    <a:pt x="2931" y="5938"/>
                    <a:pt x="2977" y="5929"/>
                    <a:pt x="3034" y="5912"/>
                  </a:cubicBezTo>
                  <a:cubicBezTo>
                    <a:pt x="3188" y="5858"/>
                    <a:pt x="3325" y="5798"/>
                    <a:pt x="3459" y="5721"/>
                  </a:cubicBezTo>
                  <a:cubicBezTo>
                    <a:pt x="3549" y="5661"/>
                    <a:pt x="3619" y="5605"/>
                    <a:pt x="3679" y="5548"/>
                  </a:cubicBezTo>
                  <a:lnTo>
                    <a:pt x="3700" y="5527"/>
                  </a:lnTo>
                  <a:cubicBezTo>
                    <a:pt x="3733" y="5484"/>
                    <a:pt x="3763" y="5440"/>
                    <a:pt x="3790" y="5393"/>
                  </a:cubicBezTo>
                  <a:lnTo>
                    <a:pt x="3803" y="5370"/>
                  </a:lnTo>
                  <a:cubicBezTo>
                    <a:pt x="3826" y="5310"/>
                    <a:pt x="3846" y="5253"/>
                    <a:pt x="3863" y="5190"/>
                  </a:cubicBezTo>
                  <a:lnTo>
                    <a:pt x="3870" y="5169"/>
                  </a:lnTo>
                  <a:cubicBezTo>
                    <a:pt x="3874" y="5129"/>
                    <a:pt x="3880" y="5092"/>
                    <a:pt x="3883" y="5052"/>
                  </a:cubicBezTo>
                  <a:lnTo>
                    <a:pt x="3883" y="5035"/>
                  </a:lnTo>
                  <a:lnTo>
                    <a:pt x="3883" y="5019"/>
                  </a:lnTo>
                  <a:cubicBezTo>
                    <a:pt x="3874" y="4942"/>
                    <a:pt x="3860" y="4858"/>
                    <a:pt x="3840" y="4771"/>
                  </a:cubicBezTo>
                  <a:lnTo>
                    <a:pt x="3834" y="4748"/>
                  </a:lnTo>
                  <a:cubicBezTo>
                    <a:pt x="3803" y="4674"/>
                    <a:pt x="3773" y="4608"/>
                    <a:pt x="3743" y="4544"/>
                  </a:cubicBezTo>
                  <a:lnTo>
                    <a:pt x="3726" y="4517"/>
                  </a:lnTo>
                  <a:cubicBezTo>
                    <a:pt x="3673" y="4453"/>
                    <a:pt x="3616" y="4387"/>
                    <a:pt x="3529" y="4303"/>
                  </a:cubicBezTo>
                  <a:cubicBezTo>
                    <a:pt x="3465" y="4250"/>
                    <a:pt x="3389" y="4186"/>
                    <a:pt x="3301" y="4126"/>
                  </a:cubicBezTo>
                  <a:cubicBezTo>
                    <a:pt x="3221" y="4072"/>
                    <a:pt x="3138" y="4026"/>
                    <a:pt x="3054" y="3979"/>
                  </a:cubicBezTo>
                  <a:lnTo>
                    <a:pt x="3011" y="3955"/>
                  </a:lnTo>
                  <a:cubicBezTo>
                    <a:pt x="2967" y="3929"/>
                    <a:pt x="2923" y="3905"/>
                    <a:pt x="2880" y="3879"/>
                  </a:cubicBezTo>
                  <a:lnTo>
                    <a:pt x="2837" y="3855"/>
                  </a:lnTo>
                  <a:cubicBezTo>
                    <a:pt x="2807" y="3839"/>
                    <a:pt x="2776" y="3822"/>
                    <a:pt x="2750" y="3802"/>
                  </a:cubicBezTo>
                  <a:lnTo>
                    <a:pt x="2639" y="3939"/>
                  </a:lnTo>
                  <a:lnTo>
                    <a:pt x="2747" y="3799"/>
                  </a:lnTo>
                  <a:cubicBezTo>
                    <a:pt x="2650" y="3718"/>
                    <a:pt x="2602" y="3674"/>
                    <a:pt x="2566" y="3591"/>
                  </a:cubicBezTo>
                  <a:lnTo>
                    <a:pt x="2409" y="3273"/>
                  </a:lnTo>
                  <a:close/>
                  <a:moveTo>
                    <a:pt x="3525" y="352"/>
                  </a:moveTo>
                  <a:cubicBezTo>
                    <a:pt x="3544" y="352"/>
                    <a:pt x="3562" y="354"/>
                    <a:pt x="3576" y="357"/>
                  </a:cubicBezTo>
                  <a:cubicBezTo>
                    <a:pt x="3663" y="370"/>
                    <a:pt x="3746" y="387"/>
                    <a:pt x="3834" y="403"/>
                  </a:cubicBezTo>
                  <a:lnTo>
                    <a:pt x="3980" y="434"/>
                  </a:lnTo>
                  <a:cubicBezTo>
                    <a:pt x="4167" y="474"/>
                    <a:pt x="4359" y="514"/>
                    <a:pt x="4542" y="561"/>
                  </a:cubicBezTo>
                  <a:cubicBezTo>
                    <a:pt x="4753" y="614"/>
                    <a:pt x="4944" y="698"/>
                    <a:pt x="5135" y="812"/>
                  </a:cubicBezTo>
                  <a:cubicBezTo>
                    <a:pt x="5184" y="838"/>
                    <a:pt x="5231" y="875"/>
                    <a:pt x="5275" y="912"/>
                  </a:cubicBezTo>
                  <a:lnTo>
                    <a:pt x="5325" y="952"/>
                  </a:lnTo>
                  <a:cubicBezTo>
                    <a:pt x="5432" y="1042"/>
                    <a:pt x="5536" y="1133"/>
                    <a:pt x="5632" y="1226"/>
                  </a:cubicBezTo>
                  <a:lnTo>
                    <a:pt x="5666" y="1256"/>
                  </a:lnTo>
                  <a:cubicBezTo>
                    <a:pt x="5720" y="1310"/>
                    <a:pt x="5770" y="1357"/>
                    <a:pt x="5813" y="1407"/>
                  </a:cubicBezTo>
                  <a:cubicBezTo>
                    <a:pt x="5893" y="1504"/>
                    <a:pt x="5967" y="1607"/>
                    <a:pt x="6038" y="1724"/>
                  </a:cubicBezTo>
                  <a:cubicBezTo>
                    <a:pt x="6061" y="1765"/>
                    <a:pt x="6084" y="1805"/>
                    <a:pt x="6101" y="1845"/>
                  </a:cubicBezTo>
                  <a:cubicBezTo>
                    <a:pt x="6121" y="1905"/>
                    <a:pt x="6141" y="1962"/>
                    <a:pt x="6154" y="2025"/>
                  </a:cubicBezTo>
                  <a:cubicBezTo>
                    <a:pt x="6161" y="2042"/>
                    <a:pt x="6164" y="2059"/>
                    <a:pt x="6168" y="2076"/>
                  </a:cubicBezTo>
                  <a:cubicBezTo>
                    <a:pt x="6178" y="2213"/>
                    <a:pt x="6178" y="2340"/>
                    <a:pt x="6171" y="2464"/>
                  </a:cubicBezTo>
                  <a:cubicBezTo>
                    <a:pt x="6164" y="2570"/>
                    <a:pt x="6141" y="2678"/>
                    <a:pt x="6111" y="2768"/>
                  </a:cubicBezTo>
                  <a:cubicBezTo>
                    <a:pt x="6058" y="2925"/>
                    <a:pt x="5957" y="3072"/>
                    <a:pt x="5863" y="3200"/>
                  </a:cubicBezTo>
                  <a:cubicBezTo>
                    <a:pt x="5820" y="3257"/>
                    <a:pt x="5770" y="3313"/>
                    <a:pt x="5713" y="3373"/>
                  </a:cubicBezTo>
                  <a:lnTo>
                    <a:pt x="5680" y="3413"/>
                  </a:lnTo>
                  <a:cubicBezTo>
                    <a:pt x="5603" y="3498"/>
                    <a:pt x="5496" y="3567"/>
                    <a:pt x="5339" y="3638"/>
                  </a:cubicBezTo>
                  <a:cubicBezTo>
                    <a:pt x="5175" y="3711"/>
                    <a:pt x="5007" y="3788"/>
                    <a:pt x="4840" y="3819"/>
                  </a:cubicBezTo>
                  <a:cubicBezTo>
                    <a:pt x="4777" y="3831"/>
                    <a:pt x="4716" y="3842"/>
                    <a:pt x="4653" y="3851"/>
                  </a:cubicBezTo>
                  <a:lnTo>
                    <a:pt x="4402" y="3892"/>
                  </a:lnTo>
                  <a:lnTo>
                    <a:pt x="4529" y="4112"/>
                  </a:lnTo>
                  <a:cubicBezTo>
                    <a:pt x="4542" y="4140"/>
                    <a:pt x="4556" y="4166"/>
                    <a:pt x="4569" y="4193"/>
                  </a:cubicBezTo>
                  <a:cubicBezTo>
                    <a:pt x="4633" y="4323"/>
                    <a:pt x="4683" y="4450"/>
                    <a:pt x="4716" y="4577"/>
                  </a:cubicBezTo>
                  <a:cubicBezTo>
                    <a:pt x="4740" y="4671"/>
                    <a:pt x="4757" y="4771"/>
                    <a:pt x="4766" y="4845"/>
                  </a:cubicBezTo>
                  <a:cubicBezTo>
                    <a:pt x="4794" y="5006"/>
                    <a:pt x="4786" y="5169"/>
                    <a:pt x="4757" y="5330"/>
                  </a:cubicBezTo>
                  <a:lnTo>
                    <a:pt x="4743" y="5393"/>
                  </a:lnTo>
                  <a:cubicBezTo>
                    <a:pt x="4729" y="5467"/>
                    <a:pt x="4716" y="5537"/>
                    <a:pt x="4696" y="5597"/>
                  </a:cubicBezTo>
                  <a:cubicBezTo>
                    <a:pt x="4660" y="5701"/>
                    <a:pt x="4613" y="5805"/>
                    <a:pt x="4546" y="5929"/>
                  </a:cubicBezTo>
                  <a:cubicBezTo>
                    <a:pt x="4476" y="6056"/>
                    <a:pt x="4382" y="6176"/>
                    <a:pt x="4252" y="6303"/>
                  </a:cubicBezTo>
                  <a:cubicBezTo>
                    <a:pt x="4218" y="6333"/>
                    <a:pt x="4188" y="6363"/>
                    <a:pt x="4151" y="6394"/>
                  </a:cubicBezTo>
                  <a:cubicBezTo>
                    <a:pt x="3971" y="6537"/>
                    <a:pt x="3770" y="6661"/>
                    <a:pt x="3559" y="6758"/>
                  </a:cubicBezTo>
                  <a:cubicBezTo>
                    <a:pt x="3472" y="6798"/>
                    <a:pt x="3399" y="6829"/>
                    <a:pt x="3332" y="6852"/>
                  </a:cubicBezTo>
                  <a:lnTo>
                    <a:pt x="3261" y="6872"/>
                  </a:lnTo>
                  <a:cubicBezTo>
                    <a:pt x="3158" y="6905"/>
                    <a:pt x="3057" y="6939"/>
                    <a:pt x="2954" y="6945"/>
                  </a:cubicBezTo>
                  <a:cubicBezTo>
                    <a:pt x="2899" y="6949"/>
                    <a:pt x="2847" y="6952"/>
                    <a:pt x="2798" y="6952"/>
                  </a:cubicBezTo>
                  <a:cubicBezTo>
                    <a:pt x="2755" y="6952"/>
                    <a:pt x="2713" y="6950"/>
                    <a:pt x="2673" y="6942"/>
                  </a:cubicBezTo>
                  <a:cubicBezTo>
                    <a:pt x="2579" y="6925"/>
                    <a:pt x="2489" y="6905"/>
                    <a:pt x="2395" y="6882"/>
                  </a:cubicBezTo>
                  <a:cubicBezTo>
                    <a:pt x="2335" y="6869"/>
                    <a:pt x="2275" y="6852"/>
                    <a:pt x="2215" y="6832"/>
                  </a:cubicBezTo>
                  <a:lnTo>
                    <a:pt x="2121" y="6804"/>
                  </a:lnTo>
                  <a:cubicBezTo>
                    <a:pt x="2085" y="6795"/>
                    <a:pt x="2044" y="6781"/>
                    <a:pt x="2004" y="6768"/>
                  </a:cubicBezTo>
                  <a:lnTo>
                    <a:pt x="1980" y="6761"/>
                  </a:lnTo>
                  <a:cubicBezTo>
                    <a:pt x="1840" y="6718"/>
                    <a:pt x="1710" y="6648"/>
                    <a:pt x="1596" y="6584"/>
                  </a:cubicBezTo>
                  <a:cubicBezTo>
                    <a:pt x="1512" y="6540"/>
                    <a:pt x="1432" y="6494"/>
                    <a:pt x="1352" y="6443"/>
                  </a:cubicBezTo>
                  <a:cubicBezTo>
                    <a:pt x="1268" y="6397"/>
                    <a:pt x="1191" y="6343"/>
                    <a:pt x="1111" y="6293"/>
                  </a:cubicBezTo>
                  <a:cubicBezTo>
                    <a:pt x="1084" y="6276"/>
                    <a:pt x="1061" y="6259"/>
                    <a:pt x="1041" y="6243"/>
                  </a:cubicBezTo>
                  <a:lnTo>
                    <a:pt x="970" y="6193"/>
                  </a:lnTo>
                  <a:lnTo>
                    <a:pt x="890" y="6216"/>
                  </a:lnTo>
                  <a:cubicBezTo>
                    <a:pt x="856" y="6225"/>
                    <a:pt x="820" y="6229"/>
                    <a:pt x="784" y="6229"/>
                  </a:cubicBezTo>
                  <a:cubicBezTo>
                    <a:pt x="737" y="6229"/>
                    <a:pt x="690" y="6222"/>
                    <a:pt x="646" y="6207"/>
                  </a:cubicBezTo>
                  <a:cubicBezTo>
                    <a:pt x="546" y="6170"/>
                    <a:pt x="459" y="6093"/>
                    <a:pt x="412" y="5992"/>
                  </a:cubicBezTo>
                  <a:cubicBezTo>
                    <a:pt x="368" y="5895"/>
                    <a:pt x="362" y="5771"/>
                    <a:pt x="395" y="5694"/>
                  </a:cubicBezTo>
                  <a:lnTo>
                    <a:pt x="569" y="5279"/>
                  </a:lnTo>
                  <a:cubicBezTo>
                    <a:pt x="776" y="4795"/>
                    <a:pt x="987" y="4293"/>
                    <a:pt x="1208" y="3805"/>
                  </a:cubicBezTo>
                  <a:cubicBezTo>
                    <a:pt x="1302" y="3604"/>
                    <a:pt x="1392" y="3404"/>
                    <a:pt x="1483" y="3200"/>
                  </a:cubicBezTo>
                  <a:cubicBezTo>
                    <a:pt x="1546" y="3052"/>
                    <a:pt x="1603" y="2899"/>
                    <a:pt x="1656" y="2751"/>
                  </a:cubicBezTo>
                  <a:lnTo>
                    <a:pt x="1707" y="2615"/>
                  </a:lnTo>
                  <a:cubicBezTo>
                    <a:pt x="1857" y="2209"/>
                    <a:pt x="2064" y="1818"/>
                    <a:pt x="2268" y="1437"/>
                  </a:cubicBezTo>
                  <a:lnTo>
                    <a:pt x="2298" y="1383"/>
                  </a:lnTo>
                  <a:cubicBezTo>
                    <a:pt x="2375" y="1240"/>
                    <a:pt x="2452" y="1093"/>
                    <a:pt x="2536" y="952"/>
                  </a:cubicBezTo>
                  <a:cubicBezTo>
                    <a:pt x="2606" y="835"/>
                    <a:pt x="2693" y="735"/>
                    <a:pt x="2793" y="628"/>
                  </a:cubicBezTo>
                  <a:cubicBezTo>
                    <a:pt x="2877" y="537"/>
                    <a:pt x="2984" y="467"/>
                    <a:pt x="3094" y="431"/>
                  </a:cubicBezTo>
                  <a:cubicBezTo>
                    <a:pt x="3158" y="407"/>
                    <a:pt x="3221" y="383"/>
                    <a:pt x="3289" y="370"/>
                  </a:cubicBezTo>
                  <a:cubicBezTo>
                    <a:pt x="3335" y="357"/>
                    <a:pt x="3385" y="357"/>
                    <a:pt x="3445" y="353"/>
                  </a:cubicBezTo>
                  <a:lnTo>
                    <a:pt x="3499" y="353"/>
                  </a:lnTo>
                  <a:cubicBezTo>
                    <a:pt x="3508" y="353"/>
                    <a:pt x="3516" y="352"/>
                    <a:pt x="3525" y="352"/>
                  </a:cubicBezTo>
                  <a:close/>
                  <a:moveTo>
                    <a:pt x="3528" y="1"/>
                  </a:moveTo>
                  <a:cubicBezTo>
                    <a:pt x="3515" y="1"/>
                    <a:pt x="3500" y="1"/>
                    <a:pt x="3485" y="2"/>
                  </a:cubicBezTo>
                  <a:lnTo>
                    <a:pt x="3435" y="2"/>
                  </a:lnTo>
                  <a:cubicBezTo>
                    <a:pt x="3362" y="6"/>
                    <a:pt x="3289" y="9"/>
                    <a:pt x="3208" y="26"/>
                  </a:cubicBezTo>
                  <a:cubicBezTo>
                    <a:pt x="3128" y="46"/>
                    <a:pt x="3054" y="69"/>
                    <a:pt x="2980" y="96"/>
                  </a:cubicBezTo>
                  <a:cubicBezTo>
                    <a:pt x="2817" y="153"/>
                    <a:pt x="2659" y="256"/>
                    <a:pt x="2536" y="387"/>
                  </a:cubicBezTo>
                  <a:cubicBezTo>
                    <a:pt x="2426" y="508"/>
                    <a:pt x="2318" y="624"/>
                    <a:pt x="2231" y="775"/>
                  </a:cubicBezTo>
                  <a:cubicBezTo>
                    <a:pt x="2148" y="919"/>
                    <a:pt x="2068" y="1069"/>
                    <a:pt x="1987" y="1216"/>
                  </a:cubicBezTo>
                  <a:lnTo>
                    <a:pt x="1957" y="1273"/>
                  </a:lnTo>
                  <a:cubicBezTo>
                    <a:pt x="1750" y="1661"/>
                    <a:pt x="1536" y="2066"/>
                    <a:pt x="1375" y="2494"/>
                  </a:cubicBezTo>
                  <a:lnTo>
                    <a:pt x="1325" y="2635"/>
                  </a:lnTo>
                  <a:cubicBezTo>
                    <a:pt x="1275" y="2775"/>
                    <a:pt x="1222" y="2922"/>
                    <a:pt x="1161" y="3056"/>
                  </a:cubicBezTo>
                  <a:lnTo>
                    <a:pt x="890" y="3658"/>
                  </a:lnTo>
                  <a:cubicBezTo>
                    <a:pt x="666" y="4149"/>
                    <a:pt x="452" y="4654"/>
                    <a:pt x="248" y="5143"/>
                  </a:cubicBezTo>
                  <a:lnTo>
                    <a:pt x="71" y="5557"/>
                  </a:lnTo>
                  <a:cubicBezTo>
                    <a:pt x="1" y="5728"/>
                    <a:pt x="7" y="5952"/>
                    <a:pt x="94" y="6139"/>
                  </a:cubicBezTo>
                  <a:cubicBezTo>
                    <a:pt x="178" y="6323"/>
                    <a:pt x="339" y="6471"/>
                    <a:pt x="529" y="6537"/>
                  </a:cubicBezTo>
                  <a:cubicBezTo>
                    <a:pt x="611" y="6568"/>
                    <a:pt x="698" y="6582"/>
                    <a:pt x="785" y="6582"/>
                  </a:cubicBezTo>
                  <a:cubicBezTo>
                    <a:pt x="822" y="6582"/>
                    <a:pt x="860" y="6579"/>
                    <a:pt x="897" y="6574"/>
                  </a:cubicBezTo>
                  <a:cubicBezTo>
                    <a:pt x="904" y="6577"/>
                    <a:pt x="910" y="6584"/>
                    <a:pt x="917" y="6588"/>
                  </a:cubicBezTo>
                  <a:cubicBezTo>
                    <a:pt x="1001" y="6641"/>
                    <a:pt x="1084" y="6695"/>
                    <a:pt x="1168" y="6744"/>
                  </a:cubicBezTo>
                  <a:cubicBezTo>
                    <a:pt x="1255" y="6795"/>
                    <a:pt x="1338" y="6845"/>
                    <a:pt x="1426" y="6892"/>
                  </a:cubicBezTo>
                  <a:cubicBezTo>
                    <a:pt x="1552" y="6962"/>
                    <a:pt x="1707" y="7042"/>
                    <a:pt x="1873" y="7096"/>
                  </a:cubicBezTo>
                  <a:lnTo>
                    <a:pt x="1897" y="7105"/>
                  </a:lnTo>
                  <a:cubicBezTo>
                    <a:pt x="1940" y="7119"/>
                    <a:pt x="1984" y="7133"/>
                    <a:pt x="2028" y="7142"/>
                  </a:cubicBezTo>
                  <a:lnTo>
                    <a:pt x="2114" y="7170"/>
                  </a:lnTo>
                  <a:cubicBezTo>
                    <a:pt x="2181" y="7190"/>
                    <a:pt x="2252" y="7210"/>
                    <a:pt x="2318" y="7226"/>
                  </a:cubicBezTo>
                  <a:cubicBezTo>
                    <a:pt x="2415" y="7250"/>
                    <a:pt x="2512" y="7270"/>
                    <a:pt x="2609" y="7286"/>
                  </a:cubicBezTo>
                  <a:cubicBezTo>
                    <a:pt x="2676" y="7300"/>
                    <a:pt x="2736" y="7303"/>
                    <a:pt x="2800" y="7303"/>
                  </a:cubicBezTo>
                  <a:cubicBezTo>
                    <a:pt x="2863" y="7303"/>
                    <a:pt x="2923" y="7300"/>
                    <a:pt x="2988" y="7297"/>
                  </a:cubicBezTo>
                  <a:cubicBezTo>
                    <a:pt x="3124" y="7286"/>
                    <a:pt x="3252" y="7246"/>
                    <a:pt x="3372" y="7206"/>
                  </a:cubicBezTo>
                  <a:lnTo>
                    <a:pt x="3435" y="7186"/>
                  </a:lnTo>
                  <a:cubicBezTo>
                    <a:pt x="3519" y="7159"/>
                    <a:pt x="3606" y="7126"/>
                    <a:pt x="3706" y="7079"/>
                  </a:cubicBezTo>
                  <a:cubicBezTo>
                    <a:pt x="3944" y="6969"/>
                    <a:pt x="4167" y="6832"/>
                    <a:pt x="4372" y="6668"/>
                  </a:cubicBezTo>
                  <a:cubicBezTo>
                    <a:pt x="4415" y="6634"/>
                    <a:pt x="4456" y="6594"/>
                    <a:pt x="4496" y="6557"/>
                  </a:cubicBezTo>
                  <a:cubicBezTo>
                    <a:pt x="4653" y="6403"/>
                    <a:pt x="4769" y="6253"/>
                    <a:pt x="4857" y="6096"/>
                  </a:cubicBezTo>
                  <a:cubicBezTo>
                    <a:pt x="4930" y="5955"/>
                    <a:pt x="4984" y="5835"/>
                    <a:pt x="5027" y="5714"/>
                  </a:cubicBezTo>
                  <a:cubicBezTo>
                    <a:pt x="5058" y="5628"/>
                    <a:pt x="5074" y="5540"/>
                    <a:pt x="5087" y="5460"/>
                  </a:cubicBezTo>
                  <a:lnTo>
                    <a:pt x="5101" y="5397"/>
                  </a:lnTo>
                  <a:cubicBezTo>
                    <a:pt x="5141" y="5199"/>
                    <a:pt x="5144" y="4995"/>
                    <a:pt x="5115" y="4791"/>
                  </a:cubicBezTo>
                  <a:cubicBezTo>
                    <a:pt x="5104" y="4708"/>
                    <a:pt x="5084" y="4601"/>
                    <a:pt x="5054" y="4487"/>
                  </a:cubicBezTo>
                  <a:cubicBezTo>
                    <a:pt x="5027" y="4376"/>
                    <a:pt x="4987" y="4270"/>
                    <a:pt x="4940" y="4156"/>
                  </a:cubicBezTo>
                  <a:cubicBezTo>
                    <a:pt x="5138" y="4116"/>
                    <a:pt x="5322" y="4032"/>
                    <a:pt x="5482" y="3959"/>
                  </a:cubicBezTo>
                  <a:cubicBezTo>
                    <a:pt x="5686" y="3868"/>
                    <a:pt x="5830" y="3768"/>
                    <a:pt x="5941" y="3648"/>
                  </a:cubicBezTo>
                  <a:lnTo>
                    <a:pt x="5973" y="3611"/>
                  </a:lnTo>
                  <a:cubicBezTo>
                    <a:pt x="6030" y="3547"/>
                    <a:pt x="6091" y="3481"/>
                    <a:pt x="6148" y="3407"/>
                  </a:cubicBezTo>
                  <a:cubicBezTo>
                    <a:pt x="6254" y="3260"/>
                    <a:pt x="6375" y="3089"/>
                    <a:pt x="6445" y="2882"/>
                  </a:cubicBezTo>
                  <a:cubicBezTo>
                    <a:pt x="6486" y="2761"/>
                    <a:pt x="6512" y="2624"/>
                    <a:pt x="6522" y="2484"/>
                  </a:cubicBezTo>
                  <a:cubicBezTo>
                    <a:pt x="6529" y="2346"/>
                    <a:pt x="6529" y="2203"/>
                    <a:pt x="6515" y="2053"/>
                  </a:cubicBezTo>
                  <a:cubicBezTo>
                    <a:pt x="6515" y="2013"/>
                    <a:pt x="6506" y="1976"/>
                    <a:pt x="6499" y="1939"/>
                  </a:cubicBezTo>
                  <a:cubicBezTo>
                    <a:pt x="6482" y="1875"/>
                    <a:pt x="6459" y="1805"/>
                    <a:pt x="6429" y="1724"/>
                  </a:cubicBezTo>
                  <a:cubicBezTo>
                    <a:pt x="6405" y="1658"/>
                    <a:pt x="6372" y="1601"/>
                    <a:pt x="6342" y="1547"/>
                  </a:cubicBezTo>
                  <a:cubicBezTo>
                    <a:pt x="6262" y="1411"/>
                    <a:pt x="6174" y="1290"/>
                    <a:pt x="6081" y="1179"/>
                  </a:cubicBezTo>
                  <a:cubicBezTo>
                    <a:pt x="6024" y="1116"/>
                    <a:pt x="5967" y="1059"/>
                    <a:pt x="5907" y="1002"/>
                  </a:cubicBezTo>
                  <a:lnTo>
                    <a:pt x="5877" y="972"/>
                  </a:lnTo>
                  <a:cubicBezTo>
                    <a:pt x="5773" y="875"/>
                    <a:pt x="5663" y="775"/>
                    <a:pt x="5546" y="681"/>
                  </a:cubicBezTo>
                  <a:lnTo>
                    <a:pt x="5496" y="638"/>
                  </a:lnTo>
                  <a:cubicBezTo>
                    <a:pt x="5442" y="594"/>
                    <a:pt x="5382" y="548"/>
                    <a:pt x="5315" y="508"/>
                  </a:cubicBezTo>
                  <a:cubicBezTo>
                    <a:pt x="5098" y="377"/>
                    <a:pt x="4874" y="283"/>
                    <a:pt x="4629" y="223"/>
                  </a:cubicBezTo>
                  <a:cubicBezTo>
                    <a:pt x="4439" y="173"/>
                    <a:pt x="4241" y="130"/>
                    <a:pt x="4054" y="93"/>
                  </a:cubicBezTo>
                  <a:lnTo>
                    <a:pt x="3907" y="59"/>
                  </a:lnTo>
                  <a:cubicBezTo>
                    <a:pt x="3817" y="42"/>
                    <a:pt x="3726" y="26"/>
                    <a:pt x="3633" y="9"/>
                  </a:cubicBezTo>
                  <a:cubicBezTo>
                    <a:pt x="3601" y="4"/>
                    <a:pt x="3567" y="1"/>
                    <a:pt x="35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896745" y="1184416"/>
            <a:ext cx="6786209" cy="46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1219170">
              <a:spcBef>
                <a:spcPct val="50000"/>
              </a:spcBef>
              <a:buClr>
                <a:srgbClr val="000000"/>
              </a:buClr>
            </a:pPr>
            <a:r>
              <a:rPr lang="en-US" altLang="en-US" sz="4267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</a:t>
            </a:r>
            <a:r>
              <a:rPr lang="en-US" altLang="en-US" sz="4267" b="1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Người</a:t>
            </a:r>
            <a:r>
              <a:rPr lang="en-US" altLang="en-US" sz="4267" b="1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67" b="1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dân</a:t>
            </a:r>
            <a:r>
              <a:rPr lang="en-US" altLang="en-US" sz="4267" b="1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ở </a:t>
            </a:r>
            <a:r>
              <a:rPr lang="en-US" altLang="en-US" sz="4267" b="1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đồng</a:t>
            </a:r>
            <a:r>
              <a:rPr lang="en-US" altLang="en-US" sz="4267" b="1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67" b="1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bằng</a:t>
            </a:r>
            <a:r>
              <a:rPr lang="en-US" altLang="en-US" sz="4267" b="1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67" b="1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Bắc</a:t>
            </a:r>
            <a:r>
              <a:rPr lang="en-US" altLang="en-US" sz="4267" b="1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67" b="1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Bộ</a:t>
            </a:r>
            <a:r>
              <a:rPr lang="en-US" altLang="en-US" sz="4267" b="1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67" b="1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chủ</a:t>
            </a:r>
            <a:r>
              <a:rPr lang="en-US" altLang="en-US" sz="4267" b="1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67" b="1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yếu</a:t>
            </a:r>
            <a:r>
              <a:rPr lang="en-US" altLang="en-US" sz="4267" b="1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67" b="1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là</a:t>
            </a:r>
            <a:r>
              <a:rPr lang="en-US" altLang="en-US" sz="4267" b="1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67" b="1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người</a:t>
            </a:r>
            <a:r>
              <a:rPr lang="en-US" altLang="en-US" sz="4267" b="1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67" b="1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Kinh</a:t>
            </a:r>
            <a:r>
              <a:rPr lang="en-US" altLang="en-US" sz="4267" b="1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 </a:t>
            </a:r>
            <a:r>
              <a:rPr lang="en-US" altLang="en-US" sz="4267" b="1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Đây</a:t>
            </a:r>
            <a:r>
              <a:rPr lang="en-US" altLang="en-US" sz="4267" b="1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67" b="1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là</a:t>
            </a:r>
            <a:r>
              <a:rPr lang="en-US" altLang="en-US" sz="4267" b="1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67" b="1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vùng</a:t>
            </a:r>
            <a:r>
              <a:rPr lang="en-US" altLang="en-US" sz="4267" b="1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67" b="1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có</a:t>
            </a:r>
            <a:r>
              <a:rPr lang="en-US" altLang="en-US" sz="4267" b="1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67" b="1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dân</a:t>
            </a:r>
            <a:r>
              <a:rPr lang="en-US" altLang="en-US" sz="4267" b="1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67" b="1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cư</a:t>
            </a:r>
            <a:r>
              <a:rPr lang="en-US" altLang="en-US" sz="4267" b="1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67" b="1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tập</a:t>
            </a:r>
            <a:r>
              <a:rPr lang="en-US" altLang="en-US" sz="4267" b="1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67" b="1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trung</a:t>
            </a:r>
            <a:r>
              <a:rPr lang="en-US" altLang="en-US" sz="4267" b="1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67" b="1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đông</a:t>
            </a:r>
            <a:r>
              <a:rPr lang="en-US" altLang="en-US" sz="4267" b="1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67" b="1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đúc</a:t>
            </a:r>
            <a:r>
              <a:rPr lang="en-US" altLang="en-US" sz="4267" b="1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67" b="1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nhất</a:t>
            </a:r>
            <a:r>
              <a:rPr lang="en-US" altLang="en-US" sz="4267" b="1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67" b="1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nước</a:t>
            </a:r>
            <a:r>
              <a:rPr lang="en-US" altLang="en-US" sz="4267" b="1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ta. </a:t>
            </a:r>
            <a:r>
              <a:rPr lang="en-US" altLang="en-US" sz="4267" b="1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Làng</a:t>
            </a:r>
            <a:r>
              <a:rPr lang="en-US" altLang="en-US" sz="4267" b="1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ở </a:t>
            </a:r>
            <a:r>
              <a:rPr lang="en-US" altLang="en-US" sz="4267" b="1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đồng</a:t>
            </a:r>
            <a:r>
              <a:rPr lang="en-US" altLang="en-US" sz="4267" b="1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67" b="1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bằng</a:t>
            </a:r>
            <a:r>
              <a:rPr lang="en-US" altLang="en-US" sz="4267" b="1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67" b="1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Bắc</a:t>
            </a:r>
            <a:r>
              <a:rPr lang="en-US" altLang="en-US" sz="4267" b="1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67" b="1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Bộ</a:t>
            </a:r>
            <a:r>
              <a:rPr lang="en-US" altLang="en-US" sz="4267" b="1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67" b="1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có</a:t>
            </a:r>
            <a:r>
              <a:rPr lang="en-US" altLang="en-US" sz="4267" b="1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67" b="1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nhiều</a:t>
            </a:r>
            <a:r>
              <a:rPr lang="en-US" altLang="en-US" sz="4267" b="1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67" b="1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ngôi</a:t>
            </a:r>
            <a:r>
              <a:rPr lang="en-US" altLang="en-US" sz="4267" b="1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67" b="1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nhà</a:t>
            </a:r>
            <a:r>
              <a:rPr lang="en-US" altLang="en-US" sz="4267" b="1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67" b="1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quây</a:t>
            </a:r>
            <a:r>
              <a:rPr lang="en-US" altLang="en-US" sz="4267" b="1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67" b="1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quần</a:t>
            </a:r>
            <a:r>
              <a:rPr lang="en-US" altLang="en-US" sz="4267" b="1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67" b="1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bên</a:t>
            </a:r>
            <a:r>
              <a:rPr lang="en-US" altLang="en-US" sz="4267" b="1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67" b="1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nhau</a:t>
            </a:r>
            <a:r>
              <a:rPr lang="en-US" altLang="en-US" sz="4267" b="1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016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882;p27"/>
          <p:cNvGrpSpPr/>
          <p:nvPr/>
        </p:nvGrpSpPr>
        <p:grpSpPr>
          <a:xfrm>
            <a:off x="1315783" y="120777"/>
            <a:ext cx="9731813" cy="799200"/>
            <a:chOff x="923400" y="408925"/>
            <a:chExt cx="7298860" cy="599400"/>
          </a:xfrm>
        </p:grpSpPr>
        <p:sp>
          <p:nvSpPr>
            <p:cNvPr id="25" name="Google Shape;883;p27"/>
            <p:cNvSpPr/>
            <p:nvPr/>
          </p:nvSpPr>
          <p:spPr>
            <a:xfrm>
              <a:off x="923400" y="408925"/>
              <a:ext cx="7297200" cy="599400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6" name="Google Shape;884;p27"/>
            <p:cNvSpPr/>
            <p:nvPr/>
          </p:nvSpPr>
          <p:spPr>
            <a:xfrm>
              <a:off x="1094232" y="643325"/>
              <a:ext cx="135300" cy="135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cxnSp>
          <p:nvCxnSpPr>
            <p:cNvPr id="27" name="Google Shape;885;p27"/>
            <p:cNvCxnSpPr/>
            <p:nvPr/>
          </p:nvCxnSpPr>
          <p:spPr>
            <a:xfrm>
              <a:off x="1374460" y="915825"/>
              <a:ext cx="68478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886;p27"/>
            <p:cNvCxnSpPr/>
            <p:nvPr/>
          </p:nvCxnSpPr>
          <p:spPr>
            <a:xfrm>
              <a:off x="1374460" y="501425"/>
              <a:ext cx="68478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9" name="Google Shape;887;p27"/>
          <p:cNvSpPr txBox="1">
            <a:spLocks/>
          </p:cNvSpPr>
          <p:nvPr/>
        </p:nvSpPr>
        <p:spPr>
          <a:xfrm>
            <a:off x="1586583" y="338377"/>
            <a:ext cx="9186800" cy="3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pPr defTabSz="1219170">
              <a:buClr>
                <a:srgbClr val="524A83"/>
              </a:buClr>
            </a:pPr>
            <a:r>
              <a:rPr lang="en-US" sz="4267" b="1" i="1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4267" b="1" i="1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Trang</a:t>
            </a:r>
            <a:r>
              <a:rPr lang="en-US" sz="4267" b="1" i="1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267" b="1" i="1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phục</a:t>
            </a:r>
            <a:r>
              <a:rPr lang="en-US" sz="4267" b="1" i="1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267" b="1" i="1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267" b="1" i="1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267" b="1" i="1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lễ</a:t>
            </a:r>
            <a:r>
              <a:rPr lang="en-US" sz="4267" b="1" i="1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267" b="1" i="1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hội</a:t>
            </a:r>
            <a:r>
              <a:rPr lang="en-US" sz="4267" b="1" i="1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</a:p>
        </p:txBody>
      </p:sp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1315784" y="1748521"/>
            <a:ext cx="9822361" cy="3539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1219170">
              <a:buClr>
                <a:srgbClr val="000000"/>
              </a:buClr>
            </a:pPr>
            <a:r>
              <a:rPr lang="en-US" altLang="en-US" sz="3733" b="1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Câu</a:t>
            </a:r>
            <a:r>
              <a:rPr lang="en-US" altLang="en-US" sz="3733" b="1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1:</a:t>
            </a:r>
            <a:r>
              <a:rPr lang="en-US" altLang="en-US" sz="3733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733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Lễ</a:t>
            </a:r>
            <a:r>
              <a:rPr lang="en-US" altLang="en-US" sz="3733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733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hội</a:t>
            </a:r>
            <a:r>
              <a:rPr lang="en-US" altLang="en-US" sz="3733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ở </a:t>
            </a:r>
            <a:r>
              <a:rPr lang="en-US" altLang="en-US" sz="3733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đồng</a:t>
            </a:r>
            <a:r>
              <a:rPr lang="en-US" altLang="en-US" sz="3733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733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bằng</a:t>
            </a:r>
            <a:r>
              <a:rPr lang="en-US" altLang="en-US" sz="3733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733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Bắc</a:t>
            </a:r>
            <a:r>
              <a:rPr lang="en-US" altLang="en-US" sz="3733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733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Bộ</a:t>
            </a:r>
            <a:r>
              <a:rPr lang="en-US" altLang="en-US" sz="3733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733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được</a:t>
            </a:r>
            <a:r>
              <a:rPr lang="en-US" altLang="en-US" sz="3733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733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tô</a:t>
            </a:r>
            <a:r>
              <a:rPr lang="en-US" altLang="en-US" sz="3733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̉ </a:t>
            </a:r>
            <a:r>
              <a:rPr lang="en-US" altLang="en-US" sz="3733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chức</a:t>
            </a:r>
            <a:r>
              <a:rPr lang="en-US" altLang="en-US" sz="3733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733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vào</a:t>
            </a:r>
            <a:r>
              <a:rPr lang="en-US" altLang="en-US" sz="3733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733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thời</a:t>
            </a:r>
            <a:r>
              <a:rPr lang="en-US" altLang="en-US" sz="3733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733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gian</a:t>
            </a:r>
            <a:r>
              <a:rPr lang="en-US" altLang="en-US" sz="3733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733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nào</a:t>
            </a:r>
            <a:r>
              <a:rPr lang="en-US" altLang="en-US" sz="3733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? </a:t>
            </a:r>
            <a:r>
              <a:rPr lang="en-US" altLang="en-US" sz="3733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Để</a:t>
            </a:r>
            <a:r>
              <a:rPr lang="en-US" altLang="en-US" sz="3733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733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làm</a:t>
            </a:r>
            <a:r>
              <a:rPr lang="en-US" altLang="en-US" sz="3733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733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gì</a:t>
            </a:r>
            <a:r>
              <a:rPr lang="en-US" altLang="en-US" sz="3733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? </a:t>
            </a:r>
          </a:p>
          <a:p>
            <a:pPr algn="just" defTabSz="1219170">
              <a:buClr>
                <a:srgbClr val="000000"/>
              </a:buClr>
            </a:pPr>
            <a:endParaRPr lang="en-US" altLang="en-US" sz="3733" kern="0" dirty="0">
              <a:solidFill>
                <a:srgbClr val="524A83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algn="just" defTabSz="1219170">
              <a:buClr>
                <a:srgbClr val="000000"/>
              </a:buClr>
            </a:pPr>
            <a:r>
              <a:rPr lang="en-US" altLang="en-US" sz="3733" b="1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Câu</a:t>
            </a:r>
            <a:r>
              <a:rPr lang="en-US" altLang="en-US" sz="3733" b="1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2: </a:t>
            </a:r>
            <a:r>
              <a:rPr lang="en-US" altLang="en-US" sz="3733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Kể</a:t>
            </a:r>
            <a:r>
              <a:rPr lang="en-US" altLang="en-US" sz="3733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733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tên</a:t>
            </a:r>
            <a:r>
              <a:rPr lang="en-US" altLang="en-US" sz="3733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733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một</a:t>
            </a:r>
            <a:r>
              <a:rPr lang="en-US" altLang="en-US" sz="3733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733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en-US" altLang="en-US" sz="3733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733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lễ</a:t>
            </a:r>
            <a:r>
              <a:rPr lang="en-US" altLang="en-US" sz="3733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733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hội</a:t>
            </a:r>
            <a:r>
              <a:rPr lang="en-US" altLang="en-US" sz="3733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733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mà</a:t>
            </a:r>
            <a:r>
              <a:rPr lang="en-US" altLang="en-US" sz="3733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733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em</a:t>
            </a:r>
            <a:r>
              <a:rPr lang="en-US" altLang="en-US" sz="3733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733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biết</a:t>
            </a:r>
            <a:r>
              <a:rPr lang="en-US" altLang="en-US" sz="3733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? </a:t>
            </a:r>
            <a:r>
              <a:rPr lang="en-US" altLang="en-US" sz="3733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Trong</a:t>
            </a:r>
            <a:r>
              <a:rPr lang="en-US" altLang="en-US" sz="3733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733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lễ</a:t>
            </a:r>
            <a:r>
              <a:rPr lang="en-US" altLang="en-US" sz="3733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733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hôi</a:t>
            </a:r>
            <a:r>
              <a:rPr lang="en-US" altLang="en-US" sz="3733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733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người</a:t>
            </a:r>
            <a:r>
              <a:rPr lang="en-US" altLang="en-US" sz="3733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733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dân</a:t>
            </a:r>
            <a:r>
              <a:rPr lang="en-US" altLang="en-US" sz="3733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733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mặc</a:t>
            </a:r>
            <a:r>
              <a:rPr lang="en-US" altLang="en-US" sz="3733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733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trang</a:t>
            </a:r>
            <a:r>
              <a:rPr lang="en-US" altLang="en-US" sz="3733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733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phục</a:t>
            </a:r>
            <a:r>
              <a:rPr lang="en-US" altLang="en-US" sz="3733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733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gì</a:t>
            </a:r>
            <a:r>
              <a:rPr lang="en-US" altLang="en-US" sz="3733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? </a:t>
            </a:r>
            <a:r>
              <a:rPr lang="en-US" altLang="en-US" sz="3733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en-US" altLang="en-US" sz="3733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733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có</a:t>
            </a:r>
            <a:r>
              <a:rPr lang="en-US" altLang="en-US" sz="3733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733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những</a:t>
            </a:r>
            <a:r>
              <a:rPr lang="en-US" altLang="en-US" sz="3733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733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hoạt</a:t>
            </a:r>
            <a:r>
              <a:rPr lang="en-US" altLang="en-US" sz="3733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733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động</a:t>
            </a:r>
            <a:r>
              <a:rPr lang="en-US" altLang="en-US" sz="3733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733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nào</a:t>
            </a:r>
            <a:r>
              <a:rPr lang="en-US" altLang="en-US" sz="3733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7315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44" name="Google Shape;1344;p33"/>
          <p:cNvCxnSpPr/>
          <p:nvPr/>
        </p:nvCxnSpPr>
        <p:spPr>
          <a:xfrm>
            <a:off x="-2556771" y="3397693"/>
            <a:ext cx="7332668" cy="0"/>
          </a:xfrm>
          <a:prstGeom prst="straightConnector1">
            <a:avLst/>
          </a:prstGeom>
          <a:noFill/>
          <a:ln w="9525" cap="flat" cmpd="sng">
            <a:solidFill>
              <a:srgbClr val="ECECE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45" name="Google Shape;1345;p33"/>
          <p:cNvCxnSpPr/>
          <p:nvPr/>
        </p:nvCxnSpPr>
        <p:spPr>
          <a:xfrm>
            <a:off x="-2556771" y="2845157"/>
            <a:ext cx="7332668" cy="0"/>
          </a:xfrm>
          <a:prstGeom prst="straightConnector1">
            <a:avLst/>
          </a:prstGeom>
          <a:noFill/>
          <a:ln w="9525" cap="flat" cmpd="sng">
            <a:solidFill>
              <a:srgbClr val="ECECE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0" name="Google Shape;1350;p33"/>
          <p:cNvCxnSpPr/>
          <p:nvPr/>
        </p:nvCxnSpPr>
        <p:spPr>
          <a:xfrm>
            <a:off x="-2556771" y="4301748"/>
            <a:ext cx="7332668" cy="0"/>
          </a:xfrm>
          <a:prstGeom prst="straightConnector1">
            <a:avLst/>
          </a:prstGeom>
          <a:noFill/>
          <a:ln w="9525" cap="flat" cmpd="sng">
            <a:solidFill>
              <a:srgbClr val="ECECE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1" name="Google Shape;1351;p33"/>
          <p:cNvCxnSpPr/>
          <p:nvPr/>
        </p:nvCxnSpPr>
        <p:spPr>
          <a:xfrm>
            <a:off x="-2556771" y="3749212"/>
            <a:ext cx="7332668" cy="0"/>
          </a:xfrm>
          <a:prstGeom prst="straightConnector1">
            <a:avLst/>
          </a:prstGeom>
          <a:noFill/>
          <a:ln w="9525" cap="flat" cmpd="sng">
            <a:solidFill>
              <a:srgbClr val="ECECEC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67" name="Google Shape;1367;p33"/>
          <p:cNvGrpSpPr/>
          <p:nvPr/>
        </p:nvGrpSpPr>
        <p:grpSpPr>
          <a:xfrm>
            <a:off x="920500" y="495627"/>
            <a:ext cx="10036789" cy="1907653"/>
            <a:chOff x="4734900" y="1852075"/>
            <a:chExt cx="3487350" cy="599400"/>
          </a:xfrm>
        </p:grpSpPr>
        <p:sp>
          <p:nvSpPr>
            <p:cNvPr id="1368" name="Google Shape;1368;p33"/>
            <p:cNvSpPr/>
            <p:nvPr/>
          </p:nvSpPr>
          <p:spPr>
            <a:xfrm>
              <a:off x="4734900" y="1852075"/>
              <a:ext cx="3487200" cy="59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33"/>
            <p:cNvSpPr/>
            <p:nvPr/>
          </p:nvSpPr>
          <p:spPr>
            <a:xfrm>
              <a:off x="4905732" y="2086475"/>
              <a:ext cx="135300" cy="135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1370" name="Google Shape;1370;p33"/>
            <p:cNvCxnSpPr/>
            <p:nvPr/>
          </p:nvCxnSpPr>
          <p:spPr>
            <a:xfrm>
              <a:off x="5185950" y="2358977"/>
              <a:ext cx="3036300" cy="0"/>
            </a:xfrm>
            <a:prstGeom prst="straightConnector1">
              <a:avLst/>
            </a:prstGeom>
            <a:noFill/>
            <a:ln w="9525" cap="flat" cmpd="sng">
              <a:solidFill>
                <a:srgbClr val="ECF1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1" name="Google Shape;1371;p33"/>
            <p:cNvCxnSpPr/>
            <p:nvPr/>
          </p:nvCxnSpPr>
          <p:spPr>
            <a:xfrm>
              <a:off x="5185950" y="1944575"/>
              <a:ext cx="3036300" cy="0"/>
            </a:xfrm>
            <a:prstGeom prst="straightConnector1">
              <a:avLst/>
            </a:prstGeom>
            <a:noFill/>
            <a:ln w="9525" cap="flat" cmpd="sng">
              <a:solidFill>
                <a:srgbClr val="ECF1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2" name="Google Shape;1372;p33"/>
            <p:cNvCxnSpPr/>
            <p:nvPr/>
          </p:nvCxnSpPr>
          <p:spPr>
            <a:xfrm>
              <a:off x="5185960" y="1852075"/>
              <a:ext cx="0" cy="5976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91" name="Google Shape;1391;p33"/>
          <p:cNvSpPr txBox="1">
            <a:spLocks noGrp="1"/>
          </p:cNvSpPr>
          <p:nvPr>
            <p:ph type="body" idx="4294967295"/>
          </p:nvPr>
        </p:nvSpPr>
        <p:spPr>
          <a:xfrm>
            <a:off x="2172616" y="1630846"/>
            <a:ext cx="8507305" cy="600052"/>
          </a:xfrm>
          <a:prstGeom prst="rect">
            <a:avLst/>
          </a:prstGeom>
        </p:spPr>
        <p:txBody>
          <a:bodyPr spcFirstLastPara="1" wrap="square" lIns="121900" tIns="264000" rIns="121900" bIns="0" anchor="ctr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r>
              <a:rPr lang="en-US" altLang="en-US" sz="3733" b="1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altLang="en-US" sz="3733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1:</a:t>
            </a:r>
            <a:r>
              <a:rPr lang="en-US" altLang="en-US" sz="3733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733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Lễ</a:t>
            </a:r>
            <a:r>
              <a:rPr lang="en-US" altLang="en-US" sz="3733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733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hội</a:t>
            </a:r>
            <a:r>
              <a:rPr lang="en-US" altLang="en-US" sz="3733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ở </a:t>
            </a:r>
            <a:r>
              <a:rPr lang="en-US" altLang="en-US" sz="3733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đồng</a:t>
            </a:r>
            <a:r>
              <a:rPr lang="en-US" altLang="en-US" sz="3733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733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bằng</a:t>
            </a:r>
            <a:r>
              <a:rPr lang="en-US" altLang="en-US" sz="3733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733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Bắc</a:t>
            </a:r>
            <a:r>
              <a:rPr lang="en-US" altLang="en-US" sz="3733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733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r>
              <a:rPr lang="en-US" altLang="en-US" sz="3733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733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được</a:t>
            </a:r>
            <a:r>
              <a:rPr lang="en-US" altLang="en-US" sz="3733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733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tổ</a:t>
            </a:r>
            <a:r>
              <a:rPr lang="en-US" altLang="en-US" sz="3733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733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chức</a:t>
            </a:r>
            <a:r>
              <a:rPr lang="en-US" altLang="en-US" sz="3733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733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vào</a:t>
            </a:r>
            <a:r>
              <a:rPr lang="en-US" altLang="en-US" sz="3733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733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thời</a:t>
            </a:r>
            <a:r>
              <a:rPr lang="en-US" altLang="en-US" sz="3733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733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lang="en-US" altLang="en-US" sz="3733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733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nào</a:t>
            </a:r>
            <a:r>
              <a:rPr lang="en-US" altLang="en-US" sz="3733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? </a:t>
            </a:r>
            <a:r>
              <a:rPr lang="en-US" altLang="en-US" sz="3733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altLang="en-US" sz="3733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733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altLang="en-US" sz="3733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733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altLang="en-US" sz="3733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  <a:p>
            <a:pPr marL="0" indent="0">
              <a:spcAft>
                <a:spcPts val="2133"/>
              </a:spcAft>
              <a:buNone/>
            </a:pPr>
            <a:endParaRPr sz="3733" dirty="0">
              <a:solidFill>
                <a:schemeClr val="tx1">
                  <a:lumMod val="50000"/>
                </a:schemeClr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grpSp>
        <p:nvGrpSpPr>
          <p:cNvPr id="1395" name="Google Shape;1395;p33"/>
          <p:cNvGrpSpPr/>
          <p:nvPr/>
        </p:nvGrpSpPr>
        <p:grpSpPr>
          <a:xfrm>
            <a:off x="149437" y="395944"/>
            <a:ext cx="11518256" cy="5906672"/>
            <a:chOff x="112078" y="296958"/>
            <a:chExt cx="8638692" cy="4430004"/>
          </a:xfrm>
        </p:grpSpPr>
        <p:grpSp>
          <p:nvGrpSpPr>
            <p:cNvPr id="1396" name="Google Shape;1396;p33"/>
            <p:cNvGrpSpPr/>
            <p:nvPr/>
          </p:nvGrpSpPr>
          <p:grpSpPr>
            <a:xfrm>
              <a:off x="1530664" y="947906"/>
              <a:ext cx="192515" cy="288298"/>
              <a:chOff x="1459800" y="1512500"/>
              <a:chExt cx="131625" cy="197100"/>
            </a:xfrm>
          </p:grpSpPr>
          <p:sp>
            <p:nvSpPr>
              <p:cNvPr id="1397" name="Google Shape;1397;p33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8" name="Google Shape;1398;p33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9" name="Google Shape;1399;p33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0" name="Google Shape;1400;p33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01" name="Google Shape;1401;p33"/>
            <p:cNvGrpSpPr/>
            <p:nvPr/>
          </p:nvGrpSpPr>
          <p:grpSpPr>
            <a:xfrm>
              <a:off x="8558254" y="296958"/>
              <a:ext cx="192516" cy="227716"/>
              <a:chOff x="1824250" y="1008625"/>
              <a:chExt cx="144250" cy="170625"/>
            </a:xfrm>
          </p:grpSpPr>
          <p:sp>
            <p:nvSpPr>
              <p:cNvPr id="1402" name="Google Shape;1402;p33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3" name="Google Shape;1403;p33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04" name="Google Shape;1404;p33"/>
            <p:cNvGrpSpPr/>
            <p:nvPr/>
          </p:nvGrpSpPr>
          <p:grpSpPr>
            <a:xfrm>
              <a:off x="7893963" y="4404297"/>
              <a:ext cx="288484" cy="322665"/>
              <a:chOff x="4791500" y="4541438"/>
              <a:chExt cx="163225" cy="182575"/>
            </a:xfrm>
          </p:grpSpPr>
          <p:sp>
            <p:nvSpPr>
              <p:cNvPr id="1405" name="Google Shape;1405;p33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rgbClr val="FCB7E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6" name="Google Shape;1406;p33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07" name="Google Shape;1407;p33"/>
            <p:cNvGrpSpPr/>
            <p:nvPr/>
          </p:nvGrpSpPr>
          <p:grpSpPr>
            <a:xfrm>
              <a:off x="8127506" y="2639480"/>
              <a:ext cx="623101" cy="503533"/>
              <a:chOff x="2977700" y="3322575"/>
              <a:chExt cx="833803" cy="777898"/>
            </a:xfrm>
          </p:grpSpPr>
          <p:sp>
            <p:nvSpPr>
              <p:cNvPr id="1408" name="Google Shape;1408;p33"/>
              <p:cNvSpPr/>
              <p:nvPr/>
            </p:nvSpPr>
            <p:spPr>
              <a:xfrm>
                <a:off x="3418111" y="3348301"/>
                <a:ext cx="162024" cy="183486"/>
              </a:xfrm>
              <a:custGeom>
                <a:avLst/>
                <a:gdLst/>
                <a:ahLst/>
                <a:cxnLst/>
                <a:rect l="l" t="t" r="r" b="b"/>
                <a:pathLst>
                  <a:path w="951" h="1077" extrusionOk="0">
                    <a:moveTo>
                      <a:pt x="773" y="1"/>
                    </a:moveTo>
                    <a:cubicBezTo>
                      <a:pt x="743" y="1"/>
                      <a:pt x="713" y="7"/>
                      <a:pt x="683" y="21"/>
                    </a:cubicBezTo>
                    <a:cubicBezTo>
                      <a:pt x="660" y="30"/>
                      <a:pt x="636" y="41"/>
                      <a:pt x="613" y="54"/>
                    </a:cubicBezTo>
                    <a:cubicBezTo>
                      <a:pt x="583" y="70"/>
                      <a:pt x="552" y="97"/>
                      <a:pt x="523" y="121"/>
                    </a:cubicBezTo>
                    <a:cubicBezTo>
                      <a:pt x="503" y="141"/>
                      <a:pt x="479" y="157"/>
                      <a:pt x="459" y="177"/>
                    </a:cubicBezTo>
                    <a:cubicBezTo>
                      <a:pt x="412" y="217"/>
                      <a:pt x="372" y="257"/>
                      <a:pt x="332" y="305"/>
                    </a:cubicBezTo>
                    <a:cubicBezTo>
                      <a:pt x="292" y="351"/>
                      <a:pt x="251" y="398"/>
                      <a:pt x="225" y="452"/>
                    </a:cubicBezTo>
                    <a:cubicBezTo>
                      <a:pt x="208" y="485"/>
                      <a:pt x="191" y="518"/>
                      <a:pt x="178" y="549"/>
                    </a:cubicBezTo>
                    <a:cubicBezTo>
                      <a:pt x="125" y="652"/>
                      <a:pt x="71" y="756"/>
                      <a:pt x="24" y="859"/>
                    </a:cubicBezTo>
                    <a:cubicBezTo>
                      <a:pt x="7" y="896"/>
                      <a:pt x="1" y="930"/>
                      <a:pt x="11" y="967"/>
                    </a:cubicBezTo>
                    <a:cubicBezTo>
                      <a:pt x="21" y="1000"/>
                      <a:pt x="44" y="1030"/>
                      <a:pt x="74" y="1050"/>
                    </a:cubicBezTo>
                    <a:cubicBezTo>
                      <a:pt x="95" y="1062"/>
                      <a:pt x="120" y="1069"/>
                      <a:pt x="146" y="1069"/>
                    </a:cubicBezTo>
                    <a:cubicBezTo>
                      <a:pt x="158" y="1069"/>
                      <a:pt x="170" y="1067"/>
                      <a:pt x="182" y="1064"/>
                    </a:cubicBezTo>
                    <a:lnTo>
                      <a:pt x="191" y="1060"/>
                    </a:lnTo>
                    <a:cubicBezTo>
                      <a:pt x="214" y="1074"/>
                      <a:pt x="239" y="1077"/>
                      <a:pt x="265" y="1077"/>
                    </a:cubicBezTo>
                    <a:cubicBezTo>
                      <a:pt x="302" y="1074"/>
                      <a:pt x="332" y="1070"/>
                      <a:pt x="365" y="1050"/>
                    </a:cubicBezTo>
                    <a:cubicBezTo>
                      <a:pt x="395" y="1030"/>
                      <a:pt x="419" y="1004"/>
                      <a:pt x="442" y="973"/>
                    </a:cubicBezTo>
                    <a:cubicBezTo>
                      <a:pt x="449" y="960"/>
                      <a:pt x="455" y="950"/>
                      <a:pt x="466" y="936"/>
                    </a:cubicBezTo>
                    <a:cubicBezTo>
                      <a:pt x="475" y="920"/>
                      <a:pt x="489" y="904"/>
                      <a:pt x="503" y="887"/>
                    </a:cubicBezTo>
                    <a:cubicBezTo>
                      <a:pt x="572" y="796"/>
                      <a:pt x="646" y="703"/>
                      <a:pt x="713" y="609"/>
                    </a:cubicBezTo>
                    <a:cubicBezTo>
                      <a:pt x="747" y="558"/>
                      <a:pt x="784" y="509"/>
                      <a:pt x="820" y="462"/>
                    </a:cubicBezTo>
                    <a:cubicBezTo>
                      <a:pt x="833" y="438"/>
                      <a:pt x="850" y="418"/>
                      <a:pt x="867" y="395"/>
                    </a:cubicBezTo>
                    <a:cubicBezTo>
                      <a:pt x="873" y="382"/>
                      <a:pt x="884" y="371"/>
                      <a:pt x="890" y="358"/>
                    </a:cubicBezTo>
                    <a:cubicBezTo>
                      <a:pt x="914" y="325"/>
                      <a:pt x="927" y="288"/>
                      <a:pt x="941" y="251"/>
                    </a:cubicBezTo>
                    <a:cubicBezTo>
                      <a:pt x="947" y="234"/>
                      <a:pt x="950" y="197"/>
                      <a:pt x="950" y="184"/>
                    </a:cubicBezTo>
                    <a:cubicBezTo>
                      <a:pt x="950" y="164"/>
                      <a:pt x="947" y="144"/>
                      <a:pt x="944" y="124"/>
                    </a:cubicBezTo>
                    <a:cubicBezTo>
                      <a:pt x="930" y="64"/>
                      <a:pt x="877" y="24"/>
                      <a:pt x="820" y="7"/>
                    </a:cubicBezTo>
                    <a:cubicBezTo>
                      <a:pt x="807" y="4"/>
                      <a:pt x="790" y="1"/>
                      <a:pt x="7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9" name="Google Shape;1409;p33"/>
              <p:cNvSpPr/>
              <p:nvPr/>
            </p:nvSpPr>
            <p:spPr>
              <a:xfrm>
                <a:off x="3012967" y="3494136"/>
                <a:ext cx="789336" cy="585212"/>
              </a:xfrm>
              <a:custGeom>
                <a:avLst/>
                <a:gdLst/>
                <a:ahLst/>
                <a:cxnLst/>
                <a:rect l="l" t="t" r="r" b="b"/>
                <a:pathLst>
                  <a:path w="4633" h="3435" extrusionOk="0">
                    <a:moveTo>
                      <a:pt x="1365" y="0"/>
                    </a:moveTo>
                    <a:cubicBezTo>
                      <a:pt x="1288" y="3"/>
                      <a:pt x="1215" y="11"/>
                      <a:pt x="1141" y="23"/>
                    </a:cubicBezTo>
                    <a:cubicBezTo>
                      <a:pt x="1071" y="37"/>
                      <a:pt x="1004" y="64"/>
                      <a:pt x="937" y="94"/>
                    </a:cubicBezTo>
                    <a:lnTo>
                      <a:pt x="931" y="97"/>
                    </a:lnTo>
                    <a:cubicBezTo>
                      <a:pt x="877" y="121"/>
                      <a:pt x="834" y="137"/>
                      <a:pt x="794" y="157"/>
                    </a:cubicBezTo>
                    <a:cubicBezTo>
                      <a:pt x="686" y="214"/>
                      <a:pt x="596" y="298"/>
                      <a:pt x="526" y="375"/>
                    </a:cubicBezTo>
                    <a:cubicBezTo>
                      <a:pt x="436" y="465"/>
                      <a:pt x="369" y="552"/>
                      <a:pt x="315" y="642"/>
                    </a:cubicBezTo>
                    <a:cubicBezTo>
                      <a:pt x="309" y="656"/>
                      <a:pt x="302" y="670"/>
                      <a:pt x="292" y="682"/>
                    </a:cubicBezTo>
                    <a:lnTo>
                      <a:pt x="292" y="686"/>
                    </a:lnTo>
                    <a:cubicBezTo>
                      <a:pt x="275" y="710"/>
                      <a:pt x="258" y="736"/>
                      <a:pt x="245" y="766"/>
                    </a:cubicBezTo>
                    <a:cubicBezTo>
                      <a:pt x="238" y="780"/>
                      <a:pt x="232" y="793"/>
                      <a:pt x="225" y="806"/>
                    </a:cubicBezTo>
                    <a:cubicBezTo>
                      <a:pt x="209" y="846"/>
                      <a:pt x="195" y="873"/>
                      <a:pt x="178" y="903"/>
                    </a:cubicBezTo>
                    <a:cubicBezTo>
                      <a:pt x="144" y="971"/>
                      <a:pt x="118" y="1044"/>
                      <a:pt x="95" y="1114"/>
                    </a:cubicBezTo>
                    <a:cubicBezTo>
                      <a:pt x="88" y="1131"/>
                      <a:pt x="81" y="1147"/>
                      <a:pt x="75" y="1164"/>
                    </a:cubicBezTo>
                    <a:cubicBezTo>
                      <a:pt x="61" y="1201"/>
                      <a:pt x="48" y="1238"/>
                      <a:pt x="41" y="1275"/>
                    </a:cubicBezTo>
                    <a:cubicBezTo>
                      <a:pt x="21" y="1352"/>
                      <a:pt x="11" y="1439"/>
                      <a:pt x="8" y="1516"/>
                    </a:cubicBezTo>
                    <a:cubicBezTo>
                      <a:pt x="1" y="1565"/>
                      <a:pt x="4" y="1619"/>
                      <a:pt x="11" y="1683"/>
                    </a:cubicBezTo>
                    <a:cubicBezTo>
                      <a:pt x="18" y="1736"/>
                      <a:pt x="24" y="1786"/>
                      <a:pt x="38" y="1840"/>
                    </a:cubicBezTo>
                    <a:cubicBezTo>
                      <a:pt x="44" y="1863"/>
                      <a:pt x="51" y="1886"/>
                      <a:pt x="61" y="1910"/>
                    </a:cubicBezTo>
                    <a:lnTo>
                      <a:pt x="68" y="1923"/>
                    </a:lnTo>
                    <a:cubicBezTo>
                      <a:pt x="98" y="2007"/>
                      <a:pt x="131" y="2081"/>
                      <a:pt x="164" y="2147"/>
                    </a:cubicBezTo>
                    <a:cubicBezTo>
                      <a:pt x="181" y="2178"/>
                      <a:pt x="198" y="2211"/>
                      <a:pt x="215" y="2241"/>
                    </a:cubicBezTo>
                    <a:cubicBezTo>
                      <a:pt x="225" y="2258"/>
                      <a:pt x="235" y="2275"/>
                      <a:pt x="241" y="2288"/>
                    </a:cubicBezTo>
                    <a:cubicBezTo>
                      <a:pt x="258" y="2315"/>
                      <a:pt x="272" y="2345"/>
                      <a:pt x="285" y="2368"/>
                    </a:cubicBezTo>
                    <a:cubicBezTo>
                      <a:pt x="295" y="2388"/>
                      <a:pt x="305" y="2411"/>
                      <a:pt x="319" y="2431"/>
                    </a:cubicBezTo>
                    <a:cubicBezTo>
                      <a:pt x="376" y="2539"/>
                      <a:pt x="453" y="2643"/>
                      <a:pt x="546" y="2736"/>
                    </a:cubicBezTo>
                    <a:cubicBezTo>
                      <a:pt x="576" y="2769"/>
                      <a:pt x="610" y="2800"/>
                      <a:pt x="640" y="2823"/>
                    </a:cubicBezTo>
                    <a:lnTo>
                      <a:pt x="656" y="2840"/>
                    </a:lnTo>
                    <a:cubicBezTo>
                      <a:pt x="723" y="2897"/>
                      <a:pt x="786" y="2944"/>
                      <a:pt x="851" y="2984"/>
                    </a:cubicBezTo>
                    <a:cubicBezTo>
                      <a:pt x="921" y="3024"/>
                      <a:pt x="998" y="3061"/>
                      <a:pt x="1064" y="3094"/>
                    </a:cubicBezTo>
                    <a:lnTo>
                      <a:pt x="1084" y="3104"/>
                    </a:lnTo>
                    <a:lnTo>
                      <a:pt x="1098" y="3110"/>
                    </a:lnTo>
                    <a:cubicBezTo>
                      <a:pt x="1118" y="3121"/>
                      <a:pt x="1138" y="3131"/>
                      <a:pt x="1155" y="3141"/>
                    </a:cubicBezTo>
                    <a:cubicBezTo>
                      <a:pt x="1282" y="3204"/>
                      <a:pt x="1413" y="3254"/>
                      <a:pt x="1539" y="3298"/>
                    </a:cubicBezTo>
                    <a:lnTo>
                      <a:pt x="1566" y="3308"/>
                    </a:lnTo>
                    <a:cubicBezTo>
                      <a:pt x="1606" y="3325"/>
                      <a:pt x="1649" y="3342"/>
                      <a:pt x="1697" y="3351"/>
                    </a:cubicBezTo>
                    <a:cubicBezTo>
                      <a:pt x="1763" y="3365"/>
                      <a:pt x="1830" y="3379"/>
                      <a:pt x="1877" y="3385"/>
                    </a:cubicBezTo>
                    <a:cubicBezTo>
                      <a:pt x="1974" y="3402"/>
                      <a:pt x="2047" y="3415"/>
                      <a:pt x="2121" y="3422"/>
                    </a:cubicBezTo>
                    <a:cubicBezTo>
                      <a:pt x="2178" y="3428"/>
                      <a:pt x="2238" y="3432"/>
                      <a:pt x="2285" y="3432"/>
                    </a:cubicBezTo>
                    <a:lnTo>
                      <a:pt x="2295" y="3432"/>
                    </a:lnTo>
                    <a:cubicBezTo>
                      <a:pt x="2352" y="3435"/>
                      <a:pt x="2396" y="3435"/>
                      <a:pt x="2439" y="3435"/>
                    </a:cubicBezTo>
                    <a:cubicBezTo>
                      <a:pt x="2516" y="3435"/>
                      <a:pt x="2586" y="3432"/>
                      <a:pt x="2653" y="3425"/>
                    </a:cubicBezTo>
                    <a:cubicBezTo>
                      <a:pt x="2747" y="3419"/>
                      <a:pt x="2820" y="3405"/>
                      <a:pt x="2887" y="3388"/>
                    </a:cubicBezTo>
                    <a:cubicBezTo>
                      <a:pt x="2944" y="3371"/>
                      <a:pt x="2998" y="3355"/>
                      <a:pt x="3048" y="3345"/>
                    </a:cubicBezTo>
                    <a:cubicBezTo>
                      <a:pt x="3148" y="3322"/>
                      <a:pt x="3248" y="3294"/>
                      <a:pt x="3372" y="3261"/>
                    </a:cubicBezTo>
                    <a:cubicBezTo>
                      <a:pt x="3520" y="3221"/>
                      <a:pt x="3626" y="3178"/>
                      <a:pt x="3727" y="3127"/>
                    </a:cubicBezTo>
                    <a:cubicBezTo>
                      <a:pt x="3787" y="3094"/>
                      <a:pt x="3841" y="3047"/>
                      <a:pt x="3890" y="3001"/>
                    </a:cubicBezTo>
                    <a:lnTo>
                      <a:pt x="3897" y="2993"/>
                    </a:lnTo>
                    <a:lnTo>
                      <a:pt x="3917" y="2977"/>
                    </a:lnTo>
                    <a:cubicBezTo>
                      <a:pt x="3944" y="2953"/>
                      <a:pt x="3974" y="2927"/>
                      <a:pt x="4001" y="2897"/>
                    </a:cubicBezTo>
                    <a:cubicBezTo>
                      <a:pt x="4041" y="2850"/>
                      <a:pt x="4077" y="2800"/>
                      <a:pt x="4111" y="2749"/>
                    </a:cubicBezTo>
                    <a:lnTo>
                      <a:pt x="4134" y="2716"/>
                    </a:lnTo>
                    <a:cubicBezTo>
                      <a:pt x="4165" y="2679"/>
                      <a:pt x="4195" y="2632"/>
                      <a:pt x="4228" y="2589"/>
                    </a:cubicBezTo>
                    <a:cubicBezTo>
                      <a:pt x="4245" y="2562"/>
                      <a:pt x="4262" y="2536"/>
                      <a:pt x="4278" y="2512"/>
                    </a:cubicBezTo>
                    <a:lnTo>
                      <a:pt x="4278" y="2508"/>
                    </a:lnTo>
                    <a:lnTo>
                      <a:pt x="4282" y="2502"/>
                    </a:lnTo>
                    <a:cubicBezTo>
                      <a:pt x="4295" y="2485"/>
                      <a:pt x="4305" y="2465"/>
                      <a:pt x="4318" y="2448"/>
                    </a:cubicBezTo>
                    <a:cubicBezTo>
                      <a:pt x="4329" y="2428"/>
                      <a:pt x="4342" y="2411"/>
                      <a:pt x="4352" y="2395"/>
                    </a:cubicBezTo>
                    <a:lnTo>
                      <a:pt x="4355" y="2391"/>
                    </a:lnTo>
                    <a:cubicBezTo>
                      <a:pt x="4372" y="2365"/>
                      <a:pt x="4389" y="2338"/>
                      <a:pt x="4406" y="2311"/>
                    </a:cubicBezTo>
                    <a:cubicBezTo>
                      <a:pt x="4435" y="2261"/>
                      <a:pt x="4466" y="2211"/>
                      <a:pt x="4486" y="2158"/>
                    </a:cubicBezTo>
                    <a:lnTo>
                      <a:pt x="4496" y="2134"/>
                    </a:lnTo>
                    <a:cubicBezTo>
                      <a:pt x="4523" y="2074"/>
                      <a:pt x="4549" y="2014"/>
                      <a:pt x="4566" y="1954"/>
                    </a:cubicBezTo>
                    <a:cubicBezTo>
                      <a:pt x="4583" y="1900"/>
                      <a:pt x="4596" y="1840"/>
                      <a:pt x="4603" y="1780"/>
                    </a:cubicBezTo>
                    <a:cubicBezTo>
                      <a:pt x="4616" y="1696"/>
                      <a:pt x="4623" y="1616"/>
                      <a:pt x="4630" y="1532"/>
                    </a:cubicBezTo>
                    <a:cubicBezTo>
                      <a:pt x="4630" y="1508"/>
                      <a:pt x="4630" y="1482"/>
                      <a:pt x="4633" y="1452"/>
                    </a:cubicBezTo>
                    <a:cubicBezTo>
                      <a:pt x="4633" y="1405"/>
                      <a:pt x="4626" y="1361"/>
                      <a:pt x="4619" y="1315"/>
                    </a:cubicBezTo>
                    <a:lnTo>
                      <a:pt x="4619" y="1304"/>
                    </a:lnTo>
                    <a:cubicBezTo>
                      <a:pt x="4610" y="1252"/>
                      <a:pt x="4593" y="1198"/>
                      <a:pt x="4576" y="1141"/>
                    </a:cubicBezTo>
                    <a:cubicBezTo>
                      <a:pt x="4573" y="1127"/>
                      <a:pt x="4566" y="1111"/>
                      <a:pt x="4563" y="1097"/>
                    </a:cubicBezTo>
                    <a:lnTo>
                      <a:pt x="4559" y="1084"/>
                    </a:lnTo>
                    <a:cubicBezTo>
                      <a:pt x="4549" y="1054"/>
                      <a:pt x="4539" y="1017"/>
                      <a:pt x="4526" y="980"/>
                    </a:cubicBezTo>
                    <a:cubicBezTo>
                      <a:pt x="4496" y="894"/>
                      <a:pt x="4459" y="823"/>
                      <a:pt x="4406" y="753"/>
                    </a:cubicBezTo>
                    <a:cubicBezTo>
                      <a:pt x="4366" y="699"/>
                      <a:pt x="4325" y="650"/>
                      <a:pt x="4282" y="596"/>
                    </a:cubicBezTo>
                    <a:lnTo>
                      <a:pt x="4278" y="593"/>
                    </a:lnTo>
                    <a:lnTo>
                      <a:pt x="4262" y="569"/>
                    </a:lnTo>
                    <a:cubicBezTo>
                      <a:pt x="4218" y="519"/>
                      <a:pt x="4171" y="475"/>
                      <a:pt x="4105" y="432"/>
                    </a:cubicBezTo>
                    <a:cubicBezTo>
                      <a:pt x="4057" y="398"/>
                      <a:pt x="4008" y="375"/>
                      <a:pt x="3954" y="352"/>
                    </a:cubicBezTo>
                    <a:cubicBezTo>
                      <a:pt x="3941" y="345"/>
                      <a:pt x="3927" y="338"/>
                      <a:pt x="3914" y="335"/>
                    </a:cubicBezTo>
                    <a:cubicBezTo>
                      <a:pt x="3821" y="292"/>
                      <a:pt x="3743" y="264"/>
                      <a:pt x="3666" y="248"/>
                    </a:cubicBezTo>
                    <a:cubicBezTo>
                      <a:pt x="3613" y="238"/>
                      <a:pt x="3560" y="231"/>
                      <a:pt x="3489" y="224"/>
                    </a:cubicBezTo>
                    <a:lnTo>
                      <a:pt x="3475" y="224"/>
                    </a:lnTo>
                    <a:cubicBezTo>
                      <a:pt x="3442" y="221"/>
                      <a:pt x="3409" y="218"/>
                      <a:pt x="3375" y="218"/>
                    </a:cubicBezTo>
                    <a:lnTo>
                      <a:pt x="3365" y="214"/>
                    </a:lnTo>
                    <a:cubicBezTo>
                      <a:pt x="3295" y="214"/>
                      <a:pt x="3222" y="224"/>
                      <a:pt x="3168" y="231"/>
                    </a:cubicBezTo>
                    <a:cubicBezTo>
                      <a:pt x="3145" y="231"/>
                      <a:pt x="3121" y="235"/>
                      <a:pt x="3105" y="235"/>
                    </a:cubicBezTo>
                    <a:cubicBezTo>
                      <a:pt x="3071" y="238"/>
                      <a:pt x="3038" y="244"/>
                      <a:pt x="3007" y="248"/>
                    </a:cubicBezTo>
                    <a:cubicBezTo>
                      <a:pt x="2991" y="251"/>
                      <a:pt x="2978" y="251"/>
                      <a:pt x="2964" y="255"/>
                    </a:cubicBezTo>
                    <a:lnTo>
                      <a:pt x="2978" y="255"/>
                    </a:lnTo>
                    <a:cubicBezTo>
                      <a:pt x="2930" y="261"/>
                      <a:pt x="2890" y="268"/>
                      <a:pt x="2853" y="278"/>
                    </a:cubicBezTo>
                    <a:cubicBezTo>
                      <a:pt x="2830" y="284"/>
                      <a:pt x="2804" y="288"/>
                      <a:pt x="2783" y="295"/>
                    </a:cubicBezTo>
                    <a:cubicBezTo>
                      <a:pt x="2763" y="298"/>
                      <a:pt x="2747" y="301"/>
                      <a:pt x="2727" y="304"/>
                    </a:cubicBezTo>
                    <a:cubicBezTo>
                      <a:pt x="2703" y="312"/>
                      <a:pt x="2683" y="318"/>
                      <a:pt x="2660" y="321"/>
                    </a:cubicBezTo>
                    <a:lnTo>
                      <a:pt x="2649" y="324"/>
                    </a:lnTo>
                    <a:cubicBezTo>
                      <a:pt x="2603" y="338"/>
                      <a:pt x="2552" y="352"/>
                      <a:pt x="2499" y="361"/>
                    </a:cubicBezTo>
                    <a:cubicBezTo>
                      <a:pt x="2486" y="361"/>
                      <a:pt x="2469" y="361"/>
                      <a:pt x="2456" y="365"/>
                    </a:cubicBezTo>
                    <a:lnTo>
                      <a:pt x="2412" y="365"/>
                    </a:lnTo>
                    <a:cubicBezTo>
                      <a:pt x="2385" y="369"/>
                      <a:pt x="2359" y="372"/>
                      <a:pt x="2336" y="375"/>
                    </a:cubicBezTo>
                    <a:lnTo>
                      <a:pt x="2316" y="361"/>
                    </a:lnTo>
                    <a:lnTo>
                      <a:pt x="2312" y="358"/>
                    </a:lnTo>
                    <a:lnTo>
                      <a:pt x="2305" y="355"/>
                    </a:lnTo>
                    <a:cubicBezTo>
                      <a:pt x="2265" y="324"/>
                      <a:pt x="2222" y="295"/>
                      <a:pt x="2178" y="268"/>
                    </a:cubicBezTo>
                    <a:cubicBezTo>
                      <a:pt x="2145" y="244"/>
                      <a:pt x="2108" y="228"/>
                      <a:pt x="2075" y="214"/>
                    </a:cubicBezTo>
                    <a:lnTo>
                      <a:pt x="2071" y="211"/>
                    </a:lnTo>
                    <a:lnTo>
                      <a:pt x="2068" y="211"/>
                    </a:lnTo>
                    <a:cubicBezTo>
                      <a:pt x="2024" y="191"/>
                      <a:pt x="1978" y="171"/>
                      <a:pt x="1941" y="157"/>
                    </a:cubicBezTo>
                    <a:cubicBezTo>
                      <a:pt x="1917" y="144"/>
                      <a:pt x="1894" y="134"/>
                      <a:pt x="1874" y="124"/>
                    </a:cubicBezTo>
                    <a:cubicBezTo>
                      <a:pt x="1847" y="114"/>
                      <a:pt x="1824" y="101"/>
                      <a:pt x="1797" y="91"/>
                    </a:cubicBezTo>
                    <a:lnTo>
                      <a:pt x="1780" y="84"/>
                    </a:lnTo>
                    <a:cubicBezTo>
                      <a:pt x="1754" y="71"/>
                      <a:pt x="1717" y="54"/>
                      <a:pt x="1683" y="44"/>
                    </a:cubicBezTo>
                    <a:cubicBezTo>
                      <a:pt x="1653" y="34"/>
                      <a:pt x="1626" y="27"/>
                      <a:pt x="1593" y="20"/>
                    </a:cubicBezTo>
                    <a:cubicBezTo>
                      <a:pt x="1523" y="7"/>
                      <a:pt x="1456" y="0"/>
                      <a:pt x="13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0" name="Google Shape;1410;p33"/>
              <p:cNvSpPr/>
              <p:nvPr/>
            </p:nvSpPr>
            <p:spPr>
              <a:xfrm>
                <a:off x="3005130" y="3491921"/>
                <a:ext cx="763610" cy="586405"/>
              </a:xfrm>
              <a:custGeom>
                <a:avLst/>
                <a:gdLst/>
                <a:ahLst/>
                <a:cxnLst/>
                <a:rect l="l" t="t" r="r" b="b"/>
                <a:pathLst>
                  <a:path w="4482" h="3442" extrusionOk="0">
                    <a:moveTo>
                      <a:pt x="886" y="0"/>
                    </a:moveTo>
                    <a:cubicBezTo>
                      <a:pt x="857" y="7"/>
                      <a:pt x="816" y="24"/>
                      <a:pt x="800" y="53"/>
                    </a:cubicBezTo>
                    <a:cubicBezTo>
                      <a:pt x="736" y="164"/>
                      <a:pt x="676" y="274"/>
                      <a:pt x="619" y="388"/>
                    </a:cubicBezTo>
                    <a:lnTo>
                      <a:pt x="609" y="374"/>
                    </a:lnTo>
                    <a:cubicBezTo>
                      <a:pt x="568" y="325"/>
                      <a:pt x="505" y="288"/>
                      <a:pt x="438" y="281"/>
                    </a:cubicBezTo>
                    <a:cubicBezTo>
                      <a:pt x="430" y="280"/>
                      <a:pt x="421" y="280"/>
                      <a:pt x="413" y="280"/>
                    </a:cubicBezTo>
                    <a:cubicBezTo>
                      <a:pt x="325" y="280"/>
                      <a:pt x="242" y="328"/>
                      <a:pt x="190" y="398"/>
                    </a:cubicBezTo>
                    <a:cubicBezTo>
                      <a:pt x="147" y="458"/>
                      <a:pt x="134" y="522"/>
                      <a:pt x="117" y="592"/>
                    </a:cubicBezTo>
                    <a:cubicBezTo>
                      <a:pt x="107" y="646"/>
                      <a:pt x="97" y="699"/>
                      <a:pt x="87" y="752"/>
                    </a:cubicBezTo>
                    <a:cubicBezTo>
                      <a:pt x="70" y="859"/>
                      <a:pt x="50" y="967"/>
                      <a:pt x="30" y="1073"/>
                    </a:cubicBezTo>
                    <a:cubicBezTo>
                      <a:pt x="0" y="1204"/>
                      <a:pt x="14" y="1338"/>
                      <a:pt x="23" y="1472"/>
                    </a:cubicBezTo>
                    <a:cubicBezTo>
                      <a:pt x="27" y="1521"/>
                      <a:pt x="40" y="1572"/>
                      <a:pt x="50" y="1622"/>
                    </a:cubicBezTo>
                    <a:cubicBezTo>
                      <a:pt x="64" y="1675"/>
                      <a:pt x="77" y="1726"/>
                      <a:pt x="94" y="1776"/>
                    </a:cubicBezTo>
                    <a:cubicBezTo>
                      <a:pt x="117" y="1833"/>
                      <a:pt x="137" y="1893"/>
                      <a:pt x="161" y="1953"/>
                    </a:cubicBezTo>
                    <a:cubicBezTo>
                      <a:pt x="210" y="2087"/>
                      <a:pt x="278" y="2214"/>
                      <a:pt x="355" y="2338"/>
                    </a:cubicBezTo>
                    <a:cubicBezTo>
                      <a:pt x="388" y="2388"/>
                      <a:pt x="422" y="2441"/>
                      <a:pt x="462" y="2489"/>
                    </a:cubicBezTo>
                    <a:cubicBezTo>
                      <a:pt x="499" y="2532"/>
                      <a:pt x="539" y="2572"/>
                      <a:pt x="579" y="2615"/>
                    </a:cubicBezTo>
                    <a:cubicBezTo>
                      <a:pt x="639" y="2676"/>
                      <a:pt x="702" y="2736"/>
                      <a:pt x="766" y="2796"/>
                    </a:cubicBezTo>
                    <a:cubicBezTo>
                      <a:pt x="809" y="2836"/>
                      <a:pt x="860" y="2866"/>
                      <a:pt x="910" y="2896"/>
                    </a:cubicBezTo>
                    <a:cubicBezTo>
                      <a:pt x="1030" y="2966"/>
                      <a:pt x="1154" y="3030"/>
                      <a:pt x="1274" y="3094"/>
                    </a:cubicBezTo>
                    <a:cubicBezTo>
                      <a:pt x="1331" y="3123"/>
                      <a:pt x="1385" y="3154"/>
                      <a:pt x="1442" y="3174"/>
                    </a:cubicBezTo>
                    <a:cubicBezTo>
                      <a:pt x="1502" y="3201"/>
                      <a:pt x="1559" y="3224"/>
                      <a:pt x="1619" y="3247"/>
                    </a:cubicBezTo>
                    <a:cubicBezTo>
                      <a:pt x="1675" y="3267"/>
                      <a:pt x="1729" y="3291"/>
                      <a:pt x="1783" y="3311"/>
                    </a:cubicBezTo>
                    <a:cubicBezTo>
                      <a:pt x="1843" y="3331"/>
                      <a:pt x="1903" y="3347"/>
                      <a:pt x="1967" y="3364"/>
                    </a:cubicBezTo>
                    <a:cubicBezTo>
                      <a:pt x="2101" y="3398"/>
                      <a:pt x="2237" y="3424"/>
                      <a:pt x="2374" y="3438"/>
                    </a:cubicBezTo>
                    <a:cubicBezTo>
                      <a:pt x="2398" y="3441"/>
                      <a:pt x="2422" y="3442"/>
                      <a:pt x="2445" y="3442"/>
                    </a:cubicBezTo>
                    <a:cubicBezTo>
                      <a:pt x="2550" y="3442"/>
                      <a:pt x="2652" y="3421"/>
                      <a:pt x="2759" y="3418"/>
                    </a:cubicBezTo>
                    <a:cubicBezTo>
                      <a:pt x="2813" y="3415"/>
                      <a:pt x="2870" y="3415"/>
                      <a:pt x="2923" y="3408"/>
                    </a:cubicBezTo>
                    <a:cubicBezTo>
                      <a:pt x="2976" y="3401"/>
                      <a:pt x="3027" y="3384"/>
                      <a:pt x="3080" y="3372"/>
                    </a:cubicBezTo>
                    <a:cubicBezTo>
                      <a:pt x="3194" y="3341"/>
                      <a:pt x="3308" y="3307"/>
                      <a:pt x="3418" y="3264"/>
                    </a:cubicBezTo>
                    <a:cubicBezTo>
                      <a:pt x="3441" y="3258"/>
                      <a:pt x="3461" y="3247"/>
                      <a:pt x="3481" y="3234"/>
                    </a:cubicBezTo>
                    <a:cubicBezTo>
                      <a:pt x="3518" y="3214"/>
                      <a:pt x="3555" y="3191"/>
                      <a:pt x="3592" y="3167"/>
                    </a:cubicBezTo>
                    <a:cubicBezTo>
                      <a:pt x="3639" y="3140"/>
                      <a:pt x="3686" y="3111"/>
                      <a:pt x="3732" y="3083"/>
                    </a:cubicBezTo>
                    <a:cubicBezTo>
                      <a:pt x="3769" y="3060"/>
                      <a:pt x="3806" y="3037"/>
                      <a:pt x="3839" y="3010"/>
                    </a:cubicBezTo>
                    <a:cubicBezTo>
                      <a:pt x="3876" y="2983"/>
                      <a:pt x="3910" y="2953"/>
                      <a:pt x="3943" y="2923"/>
                    </a:cubicBezTo>
                    <a:cubicBezTo>
                      <a:pt x="3980" y="2890"/>
                      <a:pt x="4017" y="2859"/>
                      <a:pt x="4050" y="2830"/>
                    </a:cubicBezTo>
                    <a:cubicBezTo>
                      <a:pt x="4087" y="2799"/>
                      <a:pt x="4120" y="2770"/>
                      <a:pt x="4154" y="2739"/>
                    </a:cubicBezTo>
                    <a:cubicBezTo>
                      <a:pt x="4191" y="2705"/>
                      <a:pt x="4224" y="2665"/>
                      <a:pt x="4257" y="2629"/>
                    </a:cubicBezTo>
                    <a:cubicBezTo>
                      <a:pt x="4291" y="2592"/>
                      <a:pt x="4324" y="2558"/>
                      <a:pt x="4355" y="2518"/>
                    </a:cubicBezTo>
                    <a:cubicBezTo>
                      <a:pt x="4381" y="2481"/>
                      <a:pt x="4404" y="2444"/>
                      <a:pt x="4424" y="2408"/>
                    </a:cubicBezTo>
                    <a:cubicBezTo>
                      <a:pt x="4435" y="2384"/>
                      <a:pt x="4448" y="2364"/>
                      <a:pt x="4458" y="2341"/>
                    </a:cubicBezTo>
                    <a:cubicBezTo>
                      <a:pt x="4472" y="2318"/>
                      <a:pt x="4481" y="2294"/>
                      <a:pt x="4481" y="2268"/>
                    </a:cubicBezTo>
                    <a:cubicBezTo>
                      <a:pt x="4478" y="2244"/>
                      <a:pt x="4461" y="2224"/>
                      <a:pt x="4438" y="2217"/>
                    </a:cubicBezTo>
                    <a:cubicBezTo>
                      <a:pt x="4430" y="2214"/>
                      <a:pt x="4422" y="2213"/>
                      <a:pt x="4415" y="2213"/>
                    </a:cubicBezTo>
                    <a:cubicBezTo>
                      <a:pt x="4401" y="2213"/>
                      <a:pt x="4388" y="2217"/>
                      <a:pt x="4375" y="2224"/>
                    </a:cubicBezTo>
                    <a:cubicBezTo>
                      <a:pt x="4364" y="2231"/>
                      <a:pt x="4355" y="2248"/>
                      <a:pt x="4344" y="2257"/>
                    </a:cubicBezTo>
                    <a:cubicBezTo>
                      <a:pt x="4334" y="2271"/>
                      <a:pt x="4328" y="2281"/>
                      <a:pt x="4318" y="2294"/>
                    </a:cubicBezTo>
                    <a:cubicBezTo>
                      <a:pt x="4288" y="2321"/>
                      <a:pt x="4257" y="2344"/>
                      <a:pt x="4224" y="2364"/>
                    </a:cubicBezTo>
                    <a:cubicBezTo>
                      <a:pt x="4188" y="2384"/>
                      <a:pt x="4151" y="2398"/>
                      <a:pt x="4117" y="2415"/>
                    </a:cubicBezTo>
                    <a:cubicBezTo>
                      <a:pt x="4097" y="2421"/>
                      <a:pt x="4080" y="2428"/>
                      <a:pt x="4063" y="2438"/>
                    </a:cubicBezTo>
                    <a:cubicBezTo>
                      <a:pt x="4040" y="2448"/>
                      <a:pt x="4017" y="2461"/>
                      <a:pt x="3997" y="2475"/>
                    </a:cubicBezTo>
                    <a:cubicBezTo>
                      <a:pt x="3973" y="2485"/>
                      <a:pt x="3950" y="2495"/>
                      <a:pt x="3927" y="2505"/>
                    </a:cubicBezTo>
                    <a:cubicBezTo>
                      <a:pt x="3903" y="2515"/>
                      <a:pt x="3879" y="2525"/>
                      <a:pt x="3856" y="2532"/>
                    </a:cubicBezTo>
                    <a:cubicBezTo>
                      <a:pt x="3830" y="2538"/>
                      <a:pt x="3799" y="2545"/>
                      <a:pt x="3773" y="2549"/>
                    </a:cubicBezTo>
                    <a:cubicBezTo>
                      <a:pt x="3736" y="2558"/>
                      <a:pt x="3702" y="2565"/>
                      <a:pt x="3669" y="2575"/>
                    </a:cubicBezTo>
                    <a:cubicBezTo>
                      <a:pt x="3612" y="2592"/>
                      <a:pt x="3555" y="2595"/>
                      <a:pt x="3495" y="2599"/>
                    </a:cubicBezTo>
                    <a:cubicBezTo>
                      <a:pt x="3354" y="2599"/>
                      <a:pt x="3214" y="2582"/>
                      <a:pt x="3074" y="2569"/>
                    </a:cubicBezTo>
                    <a:cubicBezTo>
                      <a:pt x="2993" y="2565"/>
                      <a:pt x="2910" y="2555"/>
                      <a:pt x="2829" y="2545"/>
                    </a:cubicBezTo>
                    <a:cubicBezTo>
                      <a:pt x="2756" y="2535"/>
                      <a:pt x="2686" y="2521"/>
                      <a:pt x="2615" y="2505"/>
                    </a:cubicBezTo>
                    <a:cubicBezTo>
                      <a:pt x="2462" y="2461"/>
                      <a:pt x="2308" y="2415"/>
                      <a:pt x="2161" y="2351"/>
                    </a:cubicBezTo>
                    <a:cubicBezTo>
                      <a:pt x="2013" y="2284"/>
                      <a:pt x="1870" y="2214"/>
                      <a:pt x="1726" y="2140"/>
                    </a:cubicBezTo>
                    <a:cubicBezTo>
                      <a:pt x="1635" y="2083"/>
                      <a:pt x="1542" y="2027"/>
                      <a:pt x="1459" y="1963"/>
                    </a:cubicBezTo>
                    <a:cubicBezTo>
                      <a:pt x="1371" y="1896"/>
                      <a:pt x="1288" y="1826"/>
                      <a:pt x="1207" y="1753"/>
                    </a:cubicBezTo>
                    <a:cubicBezTo>
                      <a:pt x="1158" y="1699"/>
                      <a:pt x="1110" y="1649"/>
                      <a:pt x="1067" y="1592"/>
                    </a:cubicBezTo>
                    <a:cubicBezTo>
                      <a:pt x="1027" y="1541"/>
                      <a:pt x="993" y="1488"/>
                      <a:pt x="960" y="1438"/>
                    </a:cubicBezTo>
                    <a:cubicBezTo>
                      <a:pt x="930" y="1381"/>
                      <a:pt x="903" y="1328"/>
                      <a:pt x="883" y="1268"/>
                    </a:cubicBezTo>
                    <a:cubicBezTo>
                      <a:pt x="853" y="1164"/>
                      <a:pt x="832" y="1057"/>
                      <a:pt x="829" y="947"/>
                    </a:cubicBezTo>
                    <a:lnTo>
                      <a:pt x="829" y="779"/>
                    </a:lnTo>
                    <a:cubicBezTo>
                      <a:pt x="832" y="723"/>
                      <a:pt x="843" y="663"/>
                      <a:pt x="857" y="606"/>
                    </a:cubicBezTo>
                    <a:cubicBezTo>
                      <a:pt x="886" y="492"/>
                      <a:pt x="930" y="385"/>
                      <a:pt x="983" y="277"/>
                    </a:cubicBezTo>
                    <a:cubicBezTo>
                      <a:pt x="993" y="257"/>
                      <a:pt x="1007" y="237"/>
                      <a:pt x="1017" y="217"/>
                    </a:cubicBezTo>
                    <a:cubicBezTo>
                      <a:pt x="1037" y="184"/>
                      <a:pt x="1050" y="154"/>
                      <a:pt x="1044" y="114"/>
                    </a:cubicBezTo>
                    <a:cubicBezTo>
                      <a:pt x="1037" y="81"/>
                      <a:pt x="1017" y="47"/>
                      <a:pt x="990" y="27"/>
                    </a:cubicBezTo>
                    <a:cubicBezTo>
                      <a:pt x="967" y="7"/>
                      <a:pt x="937" y="0"/>
                      <a:pt x="9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1" name="Google Shape;1411;p33"/>
              <p:cNvSpPr/>
              <p:nvPr/>
            </p:nvSpPr>
            <p:spPr>
              <a:xfrm>
                <a:off x="3565824" y="3597208"/>
                <a:ext cx="96431" cy="94724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56" extrusionOk="0">
                    <a:moveTo>
                      <a:pt x="311" y="0"/>
                    </a:moveTo>
                    <a:cubicBezTo>
                      <a:pt x="287" y="0"/>
                      <a:pt x="264" y="4"/>
                      <a:pt x="241" y="4"/>
                    </a:cubicBezTo>
                    <a:cubicBezTo>
                      <a:pt x="194" y="11"/>
                      <a:pt x="150" y="31"/>
                      <a:pt x="110" y="61"/>
                    </a:cubicBezTo>
                    <a:cubicBezTo>
                      <a:pt x="54" y="105"/>
                      <a:pt x="14" y="175"/>
                      <a:pt x="6" y="248"/>
                    </a:cubicBezTo>
                    <a:cubicBezTo>
                      <a:pt x="0" y="321"/>
                      <a:pt x="20" y="395"/>
                      <a:pt x="63" y="452"/>
                    </a:cubicBezTo>
                    <a:cubicBezTo>
                      <a:pt x="107" y="506"/>
                      <a:pt x="184" y="556"/>
                      <a:pt x="254" y="556"/>
                    </a:cubicBezTo>
                    <a:cubicBezTo>
                      <a:pt x="278" y="556"/>
                      <a:pt x="301" y="553"/>
                      <a:pt x="324" y="553"/>
                    </a:cubicBezTo>
                    <a:cubicBezTo>
                      <a:pt x="375" y="546"/>
                      <a:pt x="418" y="526"/>
                      <a:pt x="455" y="496"/>
                    </a:cubicBezTo>
                    <a:cubicBezTo>
                      <a:pt x="511" y="452"/>
                      <a:pt x="551" y="382"/>
                      <a:pt x="559" y="309"/>
                    </a:cubicBezTo>
                    <a:cubicBezTo>
                      <a:pt x="565" y="235"/>
                      <a:pt x="545" y="161"/>
                      <a:pt x="502" y="105"/>
                    </a:cubicBezTo>
                    <a:cubicBezTo>
                      <a:pt x="458" y="51"/>
                      <a:pt x="381" y="0"/>
                      <a:pt x="311" y="0"/>
                    </a:cubicBezTo>
                    <a:close/>
                  </a:path>
                </a:pathLst>
              </a:custGeom>
              <a:solidFill>
                <a:schemeClr val="dk1">
                  <a:alpha val="2545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2" name="Google Shape;1412;p33"/>
              <p:cNvSpPr/>
              <p:nvPr/>
            </p:nvSpPr>
            <p:spPr>
              <a:xfrm>
                <a:off x="3537372" y="3715273"/>
                <a:ext cx="170372" cy="270714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1589" extrusionOk="0">
                    <a:moveTo>
                      <a:pt x="799" y="0"/>
                    </a:moveTo>
                    <a:cubicBezTo>
                      <a:pt x="779" y="0"/>
                      <a:pt x="759" y="3"/>
                      <a:pt x="739" y="10"/>
                    </a:cubicBezTo>
                    <a:cubicBezTo>
                      <a:pt x="702" y="27"/>
                      <a:pt x="672" y="57"/>
                      <a:pt x="658" y="94"/>
                    </a:cubicBezTo>
                    <a:cubicBezTo>
                      <a:pt x="642" y="134"/>
                      <a:pt x="645" y="174"/>
                      <a:pt x="662" y="210"/>
                    </a:cubicBezTo>
                    <a:cubicBezTo>
                      <a:pt x="669" y="230"/>
                      <a:pt x="675" y="247"/>
                      <a:pt x="682" y="267"/>
                    </a:cubicBezTo>
                    <a:cubicBezTo>
                      <a:pt x="686" y="284"/>
                      <a:pt x="686" y="298"/>
                      <a:pt x="689" y="315"/>
                    </a:cubicBezTo>
                    <a:cubicBezTo>
                      <a:pt x="686" y="385"/>
                      <a:pt x="675" y="458"/>
                      <a:pt x="662" y="528"/>
                    </a:cubicBezTo>
                    <a:cubicBezTo>
                      <a:pt x="642" y="596"/>
                      <a:pt x="622" y="659"/>
                      <a:pt x="598" y="726"/>
                    </a:cubicBezTo>
                    <a:cubicBezTo>
                      <a:pt x="575" y="789"/>
                      <a:pt x="548" y="849"/>
                      <a:pt x="515" y="906"/>
                    </a:cubicBezTo>
                    <a:cubicBezTo>
                      <a:pt x="485" y="960"/>
                      <a:pt x="451" y="1013"/>
                      <a:pt x="411" y="1060"/>
                    </a:cubicBezTo>
                    <a:cubicBezTo>
                      <a:pt x="368" y="1104"/>
                      <a:pt x="328" y="1144"/>
                      <a:pt x="284" y="1187"/>
                    </a:cubicBezTo>
                    <a:cubicBezTo>
                      <a:pt x="247" y="1224"/>
                      <a:pt x="207" y="1261"/>
                      <a:pt x="164" y="1291"/>
                    </a:cubicBezTo>
                    <a:cubicBezTo>
                      <a:pt x="147" y="1304"/>
                      <a:pt x="127" y="1318"/>
                      <a:pt x="110" y="1331"/>
                    </a:cubicBezTo>
                    <a:cubicBezTo>
                      <a:pt x="87" y="1345"/>
                      <a:pt x="67" y="1365"/>
                      <a:pt x="50" y="1385"/>
                    </a:cubicBezTo>
                    <a:cubicBezTo>
                      <a:pt x="20" y="1411"/>
                      <a:pt x="0" y="1448"/>
                      <a:pt x="6" y="1491"/>
                    </a:cubicBezTo>
                    <a:cubicBezTo>
                      <a:pt x="16" y="1542"/>
                      <a:pt x="56" y="1582"/>
                      <a:pt x="110" y="1589"/>
                    </a:cubicBezTo>
                    <a:cubicBezTo>
                      <a:pt x="141" y="1589"/>
                      <a:pt x="170" y="1589"/>
                      <a:pt x="204" y="1575"/>
                    </a:cubicBezTo>
                    <a:cubicBezTo>
                      <a:pt x="214" y="1572"/>
                      <a:pt x="224" y="1568"/>
                      <a:pt x="234" y="1562"/>
                    </a:cubicBezTo>
                    <a:cubicBezTo>
                      <a:pt x="257" y="1552"/>
                      <a:pt x="281" y="1542"/>
                      <a:pt x="304" y="1528"/>
                    </a:cubicBezTo>
                    <a:cubicBezTo>
                      <a:pt x="364" y="1495"/>
                      <a:pt x="417" y="1455"/>
                      <a:pt x="471" y="1414"/>
                    </a:cubicBezTo>
                    <a:cubicBezTo>
                      <a:pt x="511" y="1385"/>
                      <a:pt x="548" y="1354"/>
                      <a:pt x="588" y="1324"/>
                    </a:cubicBezTo>
                    <a:cubicBezTo>
                      <a:pt x="638" y="1284"/>
                      <a:pt x="682" y="1241"/>
                      <a:pt x="722" y="1190"/>
                    </a:cubicBezTo>
                    <a:cubicBezTo>
                      <a:pt x="759" y="1147"/>
                      <a:pt x="789" y="1104"/>
                      <a:pt x="816" y="1057"/>
                    </a:cubicBezTo>
                    <a:cubicBezTo>
                      <a:pt x="852" y="993"/>
                      <a:pt x="883" y="933"/>
                      <a:pt x="906" y="863"/>
                    </a:cubicBezTo>
                    <a:cubicBezTo>
                      <a:pt x="946" y="743"/>
                      <a:pt x="983" y="616"/>
                      <a:pt x="993" y="488"/>
                    </a:cubicBezTo>
                    <a:cubicBezTo>
                      <a:pt x="999" y="425"/>
                      <a:pt x="996" y="361"/>
                      <a:pt x="993" y="301"/>
                    </a:cubicBezTo>
                    <a:cubicBezTo>
                      <a:pt x="993" y="281"/>
                      <a:pt x="990" y="264"/>
                      <a:pt x="990" y="247"/>
                    </a:cubicBezTo>
                    <a:cubicBezTo>
                      <a:pt x="983" y="221"/>
                      <a:pt x="973" y="194"/>
                      <a:pt x="966" y="167"/>
                    </a:cubicBezTo>
                    <a:cubicBezTo>
                      <a:pt x="956" y="141"/>
                      <a:pt x="946" y="114"/>
                      <a:pt x="936" y="90"/>
                    </a:cubicBezTo>
                    <a:cubicBezTo>
                      <a:pt x="916" y="34"/>
                      <a:pt x="856" y="0"/>
                      <a:pt x="799" y="0"/>
                    </a:cubicBezTo>
                    <a:close/>
                  </a:path>
                </a:pathLst>
              </a:custGeom>
              <a:solidFill>
                <a:schemeClr val="dk1">
                  <a:alpha val="2545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3" name="Google Shape;1413;p33"/>
              <p:cNvSpPr/>
              <p:nvPr/>
            </p:nvSpPr>
            <p:spPr>
              <a:xfrm>
                <a:off x="2977700" y="3322575"/>
                <a:ext cx="833803" cy="777898"/>
              </a:xfrm>
              <a:custGeom>
                <a:avLst/>
                <a:gdLst/>
                <a:ahLst/>
                <a:cxnLst/>
                <a:rect l="l" t="t" r="r" b="b"/>
                <a:pathLst>
                  <a:path w="4894" h="4566" extrusionOk="0">
                    <a:moveTo>
                      <a:pt x="3385" y="245"/>
                    </a:moveTo>
                    <a:cubicBezTo>
                      <a:pt x="3385" y="252"/>
                      <a:pt x="3381" y="261"/>
                      <a:pt x="3381" y="268"/>
                    </a:cubicBezTo>
                    <a:cubicBezTo>
                      <a:pt x="3372" y="305"/>
                      <a:pt x="3361" y="342"/>
                      <a:pt x="3348" y="375"/>
                    </a:cubicBezTo>
                    <a:cubicBezTo>
                      <a:pt x="3337" y="409"/>
                      <a:pt x="3324" y="442"/>
                      <a:pt x="3308" y="473"/>
                    </a:cubicBezTo>
                    <a:lnTo>
                      <a:pt x="3308" y="473"/>
                    </a:lnTo>
                    <a:cubicBezTo>
                      <a:pt x="3308" y="473"/>
                      <a:pt x="3308" y="473"/>
                      <a:pt x="3308" y="473"/>
                    </a:cubicBezTo>
                    <a:lnTo>
                      <a:pt x="3308" y="473"/>
                    </a:lnTo>
                    <a:lnTo>
                      <a:pt x="3298" y="493"/>
                    </a:lnTo>
                    <a:cubicBezTo>
                      <a:pt x="3301" y="486"/>
                      <a:pt x="3305" y="479"/>
                      <a:pt x="3308" y="473"/>
                    </a:cubicBezTo>
                    <a:lnTo>
                      <a:pt x="3308" y="473"/>
                    </a:lnTo>
                    <a:cubicBezTo>
                      <a:pt x="3295" y="502"/>
                      <a:pt x="3279" y="534"/>
                      <a:pt x="3266" y="563"/>
                    </a:cubicBezTo>
                    <a:lnTo>
                      <a:pt x="3266" y="563"/>
                    </a:lnTo>
                    <a:cubicBezTo>
                      <a:pt x="3260" y="575"/>
                      <a:pt x="3254" y="584"/>
                      <a:pt x="3251" y="593"/>
                    </a:cubicBezTo>
                    <a:cubicBezTo>
                      <a:pt x="3205" y="689"/>
                      <a:pt x="3145" y="777"/>
                      <a:pt x="3077" y="860"/>
                    </a:cubicBezTo>
                    <a:cubicBezTo>
                      <a:pt x="3027" y="917"/>
                      <a:pt x="2977" y="977"/>
                      <a:pt x="2920" y="1027"/>
                    </a:cubicBezTo>
                    <a:cubicBezTo>
                      <a:pt x="2887" y="1058"/>
                      <a:pt x="2853" y="1084"/>
                      <a:pt x="2820" y="1111"/>
                    </a:cubicBezTo>
                    <a:cubicBezTo>
                      <a:pt x="2790" y="1135"/>
                      <a:pt x="2763" y="1155"/>
                      <a:pt x="2733" y="1178"/>
                    </a:cubicBezTo>
                    <a:cubicBezTo>
                      <a:pt x="2716" y="1185"/>
                      <a:pt x="2703" y="1195"/>
                      <a:pt x="2686" y="1205"/>
                    </a:cubicBezTo>
                    <a:cubicBezTo>
                      <a:pt x="2689" y="1191"/>
                      <a:pt x="2689" y="1178"/>
                      <a:pt x="2693" y="1164"/>
                    </a:cubicBezTo>
                    <a:cubicBezTo>
                      <a:pt x="2706" y="1101"/>
                      <a:pt x="2723" y="1038"/>
                      <a:pt x="2739" y="970"/>
                    </a:cubicBezTo>
                    <a:cubicBezTo>
                      <a:pt x="2756" y="904"/>
                      <a:pt x="2773" y="837"/>
                      <a:pt x="2799" y="774"/>
                    </a:cubicBezTo>
                    <a:cubicBezTo>
                      <a:pt x="2820" y="737"/>
                      <a:pt x="2840" y="700"/>
                      <a:pt x="2864" y="666"/>
                    </a:cubicBezTo>
                    <a:cubicBezTo>
                      <a:pt x="2890" y="629"/>
                      <a:pt x="2920" y="596"/>
                      <a:pt x="2947" y="562"/>
                    </a:cubicBezTo>
                    <a:cubicBezTo>
                      <a:pt x="2960" y="546"/>
                      <a:pt x="2977" y="529"/>
                      <a:pt x="2990" y="513"/>
                    </a:cubicBezTo>
                    <a:cubicBezTo>
                      <a:pt x="3011" y="493"/>
                      <a:pt x="3031" y="473"/>
                      <a:pt x="3051" y="456"/>
                    </a:cubicBezTo>
                    <a:cubicBezTo>
                      <a:pt x="3088" y="422"/>
                      <a:pt x="3128" y="392"/>
                      <a:pt x="3168" y="359"/>
                    </a:cubicBezTo>
                    <a:cubicBezTo>
                      <a:pt x="3231" y="318"/>
                      <a:pt x="3295" y="278"/>
                      <a:pt x="3365" y="248"/>
                    </a:cubicBezTo>
                    <a:lnTo>
                      <a:pt x="3385" y="245"/>
                    </a:lnTo>
                    <a:close/>
                    <a:moveTo>
                      <a:pt x="1583" y="1102"/>
                    </a:moveTo>
                    <a:cubicBezTo>
                      <a:pt x="1679" y="1102"/>
                      <a:pt x="1774" y="1109"/>
                      <a:pt x="1867" y="1124"/>
                    </a:cubicBezTo>
                    <a:cubicBezTo>
                      <a:pt x="1947" y="1141"/>
                      <a:pt x="2024" y="1161"/>
                      <a:pt x="2097" y="1185"/>
                    </a:cubicBezTo>
                    <a:cubicBezTo>
                      <a:pt x="2177" y="1211"/>
                      <a:pt x="2254" y="1242"/>
                      <a:pt x="2328" y="1275"/>
                    </a:cubicBezTo>
                    <a:cubicBezTo>
                      <a:pt x="2365" y="1295"/>
                      <a:pt x="2402" y="1315"/>
                      <a:pt x="2438" y="1339"/>
                    </a:cubicBezTo>
                    <a:cubicBezTo>
                      <a:pt x="2442" y="1376"/>
                      <a:pt x="2445" y="1412"/>
                      <a:pt x="2466" y="1445"/>
                    </a:cubicBezTo>
                    <a:cubicBezTo>
                      <a:pt x="2492" y="1492"/>
                      <a:pt x="2535" y="1522"/>
                      <a:pt x="2589" y="1529"/>
                    </a:cubicBezTo>
                    <a:cubicBezTo>
                      <a:pt x="2592" y="1529"/>
                      <a:pt x="2595" y="1530"/>
                      <a:pt x="2598" y="1530"/>
                    </a:cubicBezTo>
                    <a:cubicBezTo>
                      <a:pt x="2616" y="1530"/>
                      <a:pt x="2635" y="1522"/>
                      <a:pt x="2653" y="1522"/>
                    </a:cubicBezTo>
                    <a:cubicBezTo>
                      <a:pt x="2693" y="1516"/>
                      <a:pt x="2730" y="1502"/>
                      <a:pt x="2767" y="1489"/>
                    </a:cubicBezTo>
                    <a:cubicBezTo>
                      <a:pt x="2803" y="1476"/>
                      <a:pt x="2844" y="1462"/>
                      <a:pt x="2884" y="1452"/>
                    </a:cubicBezTo>
                    <a:cubicBezTo>
                      <a:pt x="2900" y="1449"/>
                      <a:pt x="2917" y="1442"/>
                      <a:pt x="2937" y="1439"/>
                    </a:cubicBezTo>
                    <a:cubicBezTo>
                      <a:pt x="2957" y="1432"/>
                      <a:pt x="2977" y="1425"/>
                      <a:pt x="2997" y="1416"/>
                    </a:cubicBezTo>
                    <a:lnTo>
                      <a:pt x="3011" y="1412"/>
                    </a:lnTo>
                    <a:cubicBezTo>
                      <a:pt x="3054" y="1396"/>
                      <a:pt x="3100" y="1385"/>
                      <a:pt x="3148" y="1379"/>
                    </a:cubicBezTo>
                    <a:cubicBezTo>
                      <a:pt x="3171" y="1376"/>
                      <a:pt x="3194" y="1368"/>
                      <a:pt x="3214" y="1365"/>
                    </a:cubicBezTo>
                    <a:cubicBezTo>
                      <a:pt x="3238" y="1362"/>
                      <a:pt x="3258" y="1362"/>
                      <a:pt x="3281" y="1359"/>
                    </a:cubicBezTo>
                    <a:cubicBezTo>
                      <a:pt x="3295" y="1358"/>
                      <a:pt x="3309" y="1358"/>
                      <a:pt x="3323" y="1358"/>
                    </a:cubicBezTo>
                    <a:cubicBezTo>
                      <a:pt x="3382" y="1358"/>
                      <a:pt x="3439" y="1363"/>
                      <a:pt x="3499" y="1365"/>
                    </a:cubicBezTo>
                    <a:cubicBezTo>
                      <a:pt x="3566" y="1368"/>
                      <a:pt x="3636" y="1372"/>
                      <a:pt x="3702" y="1385"/>
                    </a:cubicBezTo>
                    <a:cubicBezTo>
                      <a:pt x="3780" y="1399"/>
                      <a:pt x="3853" y="1422"/>
                      <a:pt x="3923" y="1445"/>
                    </a:cubicBezTo>
                    <a:cubicBezTo>
                      <a:pt x="3994" y="1472"/>
                      <a:pt x="4060" y="1502"/>
                      <a:pt x="4128" y="1532"/>
                    </a:cubicBezTo>
                    <a:cubicBezTo>
                      <a:pt x="4181" y="1559"/>
                      <a:pt x="4235" y="1589"/>
                      <a:pt x="4281" y="1626"/>
                    </a:cubicBezTo>
                    <a:cubicBezTo>
                      <a:pt x="4329" y="1669"/>
                      <a:pt x="4369" y="1720"/>
                      <a:pt x="4409" y="1770"/>
                    </a:cubicBezTo>
                    <a:cubicBezTo>
                      <a:pt x="4432" y="1797"/>
                      <a:pt x="4455" y="1827"/>
                      <a:pt x="4479" y="1857"/>
                    </a:cubicBezTo>
                    <a:cubicBezTo>
                      <a:pt x="4495" y="1877"/>
                      <a:pt x="4512" y="1901"/>
                      <a:pt x="4529" y="1921"/>
                    </a:cubicBezTo>
                    <a:cubicBezTo>
                      <a:pt x="4545" y="1950"/>
                      <a:pt x="4562" y="1978"/>
                      <a:pt x="4576" y="2007"/>
                    </a:cubicBezTo>
                    <a:cubicBezTo>
                      <a:pt x="4605" y="2111"/>
                      <a:pt x="4626" y="2218"/>
                      <a:pt x="4639" y="2325"/>
                    </a:cubicBezTo>
                    <a:cubicBezTo>
                      <a:pt x="4646" y="2395"/>
                      <a:pt x="4650" y="2462"/>
                      <a:pt x="4656" y="2529"/>
                    </a:cubicBezTo>
                    <a:cubicBezTo>
                      <a:pt x="4659" y="2616"/>
                      <a:pt x="4670" y="2703"/>
                      <a:pt x="4656" y="2790"/>
                    </a:cubicBezTo>
                    <a:cubicBezTo>
                      <a:pt x="4650" y="2833"/>
                      <a:pt x="4639" y="2873"/>
                      <a:pt x="4630" y="2917"/>
                    </a:cubicBezTo>
                    <a:cubicBezTo>
                      <a:pt x="4616" y="2970"/>
                      <a:pt x="4602" y="3027"/>
                      <a:pt x="4585" y="3084"/>
                    </a:cubicBezTo>
                    <a:cubicBezTo>
                      <a:pt x="4569" y="3134"/>
                      <a:pt x="4552" y="3188"/>
                      <a:pt x="4532" y="3242"/>
                    </a:cubicBezTo>
                    <a:cubicBezTo>
                      <a:pt x="4519" y="3271"/>
                      <a:pt x="4509" y="3302"/>
                      <a:pt x="4495" y="3332"/>
                    </a:cubicBezTo>
                    <a:cubicBezTo>
                      <a:pt x="4489" y="3345"/>
                      <a:pt x="4482" y="3362"/>
                      <a:pt x="4475" y="3375"/>
                    </a:cubicBezTo>
                    <a:cubicBezTo>
                      <a:pt x="4449" y="3426"/>
                      <a:pt x="4418" y="3472"/>
                      <a:pt x="4389" y="3519"/>
                    </a:cubicBezTo>
                    <a:cubicBezTo>
                      <a:pt x="4372" y="3546"/>
                      <a:pt x="4355" y="3569"/>
                      <a:pt x="4338" y="3593"/>
                    </a:cubicBezTo>
                    <a:cubicBezTo>
                      <a:pt x="4321" y="3613"/>
                      <a:pt x="4308" y="3633"/>
                      <a:pt x="4292" y="3650"/>
                    </a:cubicBezTo>
                    <a:cubicBezTo>
                      <a:pt x="4248" y="3699"/>
                      <a:pt x="4201" y="3747"/>
                      <a:pt x="4151" y="3790"/>
                    </a:cubicBezTo>
                    <a:cubicBezTo>
                      <a:pt x="4097" y="3837"/>
                      <a:pt x="4040" y="3880"/>
                      <a:pt x="3983" y="3924"/>
                    </a:cubicBezTo>
                    <a:cubicBezTo>
                      <a:pt x="3827" y="4028"/>
                      <a:pt x="3662" y="4111"/>
                      <a:pt x="3489" y="4178"/>
                    </a:cubicBezTo>
                    <a:cubicBezTo>
                      <a:pt x="3389" y="4208"/>
                      <a:pt x="3281" y="4221"/>
                      <a:pt x="3178" y="4241"/>
                    </a:cubicBezTo>
                    <a:cubicBezTo>
                      <a:pt x="3121" y="4252"/>
                      <a:pt x="3064" y="4261"/>
                      <a:pt x="3007" y="4272"/>
                    </a:cubicBezTo>
                    <a:cubicBezTo>
                      <a:pt x="2944" y="4281"/>
                      <a:pt x="2880" y="4295"/>
                      <a:pt x="2816" y="4301"/>
                    </a:cubicBezTo>
                    <a:cubicBezTo>
                      <a:pt x="2801" y="4303"/>
                      <a:pt x="2786" y="4303"/>
                      <a:pt x="2772" y="4303"/>
                    </a:cubicBezTo>
                    <a:cubicBezTo>
                      <a:pt x="2737" y="4303"/>
                      <a:pt x="2702" y="4300"/>
                      <a:pt x="2669" y="4298"/>
                    </a:cubicBezTo>
                    <a:cubicBezTo>
                      <a:pt x="2629" y="4298"/>
                      <a:pt x="2589" y="4298"/>
                      <a:pt x="2549" y="4295"/>
                    </a:cubicBezTo>
                    <a:cubicBezTo>
                      <a:pt x="2509" y="4292"/>
                      <a:pt x="2466" y="4288"/>
                      <a:pt x="2422" y="4281"/>
                    </a:cubicBezTo>
                    <a:cubicBezTo>
                      <a:pt x="2385" y="4275"/>
                      <a:pt x="2345" y="4272"/>
                      <a:pt x="2308" y="4265"/>
                    </a:cubicBezTo>
                    <a:cubicBezTo>
                      <a:pt x="2282" y="4258"/>
                      <a:pt x="2258" y="4255"/>
                      <a:pt x="2234" y="4248"/>
                    </a:cubicBezTo>
                    <a:cubicBezTo>
                      <a:pt x="2201" y="4245"/>
                      <a:pt x="2171" y="4235"/>
                      <a:pt x="2141" y="4225"/>
                    </a:cubicBezTo>
                    <a:cubicBezTo>
                      <a:pt x="2081" y="4211"/>
                      <a:pt x="2021" y="4188"/>
                      <a:pt x="1961" y="4168"/>
                    </a:cubicBezTo>
                    <a:cubicBezTo>
                      <a:pt x="1904" y="4145"/>
                      <a:pt x="1847" y="4125"/>
                      <a:pt x="1790" y="4101"/>
                    </a:cubicBezTo>
                    <a:cubicBezTo>
                      <a:pt x="1723" y="4077"/>
                      <a:pt x="1656" y="4051"/>
                      <a:pt x="1592" y="4020"/>
                    </a:cubicBezTo>
                    <a:cubicBezTo>
                      <a:pt x="1566" y="4011"/>
                      <a:pt x="1542" y="3997"/>
                      <a:pt x="1519" y="3984"/>
                    </a:cubicBezTo>
                    <a:cubicBezTo>
                      <a:pt x="1482" y="3964"/>
                      <a:pt x="1449" y="3944"/>
                      <a:pt x="1415" y="3927"/>
                    </a:cubicBezTo>
                    <a:cubicBezTo>
                      <a:pt x="1351" y="3890"/>
                      <a:pt x="1288" y="3853"/>
                      <a:pt x="1228" y="3813"/>
                    </a:cubicBezTo>
                    <a:cubicBezTo>
                      <a:pt x="1158" y="3770"/>
                      <a:pt x="1087" y="3723"/>
                      <a:pt x="1021" y="3676"/>
                    </a:cubicBezTo>
                    <a:cubicBezTo>
                      <a:pt x="987" y="3653"/>
                      <a:pt x="953" y="3629"/>
                      <a:pt x="920" y="3606"/>
                    </a:cubicBezTo>
                    <a:cubicBezTo>
                      <a:pt x="900" y="3589"/>
                      <a:pt x="880" y="3572"/>
                      <a:pt x="860" y="3552"/>
                    </a:cubicBezTo>
                    <a:cubicBezTo>
                      <a:pt x="820" y="3519"/>
                      <a:pt x="783" y="3483"/>
                      <a:pt x="746" y="3446"/>
                    </a:cubicBezTo>
                    <a:cubicBezTo>
                      <a:pt x="726" y="3422"/>
                      <a:pt x="706" y="3398"/>
                      <a:pt x="686" y="3375"/>
                    </a:cubicBezTo>
                    <a:cubicBezTo>
                      <a:pt x="672" y="3358"/>
                      <a:pt x="663" y="3342"/>
                      <a:pt x="649" y="3328"/>
                    </a:cubicBezTo>
                    <a:cubicBezTo>
                      <a:pt x="626" y="3292"/>
                      <a:pt x="606" y="3255"/>
                      <a:pt x="583" y="3218"/>
                    </a:cubicBezTo>
                    <a:cubicBezTo>
                      <a:pt x="559" y="3178"/>
                      <a:pt x="536" y="3134"/>
                      <a:pt x="512" y="3091"/>
                    </a:cubicBezTo>
                    <a:cubicBezTo>
                      <a:pt x="492" y="3048"/>
                      <a:pt x="469" y="3004"/>
                      <a:pt x="448" y="2957"/>
                    </a:cubicBezTo>
                    <a:cubicBezTo>
                      <a:pt x="432" y="2921"/>
                      <a:pt x="419" y="2887"/>
                      <a:pt x="402" y="2850"/>
                    </a:cubicBezTo>
                    <a:cubicBezTo>
                      <a:pt x="391" y="2810"/>
                      <a:pt x="379" y="2770"/>
                      <a:pt x="368" y="2730"/>
                    </a:cubicBezTo>
                    <a:cubicBezTo>
                      <a:pt x="359" y="2690"/>
                      <a:pt x="348" y="2649"/>
                      <a:pt x="342" y="2609"/>
                    </a:cubicBezTo>
                    <a:cubicBezTo>
                      <a:pt x="342" y="2532"/>
                      <a:pt x="348" y="2455"/>
                      <a:pt x="355" y="2375"/>
                    </a:cubicBezTo>
                    <a:cubicBezTo>
                      <a:pt x="365" y="2291"/>
                      <a:pt x="375" y="2208"/>
                      <a:pt x="388" y="2121"/>
                    </a:cubicBezTo>
                    <a:cubicBezTo>
                      <a:pt x="402" y="2058"/>
                      <a:pt x="419" y="1994"/>
                      <a:pt x="442" y="1930"/>
                    </a:cubicBezTo>
                    <a:cubicBezTo>
                      <a:pt x="465" y="1864"/>
                      <a:pt x="492" y="1800"/>
                      <a:pt x="519" y="1737"/>
                    </a:cubicBezTo>
                    <a:cubicBezTo>
                      <a:pt x="539" y="1700"/>
                      <a:pt x="559" y="1663"/>
                      <a:pt x="583" y="1626"/>
                    </a:cubicBezTo>
                    <a:cubicBezTo>
                      <a:pt x="606" y="1589"/>
                      <a:pt x="632" y="1556"/>
                      <a:pt x="660" y="1526"/>
                    </a:cubicBezTo>
                    <a:cubicBezTo>
                      <a:pt x="692" y="1489"/>
                      <a:pt x="726" y="1452"/>
                      <a:pt x="760" y="1419"/>
                    </a:cubicBezTo>
                    <a:cubicBezTo>
                      <a:pt x="797" y="1385"/>
                      <a:pt x="833" y="1352"/>
                      <a:pt x="873" y="1322"/>
                    </a:cubicBezTo>
                    <a:cubicBezTo>
                      <a:pt x="957" y="1271"/>
                      <a:pt x="1044" y="1228"/>
                      <a:pt x="1138" y="1191"/>
                    </a:cubicBezTo>
                    <a:cubicBezTo>
                      <a:pt x="1188" y="1175"/>
                      <a:pt x="1241" y="1155"/>
                      <a:pt x="1298" y="1141"/>
                    </a:cubicBezTo>
                    <a:cubicBezTo>
                      <a:pt x="1362" y="1124"/>
                      <a:pt x="1422" y="1111"/>
                      <a:pt x="1489" y="1104"/>
                    </a:cubicBezTo>
                    <a:cubicBezTo>
                      <a:pt x="1520" y="1103"/>
                      <a:pt x="1552" y="1102"/>
                      <a:pt x="1583" y="1102"/>
                    </a:cubicBezTo>
                    <a:close/>
                    <a:moveTo>
                      <a:pt x="3412" y="1"/>
                    </a:moveTo>
                    <a:cubicBezTo>
                      <a:pt x="3398" y="1"/>
                      <a:pt x="3381" y="1"/>
                      <a:pt x="3369" y="4"/>
                    </a:cubicBezTo>
                    <a:cubicBezTo>
                      <a:pt x="3328" y="11"/>
                      <a:pt x="3288" y="24"/>
                      <a:pt x="3251" y="41"/>
                    </a:cubicBezTo>
                    <a:cubicBezTo>
                      <a:pt x="3201" y="61"/>
                      <a:pt x="3154" y="87"/>
                      <a:pt x="3108" y="115"/>
                    </a:cubicBezTo>
                    <a:cubicBezTo>
                      <a:pt x="3054" y="148"/>
                      <a:pt x="2997" y="184"/>
                      <a:pt x="2947" y="225"/>
                    </a:cubicBezTo>
                    <a:cubicBezTo>
                      <a:pt x="2907" y="261"/>
                      <a:pt x="2864" y="295"/>
                      <a:pt x="2827" y="332"/>
                    </a:cubicBezTo>
                    <a:cubicBezTo>
                      <a:pt x="2783" y="379"/>
                      <a:pt x="2743" y="425"/>
                      <a:pt x="2703" y="473"/>
                    </a:cubicBezTo>
                    <a:cubicBezTo>
                      <a:pt x="2669" y="513"/>
                      <a:pt x="2636" y="556"/>
                      <a:pt x="2609" y="599"/>
                    </a:cubicBezTo>
                    <a:cubicBezTo>
                      <a:pt x="2579" y="656"/>
                      <a:pt x="2552" y="713"/>
                      <a:pt x="2532" y="774"/>
                    </a:cubicBezTo>
                    <a:cubicBezTo>
                      <a:pt x="2515" y="827"/>
                      <a:pt x="2502" y="880"/>
                      <a:pt x="2489" y="934"/>
                    </a:cubicBezTo>
                    <a:cubicBezTo>
                      <a:pt x="2478" y="984"/>
                      <a:pt x="2466" y="1038"/>
                      <a:pt x="2452" y="1087"/>
                    </a:cubicBezTo>
                    <a:cubicBezTo>
                      <a:pt x="2445" y="1121"/>
                      <a:pt x="2442" y="1155"/>
                      <a:pt x="2438" y="1188"/>
                    </a:cubicBezTo>
                    <a:cubicBezTo>
                      <a:pt x="2435" y="1198"/>
                      <a:pt x="2435" y="1208"/>
                      <a:pt x="2435" y="1218"/>
                    </a:cubicBezTo>
                    <a:lnTo>
                      <a:pt x="2435" y="1215"/>
                    </a:lnTo>
                    <a:cubicBezTo>
                      <a:pt x="2392" y="1185"/>
                      <a:pt x="2345" y="1158"/>
                      <a:pt x="2298" y="1135"/>
                    </a:cubicBezTo>
                    <a:cubicBezTo>
                      <a:pt x="2197" y="1081"/>
                      <a:pt x="2094" y="1027"/>
                      <a:pt x="1987" y="987"/>
                    </a:cubicBezTo>
                    <a:cubicBezTo>
                      <a:pt x="1876" y="944"/>
                      <a:pt x="1760" y="917"/>
                      <a:pt x="1643" y="897"/>
                    </a:cubicBezTo>
                    <a:cubicBezTo>
                      <a:pt x="1586" y="887"/>
                      <a:pt x="1529" y="880"/>
                      <a:pt x="1472" y="877"/>
                    </a:cubicBezTo>
                    <a:cubicBezTo>
                      <a:pt x="1460" y="877"/>
                      <a:pt x="1447" y="876"/>
                      <a:pt x="1435" y="876"/>
                    </a:cubicBezTo>
                    <a:cubicBezTo>
                      <a:pt x="1381" y="876"/>
                      <a:pt x="1326" y="882"/>
                      <a:pt x="1271" y="887"/>
                    </a:cubicBezTo>
                    <a:cubicBezTo>
                      <a:pt x="1161" y="900"/>
                      <a:pt x="1054" y="924"/>
                      <a:pt x="947" y="957"/>
                    </a:cubicBezTo>
                    <a:cubicBezTo>
                      <a:pt x="884" y="977"/>
                      <a:pt x="820" y="1004"/>
                      <a:pt x="760" y="1034"/>
                    </a:cubicBezTo>
                    <a:cubicBezTo>
                      <a:pt x="700" y="1061"/>
                      <a:pt x="646" y="1101"/>
                      <a:pt x="592" y="1138"/>
                    </a:cubicBezTo>
                    <a:cubicBezTo>
                      <a:pt x="549" y="1171"/>
                      <a:pt x="509" y="1208"/>
                      <a:pt x="469" y="1245"/>
                    </a:cubicBezTo>
                    <a:cubicBezTo>
                      <a:pt x="422" y="1291"/>
                      <a:pt x="379" y="1342"/>
                      <a:pt x="335" y="1396"/>
                    </a:cubicBezTo>
                    <a:cubicBezTo>
                      <a:pt x="298" y="1442"/>
                      <a:pt x="271" y="1492"/>
                      <a:pt x="241" y="1543"/>
                    </a:cubicBezTo>
                    <a:cubicBezTo>
                      <a:pt x="208" y="1606"/>
                      <a:pt x="178" y="1669"/>
                      <a:pt x="151" y="1737"/>
                    </a:cubicBezTo>
                    <a:cubicBezTo>
                      <a:pt x="127" y="1790"/>
                      <a:pt x="107" y="1844"/>
                      <a:pt x="90" y="1897"/>
                    </a:cubicBezTo>
                    <a:cubicBezTo>
                      <a:pt x="84" y="1921"/>
                      <a:pt x="81" y="1944"/>
                      <a:pt x="74" y="1967"/>
                    </a:cubicBezTo>
                    <a:cubicBezTo>
                      <a:pt x="67" y="2007"/>
                      <a:pt x="58" y="2051"/>
                      <a:pt x="50" y="2091"/>
                    </a:cubicBezTo>
                    <a:cubicBezTo>
                      <a:pt x="30" y="2211"/>
                      <a:pt x="14" y="2332"/>
                      <a:pt x="4" y="2455"/>
                    </a:cubicBezTo>
                    <a:cubicBezTo>
                      <a:pt x="4" y="2482"/>
                      <a:pt x="1" y="2506"/>
                      <a:pt x="1" y="2532"/>
                    </a:cubicBezTo>
                    <a:cubicBezTo>
                      <a:pt x="1" y="2576"/>
                      <a:pt x="4" y="2620"/>
                      <a:pt x="7" y="2663"/>
                    </a:cubicBezTo>
                    <a:cubicBezTo>
                      <a:pt x="10" y="2713"/>
                      <a:pt x="27" y="2760"/>
                      <a:pt x="41" y="2807"/>
                    </a:cubicBezTo>
                    <a:cubicBezTo>
                      <a:pt x="61" y="2870"/>
                      <a:pt x="78" y="2934"/>
                      <a:pt x="104" y="2997"/>
                    </a:cubicBezTo>
                    <a:cubicBezTo>
                      <a:pt x="127" y="3048"/>
                      <a:pt x="147" y="3101"/>
                      <a:pt x="175" y="3148"/>
                    </a:cubicBezTo>
                    <a:cubicBezTo>
                      <a:pt x="204" y="3202"/>
                      <a:pt x="235" y="3255"/>
                      <a:pt x="265" y="3308"/>
                    </a:cubicBezTo>
                    <a:cubicBezTo>
                      <a:pt x="295" y="3365"/>
                      <a:pt x="335" y="3422"/>
                      <a:pt x="371" y="3475"/>
                    </a:cubicBezTo>
                    <a:cubicBezTo>
                      <a:pt x="391" y="3503"/>
                      <a:pt x="408" y="3526"/>
                      <a:pt x="428" y="3552"/>
                    </a:cubicBezTo>
                    <a:cubicBezTo>
                      <a:pt x="448" y="3576"/>
                      <a:pt x="469" y="3596"/>
                      <a:pt x="489" y="3619"/>
                    </a:cubicBezTo>
                    <a:cubicBezTo>
                      <a:pt x="529" y="3663"/>
                      <a:pt x="572" y="3703"/>
                      <a:pt x="616" y="3739"/>
                    </a:cubicBezTo>
                    <a:cubicBezTo>
                      <a:pt x="663" y="3784"/>
                      <a:pt x="713" y="3827"/>
                      <a:pt x="763" y="3864"/>
                    </a:cubicBezTo>
                    <a:cubicBezTo>
                      <a:pt x="813" y="3897"/>
                      <a:pt x="867" y="3934"/>
                      <a:pt x="917" y="3967"/>
                    </a:cubicBezTo>
                    <a:cubicBezTo>
                      <a:pt x="1010" y="4028"/>
                      <a:pt x="1101" y="4081"/>
                      <a:pt x="1198" y="4134"/>
                    </a:cubicBezTo>
                    <a:cubicBezTo>
                      <a:pt x="1245" y="4158"/>
                      <a:pt x="1294" y="4185"/>
                      <a:pt x="1342" y="4211"/>
                    </a:cubicBezTo>
                    <a:cubicBezTo>
                      <a:pt x="1365" y="4225"/>
                      <a:pt x="1388" y="4238"/>
                      <a:pt x="1412" y="4248"/>
                    </a:cubicBezTo>
                    <a:cubicBezTo>
                      <a:pt x="1445" y="4265"/>
                      <a:pt x="1475" y="4281"/>
                      <a:pt x="1509" y="4295"/>
                    </a:cubicBezTo>
                    <a:cubicBezTo>
                      <a:pt x="1626" y="4345"/>
                      <a:pt x="1740" y="4389"/>
                      <a:pt x="1860" y="4429"/>
                    </a:cubicBezTo>
                    <a:cubicBezTo>
                      <a:pt x="1974" y="4466"/>
                      <a:pt x="2087" y="4499"/>
                      <a:pt x="2208" y="4522"/>
                    </a:cubicBezTo>
                    <a:cubicBezTo>
                      <a:pt x="2325" y="4542"/>
                      <a:pt x="2442" y="4559"/>
                      <a:pt x="2559" y="4562"/>
                    </a:cubicBezTo>
                    <a:cubicBezTo>
                      <a:pt x="2589" y="4564"/>
                      <a:pt x="2620" y="4565"/>
                      <a:pt x="2651" y="4565"/>
                    </a:cubicBezTo>
                    <a:cubicBezTo>
                      <a:pt x="2682" y="4565"/>
                      <a:pt x="2713" y="4564"/>
                      <a:pt x="2743" y="4562"/>
                    </a:cubicBezTo>
                    <a:cubicBezTo>
                      <a:pt x="2830" y="4562"/>
                      <a:pt x="2917" y="4549"/>
                      <a:pt x="3000" y="4532"/>
                    </a:cubicBezTo>
                    <a:cubicBezTo>
                      <a:pt x="3117" y="4506"/>
                      <a:pt x="3235" y="4482"/>
                      <a:pt x="3352" y="4455"/>
                    </a:cubicBezTo>
                    <a:cubicBezTo>
                      <a:pt x="3405" y="4446"/>
                      <a:pt x="3458" y="4435"/>
                      <a:pt x="3509" y="4418"/>
                    </a:cubicBezTo>
                    <a:cubicBezTo>
                      <a:pt x="3576" y="4395"/>
                      <a:pt x="3636" y="4372"/>
                      <a:pt x="3699" y="4341"/>
                    </a:cubicBezTo>
                    <a:cubicBezTo>
                      <a:pt x="3803" y="4298"/>
                      <a:pt x="3903" y="4245"/>
                      <a:pt x="4000" y="4185"/>
                    </a:cubicBezTo>
                    <a:cubicBezTo>
                      <a:pt x="4108" y="4121"/>
                      <a:pt x="4208" y="4044"/>
                      <a:pt x="4304" y="3960"/>
                    </a:cubicBezTo>
                    <a:cubicBezTo>
                      <a:pt x="4341" y="3924"/>
                      <a:pt x="4382" y="3887"/>
                      <a:pt x="4415" y="3847"/>
                    </a:cubicBezTo>
                    <a:cubicBezTo>
                      <a:pt x="4442" y="3820"/>
                      <a:pt x="4462" y="3793"/>
                      <a:pt x="4485" y="3767"/>
                    </a:cubicBezTo>
                    <a:cubicBezTo>
                      <a:pt x="4502" y="3747"/>
                      <a:pt x="4519" y="3727"/>
                      <a:pt x="4536" y="3703"/>
                    </a:cubicBezTo>
                    <a:cubicBezTo>
                      <a:pt x="4602" y="3603"/>
                      <a:pt x="4666" y="3503"/>
                      <a:pt x="4713" y="3392"/>
                    </a:cubicBezTo>
                    <a:cubicBezTo>
                      <a:pt x="4756" y="3282"/>
                      <a:pt x="4800" y="3168"/>
                      <a:pt x="4830" y="3051"/>
                    </a:cubicBezTo>
                    <a:cubicBezTo>
                      <a:pt x="4843" y="2994"/>
                      <a:pt x="4860" y="2937"/>
                      <a:pt x="4870" y="2877"/>
                    </a:cubicBezTo>
                    <a:cubicBezTo>
                      <a:pt x="4883" y="2827"/>
                      <a:pt x="4894" y="2776"/>
                      <a:pt x="4894" y="2726"/>
                    </a:cubicBezTo>
                    <a:lnTo>
                      <a:pt x="4894" y="2629"/>
                    </a:lnTo>
                    <a:cubicBezTo>
                      <a:pt x="4890" y="2572"/>
                      <a:pt x="4886" y="2519"/>
                      <a:pt x="4883" y="2462"/>
                    </a:cubicBezTo>
                    <a:cubicBezTo>
                      <a:pt x="4880" y="2435"/>
                      <a:pt x="4880" y="2405"/>
                      <a:pt x="4877" y="2379"/>
                    </a:cubicBezTo>
                    <a:cubicBezTo>
                      <a:pt x="4877" y="2342"/>
                      <a:pt x="4874" y="2305"/>
                      <a:pt x="4870" y="2271"/>
                    </a:cubicBezTo>
                    <a:cubicBezTo>
                      <a:pt x="4863" y="2211"/>
                      <a:pt x="4850" y="2151"/>
                      <a:pt x="4837" y="2091"/>
                    </a:cubicBezTo>
                    <a:cubicBezTo>
                      <a:pt x="4823" y="2031"/>
                      <a:pt x="4806" y="1967"/>
                      <a:pt x="4783" y="1907"/>
                    </a:cubicBezTo>
                    <a:cubicBezTo>
                      <a:pt x="4739" y="1803"/>
                      <a:pt x="4662" y="1720"/>
                      <a:pt x="4593" y="1632"/>
                    </a:cubicBezTo>
                    <a:cubicBezTo>
                      <a:pt x="4522" y="1549"/>
                      <a:pt x="4452" y="1469"/>
                      <a:pt x="4361" y="1409"/>
                    </a:cubicBezTo>
                    <a:cubicBezTo>
                      <a:pt x="4315" y="1379"/>
                      <a:pt x="4261" y="1356"/>
                      <a:pt x="4211" y="1331"/>
                    </a:cubicBezTo>
                    <a:cubicBezTo>
                      <a:pt x="4164" y="1308"/>
                      <a:pt x="4114" y="1288"/>
                      <a:pt x="4064" y="1268"/>
                    </a:cubicBezTo>
                    <a:cubicBezTo>
                      <a:pt x="4017" y="1248"/>
                      <a:pt x="3967" y="1228"/>
                      <a:pt x="3914" y="1215"/>
                    </a:cubicBezTo>
                    <a:cubicBezTo>
                      <a:pt x="3863" y="1198"/>
                      <a:pt x="3810" y="1181"/>
                      <a:pt x="3756" y="1171"/>
                    </a:cubicBezTo>
                    <a:cubicBezTo>
                      <a:pt x="3653" y="1151"/>
                      <a:pt x="3546" y="1141"/>
                      <a:pt x="3442" y="1135"/>
                    </a:cubicBezTo>
                    <a:cubicBezTo>
                      <a:pt x="3411" y="1135"/>
                      <a:pt x="3381" y="1133"/>
                      <a:pt x="3351" y="1133"/>
                    </a:cubicBezTo>
                    <a:cubicBezTo>
                      <a:pt x="3336" y="1133"/>
                      <a:pt x="3321" y="1133"/>
                      <a:pt x="3305" y="1135"/>
                    </a:cubicBezTo>
                    <a:cubicBezTo>
                      <a:pt x="3251" y="1135"/>
                      <a:pt x="3198" y="1141"/>
                      <a:pt x="3148" y="1151"/>
                    </a:cubicBezTo>
                    <a:cubicBezTo>
                      <a:pt x="3161" y="1135"/>
                      <a:pt x="3174" y="1121"/>
                      <a:pt x="3191" y="1104"/>
                    </a:cubicBezTo>
                    <a:cubicBezTo>
                      <a:pt x="3231" y="1061"/>
                      <a:pt x="3271" y="1014"/>
                      <a:pt x="3312" y="964"/>
                    </a:cubicBezTo>
                    <a:cubicBezTo>
                      <a:pt x="3341" y="927"/>
                      <a:pt x="3369" y="887"/>
                      <a:pt x="3395" y="847"/>
                    </a:cubicBezTo>
                    <a:cubicBezTo>
                      <a:pt x="3446" y="770"/>
                      <a:pt x="3482" y="683"/>
                      <a:pt x="3522" y="603"/>
                    </a:cubicBezTo>
                    <a:cubicBezTo>
                      <a:pt x="3546" y="553"/>
                      <a:pt x="3572" y="502"/>
                      <a:pt x="3589" y="449"/>
                    </a:cubicBezTo>
                    <a:cubicBezTo>
                      <a:pt x="3599" y="425"/>
                      <a:pt x="3606" y="399"/>
                      <a:pt x="3613" y="375"/>
                    </a:cubicBezTo>
                    <a:cubicBezTo>
                      <a:pt x="3622" y="339"/>
                      <a:pt x="3633" y="298"/>
                      <a:pt x="3633" y="258"/>
                    </a:cubicBezTo>
                    <a:cubicBezTo>
                      <a:pt x="3633" y="228"/>
                      <a:pt x="3629" y="198"/>
                      <a:pt x="3626" y="172"/>
                    </a:cubicBezTo>
                    <a:cubicBezTo>
                      <a:pt x="3622" y="152"/>
                      <a:pt x="3616" y="135"/>
                      <a:pt x="3609" y="118"/>
                    </a:cubicBezTo>
                    <a:cubicBezTo>
                      <a:pt x="3606" y="111"/>
                      <a:pt x="3602" y="104"/>
                      <a:pt x="3596" y="95"/>
                    </a:cubicBezTo>
                    <a:cubicBezTo>
                      <a:pt x="3589" y="84"/>
                      <a:pt x="3582" y="74"/>
                      <a:pt x="3572" y="64"/>
                    </a:cubicBezTo>
                    <a:cubicBezTo>
                      <a:pt x="3562" y="54"/>
                      <a:pt x="3552" y="47"/>
                      <a:pt x="3542" y="38"/>
                    </a:cubicBezTo>
                    <a:cubicBezTo>
                      <a:pt x="3532" y="31"/>
                      <a:pt x="3509" y="17"/>
                      <a:pt x="3499" y="14"/>
                    </a:cubicBezTo>
                    <a:cubicBezTo>
                      <a:pt x="3482" y="11"/>
                      <a:pt x="3469" y="7"/>
                      <a:pt x="3449" y="4"/>
                    </a:cubicBezTo>
                    <a:cubicBezTo>
                      <a:pt x="3438" y="1"/>
                      <a:pt x="3426" y="1"/>
                      <a:pt x="34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4" name="Google Shape;1414;p33"/>
              <p:cNvSpPr/>
              <p:nvPr/>
            </p:nvSpPr>
            <p:spPr>
              <a:xfrm>
                <a:off x="3224910" y="3655985"/>
                <a:ext cx="48556" cy="47362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78" extrusionOk="0">
                    <a:moveTo>
                      <a:pt x="135" y="1"/>
                    </a:moveTo>
                    <a:cubicBezTo>
                      <a:pt x="61" y="1"/>
                      <a:pt x="1" y="70"/>
                      <a:pt x="4" y="144"/>
                    </a:cubicBezTo>
                    <a:cubicBezTo>
                      <a:pt x="4" y="181"/>
                      <a:pt x="21" y="214"/>
                      <a:pt x="48" y="241"/>
                    </a:cubicBezTo>
                    <a:cubicBezTo>
                      <a:pt x="75" y="268"/>
                      <a:pt x="112" y="277"/>
                      <a:pt x="148" y="277"/>
                    </a:cubicBezTo>
                    <a:cubicBezTo>
                      <a:pt x="225" y="277"/>
                      <a:pt x="285" y="204"/>
                      <a:pt x="282" y="131"/>
                    </a:cubicBezTo>
                    <a:cubicBezTo>
                      <a:pt x="279" y="97"/>
                      <a:pt x="265" y="61"/>
                      <a:pt x="238" y="37"/>
                    </a:cubicBezTo>
                    <a:cubicBezTo>
                      <a:pt x="209" y="10"/>
                      <a:pt x="175" y="1"/>
                      <a:pt x="1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5" name="Google Shape;1415;p33"/>
              <p:cNvSpPr/>
              <p:nvPr/>
            </p:nvSpPr>
            <p:spPr>
              <a:xfrm>
                <a:off x="3485408" y="3702666"/>
                <a:ext cx="50771" cy="49236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89" extrusionOk="0">
                    <a:moveTo>
                      <a:pt x="141" y="0"/>
                    </a:moveTo>
                    <a:cubicBezTo>
                      <a:pt x="64" y="0"/>
                      <a:pt x="0" y="74"/>
                      <a:pt x="4" y="151"/>
                    </a:cubicBezTo>
                    <a:cubicBezTo>
                      <a:pt x="7" y="188"/>
                      <a:pt x="24" y="224"/>
                      <a:pt x="51" y="251"/>
                    </a:cubicBezTo>
                    <a:cubicBezTo>
                      <a:pt x="80" y="278"/>
                      <a:pt x="117" y="288"/>
                      <a:pt x="154" y="288"/>
                    </a:cubicBezTo>
                    <a:cubicBezTo>
                      <a:pt x="234" y="288"/>
                      <a:pt x="298" y="215"/>
                      <a:pt x="291" y="137"/>
                    </a:cubicBezTo>
                    <a:cubicBezTo>
                      <a:pt x="291" y="101"/>
                      <a:pt x="275" y="64"/>
                      <a:pt x="248" y="37"/>
                    </a:cubicBezTo>
                    <a:cubicBezTo>
                      <a:pt x="218" y="11"/>
                      <a:pt x="181" y="0"/>
                      <a:pt x="1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6" name="Google Shape;1416;p33"/>
              <p:cNvSpPr/>
              <p:nvPr/>
            </p:nvSpPr>
            <p:spPr>
              <a:xfrm>
                <a:off x="3333266" y="3668933"/>
                <a:ext cx="77008" cy="45488"/>
              </a:xfrm>
              <a:custGeom>
                <a:avLst/>
                <a:gdLst/>
                <a:ahLst/>
                <a:cxnLst/>
                <a:rect l="l" t="t" r="r" b="b"/>
                <a:pathLst>
                  <a:path w="452" h="267" extrusionOk="0">
                    <a:moveTo>
                      <a:pt x="70" y="1"/>
                    </a:moveTo>
                    <a:cubicBezTo>
                      <a:pt x="50" y="1"/>
                      <a:pt x="34" y="11"/>
                      <a:pt x="21" y="25"/>
                    </a:cubicBezTo>
                    <a:cubicBezTo>
                      <a:pt x="7" y="38"/>
                      <a:pt x="0" y="58"/>
                      <a:pt x="0" y="78"/>
                    </a:cubicBezTo>
                    <a:cubicBezTo>
                      <a:pt x="0" y="95"/>
                      <a:pt x="7" y="118"/>
                      <a:pt x="24" y="128"/>
                    </a:cubicBezTo>
                    <a:cubicBezTo>
                      <a:pt x="47" y="148"/>
                      <a:pt x="74" y="169"/>
                      <a:pt x="101" y="185"/>
                    </a:cubicBezTo>
                    <a:cubicBezTo>
                      <a:pt x="138" y="215"/>
                      <a:pt x="175" y="242"/>
                      <a:pt x="218" y="258"/>
                    </a:cubicBezTo>
                    <a:cubicBezTo>
                      <a:pt x="231" y="264"/>
                      <a:pt x="246" y="266"/>
                      <a:pt x="261" y="266"/>
                    </a:cubicBezTo>
                    <a:cubicBezTo>
                      <a:pt x="276" y="266"/>
                      <a:pt x="291" y="264"/>
                      <a:pt x="305" y="258"/>
                    </a:cubicBezTo>
                    <a:cubicBezTo>
                      <a:pt x="328" y="252"/>
                      <a:pt x="348" y="238"/>
                      <a:pt x="365" y="226"/>
                    </a:cubicBezTo>
                    <a:cubicBezTo>
                      <a:pt x="391" y="205"/>
                      <a:pt x="415" y="181"/>
                      <a:pt x="432" y="158"/>
                    </a:cubicBezTo>
                    <a:cubicBezTo>
                      <a:pt x="439" y="152"/>
                      <a:pt x="445" y="141"/>
                      <a:pt x="448" y="132"/>
                    </a:cubicBezTo>
                    <a:cubicBezTo>
                      <a:pt x="452" y="115"/>
                      <a:pt x="448" y="98"/>
                      <a:pt x="439" y="85"/>
                    </a:cubicBezTo>
                    <a:cubicBezTo>
                      <a:pt x="432" y="71"/>
                      <a:pt x="415" y="61"/>
                      <a:pt x="402" y="58"/>
                    </a:cubicBezTo>
                    <a:cubicBezTo>
                      <a:pt x="397" y="57"/>
                      <a:pt x="391" y="56"/>
                      <a:pt x="385" y="56"/>
                    </a:cubicBezTo>
                    <a:cubicBezTo>
                      <a:pt x="373" y="56"/>
                      <a:pt x="361" y="58"/>
                      <a:pt x="355" y="65"/>
                    </a:cubicBezTo>
                    <a:cubicBezTo>
                      <a:pt x="342" y="75"/>
                      <a:pt x="328" y="85"/>
                      <a:pt x="311" y="95"/>
                    </a:cubicBezTo>
                    <a:cubicBezTo>
                      <a:pt x="301" y="105"/>
                      <a:pt x="288" y="115"/>
                      <a:pt x="275" y="121"/>
                    </a:cubicBezTo>
                    <a:lnTo>
                      <a:pt x="268" y="125"/>
                    </a:lnTo>
                    <a:lnTo>
                      <a:pt x="265" y="125"/>
                    </a:lnTo>
                    <a:cubicBezTo>
                      <a:pt x="251" y="118"/>
                      <a:pt x="241" y="108"/>
                      <a:pt x="228" y="101"/>
                    </a:cubicBezTo>
                    <a:cubicBezTo>
                      <a:pt x="195" y="75"/>
                      <a:pt x="158" y="48"/>
                      <a:pt x="124" y="21"/>
                    </a:cubicBezTo>
                    <a:cubicBezTo>
                      <a:pt x="107" y="8"/>
                      <a:pt x="94" y="1"/>
                      <a:pt x="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17" name="Google Shape;1417;p33"/>
            <p:cNvGrpSpPr/>
            <p:nvPr/>
          </p:nvGrpSpPr>
          <p:grpSpPr>
            <a:xfrm>
              <a:off x="112078" y="2639469"/>
              <a:ext cx="752061" cy="859952"/>
              <a:chOff x="7815028" y="1409944"/>
              <a:chExt cx="752061" cy="859952"/>
            </a:xfrm>
          </p:grpSpPr>
          <p:sp>
            <p:nvSpPr>
              <p:cNvPr id="1418" name="Google Shape;1418;p33"/>
              <p:cNvSpPr/>
              <p:nvPr/>
            </p:nvSpPr>
            <p:spPr>
              <a:xfrm>
                <a:off x="7852671" y="1571682"/>
                <a:ext cx="237470" cy="684305"/>
              </a:xfrm>
              <a:custGeom>
                <a:avLst/>
                <a:gdLst/>
                <a:ahLst/>
                <a:cxnLst/>
                <a:rect l="l" t="t" r="r" b="b"/>
                <a:pathLst>
                  <a:path w="3312" h="9545" extrusionOk="0">
                    <a:moveTo>
                      <a:pt x="536" y="0"/>
                    </a:moveTo>
                    <a:cubicBezTo>
                      <a:pt x="520" y="0"/>
                      <a:pt x="503" y="2"/>
                      <a:pt x="489" y="6"/>
                    </a:cubicBezTo>
                    <a:lnTo>
                      <a:pt x="469" y="16"/>
                    </a:lnTo>
                    <a:cubicBezTo>
                      <a:pt x="395" y="63"/>
                      <a:pt x="322" y="106"/>
                      <a:pt x="242" y="140"/>
                    </a:cubicBezTo>
                    <a:cubicBezTo>
                      <a:pt x="218" y="147"/>
                      <a:pt x="198" y="153"/>
                      <a:pt x="178" y="163"/>
                    </a:cubicBezTo>
                    <a:cubicBezTo>
                      <a:pt x="131" y="180"/>
                      <a:pt x="101" y="210"/>
                      <a:pt x="71" y="244"/>
                    </a:cubicBezTo>
                    <a:cubicBezTo>
                      <a:pt x="54" y="267"/>
                      <a:pt x="41" y="293"/>
                      <a:pt x="30" y="321"/>
                    </a:cubicBezTo>
                    <a:cubicBezTo>
                      <a:pt x="18" y="347"/>
                      <a:pt x="10" y="387"/>
                      <a:pt x="4" y="414"/>
                    </a:cubicBezTo>
                    <a:cubicBezTo>
                      <a:pt x="1" y="451"/>
                      <a:pt x="1" y="484"/>
                      <a:pt x="4" y="521"/>
                    </a:cubicBezTo>
                    <a:lnTo>
                      <a:pt x="4" y="568"/>
                    </a:lnTo>
                    <a:cubicBezTo>
                      <a:pt x="7" y="685"/>
                      <a:pt x="10" y="806"/>
                      <a:pt x="27" y="923"/>
                    </a:cubicBezTo>
                    <a:cubicBezTo>
                      <a:pt x="44" y="1043"/>
                      <a:pt x="74" y="1164"/>
                      <a:pt x="94" y="1287"/>
                    </a:cubicBezTo>
                    <a:cubicBezTo>
                      <a:pt x="131" y="1521"/>
                      <a:pt x="174" y="1752"/>
                      <a:pt x="238" y="1979"/>
                    </a:cubicBezTo>
                    <a:cubicBezTo>
                      <a:pt x="271" y="2099"/>
                      <a:pt x="308" y="2217"/>
                      <a:pt x="342" y="2337"/>
                    </a:cubicBezTo>
                    <a:cubicBezTo>
                      <a:pt x="368" y="2448"/>
                      <a:pt x="395" y="2561"/>
                      <a:pt x="429" y="2672"/>
                    </a:cubicBezTo>
                    <a:cubicBezTo>
                      <a:pt x="466" y="2795"/>
                      <a:pt x="502" y="2916"/>
                      <a:pt x="535" y="3043"/>
                    </a:cubicBezTo>
                    <a:cubicBezTo>
                      <a:pt x="566" y="3160"/>
                      <a:pt x="589" y="3277"/>
                      <a:pt x="623" y="3394"/>
                    </a:cubicBezTo>
                    <a:cubicBezTo>
                      <a:pt x="660" y="3515"/>
                      <a:pt x="696" y="3635"/>
                      <a:pt x="726" y="3755"/>
                    </a:cubicBezTo>
                    <a:cubicBezTo>
                      <a:pt x="756" y="3879"/>
                      <a:pt x="776" y="3999"/>
                      <a:pt x="803" y="4123"/>
                    </a:cubicBezTo>
                    <a:cubicBezTo>
                      <a:pt x="853" y="4367"/>
                      <a:pt x="917" y="4611"/>
                      <a:pt x="987" y="4852"/>
                    </a:cubicBezTo>
                    <a:cubicBezTo>
                      <a:pt x="1017" y="4946"/>
                      <a:pt x="1044" y="5040"/>
                      <a:pt x="1074" y="5137"/>
                    </a:cubicBezTo>
                    <a:cubicBezTo>
                      <a:pt x="1111" y="5267"/>
                      <a:pt x="1145" y="5398"/>
                      <a:pt x="1188" y="5524"/>
                    </a:cubicBezTo>
                    <a:cubicBezTo>
                      <a:pt x="1245" y="5699"/>
                      <a:pt x="1302" y="5872"/>
                      <a:pt x="1355" y="6046"/>
                    </a:cubicBezTo>
                    <a:cubicBezTo>
                      <a:pt x="1422" y="6284"/>
                      <a:pt x="1492" y="6517"/>
                      <a:pt x="1552" y="6755"/>
                    </a:cubicBezTo>
                    <a:cubicBezTo>
                      <a:pt x="1616" y="6992"/>
                      <a:pt x="1676" y="7227"/>
                      <a:pt x="1736" y="7464"/>
                    </a:cubicBezTo>
                    <a:cubicBezTo>
                      <a:pt x="1767" y="7588"/>
                      <a:pt x="1800" y="7712"/>
                      <a:pt x="1827" y="7835"/>
                    </a:cubicBezTo>
                    <a:cubicBezTo>
                      <a:pt x="1840" y="7892"/>
                      <a:pt x="1850" y="7949"/>
                      <a:pt x="1864" y="8006"/>
                    </a:cubicBezTo>
                    <a:cubicBezTo>
                      <a:pt x="1884" y="8099"/>
                      <a:pt x="1914" y="8187"/>
                      <a:pt x="1944" y="8277"/>
                    </a:cubicBezTo>
                    <a:cubicBezTo>
                      <a:pt x="1977" y="8388"/>
                      <a:pt x="2020" y="8497"/>
                      <a:pt x="2064" y="8608"/>
                    </a:cubicBezTo>
                    <a:cubicBezTo>
                      <a:pt x="2085" y="8664"/>
                      <a:pt x="2111" y="8718"/>
                      <a:pt x="2141" y="8772"/>
                    </a:cubicBezTo>
                    <a:cubicBezTo>
                      <a:pt x="2178" y="8845"/>
                      <a:pt x="2228" y="8919"/>
                      <a:pt x="2281" y="8982"/>
                    </a:cubicBezTo>
                    <a:cubicBezTo>
                      <a:pt x="2349" y="9063"/>
                      <a:pt x="2426" y="9130"/>
                      <a:pt x="2486" y="9210"/>
                    </a:cubicBezTo>
                    <a:cubicBezTo>
                      <a:pt x="2516" y="9260"/>
                      <a:pt x="2542" y="9311"/>
                      <a:pt x="2576" y="9357"/>
                    </a:cubicBezTo>
                    <a:cubicBezTo>
                      <a:pt x="2626" y="9427"/>
                      <a:pt x="2693" y="9481"/>
                      <a:pt x="2773" y="9518"/>
                    </a:cubicBezTo>
                    <a:cubicBezTo>
                      <a:pt x="2815" y="9535"/>
                      <a:pt x="2864" y="9545"/>
                      <a:pt x="2912" y="9545"/>
                    </a:cubicBezTo>
                    <a:cubicBezTo>
                      <a:pt x="2930" y="9545"/>
                      <a:pt x="2947" y="9544"/>
                      <a:pt x="2963" y="9541"/>
                    </a:cubicBezTo>
                    <a:cubicBezTo>
                      <a:pt x="2997" y="9538"/>
                      <a:pt x="3044" y="9524"/>
                      <a:pt x="3071" y="9511"/>
                    </a:cubicBezTo>
                    <a:cubicBezTo>
                      <a:pt x="3101" y="9498"/>
                      <a:pt x="3124" y="9478"/>
                      <a:pt x="3151" y="9461"/>
                    </a:cubicBezTo>
                    <a:lnTo>
                      <a:pt x="3171" y="9444"/>
                    </a:lnTo>
                    <a:cubicBezTo>
                      <a:pt x="3198" y="9421"/>
                      <a:pt x="3224" y="9391"/>
                      <a:pt x="3244" y="9360"/>
                    </a:cubicBezTo>
                    <a:cubicBezTo>
                      <a:pt x="3284" y="9311"/>
                      <a:pt x="3298" y="9246"/>
                      <a:pt x="3309" y="9183"/>
                    </a:cubicBezTo>
                    <a:cubicBezTo>
                      <a:pt x="3312" y="9173"/>
                      <a:pt x="3312" y="9160"/>
                      <a:pt x="3312" y="9146"/>
                    </a:cubicBezTo>
                    <a:cubicBezTo>
                      <a:pt x="3312" y="9130"/>
                      <a:pt x="3312" y="9116"/>
                      <a:pt x="3309" y="9099"/>
                    </a:cubicBezTo>
                    <a:cubicBezTo>
                      <a:pt x="3301" y="9076"/>
                      <a:pt x="3295" y="9056"/>
                      <a:pt x="3289" y="9033"/>
                    </a:cubicBezTo>
                    <a:cubicBezTo>
                      <a:pt x="3284" y="9026"/>
                      <a:pt x="3284" y="9016"/>
                      <a:pt x="3281" y="9010"/>
                    </a:cubicBezTo>
                    <a:cubicBezTo>
                      <a:pt x="3275" y="8990"/>
                      <a:pt x="3272" y="8973"/>
                      <a:pt x="3272" y="8956"/>
                    </a:cubicBezTo>
                    <a:lnTo>
                      <a:pt x="3268" y="8936"/>
                    </a:lnTo>
                    <a:lnTo>
                      <a:pt x="3268" y="8925"/>
                    </a:lnTo>
                    <a:cubicBezTo>
                      <a:pt x="3264" y="8909"/>
                      <a:pt x="3261" y="8892"/>
                      <a:pt x="3258" y="8876"/>
                    </a:cubicBezTo>
                    <a:cubicBezTo>
                      <a:pt x="3241" y="8829"/>
                      <a:pt x="3224" y="8785"/>
                      <a:pt x="3208" y="8741"/>
                    </a:cubicBezTo>
                    <a:cubicBezTo>
                      <a:pt x="3215" y="8735"/>
                      <a:pt x="3224" y="8729"/>
                      <a:pt x="3232" y="8718"/>
                    </a:cubicBezTo>
                    <a:cubicBezTo>
                      <a:pt x="3224" y="8692"/>
                      <a:pt x="3218" y="8664"/>
                      <a:pt x="3211" y="8638"/>
                    </a:cubicBezTo>
                    <a:cubicBezTo>
                      <a:pt x="3204" y="8611"/>
                      <a:pt x="3198" y="8581"/>
                      <a:pt x="3191" y="8554"/>
                    </a:cubicBezTo>
                    <a:cubicBezTo>
                      <a:pt x="3168" y="8468"/>
                      <a:pt x="3144" y="8377"/>
                      <a:pt x="3128" y="8287"/>
                    </a:cubicBezTo>
                    <a:cubicBezTo>
                      <a:pt x="3108" y="8193"/>
                      <a:pt x="3081" y="8076"/>
                      <a:pt x="3054" y="7959"/>
                    </a:cubicBezTo>
                    <a:lnTo>
                      <a:pt x="2994" y="7688"/>
                    </a:lnTo>
                    <a:cubicBezTo>
                      <a:pt x="2977" y="7605"/>
                      <a:pt x="2957" y="7514"/>
                      <a:pt x="2937" y="7428"/>
                    </a:cubicBezTo>
                    <a:cubicBezTo>
                      <a:pt x="2920" y="7377"/>
                      <a:pt x="2903" y="7327"/>
                      <a:pt x="2887" y="7277"/>
                    </a:cubicBezTo>
                    <a:cubicBezTo>
                      <a:pt x="2820" y="7039"/>
                      <a:pt x="2753" y="6802"/>
                      <a:pt x="2690" y="6565"/>
                    </a:cubicBezTo>
                    <a:cubicBezTo>
                      <a:pt x="2616" y="6297"/>
                      <a:pt x="2536" y="6033"/>
                      <a:pt x="2449" y="5772"/>
                    </a:cubicBezTo>
                    <a:cubicBezTo>
                      <a:pt x="2372" y="5541"/>
                      <a:pt x="2301" y="5307"/>
                      <a:pt x="2228" y="5077"/>
                    </a:cubicBezTo>
                    <a:cubicBezTo>
                      <a:pt x="2185" y="4946"/>
                      <a:pt x="2145" y="4819"/>
                      <a:pt x="2097" y="4691"/>
                    </a:cubicBezTo>
                    <a:cubicBezTo>
                      <a:pt x="2054" y="4564"/>
                      <a:pt x="2007" y="4434"/>
                      <a:pt x="1960" y="4307"/>
                    </a:cubicBezTo>
                    <a:cubicBezTo>
                      <a:pt x="1917" y="4197"/>
                      <a:pt x="1880" y="4086"/>
                      <a:pt x="1840" y="3976"/>
                    </a:cubicBezTo>
                    <a:cubicBezTo>
                      <a:pt x="1810" y="3896"/>
                      <a:pt x="1787" y="3812"/>
                      <a:pt x="1763" y="3732"/>
                    </a:cubicBezTo>
                    <a:cubicBezTo>
                      <a:pt x="1713" y="3551"/>
                      <a:pt x="1666" y="3371"/>
                      <a:pt x="1616" y="3190"/>
                    </a:cubicBezTo>
                    <a:cubicBezTo>
                      <a:pt x="1599" y="3140"/>
                      <a:pt x="1579" y="3086"/>
                      <a:pt x="1559" y="3030"/>
                    </a:cubicBezTo>
                    <a:cubicBezTo>
                      <a:pt x="1532" y="2959"/>
                      <a:pt x="1509" y="2885"/>
                      <a:pt x="1486" y="2815"/>
                    </a:cubicBezTo>
                    <a:cubicBezTo>
                      <a:pt x="1472" y="2775"/>
                      <a:pt x="1458" y="2738"/>
                      <a:pt x="1446" y="2701"/>
                    </a:cubicBezTo>
                    <a:cubicBezTo>
                      <a:pt x="1432" y="2658"/>
                      <a:pt x="1418" y="2618"/>
                      <a:pt x="1402" y="2578"/>
                    </a:cubicBezTo>
                    <a:lnTo>
                      <a:pt x="1389" y="2538"/>
                    </a:lnTo>
                    <a:cubicBezTo>
                      <a:pt x="1362" y="2461"/>
                      <a:pt x="1335" y="2380"/>
                      <a:pt x="1315" y="2314"/>
                    </a:cubicBezTo>
                    <a:cubicBezTo>
                      <a:pt x="1278" y="2193"/>
                      <a:pt x="1245" y="2070"/>
                      <a:pt x="1214" y="1949"/>
                    </a:cubicBezTo>
                    <a:cubicBezTo>
                      <a:pt x="1188" y="1849"/>
                      <a:pt x="1157" y="1741"/>
                      <a:pt x="1128" y="1638"/>
                    </a:cubicBezTo>
                    <a:cubicBezTo>
                      <a:pt x="1114" y="1595"/>
                      <a:pt x="1101" y="1551"/>
                      <a:pt x="1091" y="1508"/>
                    </a:cubicBezTo>
                    <a:cubicBezTo>
                      <a:pt x="1077" y="1471"/>
                      <a:pt x="1068" y="1437"/>
                      <a:pt x="1057" y="1400"/>
                    </a:cubicBezTo>
                    <a:cubicBezTo>
                      <a:pt x="1024" y="1294"/>
                      <a:pt x="984" y="1187"/>
                      <a:pt x="944" y="1083"/>
                    </a:cubicBezTo>
                    <a:cubicBezTo>
                      <a:pt x="913" y="996"/>
                      <a:pt x="881" y="906"/>
                      <a:pt x="850" y="818"/>
                    </a:cubicBezTo>
                    <a:cubicBezTo>
                      <a:pt x="840" y="785"/>
                      <a:pt x="827" y="755"/>
                      <a:pt x="816" y="725"/>
                    </a:cubicBezTo>
                    <a:cubicBezTo>
                      <a:pt x="787" y="642"/>
                      <a:pt x="756" y="554"/>
                      <a:pt x="733" y="464"/>
                    </a:cubicBezTo>
                    <a:cubicBezTo>
                      <a:pt x="723" y="434"/>
                      <a:pt x="716" y="401"/>
                      <a:pt x="706" y="367"/>
                    </a:cubicBezTo>
                    <a:cubicBezTo>
                      <a:pt x="696" y="347"/>
                      <a:pt x="683" y="330"/>
                      <a:pt x="673" y="317"/>
                    </a:cubicBezTo>
                    <a:lnTo>
                      <a:pt x="689" y="297"/>
                    </a:lnTo>
                    <a:cubicBezTo>
                      <a:pt x="680" y="250"/>
                      <a:pt x="669" y="207"/>
                      <a:pt x="660" y="160"/>
                    </a:cubicBezTo>
                    <a:cubicBezTo>
                      <a:pt x="653" y="123"/>
                      <a:pt x="656" y="86"/>
                      <a:pt x="673" y="53"/>
                    </a:cubicBezTo>
                    <a:cubicBezTo>
                      <a:pt x="656" y="36"/>
                      <a:pt x="632" y="20"/>
                      <a:pt x="609" y="13"/>
                    </a:cubicBezTo>
                    <a:cubicBezTo>
                      <a:pt x="589" y="5"/>
                      <a:pt x="562" y="0"/>
                      <a:pt x="536" y="0"/>
                    </a:cubicBezTo>
                    <a:close/>
                  </a:path>
                </a:pathLst>
              </a:custGeom>
              <a:solidFill>
                <a:srgbClr val="FFF2D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9" name="Google Shape;1419;p33"/>
              <p:cNvSpPr/>
              <p:nvPr/>
            </p:nvSpPr>
            <p:spPr>
              <a:xfrm>
                <a:off x="7898702" y="1420124"/>
                <a:ext cx="662365" cy="826686"/>
              </a:xfrm>
              <a:custGeom>
                <a:avLst/>
                <a:gdLst/>
                <a:ahLst/>
                <a:cxnLst/>
                <a:rect l="l" t="t" r="r" b="b"/>
                <a:pathLst>
                  <a:path w="9238" h="11531" extrusionOk="0">
                    <a:moveTo>
                      <a:pt x="5839" y="0"/>
                    </a:moveTo>
                    <a:cubicBezTo>
                      <a:pt x="5827" y="0"/>
                      <a:pt x="5815" y="1"/>
                      <a:pt x="5803" y="3"/>
                    </a:cubicBezTo>
                    <a:cubicBezTo>
                      <a:pt x="5780" y="7"/>
                      <a:pt x="5753" y="16"/>
                      <a:pt x="5730" y="23"/>
                    </a:cubicBezTo>
                    <a:lnTo>
                      <a:pt x="5723" y="27"/>
                    </a:lnTo>
                    <a:cubicBezTo>
                      <a:pt x="5717" y="30"/>
                      <a:pt x="5706" y="30"/>
                      <a:pt x="5700" y="33"/>
                    </a:cubicBezTo>
                    <a:cubicBezTo>
                      <a:pt x="5689" y="36"/>
                      <a:pt x="5680" y="40"/>
                      <a:pt x="5666" y="43"/>
                    </a:cubicBezTo>
                    <a:cubicBezTo>
                      <a:pt x="5649" y="50"/>
                      <a:pt x="5632" y="56"/>
                      <a:pt x="5612" y="63"/>
                    </a:cubicBezTo>
                    <a:lnTo>
                      <a:pt x="5596" y="70"/>
                    </a:lnTo>
                    <a:cubicBezTo>
                      <a:pt x="5583" y="73"/>
                      <a:pt x="5572" y="77"/>
                      <a:pt x="5563" y="80"/>
                    </a:cubicBezTo>
                    <a:cubicBezTo>
                      <a:pt x="5502" y="103"/>
                      <a:pt x="5442" y="123"/>
                      <a:pt x="5396" y="137"/>
                    </a:cubicBezTo>
                    <a:cubicBezTo>
                      <a:pt x="5285" y="170"/>
                      <a:pt x="5171" y="211"/>
                      <a:pt x="5061" y="243"/>
                    </a:cubicBezTo>
                    <a:cubicBezTo>
                      <a:pt x="4981" y="271"/>
                      <a:pt x="4897" y="300"/>
                      <a:pt x="4814" y="328"/>
                    </a:cubicBezTo>
                    <a:cubicBezTo>
                      <a:pt x="4723" y="351"/>
                      <a:pt x="4636" y="374"/>
                      <a:pt x="4546" y="394"/>
                    </a:cubicBezTo>
                    <a:cubicBezTo>
                      <a:pt x="4473" y="411"/>
                      <a:pt x="4396" y="431"/>
                      <a:pt x="4318" y="451"/>
                    </a:cubicBezTo>
                    <a:cubicBezTo>
                      <a:pt x="4144" y="501"/>
                      <a:pt x="3951" y="555"/>
                      <a:pt x="3760" y="615"/>
                    </a:cubicBezTo>
                    <a:lnTo>
                      <a:pt x="3757" y="615"/>
                    </a:lnTo>
                    <a:lnTo>
                      <a:pt x="3753" y="618"/>
                    </a:lnTo>
                    <a:lnTo>
                      <a:pt x="3750" y="618"/>
                    </a:lnTo>
                    <a:lnTo>
                      <a:pt x="3740" y="622"/>
                    </a:lnTo>
                    <a:lnTo>
                      <a:pt x="3730" y="625"/>
                    </a:lnTo>
                    <a:lnTo>
                      <a:pt x="3726" y="625"/>
                    </a:lnTo>
                    <a:lnTo>
                      <a:pt x="3720" y="629"/>
                    </a:lnTo>
                    <a:lnTo>
                      <a:pt x="3713" y="629"/>
                    </a:lnTo>
                    <a:lnTo>
                      <a:pt x="3710" y="632"/>
                    </a:lnTo>
                    <a:lnTo>
                      <a:pt x="3703" y="632"/>
                    </a:lnTo>
                    <a:lnTo>
                      <a:pt x="3693" y="635"/>
                    </a:lnTo>
                    <a:lnTo>
                      <a:pt x="3683" y="638"/>
                    </a:lnTo>
                    <a:lnTo>
                      <a:pt x="3653" y="649"/>
                    </a:lnTo>
                    <a:lnTo>
                      <a:pt x="3650" y="649"/>
                    </a:lnTo>
                    <a:lnTo>
                      <a:pt x="3636" y="652"/>
                    </a:lnTo>
                    <a:lnTo>
                      <a:pt x="3630" y="655"/>
                    </a:lnTo>
                    <a:lnTo>
                      <a:pt x="3619" y="658"/>
                    </a:lnTo>
                    <a:lnTo>
                      <a:pt x="3596" y="665"/>
                    </a:lnTo>
                    <a:lnTo>
                      <a:pt x="3593" y="665"/>
                    </a:lnTo>
                    <a:lnTo>
                      <a:pt x="3590" y="669"/>
                    </a:lnTo>
                    <a:cubicBezTo>
                      <a:pt x="3545" y="682"/>
                      <a:pt x="3502" y="695"/>
                      <a:pt x="3459" y="709"/>
                    </a:cubicBezTo>
                    <a:lnTo>
                      <a:pt x="3405" y="725"/>
                    </a:lnTo>
                    <a:cubicBezTo>
                      <a:pt x="3379" y="736"/>
                      <a:pt x="3352" y="742"/>
                      <a:pt x="3325" y="752"/>
                    </a:cubicBezTo>
                    <a:cubicBezTo>
                      <a:pt x="3235" y="785"/>
                      <a:pt x="3144" y="819"/>
                      <a:pt x="3078" y="845"/>
                    </a:cubicBezTo>
                    <a:cubicBezTo>
                      <a:pt x="2991" y="882"/>
                      <a:pt x="2903" y="916"/>
                      <a:pt x="2820" y="950"/>
                    </a:cubicBezTo>
                    <a:cubicBezTo>
                      <a:pt x="2670" y="1006"/>
                      <a:pt x="2512" y="1066"/>
                      <a:pt x="2362" y="1130"/>
                    </a:cubicBezTo>
                    <a:cubicBezTo>
                      <a:pt x="2125" y="1231"/>
                      <a:pt x="1894" y="1341"/>
                      <a:pt x="1670" y="1447"/>
                    </a:cubicBezTo>
                    <a:lnTo>
                      <a:pt x="1616" y="1472"/>
                    </a:lnTo>
                    <a:cubicBezTo>
                      <a:pt x="1526" y="1515"/>
                      <a:pt x="1435" y="1558"/>
                      <a:pt x="1345" y="1605"/>
                    </a:cubicBezTo>
                    <a:cubicBezTo>
                      <a:pt x="1305" y="1625"/>
                      <a:pt x="1265" y="1645"/>
                      <a:pt x="1225" y="1668"/>
                    </a:cubicBezTo>
                    <a:cubicBezTo>
                      <a:pt x="1174" y="1695"/>
                      <a:pt x="1117" y="1725"/>
                      <a:pt x="1064" y="1752"/>
                    </a:cubicBezTo>
                    <a:cubicBezTo>
                      <a:pt x="1034" y="1722"/>
                      <a:pt x="1024" y="1716"/>
                      <a:pt x="991" y="1699"/>
                    </a:cubicBezTo>
                    <a:cubicBezTo>
                      <a:pt x="968" y="1690"/>
                      <a:pt x="948" y="1687"/>
                      <a:pt x="928" y="1687"/>
                    </a:cubicBezTo>
                    <a:cubicBezTo>
                      <a:pt x="918" y="1687"/>
                      <a:pt x="908" y="1687"/>
                      <a:pt x="897" y="1688"/>
                    </a:cubicBezTo>
                    <a:lnTo>
                      <a:pt x="893" y="1688"/>
                    </a:lnTo>
                    <a:cubicBezTo>
                      <a:pt x="877" y="1688"/>
                      <a:pt x="861" y="1692"/>
                      <a:pt x="841" y="1699"/>
                    </a:cubicBezTo>
                    <a:cubicBezTo>
                      <a:pt x="830" y="1702"/>
                      <a:pt x="824" y="1705"/>
                      <a:pt x="813" y="1708"/>
                    </a:cubicBezTo>
                    <a:cubicBezTo>
                      <a:pt x="796" y="1719"/>
                      <a:pt x="780" y="1728"/>
                      <a:pt x="763" y="1736"/>
                    </a:cubicBezTo>
                    <a:cubicBezTo>
                      <a:pt x="753" y="1742"/>
                      <a:pt x="743" y="1748"/>
                      <a:pt x="733" y="1756"/>
                    </a:cubicBezTo>
                    <a:cubicBezTo>
                      <a:pt x="680" y="1782"/>
                      <a:pt x="623" y="1809"/>
                      <a:pt x="572" y="1836"/>
                    </a:cubicBezTo>
                    <a:lnTo>
                      <a:pt x="560" y="1839"/>
                    </a:lnTo>
                    <a:cubicBezTo>
                      <a:pt x="509" y="1866"/>
                      <a:pt x="455" y="1886"/>
                      <a:pt x="405" y="1909"/>
                    </a:cubicBezTo>
                    <a:lnTo>
                      <a:pt x="389" y="1916"/>
                    </a:lnTo>
                    <a:cubicBezTo>
                      <a:pt x="365" y="1926"/>
                      <a:pt x="339" y="1939"/>
                      <a:pt x="312" y="1949"/>
                    </a:cubicBezTo>
                    <a:cubicBezTo>
                      <a:pt x="299" y="1956"/>
                      <a:pt x="285" y="1963"/>
                      <a:pt x="271" y="1966"/>
                    </a:cubicBezTo>
                    <a:lnTo>
                      <a:pt x="262" y="1969"/>
                    </a:lnTo>
                    <a:lnTo>
                      <a:pt x="251" y="1976"/>
                    </a:lnTo>
                    <a:cubicBezTo>
                      <a:pt x="231" y="1983"/>
                      <a:pt x="211" y="1993"/>
                      <a:pt x="194" y="2006"/>
                    </a:cubicBezTo>
                    <a:cubicBezTo>
                      <a:pt x="168" y="2023"/>
                      <a:pt x="151" y="2043"/>
                      <a:pt x="134" y="2074"/>
                    </a:cubicBezTo>
                    <a:cubicBezTo>
                      <a:pt x="51" y="2103"/>
                      <a:pt x="1" y="2194"/>
                      <a:pt x="18" y="2274"/>
                    </a:cubicBezTo>
                    <a:cubicBezTo>
                      <a:pt x="41" y="2378"/>
                      <a:pt x="64" y="2481"/>
                      <a:pt x="91" y="2578"/>
                    </a:cubicBezTo>
                    <a:cubicBezTo>
                      <a:pt x="114" y="2668"/>
                      <a:pt x="145" y="2756"/>
                      <a:pt x="174" y="2839"/>
                    </a:cubicBezTo>
                    <a:cubicBezTo>
                      <a:pt x="185" y="2869"/>
                      <a:pt x="198" y="2899"/>
                      <a:pt x="208" y="2929"/>
                    </a:cubicBezTo>
                    <a:cubicBezTo>
                      <a:pt x="239" y="3020"/>
                      <a:pt x="271" y="3110"/>
                      <a:pt x="302" y="3197"/>
                    </a:cubicBezTo>
                    <a:cubicBezTo>
                      <a:pt x="342" y="3301"/>
                      <a:pt x="382" y="3408"/>
                      <a:pt x="415" y="3514"/>
                    </a:cubicBezTo>
                    <a:cubicBezTo>
                      <a:pt x="426" y="3551"/>
                      <a:pt x="435" y="3585"/>
                      <a:pt x="449" y="3622"/>
                    </a:cubicBezTo>
                    <a:cubicBezTo>
                      <a:pt x="459" y="3665"/>
                      <a:pt x="472" y="3709"/>
                      <a:pt x="486" y="3752"/>
                    </a:cubicBezTo>
                    <a:cubicBezTo>
                      <a:pt x="515" y="3855"/>
                      <a:pt x="546" y="3963"/>
                      <a:pt x="572" y="4063"/>
                    </a:cubicBezTo>
                    <a:cubicBezTo>
                      <a:pt x="603" y="4184"/>
                      <a:pt x="636" y="4307"/>
                      <a:pt x="673" y="4428"/>
                    </a:cubicBezTo>
                    <a:cubicBezTo>
                      <a:pt x="693" y="4494"/>
                      <a:pt x="720" y="4575"/>
                      <a:pt x="747" y="4652"/>
                    </a:cubicBezTo>
                    <a:lnTo>
                      <a:pt x="760" y="4692"/>
                    </a:lnTo>
                    <a:cubicBezTo>
                      <a:pt x="776" y="4732"/>
                      <a:pt x="790" y="4772"/>
                      <a:pt x="807" y="4815"/>
                    </a:cubicBezTo>
                    <a:cubicBezTo>
                      <a:pt x="816" y="4852"/>
                      <a:pt x="830" y="4889"/>
                      <a:pt x="844" y="4929"/>
                    </a:cubicBezTo>
                    <a:cubicBezTo>
                      <a:pt x="867" y="4999"/>
                      <a:pt x="890" y="5073"/>
                      <a:pt x="917" y="5144"/>
                    </a:cubicBezTo>
                    <a:cubicBezTo>
                      <a:pt x="974" y="5294"/>
                      <a:pt x="1017" y="5421"/>
                      <a:pt x="1057" y="5545"/>
                    </a:cubicBezTo>
                    <a:lnTo>
                      <a:pt x="1064" y="5568"/>
                    </a:lnTo>
                    <a:cubicBezTo>
                      <a:pt x="1077" y="5618"/>
                      <a:pt x="1094" y="5669"/>
                      <a:pt x="1111" y="5718"/>
                    </a:cubicBezTo>
                    <a:cubicBezTo>
                      <a:pt x="1117" y="5742"/>
                      <a:pt x="1128" y="5769"/>
                      <a:pt x="1134" y="5792"/>
                    </a:cubicBezTo>
                    <a:cubicBezTo>
                      <a:pt x="1142" y="5809"/>
                      <a:pt x="1148" y="5829"/>
                      <a:pt x="1151" y="5846"/>
                    </a:cubicBezTo>
                    <a:cubicBezTo>
                      <a:pt x="1162" y="5869"/>
                      <a:pt x="1168" y="5893"/>
                      <a:pt x="1174" y="5916"/>
                    </a:cubicBezTo>
                    <a:lnTo>
                      <a:pt x="1188" y="5959"/>
                    </a:lnTo>
                    <a:lnTo>
                      <a:pt x="1198" y="5999"/>
                    </a:lnTo>
                    <a:cubicBezTo>
                      <a:pt x="1208" y="6027"/>
                      <a:pt x="1218" y="6053"/>
                      <a:pt x="1225" y="6080"/>
                    </a:cubicBezTo>
                    <a:cubicBezTo>
                      <a:pt x="1231" y="6100"/>
                      <a:pt x="1238" y="6120"/>
                      <a:pt x="1245" y="6140"/>
                    </a:cubicBezTo>
                    <a:cubicBezTo>
                      <a:pt x="1278" y="6251"/>
                      <a:pt x="1322" y="6381"/>
                      <a:pt x="1369" y="6504"/>
                    </a:cubicBezTo>
                    <a:cubicBezTo>
                      <a:pt x="1406" y="6601"/>
                      <a:pt x="1435" y="6695"/>
                      <a:pt x="1469" y="6805"/>
                    </a:cubicBezTo>
                    <a:lnTo>
                      <a:pt x="1475" y="6825"/>
                    </a:lnTo>
                    <a:cubicBezTo>
                      <a:pt x="1492" y="6886"/>
                      <a:pt x="1512" y="6950"/>
                      <a:pt x="1532" y="7013"/>
                    </a:cubicBezTo>
                    <a:cubicBezTo>
                      <a:pt x="1539" y="7040"/>
                      <a:pt x="1549" y="7066"/>
                      <a:pt x="1559" y="7090"/>
                    </a:cubicBezTo>
                    <a:cubicBezTo>
                      <a:pt x="1566" y="7113"/>
                      <a:pt x="1576" y="7134"/>
                      <a:pt x="1583" y="7157"/>
                    </a:cubicBezTo>
                    <a:cubicBezTo>
                      <a:pt x="1599" y="7207"/>
                      <a:pt x="1619" y="7260"/>
                      <a:pt x="1636" y="7311"/>
                    </a:cubicBezTo>
                    <a:cubicBezTo>
                      <a:pt x="1653" y="7357"/>
                      <a:pt x="1670" y="7404"/>
                      <a:pt x="1687" y="7455"/>
                    </a:cubicBezTo>
                    <a:lnTo>
                      <a:pt x="1707" y="7524"/>
                    </a:lnTo>
                    <a:cubicBezTo>
                      <a:pt x="1733" y="7608"/>
                      <a:pt x="1756" y="7699"/>
                      <a:pt x="1784" y="7785"/>
                    </a:cubicBezTo>
                    <a:lnTo>
                      <a:pt x="1787" y="7793"/>
                    </a:lnTo>
                    <a:cubicBezTo>
                      <a:pt x="1793" y="7819"/>
                      <a:pt x="1804" y="7846"/>
                      <a:pt x="1810" y="7873"/>
                    </a:cubicBezTo>
                    <a:lnTo>
                      <a:pt x="1810" y="7866"/>
                    </a:lnTo>
                    <a:cubicBezTo>
                      <a:pt x="1820" y="7906"/>
                      <a:pt x="1833" y="7949"/>
                      <a:pt x="1847" y="7989"/>
                    </a:cubicBezTo>
                    <a:cubicBezTo>
                      <a:pt x="1894" y="8150"/>
                      <a:pt x="1937" y="8290"/>
                      <a:pt x="1980" y="8421"/>
                    </a:cubicBezTo>
                    <a:cubicBezTo>
                      <a:pt x="1991" y="8458"/>
                      <a:pt x="2004" y="8495"/>
                      <a:pt x="2014" y="8531"/>
                    </a:cubicBezTo>
                    <a:cubicBezTo>
                      <a:pt x="2034" y="8588"/>
                      <a:pt x="2054" y="8645"/>
                      <a:pt x="2071" y="8705"/>
                    </a:cubicBezTo>
                    <a:cubicBezTo>
                      <a:pt x="2085" y="8749"/>
                      <a:pt x="2097" y="8796"/>
                      <a:pt x="2108" y="8839"/>
                    </a:cubicBezTo>
                    <a:cubicBezTo>
                      <a:pt x="2125" y="8899"/>
                      <a:pt x="2141" y="8960"/>
                      <a:pt x="2158" y="9020"/>
                    </a:cubicBezTo>
                    <a:cubicBezTo>
                      <a:pt x="2191" y="9127"/>
                      <a:pt x="2221" y="9237"/>
                      <a:pt x="2252" y="9358"/>
                    </a:cubicBezTo>
                    <a:cubicBezTo>
                      <a:pt x="2289" y="9505"/>
                      <a:pt x="2321" y="9659"/>
                      <a:pt x="2352" y="9802"/>
                    </a:cubicBezTo>
                    <a:lnTo>
                      <a:pt x="2412" y="10073"/>
                    </a:lnTo>
                    <a:cubicBezTo>
                      <a:pt x="2439" y="10190"/>
                      <a:pt x="2466" y="10307"/>
                      <a:pt x="2486" y="10401"/>
                    </a:cubicBezTo>
                    <a:cubicBezTo>
                      <a:pt x="2502" y="10491"/>
                      <a:pt x="2526" y="10582"/>
                      <a:pt x="2549" y="10668"/>
                    </a:cubicBezTo>
                    <a:cubicBezTo>
                      <a:pt x="2556" y="10695"/>
                      <a:pt x="2562" y="10725"/>
                      <a:pt x="2569" y="10752"/>
                    </a:cubicBezTo>
                    <a:cubicBezTo>
                      <a:pt x="2593" y="10846"/>
                      <a:pt x="2610" y="10946"/>
                      <a:pt x="2626" y="11039"/>
                    </a:cubicBezTo>
                    <a:lnTo>
                      <a:pt x="2626" y="11050"/>
                    </a:lnTo>
                    <a:lnTo>
                      <a:pt x="2630" y="11070"/>
                    </a:lnTo>
                    <a:cubicBezTo>
                      <a:pt x="2633" y="11087"/>
                      <a:pt x="2633" y="11107"/>
                      <a:pt x="2639" y="11124"/>
                    </a:cubicBezTo>
                    <a:cubicBezTo>
                      <a:pt x="2642" y="11130"/>
                      <a:pt x="2642" y="11140"/>
                      <a:pt x="2647" y="11147"/>
                    </a:cubicBezTo>
                    <a:cubicBezTo>
                      <a:pt x="2656" y="11180"/>
                      <a:pt x="2663" y="11204"/>
                      <a:pt x="2676" y="11234"/>
                    </a:cubicBezTo>
                    <a:cubicBezTo>
                      <a:pt x="2683" y="11247"/>
                      <a:pt x="2690" y="11260"/>
                      <a:pt x="2696" y="11270"/>
                    </a:cubicBezTo>
                    <a:cubicBezTo>
                      <a:pt x="2703" y="11294"/>
                      <a:pt x="2713" y="11317"/>
                      <a:pt x="2727" y="11340"/>
                    </a:cubicBezTo>
                    <a:lnTo>
                      <a:pt x="2733" y="11351"/>
                    </a:lnTo>
                    <a:cubicBezTo>
                      <a:pt x="2760" y="11394"/>
                      <a:pt x="2793" y="11448"/>
                      <a:pt x="2837" y="11474"/>
                    </a:cubicBezTo>
                    <a:lnTo>
                      <a:pt x="2847" y="11478"/>
                    </a:lnTo>
                    <a:cubicBezTo>
                      <a:pt x="2883" y="11505"/>
                      <a:pt x="2927" y="11521"/>
                      <a:pt x="2971" y="11525"/>
                    </a:cubicBezTo>
                    <a:cubicBezTo>
                      <a:pt x="2984" y="11529"/>
                      <a:pt x="2997" y="11530"/>
                      <a:pt x="3011" y="11530"/>
                    </a:cubicBezTo>
                    <a:cubicBezTo>
                      <a:pt x="3032" y="11530"/>
                      <a:pt x="3054" y="11527"/>
                      <a:pt x="3074" y="11525"/>
                    </a:cubicBezTo>
                    <a:cubicBezTo>
                      <a:pt x="3118" y="11521"/>
                      <a:pt x="3158" y="11508"/>
                      <a:pt x="3195" y="11494"/>
                    </a:cubicBezTo>
                    <a:lnTo>
                      <a:pt x="3212" y="11488"/>
                    </a:lnTo>
                    <a:lnTo>
                      <a:pt x="3228" y="11481"/>
                    </a:lnTo>
                    <a:lnTo>
                      <a:pt x="3249" y="11474"/>
                    </a:lnTo>
                    <a:cubicBezTo>
                      <a:pt x="3261" y="11471"/>
                      <a:pt x="3272" y="11468"/>
                      <a:pt x="3285" y="11465"/>
                    </a:cubicBezTo>
                    <a:cubicBezTo>
                      <a:pt x="3322" y="11454"/>
                      <a:pt x="3355" y="11445"/>
                      <a:pt x="3392" y="11434"/>
                    </a:cubicBezTo>
                    <a:cubicBezTo>
                      <a:pt x="3479" y="11411"/>
                      <a:pt x="3570" y="11388"/>
                      <a:pt x="3659" y="11357"/>
                    </a:cubicBezTo>
                    <a:lnTo>
                      <a:pt x="3666" y="11354"/>
                    </a:lnTo>
                    <a:cubicBezTo>
                      <a:pt x="3740" y="11327"/>
                      <a:pt x="3814" y="11300"/>
                      <a:pt x="3883" y="11274"/>
                    </a:cubicBezTo>
                    <a:cubicBezTo>
                      <a:pt x="3927" y="11257"/>
                      <a:pt x="3971" y="11240"/>
                      <a:pt x="4017" y="11224"/>
                    </a:cubicBezTo>
                    <a:lnTo>
                      <a:pt x="4161" y="11173"/>
                    </a:lnTo>
                    <a:cubicBezTo>
                      <a:pt x="4345" y="11107"/>
                      <a:pt x="4533" y="11036"/>
                      <a:pt x="4720" y="10966"/>
                    </a:cubicBezTo>
                    <a:cubicBezTo>
                      <a:pt x="4867" y="10909"/>
                      <a:pt x="5021" y="10852"/>
                      <a:pt x="5164" y="10799"/>
                    </a:cubicBezTo>
                    <a:cubicBezTo>
                      <a:pt x="5248" y="10769"/>
                      <a:pt x="5331" y="10738"/>
                      <a:pt x="5416" y="10709"/>
                    </a:cubicBezTo>
                    <a:cubicBezTo>
                      <a:pt x="5539" y="10662"/>
                      <a:pt x="5663" y="10611"/>
                      <a:pt x="5777" y="10565"/>
                    </a:cubicBezTo>
                    <a:cubicBezTo>
                      <a:pt x="5820" y="10545"/>
                      <a:pt x="5864" y="10528"/>
                      <a:pt x="5907" y="10508"/>
                    </a:cubicBezTo>
                    <a:cubicBezTo>
                      <a:pt x="5967" y="10481"/>
                      <a:pt x="6031" y="10451"/>
                      <a:pt x="6094" y="10428"/>
                    </a:cubicBezTo>
                    <a:cubicBezTo>
                      <a:pt x="6174" y="10394"/>
                      <a:pt x="6254" y="10364"/>
                      <a:pt x="6332" y="10334"/>
                    </a:cubicBezTo>
                    <a:cubicBezTo>
                      <a:pt x="6375" y="10317"/>
                      <a:pt x="6419" y="10301"/>
                      <a:pt x="6462" y="10284"/>
                    </a:cubicBezTo>
                    <a:cubicBezTo>
                      <a:pt x="6519" y="10264"/>
                      <a:pt x="6576" y="10241"/>
                      <a:pt x="6629" y="10217"/>
                    </a:cubicBezTo>
                    <a:cubicBezTo>
                      <a:pt x="6683" y="10193"/>
                      <a:pt x="6740" y="10170"/>
                      <a:pt x="6793" y="10150"/>
                    </a:cubicBezTo>
                    <a:cubicBezTo>
                      <a:pt x="6910" y="10103"/>
                      <a:pt x="7034" y="10060"/>
                      <a:pt x="7151" y="10020"/>
                    </a:cubicBezTo>
                    <a:cubicBezTo>
                      <a:pt x="7225" y="9993"/>
                      <a:pt x="7302" y="9963"/>
                      <a:pt x="7375" y="9932"/>
                    </a:cubicBezTo>
                    <a:cubicBezTo>
                      <a:pt x="7412" y="9920"/>
                      <a:pt x="7452" y="9903"/>
                      <a:pt x="7492" y="9886"/>
                    </a:cubicBezTo>
                    <a:cubicBezTo>
                      <a:pt x="7546" y="9866"/>
                      <a:pt x="7596" y="9849"/>
                      <a:pt x="7646" y="9829"/>
                    </a:cubicBezTo>
                    <a:cubicBezTo>
                      <a:pt x="7710" y="9809"/>
                      <a:pt x="7776" y="9782"/>
                      <a:pt x="7840" y="9759"/>
                    </a:cubicBezTo>
                    <a:cubicBezTo>
                      <a:pt x="7880" y="9742"/>
                      <a:pt x="7917" y="9725"/>
                      <a:pt x="7957" y="9708"/>
                    </a:cubicBezTo>
                    <a:lnTo>
                      <a:pt x="8007" y="9688"/>
                    </a:lnTo>
                    <a:cubicBezTo>
                      <a:pt x="8037" y="9675"/>
                      <a:pt x="8068" y="9665"/>
                      <a:pt x="8097" y="9651"/>
                    </a:cubicBezTo>
                    <a:cubicBezTo>
                      <a:pt x="8121" y="9642"/>
                      <a:pt x="8145" y="9635"/>
                      <a:pt x="8168" y="9625"/>
                    </a:cubicBezTo>
                    <a:cubicBezTo>
                      <a:pt x="8218" y="9605"/>
                      <a:pt x="8268" y="9582"/>
                      <a:pt x="8315" y="9562"/>
                    </a:cubicBezTo>
                    <a:cubicBezTo>
                      <a:pt x="8375" y="9534"/>
                      <a:pt x="8435" y="9508"/>
                      <a:pt x="8499" y="9485"/>
                    </a:cubicBezTo>
                    <a:cubicBezTo>
                      <a:pt x="8529" y="9471"/>
                      <a:pt x="8559" y="9461"/>
                      <a:pt x="8589" y="9451"/>
                    </a:cubicBezTo>
                    <a:cubicBezTo>
                      <a:pt x="8613" y="9441"/>
                      <a:pt x="8639" y="9431"/>
                      <a:pt x="8666" y="9421"/>
                    </a:cubicBezTo>
                    <a:cubicBezTo>
                      <a:pt x="8723" y="9401"/>
                      <a:pt x="8780" y="9371"/>
                      <a:pt x="8827" y="9347"/>
                    </a:cubicBezTo>
                    <a:cubicBezTo>
                      <a:pt x="8874" y="9327"/>
                      <a:pt x="8910" y="9301"/>
                      <a:pt x="8940" y="9273"/>
                    </a:cubicBezTo>
                    <a:cubicBezTo>
                      <a:pt x="8960" y="9257"/>
                      <a:pt x="8977" y="9237"/>
                      <a:pt x="8991" y="9220"/>
                    </a:cubicBezTo>
                    <a:lnTo>
                      <a:pt x="9004" y="9207"/>
                    </a:lnTo>
                    <a:cubicBezTo>
                      <a:pt x="9011" y="9200"/>
                      <a:pt x="9017" y="9190"/>
                      <a:pt x="9024" y="9180"/>
                    </a:cubicBezTo>
                    <a:cubicBezTo>
                      <a:pt x="9034" y="9163"/>
                      <a:pt x="9044" y="9143"/>
                      <a:pt x="9054" y="9123"/>
                    </a:cubicBezTo>
                    <a:cubicBezTo>
                      <a:pt x="9061" y="9110"/>
                      <a:pt x="9064" y="9097"/>
                      <a:pt x="9064" y="9080"/>
                    </a:cubicBezTo>
                    <a:lnTo>
                      <a:pt x="9068" y="9070"/>
                    </a:lnTo>
                    <a:cubicBezTo>
                      <a:pt x="9081" y="9063"/>
                      <a:pt x="9091" y="9053"/>
                      <a:pt x="9101" y="9046"/>
                    </a:cubicBezTo>
                    <a:cubicBezTo>
                      <a:pt x="9161" y="8997"/>
                      <a:pt x="9184" y="8926"/>
                      <a:pt x="9201" y="8872"/>
                    </a:cubicBezTo>
                    <a:cubicBezTo>
                      <a:pt x="9211" y="8829"/>
                      <a:pt x="9221" y="8782"/>
                      <a:pt x="9228" y="8739"/>
                    </a:cubicBezTo>
                    <a:cubicBezTo>
                      <a:pt x="9238" y="8662"/>
                      <a:pt x="9228" y="8582"/>
                      <a:pt x="9218" y="8515"/>
                    </a:cubicBezTo>
                    <a:cubicBezTo>
                      <a:pt x="9215" y="8498"/>
                      <a:pt x="9211" y="8484"/>
                      <a:pt x="9208" y="8468"/>
                    </a:cubicBezTo>
                    <a:cubicBezTo>
                      <a:pt x="9201" y="8431"/>
                      <a:pt x="9195" y="8391"/>
                      <a:pt x="9188" y="8350"/>
                    </a:cubicBezTo>
                    <a:cubicBezTo>
                      <a:pt x="9171" y="8277"/>
                      <a:pt x="9151" y="8203"/>
                      <a:pt x="9121" y="8130"/>
                    </a:cubicBezTo>
                    <a:cubicBezTo>
                      <a:pt x="9068" y="7980"/>
                      <a:pt x="9000" y="7836"/>
                      <a:pt x="8934" y="7692"/>
                    </a:cubicBezTo>
                    <a:cubicBezTo>
                      <a:pt x="8897" y="7615"/>
                      <a:pt x="8857" y="7532"/>
                      <a:pt x="8823" y="7451"/>
                    </a:cubicBezTo>
                    <a:cubicBezTo>
                      <a:pt x="8780" y="7357"/>
                      <a:pt x="8743" y="7257"/>
                      <a:pt x="8707" y="7163"/>
                    </a:cubicBezTo>
                    <a:lnTo>
                      <a:pt x="8687" y="7117"/>
                    </a:lnTo>
                    <a:cubicBezTo>
                      <a:pt x="8633" y="6979"/>
                      <a:pt x="8582" y="6856"/>
                      <a:pt x="8532" y="6739"/>
                    </a:cubicBezTo>
                    <a:cubicBezTo>
                      <a:pt x="8489" y="6635"/>
                      <a:pt x="8439" y="6532"/>
                      <a:pt x="8389" y="6421"/>
                    </a:cubicBezTo>
                    <a:lnTo>
                      <a:pt x="8365" y="6368"/>
                    </a:lnTo>
                    <a:lnTo>
                      <a:pt x="8345" y="6311"/>
                    </a:lnTo>
                    <a:cubicBezTo>
                      <a:pt x="8332" y="6274"/>
                      <a:pt x="8321" y="6234"/>
                      <a:pt x="8312" y="6194"/>
                    </a:cubicBezTo>
                    <a:cubicBezTo>
                      <a:pt x="8301" y="6157"/>
                      <a:pt x="8292" y="6117"/>
                      <a:pt x="8285" y="6080"/>
                    </a:cubicBezTo>
                    <a:cubicBezTo>
                      <a:pt x="8278" y="6053"/>
                      <a:pt x="8272" y="6027"/>
                      <a:pt x="8265" y="5999"/>
                    </a:cubicBezTo>
                    <a:cubicBezTo>
                      <a:pt x="8248" y="5926"/>
                      <a:pt x="8225" y="5846"/>
                      <a:pt x="8195" y="5752"/>
                    </a:cubicBezTo>
                    <a:cubicBezTo>
                      <a:pt x="8188" y="5729"/>
                      <a:pt x="8178" y="5702"/>
                      <a:pt x="8171" y="5675"/>
                    </a:cubicBezTo>
                    <a:cubicBezTo>
                      <a:pt x="8165" y="5649"/>
                      <a:pt x="8154" y="5621"/>
                      <a:pt x="8148" y="5595"/>
                    </a:cubicBezTo>
                    <a:cubicBezTo>
                      <a:pt x="8128" y="5518"/>
                      <a:pt x="8105" y="5438"/>
                      <a:pt x="8074" y="5364"/>
                    </a:cubicBezTo>
                    <a:cubicBezTo>
                      <a:pt x="8024" y="5240"/>
                      <a:pt x="7974" y="5120"/>
                      <a:pt x="7904" y="5019"/>
                    </a:cubicBezTo>
                    <a:cubicBezTo>
                      <a:pt x="7887" y="4976"/>
                      <a:pt x="7873" y="4929"/>
                      <a:pt x="7857" y="4886"/>
                    </a:cubicBezTo>
                    <a:cubicBezTo>
                      <a:pt x="7847" y="4863"/>
                      <a:pt x="7837" y="4836"/>
                      <a:pt x="7827" y="4812"/>
                    </a:cubicBezTo>
                    <a:cubicBezTo>
                      <a:pt x="7804" y="4746"/>
                      <a:pt x="7776" y="4675"/>
                      <a:pt x="7753" y="4608"/>
                    </a:cubicBezTo>
                    <a:cubicBezTo>
                      <a:pt x="7730" y="4522"/>
                      <a:pt x="7699" y="4428"/>
                      <a:pt x="7666" y="4321"/>
                    </a:cubicBezTo>
                    <a:lnTo>
                      <a:pt x="7663" y="4307"/>
                    </a:lnTo>
                    <a:cubicBezTo>
                      <a:pt x="7643" y="4241"/>
                      <a:pt x="7623" y="4173"/>
                      <a:pt x="7603" y="4103"/>
                    </a:cubicBezTo>
                    <a:lnTo>
                      <a:pt x="7599" y="4083"/>
                    </a:lnTo>
                    <a:cubicBezTo>
                      <a:pt x="7579" y="4006"/>
                      <a:pt x="7556" y="3926"/>
                      <a:pt x="7532" y="3849"/>
                    </a:cubicBezTo>
                    <a:cubicBezTo>
                      <a:pt x="7495" y="3725"/>
                      <a:pt x="7458" y="3602"/>
                      <a:pt x="7418" y="3485"/>
                    </a:cubicBezTo>
                    <a:cubicBezTo>
                      <a:pt x="7395" y="3408"/>
                      <a:pt x="7372" y="3327"/>
                      <a:pt x="7349" y="3250"/>
                    </a:cubicBezTo>
                    <a:lnTo>
                      <a:pt x="7349" y="3250"/>
                    </a:lnTo>
                    <a:lnTo>
                      <a:pt x="7352" y="3274"/>
                    </a:lnTo>
                    <a:cubicBezTo>
                      <a:pt x="7315" y="3150"/>
                      <a:pt x="7275" y="3030"/>
                      <a:pt x="7231" y="2912"/>
                    </a:cubicBezTo>
                    <a:cubicBezTo>
                      <a:pt x="7208" y="2846"/>
                      <a:pt x="7178" y="2779"/>
                      <a:pt x="7151" y="2716"/>
                    </a:cubicBezTo>
                    <a:cubicBezTo>
                      <a:pt x="7134" y="2668"/>
                      <a:pt x="7114" y="2622"/>
                      <a:pt x="7094" y="2575"/>
                    </a:cubicBezTo>
                    <a:cubicBezTo>
                      <a:pt x="7081" y="2541"/>
                      <a:pt x="7068" y="2505"/>
                      <a:pt x="7054" y="2468"/>
                    </a:cubicBezTo>
                    <a:cubicBezTo>
                      <a:pt x="7021" y="2384"/>
                      <a:pt x="6987" y="2301"/>
                      <a:pt x="6954" y="2217"/>
                    </a:cubicBezTo>
                    <a:lnTo>
                      <a:pt x="6893" y="2077"/>
                    </a:lnTo>
                    <a:cubicBezTo>
                      <a:pt x="6870" y="2017"/>
                      <a:pt x="6844" y="1956"/>
                      <a:pt x="6816" y="1893"/>
                    </a:cubicBezTo>
                    <a:cubicBezTo>
                      <a:pt x="6790" y="1829"/>
                      <a:pt x="6763" y="1759"/>
                      <a:pt x="6740" y="1682"/>
                    </a:cubicBezTo>
                    <a:cubicBezTo>
                      <a:pt x="6733" y="1665"/>
                      <a:pt x="6726" y="1645"/>
                      <a:pt x="6723" y="1628"/>
                    </a:cubicBezTo>
                    <a:cubicBezTo>
                      <a:pt x="6706" y="1582"/>
                      <a:pt x="6693" y="1535"/>
                      <a:pt x="6676" y="1492"/>
                    </a:cubicBezTo>
                    <a:cubicBezTo>
                      <a:pt x="6653" y="1431"/>
                      <a:pt x="6626" y="1371"/>
                      <a:pt x="6603" y="1314"/>
                    </a:cubicBezTo>
                    <a:cubicBezTo>
                      <a:pt x="6572" y="1244"/>
                      <a:pt x="6539" y="1174"/>
                      <a:pt x="6515" y="1103"/>
                    </a:cubicBezTo>
                    <a:lnTo>
                      <a:pt x="6512" y="1090"/>
                    </a:lnTo>
                    <a:cubicBezTo>
                      <a:pt x="6486" y="1010"/>
                      <a:pt x="6462" y="926"/>
                      <a:pt x="6432" y="845"/>
                    </a:cubicBezTo>
                    <a:cubicBezTo>
                      <a:pt x="6412" y="782"/>
                      <a:pt x="6385" y="722"/>
                      <a:pt x="6362" y="665"/>
                    </a:cubicBezTo>
                    <a:cubicBezTo>
                      <a:pt x="6348" y="638"/>
                      <a:pt x="6339" y="612"/>
                      <a:pt x="6328" y="585"/>
                    </a:cubicBezTo>
                    <a:lnTo>
                      <a:pt x="6315" y="555"/>
                    </a:lnTo>
                    <a:cubicBezTo>
                      <a:pt x="6305" y="528"/>
                      <a:pt x="6291" y="498"/>
                      <a:pt x="6279" y="471"/>
                    </a:cubicBezTo>
                    <a:cubicBezTo>
                      <a:pt x="6254" y="414"/>
                      <a:pt x="6222" y="357"/>
                      <a:pt x="6181" y="297"/>
                    </a:cubicBezTo>
                    <a:cubicBezTo>
                      <a:pt x="6148" y="243"/>
                      <a:pt x="6111" y="187"/>
                      <a:pt x="6071" y="127"/>
                    </a:cubicBezTo>
                    <a:cubicBezTo>
                      <a:pt x="6051" y="100"/>
                      <a:pt x="6027" y="70"/>
                      <a:pt x="5990" y="47"/>
                    </a:cubicBezTo>
                    <a:cubicBezTo>
                      <a:pt x="5957" y="23"/>
                      <a:pt x="5917" y="7"/>
                      <a:pt x="5873" y="3"/>
                    </a:cubicBezTo>
                    <a:cubicBezTo>
                      <a:pt x="5863" y="1"/>
                      <a:pt x="5852" y="0"/>
                      <a:pt x="58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0" name="Google Shape;1420;p33"/>
              <p:cNvSpPr/>
              <p:nvPr/>
            </p:nvSpPr>
            <p:spPr>
              <a:xfrm>
                <a:off x="8289324" y="1460559"/>
                <a:ext cx="208002" cy="544146"/>
              </a:xfrm>
              <a:custGeom>
                <a:avLst/>
                <a:gdLst/>
                <a:ahLst/>
                <a:cxnLst/>
                <a:rect l="l" t="t" r="r" b="b"/>
                <a:pathLst>
                  <a:path w="2901" h="7590" extrusionOk="0">
                    <a:moveTo>
                      <a:pt x="135" y="1"/>
                    </a:moveTo>
                    <a:cubicBezTo>
                      <a:pt x="121" y="1"/>
                      <a:pt x="107" y="3"/>
                      <a:pt x="95" y="8"/>
                    </a:cubicBezTo>
                    <a:lnTo>
                      <a:pt x="78" y="14"/>
                    </a:lnTo>
                    <a:cubicBezTo>
                      <a:pt x="17" y="48"/>
                      <a:pt x="1" y="118"/>
                      <a:pt x="28" y="178"/>
                    </a:cubicBezTo>
                    <a:cubicBezTo>
                      <a:pt x="115" y="349"/>
                      <a:pt x="192" y="526"/>
                      <a:pt x="269" y="700"/>
                    </a:cubicBezTo>
                    <a:cubicBezTo>
                      <a:pt x="289" y="743"/>
                      <a:pt x="305" y="787"/>
                      <a:pt x="322" y="830"/>
                    </a:cubicBezTo>
                    <a:cubicBezTo>
                      <a:pt x="339" y="874"/>
                      <a:pt x="355" y="917"/>
                      <a:pt x="372" y="957"/>
                    </a:cubicBezTo>
                    <a:cubicBezTo>
                      <a:pt x="405" y="1038"/>
                      <a:pt x="436" y="1118"/>
                      <a:pt x="465" y="1198"/>
                    </a:cubicBezTo>
                    <a:cubicBezTo>
                      <a:pt x="550" y="1425"/>
                      <a:pt x="630" y="1656"/>
                      <a:pt x="713" y="1887"/>
                    </a:cubicBezTo>
                    <a:cubicBezTo>
                      <a:pt x="806" y="2144"/>
                      <a:pt x="900" y="2402"/>
                      <a:pt x="1001" y="2660"/>
                    </a:cubicBezTo>
                    <a:cubicBezTo>
                      <a:pt x="1034" y="2743"/>
                      <a:pt x="1064" y="2830"/>
                      <a:pt x="1098" y="2914"/>
                    </a:cubicBezTo>
                    <a:cubicBezTo>
                      <a:pt x="1178" y="3141"/>
                      <a:pt x="1262" y="3365"/>
                      <a:pt x="1345" y="3589"/>
                    </a:cubicBezTo>
                    <a:cubicBezTo>
                      <a:pt x="1385" y="3690"/>
                      <a:pt x="1422" y="3790"/>
                      <a:pt x="1462" y="3890"/>
                    </a:cubicBezTo>
                    <a:cubicBezTo>
                      <a:pt x="1506" y="3998"/>
                      <a:pt x="1546" y="4105"/>
                      <a:pt x="1586" y="4215"/>
                    </a:cubicBezTo>
                    <a:cubicBezTo>
                      <a:pt x="1673" y="4449"/>
                      <a:pt x="1757" y="4683"/>
                      <a:pt x="1837" y="4917"/>
                    </a:cubicBezTo>
                    <a:cubicBezTo>
                      <a:pt x="1877" y="5028"/>
                      <a:pt x="1917" y="5138"/>
                      <a:pt x="1961" y="5248"/>
                    </a:cubicBezTo>
                    <a:cubicBezTo>
                      <a:pt x="2004" y="5369"/>
                      <a:pt x="2044" y="5492"/>
                      <a:pt x="2084" y="5613"/>
                    </a:cubicBezTo>
                    <a:cubicBezTo>
                      <a:pt x="2128" y="5740"/>
                      <a:pt x="2165" y="5870"/>
                      <a:pt x="2205" y="5997"/>
                    </a:cubicBezTo>
                    <a:cubicBezTo>
                      <a:pt x="2238" y="6114"/>
                      <a:pt x="2271" y="6232"/>
                      <a:pt x="2302" y="6352"/>
                    </a:cubicBezTo>
                    <a:cubicBezTo>
                      <a:pt x="2365" y="6593"/>
                      <a:pt x="2436" y="6834"/>
                      <a:pt x="2512" y="7071"/>
                    </a:cubicBezTo>
                    <a:cubicBezTo>
                      <a:pt x="2539" y="7144"/>
                      <a:pt x="2563" y="7218"/>
                      <a:pt x="2586" y="7295"/>
                    </a:cubicBezTo>
                    <a:cubicBezTo>
                      <a:pt x="2600" y="7332"/>
                      <a:pt x="2612" y="7369"/>
                      <a:pt x="2623" y="7409"/>
                    </a:cubicBezTo>
                    <a:cubicBezTo>
                      <a:pt x="2629" y="7425"/>
                      <a:pt x="2637" y="7439"/>
                      <a:pt x="2640" y="7456"/>
                    </a:cubicBezTo>
                    <a:cubicBezTo>
                      <a:pt x="2646" y="7473"/>
                      <a:pt x="2653" y="7489"/>
                      <a:pt x="2660" y="7505"/>
                    </a:cubicBezTo>
                    <a:cubicBezTo>
                      <a:pt x="2666" y="7522"/>
                      <a:pt x="2680" y="7539"/>
                      <a:pt x="2690" y="7553"/>
                    </a:cubicBezTo>
                    <a:cubicBezTo>
                      <a:pt x="2710" y="7578"/>
                      <a:pt x="2743" y="7590"/>
                      <a:pt x="2776" y="7590"/>
                    </a:cubicBezTo>
                    <a:cubicBezTo>
                      <a:pt x="2786" y="7590"/>
                      <a:pt x="2797" y="7588"/>
                      <a:pt x="2807" y="7586"/>
                    </a:cubicBezTo>
                    <a:cubicBezTo>
                      <a:pt x="2827" y="7583"/>
                      <a:pt x="2844" y="7573"/>
                      <a:pt x="2860" y="7559"/>
                    </a:cubicBezTo>
                    <a:cubicBezTo>
                      <a:pt x="2873" y="7546"/>
                      <a:pt x="2884" y="7530"/>
                      <a:pt x="2890" y="7509"/>
                    </a:cubicBezTo>
                    <a:cubicBezTo>
                      <a:pt x="2893" y="7493"/>
                      <a:pt x="2897" y="7479"/>
                      <a:pt x="2901" y="7462"/>
                    </a:cubicBezTo>
                    <a:cubicBezTo>
                      <a:pt x="2901" y="7449"/>
                      <a:pt x="2897" y="7432"/>
                      <a:pt x="2897" y="7419"/>
                    </a:cubicBezTo>
                    <a:cubicBezTo>
                      <a:pt x="2893" y="7405"/>
                      <a:pt x="2890" y="7392"/>
                      <a:pt x="2890" y="7379"/>
                    </a:cubicBezTo>
                    <a:cubicBezTo>
                      <a:pt x="2884" y="7352"/>
                      <a:pt x="2877" y="7322"/>
                      <a:pt x="2870" y="7295"/>
                    </a:cubicBezTo>
                    <a:cubicBezTo>
                      <a:pt x="2853" y="7235"/>
                      <a:pt x="2833" y="7175"/>
                      <a:pt x="2817" y="7115"/>
                    </a:cubicBezTo>
                    <a:cubicBezTo>
                      <a:pt x="2780" y="7001"/>
                      <a:pt x="2743" y="6883"/>
                      <a:pt x="2706" y="6770"/>
                    </a:cubicBezTo>
                    <a:cubicBezTo>
                      <a:pt x="2669" y="6643"/>
                      <a:pt x="2633" y="6519"/>
                      <a:pt x="2600" y="6395"/>
                    </a:cubicBezTo>
                    <a:cubicBezTo>
                      <a:pt x="2566" y="6272"/>
                      <a:pt x="2536" y="6148"/>
                      <a:pt x="2503" y="6028"/>
                    </a:cubicBezTo>
                    <a:cubicBezTo>
                      <a:pt x="2469" y="5911"/>
                      <a:pt x="2436" y="5797"/>
                      <a:pt x="2399" y="5679"/>
                    </a:cubicBezTo>
                    <a:cubicBezTo>
                      <a:pt x="2362" y="5563"/>
                      <a:pt x="2325" y="5443"/>
                      <a:pt x="2285" y="5325"/>
                    </a:cubicBezTo>
                    <a:cubicBezTo>
                      <a:pt x="2242" y="5202"/>
                      <a:pt x="2195" y="5074"/>
                      <a:pt x="2151" y="4951"/>
                    </a:cubicBezTo>
                    <a:cubicBezTo>
                      <a:pt x="2111" y="4837"/>
                      <a:pt x="2075" y="4727"/>
                      <a:pt x="2035" y="4613"/>
                    </a:cubicBezTo>
                    <a:cubicBezTo>
                      <a:pt x="1954" y="4389"/>
                      <a:pt x="1874" y="4162"/>
                      <a:pt x="1790" y="3938"/>
                    </a:cubicBezTo>
                    <a:cubicBezTo>
                      <a:pt x="1750" y="3837"/>
                      <a:pt x="1713" y="3740"/>
                      <a:pt x="1673" y="3640"/>
                    </a:cubicBezTo>
                    <a:cubicBezTo>
                      <a:pt x="1629" y="3536"/>
                      <a:pt x="1589" y="3429"/>
                      <a:pt x="1549" y="3325"/>
                    </a:cubicBezTo>
                    <a:cubicBezTo>
                      <a:pt x="1459" y="3081"/>
                      <a:pt x="1372" y="2840"/>
                      <a:pt x="1278" y="2596"/>
                    </a:cubicBezTo>
                    <a:cubicBezTo>
                      <a:pt x="1238" y="2496"/>
                      <a:pt x="1195" y="2392"/>
                      <a:pt x="1155" y="2288"/>
                    </a:cubicBezTo>
                    <a:cubicBezTo>
                      <a:pt x="1107" y="2161"/>
                      <a:pt x="1058" y="2038"/>
                      <a:pt x="1011" y="1911"/>
                    </a:cubicBezTo>
                    <a:cubicBezTo>
                      <a:pt x="998" y="1877"/>
                      <a:pt x="984" y="1840"/>
                      <a:pt x="971" y="1807"/>
                    </a:cubicBezTo>
                    <a:lnTo>
                      <a:pt x="969" y="1797"/>
                    </a:lnTo>
                    <a:lnTo>
                      <a:pt x="969" y="1797"/>
                    </a:lnTo>
                    <a:cubicBezTo>
                      <a:pt x="969" y="1799"/>
                      <a:pt x="970" y="1801"/>
                      <a:pt x="971" y="1803"/>
                    </a:cubicBezTo>
                    <a:lnTo>
                      <a:pt x="967" y="1790"/>
                    </a:lnTo>
                    <a:lnTo>
                      <a:pt x="969" y="1797"/>
                    </a:lnTo>
                    <a:lnTo>
                      <a:pt x="969" y="1797"/>
                    </a:lnTo>
                    <a:cubicBezTo>
                      <a:pt x="795" y="1331"/>
                      <a:pt x="618" y="861"/>
                      <a:pt x="405" y="409"/>
                    </a:cubicBezTo>
                    <a:cubicBezTo>
                      <a:pt x="352" y="295"/>
                      <a:pt x="298" y="178"/>
                      <a:pt x="241" y="65"/>
                    </a:cubicBezTo>
                    <a:cubicBezTo>
                      <a:pt x="221" y="24"/>
                      <a:pt x="178" y="1"/>
                      <a:pt x="135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1" name="Google Shape;1421;p33"/>
              <p:cNvSpPr/>
              <p:nvPr/>
            </p:nvSpPr>
            <p:spPr>
              <a:xfrm>
                <a:off x="8484778" y="2032808"/>
                <a:ext cx="34129" cy="33409"/>
              </a:xfrm>
              <a:custGeom>
                <a:avLst/>
                <a:gdLst/>
                <a:ahLst/>
                <a:cxnLst/>
                <a:rect l="l" t="t" r="r" b="b"/>
                <a:pathLst>
                  <a:path w="476" h="466" extrusionOk="0">
                    <a:moveTo>
                      <a:pt x="236" y="1"/>
                    </a:moveTo>
                    <a:cubicBezTo>
                      <a:pt x="219" y="1"/>
                      <a:pt x="203" y="3"/>
                      <a:pt x="187" y="9"/>
                    </a:cubicBezTo>
                    <a:cubicBezTo>
                      <a:pt x="167" y="15"/>
                      <a:pt x="151" y="22"/>
                      <a:pt x="131" y="29"/>
                    </a:cubicBezTo>
                    <a:cubicBezTo>
                      <a:pt x="94" y="49"/>
                      <a:pt x="67" y="76"/>
                      <a:pt x="44" y="109"/>
                    </a:cubicBezTo>
                    <a:cubicBezTo>
                      <a:pt x="11" y="159"/>
                      <a:pt x="0" y="226"/>
                      <a:pt x="14" y="286"/>
                    </a:cubicBezTo>
                    <a:cubicBezTo>
                      <a:pt x="27" y="343"/>
                      <a:pt x="64" y="394"/>
                      <a:pt x="114" y="426"/>
                    </a:cubicBezTo>
                    <a:cubicBezTo>
                      <a:pt x="148" y="448"/>
                      <a:pt x="196" y="465"/>
                      <a:pt x="241" y="465"/>
                    </a:cubicBezTo>
                    <a:cubicBezTo>
                      <a:pt x="259" y="465"/>
                      <a:pt x="276" y="463"/>
                      <a:pt x="292" y="457"/>
                    </a:cubicBezTo>
                    <a:cubicBezTo>
                      <a:pt x="308" y="451"/>
                      <a:pt x="328" y="443"/>
                      <a:pt x="345" y="437"/>
                    </a:cubicBezTo>
                    <a:cubicBezTo>
                      <a:pt x="382" y="417"/>
                      <a:pt x="408" y="390"/>
                      <a:pt x="432" y="357"/>
                    </a:cubicBezTo>
                    <a:cubicBezTo>
                      <a:pt x="465" y="306"/>
                      <a:pt x="476" y="243"/>
                      <a:pt x="462" y="182"/>
                    </a:cubicBezTo>
                    <a:cubicBezTo>
                      <a:pt x="448" y="122"/>
                      <a:pt x="412" y="72"/>
                      <a:pt x="362" y="39"/>
                    </a:cubicBezTo>
                    <a:cubicBezTo>
                      <a:pt x="328" y="17"/>
                      <a:pt x="280" y="1"/>
                      <a:pt x="236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2" name="Google Shape;1422;p33"/>
              <p:cNvSpPr/>
              <p:nvPr/>
            </p:nvSpPr>
            <p:spPr>
              <a:xfrm>
                <a:off x="7836108" y="1411449"/>
                <a:ext cx="730982" cy="858446"/>
              </a:xfrm>
              <a:custGeom>
                <a:avLst/>
                <a:gdLst/>
                <a:ahLst/>
                <a:cxnLst/>
                <a:rect l="l" t="t" r="r" b="b"/>
                <a:pathLst>
                  <a:path w="10195" h="11974" extrusionOk="0">
                    <a:moveTo>
                      <a:pt x="6820" y="221"/>
                    </a:moveTo>
                    <a:cubicBezTo>
                      <a:pt x="6820" y="238"/>
                      <a:pt x="6823" y="258"/>
                      <a:pt x="6826" y="278"/>
                    </a:cubicBezTo>
                    <a:cubicBezTo>
                      <a:pt x="6837" y="344"/>
                      <a:pt x="6854" y="409"/>
                      <a:pt x="6874" y="472"/>
                    </a:cubicBezTo>
                    <a:cubicBezTo>
                      <a:pt x="6911" y="576"/>
                      <a:pt x="6961" y="673"/>
                      <a:pt x="7011" y="770"/>
                    </a:cubicBezTo>
                    <a:cubicBezTo>
                      <a:pt x="7031" y="816"/>
                      <a:pt x="7047" y="866"/>
                      <a:pt x="7071" y="917"/>
                    </a:cubicBezTo>
                    <a:cubicBezTo>
                      <a:pt x="7091" y="970"/>
                      <a:pt x="7115" y="1023"/>
                      <a:pt x="7138" y="1074"/>
                    </a:cubicBezTo>
                    <a:cubicBezTo>
                      <a:pt x="7164" y="1131"/>
                      <a:pt x="7192" y="1184"/>
                      <a:pt x="7218" y="1238"/>
                    </a:cubicBezTo>
                    <a:cubicBezTo>
                      <a:pt x="7241" y="1292"/>
                      <a:pt x="7268" y="1348"/>
                      <a:pt x="7292" y="1402"/>
                    </a:cubicBezTo>
                    <a:cubicBezTo>
                      <a:pt x="7319" y="1459"/>
                      <a:pt x="7345" y="1515"/>
                      <a:pt x="7368" y="1572"/>
                    </a:cubicBezTo>
                    <a:cubicBezTo>
                      <a:pt x="7392" y="1625"/>
                      <a:pt x="7416" y="1682"/>
                      <a:pt x="7436" y="1736"/>
                    </a:cubicBezTo>
                    <a:cubicBezTo>
                      <a:pt x="7482" y="1853"/>
                      <a:pt x="7519" y="1970"/>
                      <a:pt x="7566" y="2087"/>
                    </a:cubicBezTo>
                    <a:cubicBezTo>
                      <a:pt x="7649" y="2311"/>
                      <a:pt x="7754" y="2532"/>
                      <a:pt x="7850" y="2752"/>
                    </a:cubicBezTo>
                    <a:cubicBezTo>
                      <a:pt x="7904" y="2873"/>
                      <a:pt x="7957" y="2997"/>
                      <a:pt x="8007" y="3118"/>
                    </a:cubicBezTo>
                    <a:cubicBezTo>
                      <a:pt x="8030" y="3174"/>
                      <a:pt x="8051" y="3234"/>
                      <a:pt x="8071" y="3291"/>
                    </a:cubicBezTo>
                    <a:cubicBezTo>
                      <a:pt x="8091" y="3348"/>
                      <a:pt x="8108" y="3405"/>
                      <a:pt x="8128" y="3462"/>
                    </a:cubicBezTo>
                    <a:cubicBezTo>
                      <a:pt x="8208" y="3692"/>
                      <a:pt x="8288" y="3923"/>
                      <a:pt x="8372" y="4154"/>
                    </a:cubicBezTo>
                    <a:cubicBezTo>
                      <a:pt x="8462" y="4402"/>
                      <a:pt x="8559" y="4646"/>
                      <a:pt x="8653" y="4893"/>
                    </a:cubicBezTo>
                    <a:cubicBezTo>
                      <a:pt x="8673" y="4950"/>
                      <a:pt x="8693" y="5014"/>
                      <a:pt x="8717" y="5070"/>
                    </a:cubicBezTo>
                    <a:lnTo>
                      <a:pt x="8777" y="5251"/>
                    </a:lnTo>
                    <a:cubicBezTo>
                      <a:pt x="8817" y="5365"/>
                      <a:pt x="8857" y="5478"/>
                      <a:pt x="8897" y="5592"/>
                    </a:cubicBezTo>
                    <a:cubicBezTo>
                      <a:pt x="8981" y="5830"/>
                      <a:pt x="9064" y="6071"/>
                      <a:pt x="9148" y="6311"/>
                    </a:cubicBezTo>
                    <a:cubicBezTo>
                      <a:pt x="9228" y="6542"/>
                      <a:pt x="9308" y="6773"/>
                      <a:pt x="9389" y="7000"/>
                    </a:cubicBezTo>
                    <a:cubicBezTo>
                      <a:pt x="9472" y="7241"/>
                      <a:pt x="9560" y="7482"/>
                      <a:pt x="9636" y="7726"/>
                    </a:cubicBezTo>
                    <a:cubicBezTo>
                      <a:pt x="9676" y="7857"/>
                      <a:pt x="9716" y="7983"/>
                      <a:pt x="9750" y="8114"/>
                    </a:cubicBezTo>
                    <a:cubicBezTo>
                      <a:pt x="9767" y="8181"/>
                      <a:pt x="9787" y="8244"/>
                      <a:pt x="9804" y="8308"/>
                    </a:cubicBezTo>
                    <a:cubicBezTo>
                      <a:pt x="9816" y="8358"/>
                      <a:pt x="9830" y="8408"/>
                      <a:pt x="9840" y="8459"/>
                    </a:cubicBezTo>
                    <a:cubicBezTo>
                      <a:pt x="9861" y="8576"/>
                      <a:pt x="9881" y="8692"/>
                      <a:pt x="9897" y="8806"/>
                    </a:cubicBezTo>
                    <a:cubicBezTo>
                      <a:pt x="9904" y="8873"/>
                      <a:pt x="9917" y="8937"/>
                      <a:pt x="9921" y="9004"/>
                    </a:cubicBezTo>
                    <a:cubicBezTo>
                      <a:pt x="9924" y="9057"/>
                      <a:pt x="9924" y="9114"/>
                      <a:pt x="9921" y="9171"/>
                    </a:cubicBezTo>
                    <a:cubicBezTo>
                      <a:pt x="9921" y="9187"/>
                      <a:pt x="9921" y="9201"/>
                      <a:pt x="9917" y="9218"/>
                    </a:cubicBezTo>
                    <a:lnTo>
                      <a:pt x="9921" y="9204"/>
                    </a:lnTo>
                    <a:lnTo>
                      <a:pt x="9921" y="9204"/>
                    </a:lnTo>
                    <a:cubicBezTo>
                      <a:pt x="9917" y="9227"/>
                      <a:pt x="9914" y="9254"/>
                      <a:pt x="9907" y="9278"/>
                    </a:cubicBezTo>
                    <a:lnTo>
                      <a:pt x="9907" y="9284"/>
                    </a:lnTo>
                    <a:lnTo>
                      <a:pt x="9904" y="9288"/>
                    </a:lnTo>
                    <a:cubicBezTo>
                      <a:pt x="9884" y="9305"/>
                      <a:pt x="9861" y="9314"/>
                      <a:pt x="9836" y="9328"/>
                    </a:cubicBezTo>
                    <a:cubicBezTo>
                      <a:pt x="9816" y="9341"/>
                      <a:pt x="9796" y="9354"/>
                      <a:pt x="9776" y="9365"/>
                    </a:cubicBezTo>
                    <a:cubicBezTo>
                      <a:pt x="9720" y="9391"/>
                      <a:pt x="9660" y="9422"/>
                      <a:pt x="9603" y="9451"/>
                    </a:cubicBezTo>
                    <a:cubicBezTo>
                      <a:pt x="9560" y="9475"/>
                      <a:pt x="9512" y="9495"/>
                      <a:pt x="9469" y="9515"/>
                    </a:cubicBezTo>
                    <a:cubicBezTo>
                      <a:pt x="9409" y="9542"/>
                      <a:pt x="9352" y="9569"/>
                      <a:pt x="9291" y="9592"/>
                    </a:cubicBezTo>
                    <a:cubicBezTo>
                      <a:pt x="9234" y="9615"/>
                      <a:pt x="9178" y="9639"/>
                      <a:pt x="9121" y="9663"/>
                    </a:cubicBezTo>
                    <a:cubicBezTo>
                      <a:pt x="9064" y="9686"/>
                      <a:pt x="9007" y="9716"/>
                      <a:pt x="8950" y="9740"/>
                    </a:cubicBezTo>
                    <a:cubicBezTo>
                      <a:pt x="8893" y="9766"/>
                      <a:pt x="8837" y="9786"/>
                      <a:pt x="8780" y="9809"/>
                    </a:cubicBezTo>
                    <a:cubicBezTo>
                      <a:pt x="8723" y="9833"/>
                      <a:pt x="8669" y="9856"/>
                      <a:pt x="8612" y="9880"/>
                    </a:cubicBezTo>
                    <a:cubicBezTo>
                      <a:pt x="8499" y="9930"/>
                      <a:pt x="8379" y="9973"/>
                      <a:pt x="8262" y="10021"/>
                    </a:cubicBezTo>
                    <a:cubicBezTo>
                      <a:pt x="8148" y="10064"/>
                      <a:pt x="8034" y="10110"/>
                      <a:pt x="7921" y="10161"/>
                    </a:cubicBezTo>
                    <a:cubicBezTo>
                      <a:pt x="7814" y="10208"/>
                      <a:pt x="7703" y="10251"/>
                      <a:pt x="7596" y="10294"/>
                    </a:cubicBezTo>
                    <a:cubicBezTo>
                      <a:pt x="7539" y="10318"/>
                      <a:pt x="7482" y="10345"/>
                      <a:pt x="7425" y="10365"/>
                    </a:cubicBezTo>
                    <a:cubicBezTo>
                      <a:pt x="7365" y="10388"/>
                      <a:pt x="7305" y="10411"/>
                      <a:pt x="7245" y="10435"/>
                    </a:cubicBezTo>
                    <a:cubicBezTo>
                      <a:pt x="7124" y="10478"/>
                      <a:pt x="7007" y="10525"/>
                      <a:pt x="6891" y="10575"/>
                    </a:cubicBezTo>
                    <a:cubicBezTo>
                      <a:pt x="6783" y="10619"/>
                      <a:pt x="6670" y="10655"/>
                      <a:pt x="6559" y="10696"/>
                    </a:cubicBezTo>
                    <a:cubicBezTo>
                      <a:pt x="6439" y="10736"/>
                      <a:pt x="6322" y="10779"/>
                      <a:pt x="6201" y="10816"/>
                    </a:cubicBezTo>
                    <a:cubicBezTo>
                      <a:pt x="5964" y="10896"/>
                      <a:pt x="5727" y="10973"/>
                      <a:pt x="5489" y="11047"/>
                    </a:cubicBezTo>
                    <a:cubicBezTo>
                      <a:pt x="5366" y="11087"/>
                      <a:pt x="5245" y="11124"/>
                      <a:pt x="5121" y="11157"/>
                    </a:cubicBezTo>
                    <a:cubicBezTo>
                      <a:pt x="5065" y="11174"/>
                      <a:pt x="5008" y="11191"/>
                      <a:pt x="4951" y="11204"/>
                    </a:cubicBezTo>
                    <a:cubicBezTo>
                      <a:pt x="4890" y="11221"/>
                      <a:pt x="4833" y="11241"/>
                      <a:pt x="4776" y="11261"/>
                    </a:cubicBezTo>
                    <a:cubicBezTo>
                      <a:pt x="4536" y="11334"/>
                      <a:pt x="4292" y="11415"/>
                      <a:pt x="4044" y="11472"/>
                    </a:cubicBezTo>
                    <a:cubicBezTo>
                      <a:pt x="3904" y="11501"/>
                      <a:pt x="3767" y="11535"/>
                      <a:pt x="3629" y="11569"/>
                    </a:cubicBezTo>
                    <a:cubicBezTo>
                      <a:pt x="3499" y="11599"/>
                      <a:pt x="3372" y="11626"/>
                      <a:pt x="3245" y="11652"/>
                    </a:cubicBezTo>
                    <a:cubicBezTo>
                      <a:pt x="3202" y="11662"/>
                      <a:pt x="3162" y="11669"/>
                      <a:pt x="3121" y="11672"/>
                    </a:cubicBezTo>
                    <a:cubicBezTo>
                      <a:pt x="3071" y="11679"/>
                      <a:pt x="3021" y="11686"/>
                      <a:pt x="2967" y="11686"/>
                    </a:cubicBezTo>
                    <a:lnTo>
                      <a:pt x="2950" y="11682"/>
                    </a:lnTo>
                    <a:cubicBezTo>
                      <a:pt x="2944" y="11676"/>
                      <a:pt x="2938" y="11666"/>
                      <a:pt x="2934" y="11656"/>
                    </a:cubicBezTo>
                    <a:cubicBezTo>
                      <a:pt x="2910" y="11612"/>
                      <a:pt x="2893" y="11562"/>
                      <a:pt x="2881" y="11515"/>
                    </a:cubicBezTo>
                    <a:cubicBezTo>
                      <a:pt x="2861" y="11461"/>
                      <a:pt x="2844" y="11408"/>
                      <a:pt x="2824" y="11351"/>
                    </a:cubicBezTo>
                    <a:cubicBezTo>
                      <a:pt x="2783" y="11234"/>
                      <a:pt x="2743" y="11117"/>
                      <a:pt x="2703" y="11000"/>
                    </a:cubicBezTo>
                    <a:cubicBezTo>
                      <a:pt x="2626" y="10769"/>
                      <a:pt x="2546" y="10538"/>
                      <a:pt x="2466" y="10308"/>
                    </a:cubicBezTo>
                    <a:cubicBezTo>
                      <a:pt x="2382" y="10073"/>
                      <a:pt x="2302" y="9840"/>
                      <a:pt x="2222" y="9606"/>
                    </a:cubicBezTo>
                    <a:cubicBezTo>
                      <a:pt x="2175" y="9472"/>
                      <a:pt x="2135" y="9341"/>
                      <a:pt x="2091" y="9207"/>
                    </a:cubicBezTo>
                    <a:cubicBezTo>
                      <a:pt x="2051" y="9084"/>
                      <a:pt x="2015" y="8957"/>
                      <a:pt x="1974" y="8833"/>
                    </a:cubicBezTo>
                    <a:cubicBezTo>
                      <a:pt x="1901" y="8592"/>
                      <a:pt x="1830" y="8348"/>
                      <a:pt x="1760" y="8107"/>
                    </a:cubicBezTo>
                    <a:cubicBezTo>
                      <a:pt x="1689" y="7869"/>
                      <a:pt x="1609" y="7633"/>
                      <a:pt x="1536" y="7392"/>
                    </a:cubicBezTo>
                    <a:cubicBezTo>
                      <a:pt x="1456" y="7151"/>
                      <a:pt x="1392" y="6906"/>
                      <a:pt x="1325" y="6659"/>
                    </a:cubicBezTo>
                    <a:cubicBezTo>
                      <a:pt x="1265" y="6421"/>
                      <a:pt x="1198" y="6184"/>
                      <a:pt x="1128" y="5950"/>
                    </a:cubicBezTo>
                    <a:cubicBezTo>
                      <a:pt x="1095" y="5827"/>
                      <a:pt x="1058" y="5699"/>
                      <a:pt x="1027" y="5575"/>
                    </a:cubicBezTo>
                    <a:cubicBezTo>
                      <a:pt x="998" y="5455"/>
                      <a:pt x="964" y="5338"/>
                      <a:pt x="931" y="5221"/>
                    </a:cubicBezTo>
                    <a:cubicBezTo>
                      <a:pt x="867" y="4977"/>
                      <a:pt x="803" y="4733"/>
                      <a:pt x="743" y="4485"/>
                    </a:cubicBezTo>
                    <a:cubicBezTo>
                      <a:pt x="713" y="4362"/>
                      <a:pt x="686" y="4237"/>
                      <a:pt x="660" y="4117"/>
                    </a:cubicBezTo>
                    <a:cubicBezTo>
                      <a:pt x="633" y="4001"/>
                      <a:pt x="610" y="3887"/>
                      <a:pt x="583" y="3769"/>
                    </a:cubicBezTo>
                    <a:cubicBezTo>
                      <a:pt x="556" y="3649"/>
                      <a:pt x="530" y="3529"/>
                      <a:pt x="496" y="3408"/>
                    </a:cubicBezTo>
                    <a:cubicBezTo>
                      <a:pt x="462" y="3288"/>
                      <a:pt x="432" y="3164"/>
                      <a:pt x="399" y="3044"/>
                    </a:cubicBezTo>
                    <a:cubicBezTo>
                      <a:pt x="375" y="2963"/>
                      <a:pt x="355" y="2883"/>
                      <a:pt x="335" y="2803"/>
                    </a:cubicBezTo>
                    <a:cubicBezTo>
                      <a:pt x="329" y="2760"/>
                      <a:pt x="322" y="2712"/>
                      <a:pt x="322" y="2669"/>
                    </a:cubicBezTo>
                    <a:lnTo>
                      <a:pt x="325" y="2659"/>
                    </a:lnTo>
                    <a:lnTo>
                      <a:pt x="342" y="2639"/>
                    </a:lnTo>
                    <a:cubicBezTo>
                      <a:pt x="405" y="2589"/>
                      <a:pt x="479" y="2552"/>
                      <a:pt x="550" y="2516"/>
                    </a:cubicBezTo>
                    <a:cubicBezTo>
                      <a:pt x="646" y="2468"/>
                      <a:pt x="746" y="2428"/>
                      <a:pt x="847" y="2385"/>
                    </a:cubicBezTo>
                    <a:cubicBezTo>
                      <a:pt x="964" y="2335"/>
                      <a:pt x="1078" y="2281"/>
                      <a:pt x="1192" y="2227"/>
                    </a:cubicBezTo>
                    <a:cubicBezTo>
                      <a:pt x="1416" y="2117"/>
                      <a:pt x="1649" y="2027"/>
                      <a:pt x="1880" y="1934"/>
                    </a:cubicBezTo>
                    <a:cubicBezTo>
                      <a:pt x="1994" y="1890"/>
                      <a:pt x="2104" y="1843"/>
                      <a:pt x="2215" y="1803"/>
                    </a:cubicBezTo>
                    <a:cubicBezTo>
                      <a:pt x="2332" y="1763"/>
                      <a:pt x="2446" y="1723"/>
                      <a:pt x="2560" y="1682"/>
                    </a:cubicBezTo>
                    <a:cubicBezTo>
                      <a:pt x="2790" y="1599"/>
                      <a:pt x="3024" y="1519"/>
                      <a:pt x="3255" y="1438"/>
                    </a:cubicBezTo>
                    <a:cubicBezTo>
                      <a:pt x="3372" y="1398"/>
                      <a:pt x="3486" y="1358"/>
                      <a:pt x="3603" y="1324"/>
                    </a:cubicBezTo>
                    <a:cubicBezTo>
                      <a:pt x="3660" y="1304"/>
                      <a:pt x="3716" y="1288"/>
                      <a:pt x="3776" y="1271"/>
                    </a:cubicBezTo>
                    <a:cubicBezTo>
                      <a:pt x="3830" y="1255"/>
                      <a:pt x="3884" y="1238"/>
                      <a:pt x="3937" y="1221"/>
                    </a:cubicBezTo>
                    <a:lnTo>
                      <a:pt x="3947" y="1218"/>
                    </a:lnTo>
                    <a:cubicBezTo>
                      <a:pt x="4182" y="1131"/>
                      <a:pt x="4418" y="1047"/>
                      <a:pt x="4653" y="963"/>
                    </a:cubicBezTo>
                    <a:cubicBezTo>
                      <a:pt x="4884" y="877"/>
                      <a:pt x="5118" y="790"/>
                      <a:pt x="5352" y="706"/>
                    </a:cubicBezTo>
                    <a:cubicBezTo>
                      <a:pt x="5579" y="619"/>
                      <a:pt x="5810" y="539"/>
                      <a:pt x="6044" y="455"/>
                    </a:cubicBezTo>
                    <a:cubicBezTo>
                      <a:pt x="6195" y="401"/>
                      <a:pt x="6345" y="348"/>
                      <a:pt x="6493" y="295"/>
                    </a:cubicBezTo>
                    <a:cubicBezTo>
                      <a:pt x="6519" y="295"/>
                      <a:pt x="6546" y="288"/>
                      <a:pt x="6576" y="281"/>
                    </a:cubicBezTo>
                    <a:cubicBezTo>
                      <a:pt x="6606" y="275"/>
                      <a:pt x="6636" y="268"/>
                      <a:pt x="6666" y="261"/>
                    </a:cubicBezTo>
                    <a:cubicBezTo>
                      <a:pt x="6717" y="244"/>
                      <a:pt x="6770" y="231"/>
                      <a:pt x="6820" y="221"/>
                    </a:cubicBezTo>
                    <a:close/>
                    <a:moveTo>
                      <a:pt x="6870" y="1"/>
                    </a:moveTo>
                    <a:cubicBezTo>
                      <a:pt x="6861" y="1"/>
                      <a:pt x="6852" y="2"/>
                      <a:pt x="6843" y="3"/>
                    </a:cubicBezTo>
                    <a:cubicBezTo>
                      <a:pt x="6817" y="7"/>
                      <a:pt x="6794" y="14"/>
                      <a:pt x="6770" y="23"/>
                    </a:cubicBezTo>
                    <a:cubicBezTo>
                      <a:pt x="6753" y="11"/>
                      <a:pt x="6733" y="3"/>
                      <a:pt x="6712" y="3"/>
                    </a:cubicBezTo>
                    <a:cubicBezTo>
                      <a:pt x="6701" y="3"/>
                      <a:pt x="6689" y="6"/>
                      <a:pt x="6676" y="10"/>
                    </a:cubicBezTo>
                    <a:cubicBezTo>
                      <a:pt x="6201" y="191"/>
                      <a:pt x="5720" y="355"/>
                      <a:pt x="5238" y="512"/>
                    </a:cubicBezTo>
                    <a:cubicBezTo>
                      <a:pt x="5008" y="589"/>
                      <a:pt x="4780" y="662"/>
                      <a:pt x="4549" y="739"/>
                    </a:cubicBezTo>
                    <a:cubicBezTo>
                      <a:pt x="4432" y="779"/>
                      <a:pt x="4312" y="816"/>
                      <a:pt x="4195" y="857"/>
                    </a:cubicBezTo>
                    <a:cubicBezTo>
                      <a:pt x="4138" y="877"/>
                      <a:pt x="4081" y="897"/>
                      <a:pt x="4024" y="913"/>
                    </a:cubicBezTo>
                    <a:cubicBezTo>
                      <a:pt x="3967" y="934"/>
                      <a:pt x="3907" y="954"/>
                      <a:pt x="3850" y="974"/>
                    </a:cubicBezTo>
                    <a:cubicBezTo>
                      <a:pt x="3730" y="1007"/>
                      <a:pt x="3609" y="1040"/>
                      <a:pt x="3492" y="1074"/>
                    </a:cubicBezTo>
                    <a:cubicBezTo>
                      <a:pt x="3369" y="1107"/>
                      <a:pt x="3248" y="1147"/>
                      <a:pt x="3131" y="1187"/>
                    </a:cubicBezTo>
                    <a:cubicBezTo>
                      <a:pt x="2904" y="1261"/>
                      <a:pt x="2677" y="1338"/>
                      <a:pt x="2452" y="1415"/>
                    </a:cubicBezTo>
                    <a:cubicBezTo>
                      <a:pt x="2365" y="1445"/>
                      <a:pt x="2279" y="1475"/>
                      <a:pt x="2191" y="1505"/>
                    </a:cubicBezTo>
                    <a:cubicBezTo>
                      <a:pt x="2165" y="1512"/>
                      <a:pt x="2138" y="1522"/>
                      <a:pt x="2108" y="1532"/>
                    </a:cubicBezTo>
                    <a:cubicBezTo>
                      <a:pt x="1990" y="1576"/>
                      <a:pt x="1874" y="1625"/>
                      <a:pt x="1754" y="1673"/>
                    </a:cubicBezTo>
                    <a:cubicBezTo>
                      <a:pt x="1640" y="1716"/>
                      <a:pt x="1522" y="1760"/>
                      <a:pt x="1409" y="1809"/>
                    </a:cubicBezTo>
                    <a:cubicBezTo>
                      <a:pt x="1292" y="1860"/>
                      <a:pt x="1172" y="1914"/>
                      <a:pt x="1055" y="1970"/>
                    </a:cubicBezTo>
                    <a:cubicBezTo>
                      <a:pt x="951" y="2020"/>
                      <a:pt x="847" y="2070"/>
                      <a:pt x="740" y="2114"/>
                    </a:cubicBezTo>
                    <a:cubicBezTo>
                      <a:pt x="630" y="2161"/>
                      <a:pt x="516" y="2204"/>
                      <a:pt x="409" y="2258"/>
                    </a:cubicBezTo>
                    <a:cubicBezTo>
                      <a:pt x="349" y="2288"/>
                      <a:pt x="289" y="2318"/>
                      <a:pt x="232" y="2351"/>
                    </a:cubicBezTo>
                    <a:cubicBezTo>
                      <a:pt x="209" y="2361"/>
                      <a:pt x="184" y="2375"/>
                      <a:pt x="164" y="2391"/>
                    </a:cubicBezTo>
                    <a:cubicBezTo>
                      <a:pt x="144" y="2405"/>
                      <a:pt x="128" y="2422"/>
                      <a:pt x="108" y="2439"/>
                    </a:cubicBezTo>
                    <a:cubicBezTo>
                      <a:pt x="91" y="2455"/>
                      <a:pt x="78" y="2468"/>
                      <a:pt x="68" y="2485"/>
                    </a:cubicBezTo>
                    <a:cubicBezTo>
                      <a:pt x="54" y="2502"/>
                      <a:pt x="44" y="2519"/>
                      <a:pt x="34" y="2536"/>
                    </a:cubicBezTo>
                    <a:cubicBezTo>
                      <a:pt x="28" y="2556"/>
                      <a:pt x="21" y="2576"/>
                      <a:pt x="14" y="2592"/>
                    </a:cubicBezTo>
                    <a:cubicBezTo>
                      <a:pt x="1" y="2676"/>
                      <a:pt x="4" y="2756"/>
                      <a:pt x="21" y="2837"/>
                    </a:cubicBezTo>
                    <a:cubicBezTo>
                      <a:pt x="31" y="2900"/>
                      <a:pt x="44" y="2963"/>
                      <a:pt x="64" y="3027"/>
                    </a:cubicBezTo>
                    <a:cubicBezTo>
                      <a:pt x="104" y="3181"/>
                      <a:pt x="144" y="3331"/>
                      <a:pt x="184" y="3485"/>
                    </a:cubicBezTo>
                    <a:cubicBezTo>
                      <a:pt x="205" y="3559"/>
                      <a:pt x="225" y="3632"/>
                      <a:pt x="241" y="3706"/>
                    </a:cubicBezTo>
                    <a:cubicBezTo>
                      <a:pt x="258" y="3789"/>
                      <a:pt x="275" y="3870"/>
                      <a:pt x="292" y="3953"/>
                    </a:cubicBezTo>
                    <a:lnTo>
                      <a:pt x="289" y="3936"/>
                    </a:lnTo>
                    <a:lnTo>
                      <a:pt x="289" y="3936"/>
                    </a:lnTo>
                    <a:cubicBezTo>
                      <a:pt x="339" y="4184"/>
                      <a:pt x="399" y="4428"/>
                      <a:pt x="456" y="4672"/>
                    </a:cubicBezTo>
                    <a:cubicBezTo>
                      <a:pt x="485" y="4796"/>
                      <a:pt x="519" y="4916"/>
                      <a:pt x="553" y="5040"/>
                    </a:cubicBezTo>
                    <a:cubicBezTo>
                      <a:pt x="579" y="5157"/>
                      <a:pt x="613" y="5274"/>
                      <a:pt x="646" y="5392"/>
                    </a:cubicBezTo>
                    <a:cubicBezTo>
                      <a:pt x="680" y="5512"/>
                      <a:pt x="713" y="5632"/>
                      <a:pt x="743" y="5753"/>
                    </a:cubicBezTo>
                    <a:cubicBezTo>
                      <a:pt x="774" y="5870"/>
                      <a:pt x="807" y="5987"/>
                      <a:pt x="840" y="6104"/>
                    </a:cubicBezTo>
                    <a:cubicBezTo>
                      <a:pt x="911" y="6348"/>
                      <a:pt x="977" y="6592"/>
                      <a:pt x="1044" y="6836"/>
                    </a:cubicBezTo>
                    <a:cubicBezTo>
                      <a:pt x="1112" y="7084"/>
                      <a:pt x="1181" y="7332"/>
                      <a:pt x="1258" y="7576"/>
                    </a:cubicBezTo>
                    <a:cubicBezTo>
                      <a:pt x="1302" y="7702"/>
                      <a:pt x="1342" y="7833"/>
                      <a:pt x="1385" y="7960"/>
                    </a:cubicBezTo>
                    <a:cubicBezTo>
                      <a:pt x="1422" y="8077"/>
                      <a:pt x="1459" y="8198"/>
                      <a:pt x="1493" y="8318"/>
                    </a:cubicBezTo>
                    <a:cubicBezTo>
                      <a:pt x="1566" y="8562"/>
                      <a:pt x="1640" y="8806"/>
                      <a:pt x="1714" y="9050"/>
                    </a:cubicBezTo>
                    <a:cubicBezTo>
                      <a:pt x="1787" y="9288"/>
                      <a:pt x="1864" y="9522"/>
                      <a:pt x="1944" y="9756"/>
                    </a:cubicBezTo>
                    <a:cubicBezTo>
                      <a:pt x="2108" y="10231"/>
                      <a:pt x="2271" y="10706"/>
                      <a:pt x="2439" y="11180"/>
                    </a:cubicBezTo>
                    <a:cubicBezTo>
                      <a:pt x="2479" y="11294"/>
                      <a:pt x="2516" y="11408"/>
                      <a:pt x="2556" y="11522"/>
                    </a:cubicBezTo>
                    <a:cubicBezTo>
                      <a:pt x="2576" y="11578"/>
                      <a:pt x="2596" y="11635"/>
                      <a:pt x="2620" y="11689"/>
                    </a:cubicBezTo>
                    <a:cubicBezTo>
                      <a:pt x="2633" y="11726"/>
                      <a:pt x="2649" y="11759"/>
                      <a:pt x="2669" y="11790"/>
                    </a:cubicBezTo>
                    <a:cubicBezTo>
                      <a:pt x="2680" y="11813"/>
                      <a:pt x="2693" y="11830"/>
                      <a:pt x="2706" y="11850"/>
                    </a:cubicBezTo>
                    <a:cubicBezTo>
                      <a:pt x="2740" y="11893"/>
                      <a:pt x="2783" y="11933"/>
                      <a:pt x="2837" y="11950"/>
                    </a:cubicBezTo>
                    <a:cubicBezTo>
                      <a:pt x="2857" y="11957"/>
                      <a:pt x="2877" y="11963"/>
                      <a:pt x="2897" y="11967"/>
                    </a:cubicBezTo>
                    <a:cubicBezTo>
                      <a:pt x="2921" y="11970"/>
                      <a:pt x="2944" y="11973"/>
                      <a:pt x="2964" y="11973"/>
                    </a:cubicBezTo>
                    <a:lnTo>
                      <a:pt x="3041" y="11973"/>
                    </a:lnTo>
                    <a:cubicBezTo>
                      <a:pt x="3074" y="11970"/>
                      <a:pt x="3108" y="11967"/>
                      <a:pt x="3138" y="11963"/>
                    </a:cubicBezTo>
                    <a:cubicBezTo>
                      <a:pt x="3198" y="11957"/>
                      <a:pt x="3259" y="11950"/>
                      <a:pt x="3315" y="11936"/>
                    </a:cubicBezTo>
                    <a:cubicBezTo>
                      <a:pt x="3446" y="11913"/>
                      <a:pt x="3576" y="11883"/>
                      <a:pt x="3707" y="11856"/>
                    </a:cubicBezTo>
                    <a:cubicBezTo>
                      <a:pt x="3833" y="11827"/>
                      <a:pt x="3957" y="11796"/>
                      <a:pt x="4085" y="11766"/>
                    </a:cubicBezTo>
                    <a:cubicBezTo>
                      <a:pt x="4145" y="11753"/>
                      <a:pt x="4205" y="11736"/>
                      <a:pt x="4265" y="11722"/>
                    </a:cubicBezTo>
                    <a:cubicBezTo>
                      <a:pt x="4325" y="11706"/>
                      <a:pt x="4386" y="11686"/>
                      <a:pt x="4446" y="11669"/>
                    </a:cubicBezTo>
                    <a:cubicBezTo>
                      <a:pt x="4559" y="11635"/>
                      <a:pt x="4673" y="11595"/>
                      <a:pt x="4787" y="11555"/>
                    </a:cubicBezTo>
                    <a:cubicBezTo>
                      <a:pt x="4847" y="11535"/>
                      <a:pt x="4911" y="11512"/>
                      <a:pt x="4971" y="11492"/>
                    </a:cubicBezTo>
                    <a:cubicBezTo>
                      <a:pt x="5034" y="11469"/>
                      <a:pt x="5098" y="11448"/>
                      <a:pt x="5161" y="11428"/>
                    </a:cubicBezTo>
                    <a:cubicBezTo>
                      <a:pt x="5275" y="11391"/>
                      <a:pt x="5386" y="11358"/>
                      <a:pt x="5496" y="11321"/>
                    </a:cubicBezTo>
                    <a:cubicBezTo>
                      <a:pt x="5616" y="11281"/>
                      <a:pt x="5733" y="11245"/>
                      <a:pt x="5854" y="11200"/>
                    </a:cubicBezTo>
                    <a:cubicBezTo>
                      <a:pt x="6094" y="11117"/>
                      <a:pt x="6335" y="11030"/>
                      <a:pt x="6576" y="10947"/>
                    </a:cubicBezTo>
                    <a:lnTo>
                      <a:pt x="6666" y="10916"/>
                    </a:lnTo>
                    <a:cubicBezTo>
                      <a:pt x="6753" y="10887"/>
                      <a:pt x="6840" y="10856"/>
                      <a:pt x="6924" y="10823"/>
                    </a:cubicBezTo>
                    <a:cubicBezTo>
                      <a:pt x="7041" y="10776"/>
                      <a:pt x="7158" y="10726"/>
                      <a:pt x="7278" y="10683"/>
                    </a:cubicBezTo>
                    <a:cubicBezTo>
                      <a:pt x="7392" y="10639"/>
                      <a:pt x="7506" y="10595"/>
                      <a:pt x="7620" y="10549"/>
                    </a:cubicBezTo>
                    <a:cubicBezTo>
                      <a:pt x="7676" y="10525"/>
                      <a:pt x="7733" y="10502"/>
                      <a:pt x="7790" y="10478"/>
                    </a:cubicBezTo>
                    <a:cubicBezTo>
                      <a:pt x="7840" y="10458"/>
                      <a:pt x="7894" y="10438"/>
                      <a:pt x="7944" y="10418"/>
                    </a:cubicBezTo>
                    <a:cubicBezTo>
                      <a:pt x="8058" y="10368"/>
                      <a:pt x="8171" y="10322"/>
                      <a:pt x="8288" y="10274"/>
                    </a:cubicBezTo>
                    <a:cubicBezTo>
                      <a:pt x="8405" y="10231"/>
                      <a:pt x="8519" y="10187"/>
                      <a:pt x="8632" y="10141"/>
                    </a:cubicBezTo>
                    <a:cubicBezTo>
                      <a:pt x="8689" y="10117"/>
                      <a:pt x="8746" y="10094"/>
                      <a:pt x="8803" y="10067"/>
                    </a:cubicBezTo>
                    <a:cubicBezTo>
                      <a:pt x="8860" y="10044"/>
                      <a:pt x="8917" y="10024"/>
                      <a:pt x="8974" y="10000"/>
                    </a:cubicBezTo>
                    <a:cubicBezTo>
                      <a:pt x="9031" y="9976"/>
                      <a:pt x="9088" y="9953"/>
                      <a:pt x="9145" y="9927"/>
                    </a:cubicBezTo>
                    <a:cubicBezTo>
                      <a:pt x="9202" y="9903"/>
                      <a:pt x="9262" y="9880"/>
                      <a:pt x="9319" y="9856"/>
                    </a:cubicBezTo>
                    <a:cubicBezTo>
                      <a:pt x="9399" y="9826"/>
                      <a:pt x="9479" y="9789"/>
                      <a:pt x="9563" y="9756"/>
                    </a:cubicBezTo>
                    <a:cubicBezTo>
                      <a:pt x="9600" y="9740"/>
                      <a:pt x="9640" y="9723"/>
                      <a:pt x="9680" y="9703"/>
                    </a:cubicBezTo>
                    <a:lnTo>
                      <a:pt x="9800" y="9642"/>
                    </a:lnTo>
                    <a:cubicBezTo>
                      <a:pt x="9853" y="9615"/>
                      <a:pt x="9904" y="9595"/>
                      <a:pt x="9954" y="9565"/>
                    </a:cubicBezTo>
                    <a:cubicBezTo>
                      <a:pt x="9977" y="9552"/>
                      <a:pt x="10001" y="9539"/>
                      <a:pt x="10021" y="9525"/>
                    </a:cubicBezTo>
                    <a:cubicBezTo>
                      <a:pt x="10034" y="9519"/>
                      <a:pt x="10048" y="9508"/>
                      <a:pt x="10057" y="9499"/>
                    </a:cubicBezTo>
                    <a:cubicBezTo>
                      <a:pt x="10077" y="9482"/>
                      <a:pt x="10101" y="9465"/>
                      <a:pt x="10114" y="9445"/>
                    </a:cubicBezTo>
                    <a:cubicBezTo>
                      <a:pt x="10128" y="9428"/>
                      <a:pt x="10137" y="9408"/>
                      <a:pt x="10151" y="9391"/>
                    </a:cubicBezTo>
                    <a:cubicBezTo>
                      <a:pt x="10158" y="9378"/>
                      <a:pt x="10165" y="9351"/>
                      <a:pt x="10168" y="9338"/>
                    </a:cubicBezTo>
                    <a:lnTo>
                      <a:pt x="10174" y="9321"/>
                    </a:lnTo>
                    <a:cubicBezTo>
                      <a:pt x="10182" y="9298"/>
                      <a:pt x="10182" y="9268"/>
                      <a:pt x="10185" y="9241"/>
                    </a:cubicBezTo>
                    <a:cubicBezTo>
                      <a:pt x="10191" y="9178"/>
                      <a:pt x="10194" y="9114"/>
                      <a:pt x="10191" y="9047"/>
                    </a:cubicBezTo>
                    <a:cubicBezTo>
                      <a:pt x="10188" y="8990"/>
                      <a:pt x="10188" y="8933"/>
                      <a:pt x="10182" y="8877"/>
                    </a:cubicBezTo>
                    <a:cubicBezTo>
                      <a:pt x="10171" y="8820"/>
                      <a:pt x="10165" y="8763"/>
                      <a:pt x="10154" y="8703"/>
                    </a:cubicBezTo>
                    <a:cubicBezTo>
                      <a:pt x="10141" y="8589"/>
                      <a:pt x="10125" y="8475"/>
                      <a:pt x="10101" y="8365"/>
                    </a:cubicBezTo>
                    <a:cubicBezTo>
                      <a:pt x="10077" y="8238"/>
                      <a:pt x="10044" y="8114"/>
                      <a:pt x="10014" y="7990"/>
                    </a:cubicBezTo>
                    <a:cubicBezTo>
                      <a:pt x="9981" y="7866"/>
                      <a:pt x="9947" y="7743"/>
                      <a:pt x="9907" y="7622"/>
                    </a:cubicBezTo>
                    <a:cubicBezTo>
                      <a:pt x="9830" y="7375"/>
                      <a:pt x="9750" y="7131"/>
                      <a:pt x="9670" y="6886"/>
                    </a:cubicBezTo>
                    <a:cubicBezTo>
                      <a:pt x="9509" y="6405"/>
                      <a:pt x="9342" y="5927"/>
                      <a:pt x="9178" y="5445"/>
                    </a:cubicBezTo>
                    <a:cubicBezTo>
                      <a:pt x="9138" y="5331"/>
                      <a:pt x="9101" y="5221"/>
                      <a:pt x="9061" y="5107"/>
                    </a:cubicBezTo>
                    <a:cubicBezTo>
                      <a:pt x="9021" y="4990"/>
                      <a:pt x="8984" y="4876"/>
                      <a:pt x="8941" y="4763"/>
                    </a:cubicBezTo>
                    <a:cubicBezTo>
                      <a:pt x="8847" y="4518"/>
                      <a:pt x="8753" y="4271"/>
                      <a:pt x="8663" y="4024"/>
                    </a:cubicBezTo>
                    <a:cubicBezTo>
                      <a:pt x="8579" y="3796"/>
                      <a:pt x="8502" y="3569"/>
                      <a:pt x="8422" y="3342"/>
                    </a:cubicBezTo>
                    <a:cubicBezTo>
                      <a:pt x="8379" y="3218"/>
                      <a:pt x="8339" y="3094"/>
                      <a:pt x="8288" y="2973"/>
                    </a:cubicBezTo>
                    <a:cubicBezTo>
                      <a:pt x="8242" y="2863"/>
                      <a:pt x="8195" y="2752"/>
                      <a:pt x="8148" y="2642"/>
                    </a:cubicBezTo>
                    <a:cubicBezTo>
                      <a:pt x="8044" y="2411"/>
                      <a:pt x="7937" y="2181"/>
                      <a:pt x="7847" y="1947"/>
                    </a:cubicBezTo>
                    <a:cubicBezTo>
                      <a:pt x="7827" y="1894"/>
                      <a:pt x="7807" y="1837"/>
                      <a:pt x="7790" y="1783"/>
                    </a:cubicBezTo>
                    <a:cubicBezTo>
                      <a:pt x="7766" y="1723"/>
                      <a:pt x="7743" y="1659"/>
                      <a:pt x="7720" y="1599"/>
                    </a:cubicBezTo>
                    <a:cubicBezTo>
                      <a:pt x="7700" y="1545"/>
                      <a:pt x="7676" y="1492"/>
                      <a:pt x="7653" y="1435"/>
                    </a:cubicBezTo>
                    <a:cubicBezTo>
                      <a:pt x="7633" y="1385"/>
                      <a:pt x="7606" y="1335"/>
                      <a:pt x="7586" y="1284"/>
                    </a:cubicBezTo>
                    <a:cubicBezTo>
                      <a:pt x="7536" y="1167"/>
                      <a:pt x="7479" y="1057"/>
                      <a:pt x="7428" y="943"/>
                    </a:cubicBezTo>
                    <a:cubicBezTo>
                      <a:pt x="7405" y="893"/>
                      <a:pt x="7385" y="840"/>
                      <a:pt x="7365" y="786"/>
                    </a:cubicBezTo>
                    <a:cubicBezTo>
                      <a:pt x="7345" y="736"/>
                      <a:pt x="7328" y="682"/>
                      <a:pt x="7305" y="633"/>
                    </a:cubicBezTo>
                    <a:cubicBezTo>
                      <a:pt x="7282" y="585"/>
                      <a:pt x="7258" y="539"/>
                      <a:pt x="7238" y="489"/>
                    </a:cubicBezTo>
                    <a:cubicBezTo>
                      <a:pt x="7218" y="442"/>
                      <a:pt x="7201" y="395"/>
                      <a:pt x="7181" y="348"/>
                    </a:cubicBezTo>
                    <a:cubicBezTo>
                      <a:pt x="7158" y="288"/>
                      <a:pt x="7131" y="228"/>
                      <a:pt x="7101" y="171"/>
                    </a:cubicBezTo>
                    <a:cubicBezTo>
                      <a:pt x="7091" y="154"/>
                      <a:pt x="7081" y="141"/>
                      <a:pt x="7071" y="124"/>
                    </a:cubicBezTo>
                    <a:cubicBezTo>
                      <a:pt x="7054" y="100"/>
                      <a:pt x="7038" y="77"/>
                      <a:pt x="7018" y="57"/>
                    </a:cubicBezTo>
                    <a:cubicBezTo>
                      <a:pt x="7001" y="43"/>
                      <a:pt x="6971" y="31"/>
                      <a:pt x="6951" y="20"/>
                    </a:cubicBezTo>
                    <a:cubicBezTo>
                      <a:pt x="6926" y="8"/>
                      <a:pt x="6897" y="1"/>
                      <a:pt x="6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3" name="Google Shape;1423;p33"/>
              <p:cNvSpPr/>
              <p:nvPr/>
            </p:nvSpPr>
            <p:spPr>
              <a:xfrm>
                <a:off x="7926737" y="1409944"/>
                <a:ext cx="424321" cy="149694"/>
              </a:xfrm>
              <a:custGeom>
                <a:avLst/>
                <a:gdLst/>
                <a:ahLst/>
                <a:cxnLst/>
                <a:rect l="l" t="t" r="r" b="b"/>
                <a:pathLst>
                  <a:path w="5918" h="2088" extrusionOk="0">
                    <a:moveTo>
                      <a:pt x="5576" y="1"/>
                    </a:moveTo>
                    <a:cubicBezTo>
                      <a:pt x="5566" y="1"/>
                      <a:pt x="5556" y="1"/>
                      <a:pt x="5546" y="4"/>
                    </a:cubicBezTo>
                    <a:cubicBezTo>
                      <a:pt x="5506" y="8"/>
                      <a:pt x="5469" y="18"/>
                      <a:pt x="5429" y="28"/>
                    </a:cubicBezTo>
                    <a:cubicBezTo>
                      <a:pt x="5396" y="38"/>
                      <a:pt x="5359" y="48"/>
                      <a:pt x="5326" y="61"/>
                    </a:cubicBezTo>
                    <a:cubicBezTo>
                      <a:pt x="5306" y="68"/>
                      <a:pt x="5282" y="75"/>
                      <a:pt x="5261" y="81"/>
                    </a:cubicBezTo>
                    <a:cubicBezTo>
                      <a:pt x="5249" y="84"/>
                      <a:pt x="5238" y="88"/>
                      <a:pt x="5225" y="95"/>
                    </a:cubicBezTo>
                    <a:cubicBezTo>
                      <a:pt x="5158" y="121"/>
                      <a:pt x="5088" y="155"/>
                      <a:pt x="5021" y="185"/>
                    </a:cubicBezTo>
                    <a:cubicBezTo>
                      <a:pt x="4951" y="215"/>
                      <a:pt x="4877" y="242"/>
                      <a:pt x="4807" y="272"/>
                    </a:cubicBezTo>
                    <a:cubicBezTo>
                      <a:pt x="4667" y="325"/>
                      <a:pt x="4523" y="379"/>
                      <a:pt x="4379" y="430"/>
                    </a:cubicBezTo>
                    <a:cubicBezTo>
                      <a:pt x="4105" y="530"/>
                      <a:pt x="3827" y="623"/>
                      <a:pt x="3549" y="720"/>
                    </a:cubicBezTo>
                    <a:cubicBezTo>
                      <a:pt x="3463" y="747"/>
                      <a:pt x="3379" y="777"/>
                      <a:pt x="3295" y="807"/>
                    </a:cubicBezTo>
                    <a:cubicBezTo>
                      <a:pt x="3239" y="827"/>
                      <a:pt x="3185" y="847"/>
                      <a:pt x="3128" y="864"/>
                    </a:cubicBezTo>
                    <a:cubicBezTo>
                      <a:pt x="3061" y="887"/>
                      <a:pt x="2991" y="907"/>
                      <a:pt x="2921" y="927"/>
                    </a:cubicBezTo>
                    <a:cubicBezTo>
                      <a:pt x="2847" y="947"/>
                      <a:pt x="2773" y="971"/>
                      <a:pt x="2700" y="995"/>
                    </a:cubicBezTo>
                    <a:cubicBezTo>
                      <a:pt x="2402" y="1092"/>
                      <a:pt x="2108" y="1195"/>
                      <a:pt x="1814" y="1299"/>
                    </a:cubicBezTo>
                    <a:cubicBezTo>
                      <a:pt x="1526" y="1402"/>
                      <a:pt x="1235" y="1503"/>
                      <a:pt x="944" y="1606"/>
                    </a:cubicBezTo>
                    <a:cubicBezTo>
                      <a:pt x="803" y="1657"/>
                      <a:pt x="666" y="1717"/>
                      <a:pt x="526" y="1770"/>
                    </a:cubicBezTo>
                    <a:cubicBezTo>
                      <a:pt x="453" y="1801"/>
                      <a:pt x="379" y="1827"/>
                      <a:pt x="305" y="1858"/>
                    </a:cubicBezTo>
                    <a:cubicBezTo>
                      <a:pt x="238" y="1884"/>
                      <a:pt x="175" y="1918"/>
                      <a:pt x="108" y="1947"/>
                    </a:cubicBezTo>
                    <a:cubicBezTo>
                      <a:pt x="84" y="1958"/>
                      <a:pt x="61" y="1968"/>
                      <a:pt x="38" y="1978"/>
                    </a:cubicBezTo>
                    <a:cubicBezTo>
                      <a:pt x="24" y="1984"/>
                      <a:pt x="14" y="1995"/>
                      <a:pt x="8" y="2008"/>
                    </a:cubicBezTo>
                    <a:cubicBezTo>
                      <a:pt x="1" y="2021"/>
                      <a:pt x="1" y="2035"/>
                      <a:pt x="4" y="2048"/>
                    </a:cubicBezTo>
                    <a:cubicBezTo>
                      <a:pt x="12" y="2072"/>
                      <a:pt x="36" y="2088"/>
                      <a:pt x="58" y="2088"/>
                    </a:cubicBezTo>
                    <a:cubicBezTo>
                      <a:pt x="64" y="2088"/>
                      <a:pt x="69" y="2087"/>
                      <a:pt x="75" y="2085"/>
                    </a:cubicBezTo>
                    <a:cubicBezTo>
                      <a:pt x="152" y="2055"/>
                      <a:pt x="229" y="2025"/>
                      <a:pt x="302" y="1995"/>
                    </a:cubicBezTo>
                    <a:cubicBezTo>
                      <a:pt x="376" y="1964"/>
                      <a:pt x="450" y="1935"/>
                      <a:pt x="523" y="1907"/>
                    </a:cubicBezTo>
                    <a:cubicBezTo>
                      <a:pt x="663" y="1850"/>
                      <a:pt x="803" y="1790"/>
                      <a:pt x="944" y="1737"/>
                    </a:cubicBezTo>
                    <a:cubicBezTo>
                      <a:pt x="1015" y="1714"/>
                      <a:pt x="1081" y="1690"/>
                      <a:pt x="1152" y="1667"/>
                    </a:cubicBezTo>
                    <a:cubicBezTo>
                      <a:pt x="1228" y="1640"/>
                      <a:pt x="1305" y="1617"/>
                      <a:pt x="1382" y="1589"/>
                    </a:cubicBezTo>
                    <a:cubicBezTo>
                      <a:pt x="1523" y="1540"/>
                      <a:pt x="1666" y="1493"/>
                      <a:pt x="1810" y="1443"/>
                    </a:cubicBezTo>
                    <a:cubicBezTo>
                      <a:pt x="2101" y="1342"/>
                      <a:pt x="2392" y="1242"/>
                      <a:pt x="2687" y="1152"/>
                    </a:cubicBezTo>
                    <a:cubicBezTo>
                      <a:pt x="2760" y="1128"/>
                      <a:pt x="2833" y="1105"/>
                      <a:pt x="2907" y="1085"/>
                    </a:cubicBezTo>
                    <a:cubicBezTo>
                      <a:pt x="2984" y="1061"/>
                      <a:pt x="3058" y="1041"/>
                      <a:pt x="3131" y="1018"/>
                    </a:cubicBezTo>
                    <a:cubicBezTo>
                      <a:pt x="3188" y="1001"/>
                      <a:pt x="3245" y="984"/>
                      <a:pt x="3299" y="964"/>
                    </a:cubicBezTo>
                    <a:cubicBezTo>
                      <a:pt x="3315" y="958"/>
                      <a:pt x="3332" y="951"/>
                      <a:pt x="3349" y="947"/>
                    </a:cubicBezTo>
                    <a:cubicBezTo>
                      <a:pt x="3415" y="924"/>
                      <a:pt x="3480" y="901"/>
                      <a:pt x="3546" y="878"/>
                    </a:cubicBezTo>
                    <a:cubicBezTo>
                      <a:pt x="3824" y="780"/>
                      <a:pt x="4102" y="683"/>
                      <a:pt x="4383" y="586"/>
                    </a:cubicBezTo>
                    <a:cubicBezTo>
                      <a:pt x="4526" y="533"/>
                      <a:pt x="4673" y="483"/>
                      <a:pt x="4820" y="433"/>
                    </a:cubicBezTo>
                    <a:cubicBezTo>
                      <a:pt x="4891" y="410"/>
                      <a:pt x="4960" y="382"/>
                      <a:pt x="5031" y="356"/>
                    </a:cubicBezTo>
                    <a:cubicBezTo>
                      <a:pt x="5098" y="332"/>
                      <a:pt x="5165" y="305"/>
                      <a:pt x="5232" y="279"/>
                    </a:cubicBezTo>
                    <a:cubicBezTo>
                      <a:pt x="5289" y="255"/>
                      <a:pt x="5346" y="235"/>
                      <a:pt x="5402" y="219"/>
                    </a:cubicBezTo>
                    <a:cubicBezTo>
                      <a:pt x="5453" y="198"/>
                      <a:pt x="5506" y="182"/>
                      <a:pt x="5559" y="169"/>
                    </a:cubicBezTo>
                    <a:cubicBezTo>
                      <a:pt x="5573" y="165"/>
                      <a:pt x="5587" y="165"/>
                      <a:pt x="5599" y="165"/>
                    </a:cubicBezTo>
                    <a:lnTo>
                      <a:pt x="5619" y="169"/>
                    </a:lnTo>
                    <a:cubicBezTo>
                      <a:pt x="5630" y="172"/>
                      <a:pt x="5636" y="175"/>
                      <a:pt x="5647" y="178"/>
                    </a:cubicBezTo>
                    <a:lnTo>
                      <a:pt x="5660" y="198"/>
                    </a:lnTo>
                    <a:cubicBezTo>
                      <a:pt x="5673" y="212"/>
                      <a:pt x="5683" y="222"/>
                      <a:pt x="5690" y="239"/>
                    </a:cubicBezTo>
                    <a:cubicBezTo>
                      <a:pt x="5700" y="259"/>
                      <a:pt x="5710" y="282"/>
                      <a:pt x="5717" y="302"/>
                    </a:cubicBezTo>
                    <a:cubicBezTo>
                      <a:pt x="5723" y="325"/>
                      <a:pt x="5730" y="349"/>
                      <a:pt x="5733" y="369"/>
                    </a:cubicBezTo>
                    <a:cubicBezTo>
                      <a:pt x="5747" y="433"/>
                      <a:pt x="5757" y="496"/>
                      <a:pt x="5767" y="556"/>
                    </a:cubicBezTo>
                    <a:cubicBezTo>
                      <a:pt x="5770" y="580"/>
                      <a:pt x="5777" y="597"/>
                      <a:pt x="5794" y="610"/>
                    </a:cubicBezTo>
                    <a:cubicBezTo>
                      <a:pt x="5807" y="620"/>
                      <a:pt x="5827" y="626"/>
                      <a:pt x="5847" y="626"/>
                    </a:cubicBezTo>
                    <a:cubicBezTo>
                      <a:pt x="5863" y="626"/>
                      <a:pt x="5884" y="617"/>
                      <a:pt x="5897" y="600"/>
                    </a:cubicBezTo>
                    <a:cubicBezTo>
                      <a:pt x="5908" y="586"/>
                      <a:pt x="5917" y="566"/>
                      <a:pt x="5914" y="550"/>
                    </a:cubicBezTo>
                    <a:cubicBezTo>
                      <a:pt x="5908" y="506"/>
                      <a:pt x="5900" y="463"/>
                      <a:pt x="5891" y="419"/>
                    </a:cubicBezTo>
                    <a:cubicBezTo>
                      <a:pt x="5884" y="376"/>
                      <a:pt x="5877" y="336"/>
                      <a:pt x="5867" y="296"/>
                    </a:cubicBezTo>
                    <a:cubicBezTo>
                      <a:pt x="5860" y="259"/>
                      <a:pt x="5847" y="222"/>
                      <a:pt x="5834" y="185"/>
                    </a:cubicBezTo>
                    <a:cubicBezTo>
                      <a:pt x="5823" y="158"/>
                      <a:pt x="5810" y="132"/>
                      <a:pt x="5790" y="109"/>
                    </a:cubicBezTo>
                    <a:lnTo>
                      <a:pt x="5777" y="88"/>
                    </a:lnTo>
                    <a:cubicBezTo>
                      <a:pt x="5760" y="64"/>
                      <a:pt x="5737" y="44"/>
                      <a:pt x="5710" y="31"/>
                    </a:cubicBezTo>
                    <a:cubicBezTo>
                      <a:pt x="5700" y="28"/>
                      <a:pt x="5690" y="24"/>
                      <a:pt x="5680" y="21"/>
                    </a:cubicBezTo>
                    <a:cubicBezTo>
                      <a:pt x="5667" y="15"/>
                      <a:pt x="5650" y="11"/>
                      <a:pt x="5636" y="8"/>
                    </a:cubicBezTo>
                    <a:cubicBezTo>
                      <a:pt x="5623" y="1"/>
                      <a:pt x="5603" y="1"/>
                      <a:pt x="55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4" name="Google Shape;1424;p33"/>
              <p:cNvSpPr/>
              <p:nvPr/>
            </p:nvSpPr>
            <p:spPr>
              <a:xfrm>
                <a:off x="7888449" y="1571825"/>
                <a:ext cx="218470" cy="686599"/>
              </a:xfrm>
              <a:custGeom>
                <a:avLst/>
                <a:gdLst/>
                <a:ahLst/>
                <a:cxnLst/>
                <a:rect l="l" t="t" r="r" b="b"/>
                <a:pathLst>
                  <a:path w="3047" h="9577" extrusionOk="0">
                    <a:moveTo>
                      <a:pt x="135" y="1"/>
                    </a:moveTo>
                    <a:cubicBezTo>
                      <a:pt x="121" y="1"/>
                      <a:pt x="107" y="3"/>
                      <a:pt x="93" y="7"/>
                    </a:cubicBezTo>
                    <a:cubicBezTo>
                      <a:pt x="60" y="21"/>
                      <a:pt x="33" y="44"/>
                      <a:pt x="16" y="78"/>
                    </a:cubicBezTo>
                    <a:cubicBezTo>
                      <a:pt x="0" y="111"/>
                      <a:pt x="0" y="145"/>
                      <a:pt x="10" y="181"/>
                    </a:cubicBezTo>
                    <a:cubicBezTo>
                      <a:pt x="24" y="234"/>
                      <a:pt x="40" y="288"/>
                      <a:pt x="53" y="342"/>
                    </a:cubicBezTo>
                    <a:cubicBezTo>
                      <a:pt x="67" y="395"/>
                      <a:pt x="81" y="452"/>
                      <a:pt x="97" y="506"/>
                    </a:cubicBezTo>
                    <a:cubicBezTo>
                      <a:pt x="133" y="620"/>
                      <a:pt x="174" y="730"/>
                      <a:pt x="207" y="844"/>
                    </a:cubicBezTo>
                    <a:cubicBezTo>
                      <a:pt x="244" y="961"/>
                      <a:pt x="277" y="1074"/>
                      <a:pt x="314" y="1188"/>
                    </a:cubicBezTo>
                    <a:cubicBezTo>
                      <a:pt x="357" y="1312"/>
                      <a:pt x="398" y="1432"/>
                      <a:pt x="438" y="1556"/>
                    </a:cubicBezTo>
                    <a:cubicBezTo>
                      <a:pt x="475" y="1666"/>
                      <a:pt x="508" y="1776"/>
                      <a:pt x="542" y="1887"/>
                    </a:cubicBezTo>
                    <a:cubicBezTo>
                      <a:pt x="578" y="2011"/>
                      <a:pt x="612" y="2131"/>
                      <a:pt x="649" y="2255"/>
                    </a:cubicBezTo>
                    <a:cubicBezTo>
                      <a:pt x="719" y="2499"/>
                      <a:pt x="789" y="2743"/>
                      <a:pt x="863" y="2988"/>
                    </a:cubicBezTo>
                    <a:cubicBezTo>
                      <a:pt x="899" y="3114"/>
                      <a:pt x="939" y="3238"/>
                      <a:pt x="980" y="3365"/>
                    </a:cubicBezTo>
                    <a:cubicBezTo>
                      <a:pt x="1016" y="3479"/>
                      <a:pt x="1053" y="3590"/>
                      <a:pt x="1090" y="3706"/>
                    </a:cubicBezTo>
                    <a:cubicBezTo>
                      <a:pt x="1127" y="3823"/>
                      <a:pt x="1160" y="3940"/>
                      <a:pt x="1200" y="4058"/>
                    </a:cubicBezTo>
                    <a:cubicBezTo>
                      <a:pt x="1244" y="4184"/>
                      <a:pt x="1285" y="4312"/>
                      <a:pt x="1328" y="4439"/>
                    </a:cubicBezTo>
                    <a:cubicBezTo>
                      <a:pt x="1405" y="4673"/>
                      <a:pt x="1475" y="4907"/>
                      <a:pt x="1549" y="5141"/>
                    </a:cubicBezTo>
                    <a:cubicBezTo>
                      <a:pt x="1629" y="5385"/>
                      <a:pt x="1699" y="5629"/>
                      <a:pt x="1773" y="5877"/>
                    </a:cubicBezTo>
                    <a:cubicBezTo>
                      <a:pt x="1842" y="6118"/>
                      <a:pt x="1919" y="6359"/>
                      <a:pt x="1987" y="6603"/>
                    </a:cubicBezTo>
                    <a:cubicBezTo>
                      <a:pt x="2020" y="6723"/>
                      <a:pt x="2057" y="6844"/>
                      <a:pt x="2090" y="6964"/>
                    </a:cubicBezTo>
                    <a:cubicBezTo>
                      <a:pt x="2123" y="7084"/>
                      <a:pt x="2163" y="7208"/>
                      <a:pt x="2200" y="7328"/>
                    </a:cubicBezTo>
                    <a:cubicBezTo>
                      <a:pt x="2271" y="7566"/>
                      <a:pt x="2338" y="7804"/>
                      <a:pt x="2404" y="8040"/>
                    </a:cubicBezTo>
                    <a:cubicBezTo>
                      <a:pt x="2418" y="8101"/>
                      <a:pt x="2438" y="8161"/>
                      <a:pt x="2455" y="8221"/>
                    </a:cubicBezTo>
                    <a:cubicBezTo>
                      <a:pt x="2472" y="8275"/>
                      <a:pt x="2492" y="8329"/>
                      <a:pt x="2505" y="8382"/>
                    </a:cubicBezTo>
                    <a:cubicBezTo>
                      <a:pt x="2525" y="8442"/>
                      <a:pt x="2541" y="8506"/>
                      <a:pt x="2562" y="8562"/>
                    </a:cubicBezTo>
                    <a:cubicBezTo>
                      <a:pt x="2578" y="8622"/>
                      <a:pt x="2598" y="8679"/>
                      <a:pt x="2619" y="8739"/>
                    </a:cubicBezTo>
                    <a:cubicBezTo>
                      <a:pt x="2652" y="8837"/>
                      <a:pt x="2682" y="8934"/>
                      <a:pt x="2712" y="9031"/>
                    </a:cubicBezTo>
                    <a:cubicBezTo>
                      <a:pt x="2739" y="9118"/>
                      <a:pt x="2759" y="9208"/>
                      <a:pt x="2779" y="9295"/>
                    </a:cubicBezTo>
                    <a:cubicBezTo>
                      <a:pt x="2790" y="9352"/>
                      <a:pt x="2799" y="9409"/>
                      <a:pt x="2806" y="9469"/>
                    </a:cubicBezTo>
                    <a:cubicBezTo>
                      <a:pt x="2813" y="9499"/>
                      <a:pt x="2822" y="9525"/>
                      <a:pt x="2846" y="9549"/>
                    </a:cubicBezTo>
                    <a:cubicBezTo>
                      <a:pt x="2867" y="9567"/>
                      <a:pt x="2892" y="9576"/>
                      <a:pt x="2918" y="9576"/>
                    </a:cubicBezTo>
                    <a:cubicBezTo>
                      <a:pt x="2922" y="9576"/>
                      <a:pt x="2926" y="9576"/>
                      <a:pt x="2930" y="9576"/>
                    </a:cubicBezTo>
                    <a:cubicBezTo>
                      <a:pt x="2990" y="9573"/>
                      <a:pt x="3046" y="9516"/>
                      <a:pt x="3040" y="9452"/>
                    </a:cubicBezTo>
                    <a:cubicBezTo>
                      <a:pt x="3006" y="9188"/>
                      <a:pt x="2933" y="8934"/>
                      <a:pt x="2853" y="8679"/>
                    </a:cubicBezTo>
                    <a:cubicBezTo>
                      <a:pt x="2816" y="8562"/>
                      <a:pt x="2779" y="8442"/>
                      <a:pt x="2745" y="8321"/>
                    </a:cubicBezTo>
                    <a:cubicBezTo>
                      <a:pt x="2712" y="8208"/>
                      <a:pt x="2676" y="8094"/>
                      <a:pt x="2645" y="7980"/>
                    </a:cubicBezTo>
                    <a:cubicBezTo>
                      <a:pt x="2615" y="7864"/>
                      <a:pt x="2585" y="7743"/>
                      <a:pt x="2552" y="7629"/>
                    </a:cubicBezTo>
                    <a:cubicBezTo>
                      <a:pt x="2518" y="7506"/>
                      <a:pt x="2484" y="7385"/>
                      <a:pt x="2452" y="7265"/>
                    </a:cubicBezTo>
                    <a:cubicBezTo>
                      <a:pt x="2381" y="7017"/>
                      <a:pt x="2314" y="6767"/>
                      <a:pt x="2248" y="6519"/>
                    </a:cubicBezTo>
                    <a:cubicBezTo>
                      <a:pt x="2180" y="6279"/>
                      <a:pt x="2110" y="6044"/>
                      <a:pt x="2043" y="5807"/>
                    </a:cubicBezTo>
                    <a:cubicBezTo>
                      <a:pt x="1973" y="5559"/>
                      <a:pt x="1903" y="5311"/>
                      <a:pt x="1830" y="5067"/>
                    </a:cubicBezTo>
                    <a:cubicBezTo>
                      <a:pt x="1759" y="4830"/>
                      <a:pt x="1689" y="4593"/>
                      <a:pt x="1612" y="4359"/>
                    </a:cubicBezTo>
                    <a:cubicBezTo>
                      <a:pt x="1572" y="4228"/>
                      <a:pt x="1532" y="4101"/>
                      <a:pt x="1488" y="3974"/>
                    </a:cubicBezTo>
                    <a:cubicBezTo>
                      <a:pt x="1451" y="3857"/>
                      <a:pt x="1421" y="3743"/>
                      <a:pt x="1385" y="3626"/>
                    </a:cubicBezTo>
                    <a:cubicBezTo>
                      <a:pt x="1308" y="3389"/>
                      <a:pt x="1228" y="3151"/>
                      <a:pt x="1150" y="2911"/>
                    </a:cubicBezTo>
                    <a:cubicBezTo>
                      <a:pt x="1073" y="2667"/>
                      <a:pt x="1000" y="2419"/>
                      <a:pt x="923" y="2175"/>
                    </a:cubicBezTo>
                    <a:cubicBezTo>
                      <a:pt x="883" y="2051"/>
                      <a:pt x="846" y="1930"/>
                      <a:pt x="809" y="1810"/>
                    </a:cubicBezTo>
                    <a:cubicBezTo>
                      <a:pt x="776" y="1699"/>
                      <a:pt x="739" y="1589"/>
                      <a:pt x="703" y="1483"/>
                    </a:cubicBezTo>
                    <a:cubicBezTo>
                      <a:pt x="658" y="1362"/>
                      <a:pt x="618" y="1242"/>
                      <a:pt x="578" y="1121"/>
                    </a:cubicBezTo>
                    <a:cubicBezTo>
                      <a:pt x="538" y="1004"/>
                      <a:pt x="505" y="887"/>
                      <a:pt x="471" y="773"/>
                    </a:cubicBezTo>
                    <a:cubicBezTo>
                      <a:pt x="438" y="653"/>
                      <a:pt x="402" y="539"/>
                      <a:pt x="361" y="422"/>
                    </a:cubicBezTo>
                    <a:cubicBezTo>
                      <a:pt x="345" y="369"/>
                      <a:pt x="331" y="315"/>
                      <a:pt x="314" y="259"/>
                    </a:cubicBezTo>
                    <a:cubicBezTo>
                      <a:pt x="301" y="205"/>
                      <a:pt x="288" y="148"/>
                      <a:pt x="268" y="94"/>
                    </a:cubicBezTo>
                    <a:cubicBezTo>
                      <a:pt x="249" y="38"/>
                      <a:pt x="193" y="1"/>
                      <a:pt x="1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5" name="Google Shape;1425;p33"/>
              <p:cNvSpPr/>
              <p:nvPr/>
            </p:nvSpPr>
            <p:spPr>
              <a:xfrm>
                <a:off x="8020807" y="2155689"/>
                <a:ext cx="30257" cy="26956"/>
              </a:xfrm>
              <a:custGeom>
                <a:avLst/>
                <a:gdLst/>
                <a:ahLst/>
                <a:cxnLst/>
                <a:rect l="l" t="t" r="r" b="b"/>
                <a:pathLst>
                  <a:path w="422" h="376" extrusionOk="0">
                    <a:moveTo>
                      <a:pt x="210" y="0"/>
                    </a:moveTo>
                    <a:cubicBezTo>
                      <a:pt x="190" y="0"/>
                      <a:pt x="170" y="4"/>
                      <a:pt x="150" y="10"/>
                    </a:cubicBezTo>
                    <a:cubicBezTo>
                      <a:pt x="53" y="44"/>
                      <a:pt x="0" y="154"/>
                      <a:pt x="33" y="251"/>
                    </a:cubicBezTo>
                    <a:cubicBezTo>
                      <a:pt x="60" y="328"/>
                      <a:pt x="134" y="375"/>
                      <a:pt x="213" y="375"/>
                    </a:cubicBezTo>
                    <a:cubicBezTo>
                      <a:pt x="233" y="375"/>
                      <a:pt x="254" y="372"/>
                      <a:pt x="274" y="365"/>
                    </a:cubicBezTo>
                    <a:cubicBezTo>
                      <a:pt x="368" y="331"/>
                      <a:pt x="422" y="225"/>
                      <a:pt x="388" y="128"/>
                    </a:cubicBezTo>
                    <a:cubicBezTo>
                      <a:pt x="361" y="50"/>
                      <a:pt x="288" y="0"/>
                      <a:pt x="2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6" name="Google Shape;1426;p33"/>
              <p:cNvSpPr/>
              <p:nvPr/>
            </p:nvSpPr>
            <p:spPr>
              <a:xfrm>
                <a:off x="7990550" y="2051376"/>
                <a:ext cx="30042" cy="2688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375" extrusionOk="0">
                    <a:moveTo>
                      <a:pt x="208" y="1"/>
                    </a:moveTo>
                    <a:cubicBezTo>
                      <a:pt x="188" y="1"/>
                      <a:pt x="168" y="4"/>
                      <a:pt x="148" y="11"/>
                    </a:cubicBezTo>
                    <a:cubicBezTo>
                      <a:pt x="51" y="44"/>
                      <a:pt x="1" y="151"/>
                      <a:pt x="34" y="248"/>
                    </a:cubicBezTo>
                    <a:cubicBezTo>
                      <a:pt x="58" y="325"/>
                      <a:pt x="133" y="375"/>
                      <a:pt x="210" y="375"/>
                    </a:cubicBezTo>
                    <a:cubicBezTo>
                      <a:pt x="229" y="375"/>
                      <a:pt x="249" y="372"/>
                      <a:pt x="268" y="365"/>
                    </a:cubicBezTo>
                    <a:cubicBezTo>
                      <a:pt x="365" y="332"/>
                      <a:pt x="418" y="221"/>
                      <a:pt x="385" y="127"/>
                    </a:cubicBezTo>
                    <a:cubicBezTo>
                      <a:pt x="359" y="51"/>
                      <a:pt x="285" y="1"/>
                      <a:pt x="2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7" name="Google Shape;1427;p33"/>
              <p:cNvSpPr/>
              <p:nvPr/>
            </p:nvSpPr>
            <p:spPr>
              <a:xfrm>
                <a:off x="7959862" y="1947996"/>
                <a:ext cx="33125" cy="29466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11" extrusionOk="0">
                    <a:moveTo>
                      <a:pt x="231" y="0"/>
                    </a:moveTo>
                    <a:cubicBezTo>
                      <a:pt x="209" y="0"/>
                      <a:pt x="186" y="4"/>
                      <a:pt x="164" y="11"/>
                    </a:cubicBezTo>
                    <a:cubicBezTo>
                      <a:pt x="61" y="48"/>
                      <a:pt x="0" y="169"/>
                      <a:pt x="37" y="272"/>
                    </a:cubicBezTo>
                    <a:cubicBezTo>
                      <a:pt x="67" y="357"/>
                      <a:pt x="148" y="410"/>
                      <a:pt x="233" y="410"/>
                    </a:cubicBezTo>
                    <a:cubicBezTo>
                      <a:pt x="255" y="410"/>
                      <a:pt x="277" y="407"/>
                      <a:pt x="298" y="399"/>
                    </a:cubicBezTo>
                    <a:cubicBezTo>
                      <a:pt x="405" y="362"/>
                      <a:pt x="462" y="245"/>
                      <a:pt x="425" y="138"/>
                    </a:cubicBezTo>
                    <a:cubicBezTo>
                      <a:pt x="396" y="53"/>
                      <a:pt x="317" y="0"/>
                      <a:pt x="2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8" name="Google Shape;1428;p33"/>
              <p:cNvSpPr/>
              <p:nvPr/>
            </p:nvSpPr>
            <p:spPr>
              <a:xfrm>
                <a:off x="7937062" y="1851498"/>
                <a:ext cx="26959" cy="23874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33" extrusionOk="0">
                    <a:moveTo>
                      <a:pt x="189" y="0"/>
                    </a:moveTo>
                    <a:cubicBezTo>
                      <a:pt x="171" y="0"/>
                      <a:pt x="153" y="3"/>
                      <a:pt x="135" y="10"/>
                    </a:cubicBezTo>
                    <a:cubicBezTo>
                      <a:pt x="48" y="39"/>
                      <a:pt x="1" y="136"/>
                      <a:pt x="31" y="220"/>
                    </a:cubicBezTo>
                    <a:cubicBezTo>
                      <a:pt x="55" y="289"/>
                      <a:pt x="121" y="333"/>
                      <a:pt x="191" y="333"/>
                    </a:cubicBezTo>
                    <a:cubicBezTo>
                      <a:pt x="209" y="333"/>
                      <a:pt x="227" y="330"/>
                      <a:pt x="245" y="324"/>
                    </a:cubicBezTo>
                    <a:cubicBezTo>
                      <a:pt x="329" y="294"/>
                      <a:pt x="375" y="197"/>
                      <a:pt x="349" y="113"/>
                    </a:cubicBezTo>
                    <a:cubicBezTo>
                      <a:pt x="325" y="44"/>
                      <a:pt x="259" y="0"/>
                      <a:pt x="1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9" name="Google Shape;1429;p33"/>
              <p:cNvSpPr/>
              <p:nvPr/>
            </p:nvSpPr>
            <p:spPr>
              <a:xfrm>
                <a:off x="7910963" y="1759588"/>
                <a:ext cx="28106" cy="25164"/>
              </a:xfrm>
              <a:custGeom>
                <a:avLst/>
                <a:gdLst/>
                <a:ahLst/>
                <a:cxnLst/>
                <a:rect l="l" t="t" r="r" b="b"/>
                <a:pathLst>
                  <a:path w="392" h="351" extrusionOk="0">
                    <a:moveTo>
                      <a:pt x="196" y="0"/>
                    </a:moveTo>
                    <a:cubicBezTo>
                      <a:pt x="176" y="0"/>
                      <a:pt x="157" y="3"/>
                      <a:pt x="137" y="11"/>
                    </a:cubicBezTo>
                    <a:cubicBezTo>
                      <a:pt x="47" y="40"/>
                      <a:pt x="0" y="141"/>
                      <a:pt x="31" y="231"/>
                    </a:cubicBezTo>
                    <a:cubicBezTo>
                      <a:pt x="54" y="303"/>
                      <a:pt x="124" y="350"/>
                      <a:pt x="197" y="350"/>
                    </a:cubicBezTo>
                    <a:cubicBezTo>
                      <a:pt x="215" y="350"/>
                      <a:pt x="233" y="347"/>
                      <a:pt x="251" y="341"/>
                    </a:cubicBezTo>
                    <a:cubicBezTo>
                      <a:pt x="341" y="308"/>
                      <a:pt x="392" y="208"/>
                      <a:pt x="361" y="117"/>
                    </a:cubicBezTo>
                    <a:cubicBezTo>
                      <a:pt x="335" y="47"/>
                      <a:pt x="268" y="0"/>
                      <a:pt x="1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0" name="Google Shape;1430;p33"/>
              <p:cNvSpPr/>
              <p:nvPr/>
            </p:nvSpPr>
            <p:spPr>
              <a:xfrm>
                <a:off x="7885581" y="1666173"/>
                <a:ext cx="26888" cy="24160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37" extrusionOk="0">
                    <a:moveTo>
                      <a:pt x="184" y="0"/>
                    </a:moveTo>
                    <a:cubicBezTo>
                      <a:pt x="166" y="0"/>
                      <a:pt x="148" y="3"/>
                      <a:pt x="130" y="9"/>
                    </a:cubicBezTo>
                    <a:cubicBezTo>
                      <a:pt x="47" y="39"/>
                      <a:pt x="0" y="136"/>
                      <a:pt x="30" y="223"/>
                    </a:cubicBezTo>
                    <a:cubicBezTo>
                      <a:pt x="54" y="292"/>
                      <a:pt x="118" y="336"/>
                      <a:pt x="187" y="336"/>
                    </a:cubicBezTo>
                    <a:cubicBezTo>
                      <a:pt x="205" y="336"/>
                      <a:pt x="223" y="333"/>
                      <a:pt x="241" y="327"/>
                    </a:cubicBezTo>
                    <a:cubicBezTo>
                      <a:pt x="328" y="297"/>
                      <a:pt x="374" y="200"/>
                      <a:pt x="344" y="113"/>
                    </a:cubicBezTo>
                    <a:cubicBezTo>
                      <a:pt x="320" y="44"/>
                      <a:pt x="254" y="0"/>
                      <a:pt x="1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1" name="Google Shape;1431;p33"/>
              <p:cNvSpPr/>
              <p:nvPr/>
            </p:nvSpPr>
            <p:spPr>
              <a:xfrm>
                <a:off x="7815028" y="1671263"/>
                <a:ext cx="85897" cy="50758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708" extrusionOk="0">
                    <a:moveTo>
                      <a:pt x="1091" y="0"/>
                    </a:moveTo>
                    <a:cubicBezTo>
                      <a:pt x="1083" y="0"/>
                      <a:pt x="1076" y="1"/>
                      <a:pt x="1068" y="2"/>
                    </a:cubicBezTo>
                    <a:cubicBezTo>
                      <a:pt x="1007" y="11"/>
                      <a:pt x="950" y="25"/>
                      <a:pt x="893" y="31"/>
                    </a:cubicBezTo>
                    <a:cubicBezTo>
                      <a:pt x="840" y="39"/>
                      <a:pt x="787" y="45"/>
                      <a:pt x="733" y="48"/>
                    </a:cubicBezTo>
                    <a:cubicBezTo>
                      <a:pt x="706" y="48"/>
                      <a:pt x="679" y="48"/>
                      <a:pt x="656" y="45"/>
                    </a:cubicBezTo>
                    <a:cubicBezTo>
                      <a:pt x="626" y="45"/>
                      <a:pt x="599" y="48"/>
                      <a:pt x="572" y="48"/>
                    </a:cubicBezTo>
                    <a:cubicBezTo>
                      <a:pt x="509" y="51"/>
                      <a:pt x="446" y="62"/>
                      <a:pt x="382" y="79"/>
                    </a:cubicBezTo>
                    <a:cubicBezTo>
                      <a:pt x="368" y="82"/>
                      <a:pt x="358" y="85"/>
                      <a:pt x="348" y="88"/>
                    </a:cubicBezTo>
                    <a:cubicBezTo>
                      <a:pt x="302" y="105"/>
                      <a:pt x="254" y="129"/>
                      <a:pt x="211" y="156"/>
                    </a:cubicBezTo>
                    <a:cubicBezTo>
                      <a:pt x="177" y="172"/>
                      <a:pt x="151" y="196"/>
                      <a:pt x="121" y="216"/>
                    </a:cubicBezTo>
                    <a:cubicBezTo>
                      <a:pt x="91" y="242"/>
                      <a:pt x="57" y="276"/>
                      <a:pt x="41" y="312"/>
                    </a:cubicBezTo>
                    <a:cubicBezTo>
                      <a:pt x="17" y="349"/>
                      <a:pt x="4" y="389"/>
                      <a:pt x="1" y="433"/>
                    </a:cubicBezTo>
                    <a:cubicBezTo>
                      <a:pt x="1" y="473"/>
                      <a:pt x="10" y="510"/>
                      <a:pt x="27" y="547"/>
                    </a:cubicBezTo>
                    <a:cubicBezTo>
                      <a:pt x="44" y="587"/>
                      <a:pt x="74" y="617"/>
                      <a:pt x="108" y="641"/>
                    </a:cubicBezTo>
                    <a:cubicBezTo>
                      <a:pt x="174" y="690"/>
                      <a:pt x="262" y="707"/>
                      <a:pt x="345" y="707"/>
                    </a:cubicBezTo>
                    <a:cubicBezTo>
                      <a:pt x="395" y="707"/>
                      <a:pt x="446" y="707"/>
                      <a:pt x="499" y="704"/>
                    </a:cubicBezTo>
                    <a:cubicBezTo>
                      <a:pt x="509" y="704"/>
                      <a:pt x="523" y="701"/>
                      <a:pt x="532" y="701"/>
                    </a:cubicBezTo>
                    <a:cubicBezTo>
                      <a:pt x="566" y="698"/>
                      <a:pt x="599" y="694"/>
                      <a:pt x="629" y="690"/>
                    </a:cubicBezTo>
                    <a:cubicBezTo>
                      <a:pt x="656" y="690"/>
                      <a:pt x="686" y="687"/>
                      <a:pt x="713" y="681"/>
                    </a:cubicBezTo>
                    <a:cubicBezTo>
                      <a:pt x="743" y="670"/>
                      <a:pt x="770" y="657"/>
                      <a:pt x="800" y="641"/>
                    </a:cubicBezTo>
                    <a:cubicBezTo>
                      <a:pt x="847" y="607"/>
                      <a:pt x="877" y="553"/>
                      <a:pt x="860" y="493"/>
                    </a:cubicBezTo>
                    <a:cubicBezTo>
                      <a:pt x="853" y="460"/>
                      <a:pt x="830" y="430"/>
                      <a:pt x="800" y="413"/>
                    </a:cubicBezTo>
                    <a:cubicBezTo>
                      <a:pt x="779" y="399"/>
                      <a:pt x="758" y="395"/>
                      <a:pt x="736" y="395"/>
                    </a:cubicBezTo>
                    <a:cubicBezTo>
                      <a:pt x="727" y="395"/>
                      <a:pt x="717" y="395"/>
                      <a:pt x="706" y="397"/>
                    </a:cubicBezTo>
                    <a:cubicBezTo>
                      <a:pt x="679" y="400"/>
                      <a:pt x="653" y="400"/>
                      <a:pt x="626" y="403"/>
                    </a:cubicBezTo>
                    <a:cubicBezTo>
                      <a:pt x="606" y="406"/>
                      <a:pt x="586" y="409"/>
                      <a:pt x="563" y="413"/>
                    </a:cubicBezTo>
                    <a:cubicBezTo>
                      <a:pt x="523" y="420"/>
                      <a:pt x="486" y="426"/>
                      <a:pt x="446" y="433"/>
                    </a:cubicBezTo>
                    <a:cubicBezTo>
                      <a:pt x="419" y="435"/>
                      <a:pt x="393" y="436"/>
                      <a:pt x="367" y="436"/>
                    </a:cubicBezTo>
                    <a:cubicBezTo>
                      <a:pt x="342" y="436"/>
                      <a:pt x="317" y="435"/>
                      <a:pt x="291" y="433"/>
                    </a:cubicBezTo>
                    <a:cubicBezTo>
                      <a:pt x="302" y="417"/>
                      <a:pt x="318" y="403"/>
                      <a:pt x="332" y="389"/>
                    </a:cubicBezTo>
                    <a:cubicBezTo>
                      <a:pt x="365" y="366"/>
                      <a:pt x="402" y="349"/>
                      <a:pt x="442" y="332"/>
                    </a:cubicBezTo>
                    <a:cubicBezTo>
                      <a:pt x="492" y="316"/>
                      <a:pt x="543" y="299"/>
                      <a:pt x="592" y="289"/>
                    </a:cubicBezTo>
                    <a:cubicBezTo>
                      <a:pt x="646" y="276"/>
                      <a:pt x="699" y="272"/>
                      <a:pt x="753" y="263"/>
                    </a:cubicBezTo>
                    <a:cubicBezTo>
                      <a:pt x="807" y="249"/>
                      <a:pt x="864" y="236"/>
                      <a:pt x="920" y="229"/>
                    </a:cubicBezTo>
                    <a:cubicBezTo>
                      <a:pt x="987" y="219"/>
                      <a:pt x="1051" y="206"/>
                      <a:pt x="1114" y="196"/>
                    </a:cubicBezTo>
                    <a:cubicBezTo>
                      <a:pt x="1168" y="186"/>
                      <a:pt x="1198" y="125"/>
                      <a:pt x="1188" y="76"/>
                    </a:cubicBezTo>
                    <a:cubicBezTo>
                      <a:pt x="1181" y="48"/>
                      <a:pt x="1165" y="28"/>
                      <a:pt x="1141" y="15"/>
                    </a:cubicBezTo>
                    <a:cubicBezTo>
                      <a:pt x="1124" y="4"/>
                      <a:pt x="1108" y="0"/>
                      <a:pt x="10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2" name="Google Shape;1432;p33"/>
              <p:cNvSpPr/>
              <p:nvPr/>
            </p:nvSpPr>
            <p:spPr>
              <a:xfrm>
                <a:off x="7839478" y="1761667"/>
                <a:ext cx="89984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755" extrusionOk="0">
                    <a:moveTo>
                      <a:pt x="1147" y="0"/>
                    </a:moveTo>
                    <a:cubicBezTo>
                      <a:pt x="1139" y="0"/>
                      <a:pt x="1130" y="1"/>
                      <a:pt x="1121" y="2"/>
                    </a:cubicBezTo>
                    <a:cubicBezTo>
                      <a:pt x="1017" y="15"/>
                      <a:pt x="914" y="31"/>
                      <a:pt x="810" y="45"/>
                    </a:cubicBezTo>
                    <a:cubicBezTo>
                      <a:pt x="760" y="51"/>
                      <a:pt x="707" y="59"/>
                      <a:pt x="656" y="65"/>
                    </a:cubicBezTo>
                    <a:cubicBezTo>
                      <a:pt x="606" y="72"/>
                      <a:pt x="552" y="79"/>
                      <a:pt x="503" y="85"/>
                    </a:cubicBezTo>
                    <a:cubicBezTo>
                      <a:pt x="449" y="95"/>
                      <a:pt x="395" y="112"/>
                      <a:pt x="345" y="129"/>
                    </a:cubicBezTo>
                    <a:lnTo>
                      <a:pt x="335" y="132"/>
                    </a:lnTo>
                    <a:cubicBezTo>
                      <a:pt x="282" y="149"/>
                      <a:pt x="228" y="172"/>
                      <a:pt x="182" y="202"/>
                    </a:cubicBezTo>
                    <a:cubicBezTo>
                      <a:pt x="125" y="239"/>
                      <a:pt x="68" y="289"/>
                      <a:pt x="34" y="352"/>
                    </a:cubicBezTo>
                    <a:cubicBezTo>
                      <a:pt x="14" y="386"/>
                      <a:pt x="11" y="416"/>
                      <a:pt x="4" y="453"/>
                    </a:cubicBezTo>
                    <a:cubicBezTo>
                      <a:pt x="1" y="470"/>
                      <a:pt x="1" y="483"/>
                      <a:pt x="1" y="500"/>
                    </a:cubicBezTo>
                    <a:cubicBezTo>
                      <a:pt x="4" y="540"/>
                      <a:pt x="14" y="576"/>
                      <a:pt x="31" y="613"/>
                    </a:cubicBezTo>
                    <a:cubicBezTo>
                      <a:pt x="48" y="647"/>
                      <a:pt x="74" y="677"/>
                      <a:pt x="105" y="697"/>
                    </a:cubicBezTo>
                    <a:cubicBezTo>
                      <a:pt x="137" y="721"/>
                      <a:pt x="178" y="737"/>
                      <a:pt x="218" y="744"/>
                    </a:cubicBezTo>
                    <a:cubicBezTo>
                      <a:pt x="245" y="751"/>
                      <a:pt x="271" y="755"/>
                      <a:pt x="297" y="755"/>
                    </a:cubicBezTo>
                    <a:cubicBezTo>
                      <a:pt x="305" y="755"/>
                      <a:pt x="314" y="755"/>
                      <a:pt x="322" y="754"/>
                    </a:cubicBezTo>
                    <a:cubicBezTo>
                      <a:pt x="378" y="751"/>
                      <a:pt x="432" y="744"/>
                      <a:pt x="486" y="737"/>
                    </a:cubicBezTo>
                    <a:cubicBezTo>
                      <a:pt x="515" y="734"/>
                      <a:pt x="546" y="731"/>
                      <a:pt x="576" y="727"/>
                    </a:cubicBezTo>
                    <a:cubicBezTo>
                      <a:pt x="593" y="727"/>
                      <a:pt x="609" y="724"/>
                      <a:pt x="629" y="724"/>
                    </a:cubicBezTo>
                    <a:cubicBezTo>
                      <a:pt x="653" y="721"/>
                      <a:pt x="676" y="717"/>
                      <a:pt x="703" y="710"/>
                    </a:cubicBezTo>
                    <a:cubicBezTo>
                      <a:pt x="750" y="701"/>
                      <a:pt x="784" y="653"/>
                      <a:pt x="787" y="607"/>
                    </a:cubicBezTo>
                    <a:cubicBezTo>
                      <a:pt x="787" y="550"/>
                      <a:pt x="736" y="493"/>
                      <a:pt x="676" y="493"/>
                    </a:cubicBezTo>
                    <a:cubicBezTo>
                      <a:pt x="643" y="493"/>
                      <a:pt x="609" y="500"/>
                      <a:pt x="576" y="507"/>
                    </a:cubicBezTo>
                    <a:cubicBezTo>
                      <a:pt x="536" y="510"/>
                      <a:pt x="495" y="510"/>
                      <a:pt x="452" y="510"/>
                    </a:cubicBezTo>
                    <a:cubicBezTo>
                      <a:pt x="409" y="510"/>
                      <a:pt x="362" y="510"/>
                      <a:pt x="318" y="503"/>
                    </a:cubicBezTo>
                    <a:cubicBezTo>
                      <a:pt x="298" y="500"/>
                      <a:pt x="278" y="493"/>
                      <a:pt x="258" y="486"/>
                    </a:cubicBezTo>
                    <a:lnTo>
                      <a:pt x="262" y="483"/>
                    </a:lnTo>
                    <a:cubicBezTo>
                      <a:pt x="271" y="473"/>
                      <a:pt x="282" y="463"/>
                      <a:pt x="292" y="456"/>
                    </a:cubicBezTo>
                    <a:cubicBezTo>
                      <a:pt x="349" y="416"/>
                      <a:pt x="412" y="386"/>
                      <a:pt x="472" y="360"/>
                    </a:cubicBezTo>
                    <a:cubicBezTo>
                      <a:pt x="579" y="320"/>
                      <a:pt x="686" y="286"/>
                      <a:pt x="796" y="263"/>
                    </a:cubicBezTo>
                    <a:cubicBezTo>
                      <a:pt x="920" y="239"/>
                      <a:pt x="1048" y="219"/>
                      <a:pt x="1171" y="202"/>
                    </a:cubicBezTo>
                    <a:cubicBezTo>
                      <a:pt x="1198" y="199"/>
                      <a:pt x="1221" y="175"/>
                      <a:pt x="1235" y="155"/>
                    </a:cubicBezTo>
                    <a:cubicBezTo>
                      <a:pt x="1248" y="132"/>
                      <a:pt x="1255" y="102"/>
                      <a:pt x="1248" y="79"/>
                    </a:cubicBezTo>
                    <a:cubicBezTo>
                      <a:pt x="1241" y="51"/>
                      <a:pt x="1225" y="28"/>
                      <a:pt x="1201" y="15"/>
                    </a:cubicBezTo>
                    <a:cubicBezTo>
                      <a:pt x="1183" y="3"/>
                      <a:pt x="1166" y="0"/>
                      <a:pt x="11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3" name="Google Shape;1433;p33"/>
              <p:cNvSpPr/>
              <p:nvPr/>
            </p:nvSpPr>
            <p:spPr>
              <a:xfrm>
                <a:off x="7865433" y="1854509"/>
                <a:ext cx="92135" cy="53698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749" extrusionOk="0">
                    <a:moveTo>
                      <a:pt x="1176" y="0"/>
                    </a:moveTo>
                    <a:cubicBezTo>
                      <a:pt x="1174" y="0"/>
                      <a:pt x="1172" y="0"/>
                      <a:pt x="1170" y="1"/>
                    </a:cubicBezTo>
                    <a:cubicBezTo>
                      <a:pt x="1100" y="8"/>
                      <a:pt x="1027" y="14"/>
                      <a:pt x="956" y="24"/>
                    </a:cubicBezTo>
                    <a:cubicBezTo>
                      <a:pt x="903" y="31"/>
                      <a:pt x="849" y="44"/>
                      <a:pt x="792" y="58"/>
                    </a:cubicBezTo>
                    <a:cubicBezTo>
                      <a:pt x="735" y="71"/>
                      <a:pt x="675" y="84"/>
                      <a:pt x="615" y="98"/>
                    </a:cubicBezTo>
                    <a:cubicBezTo>
                      <a:pt x="562" y="115"/>
                      <a:pt x="508" y="131"/>
                      <a:pt x="451" y="148"/>
                    </a:cubicBezTo>
                    <a:cubicBezTo>
                      <a:pt x="398" y="164"/>
                      <a:pt x="345" y="181"/>
                      <a:pt x="291" y="198"/>
                    </a:cubicBezTo>
                    <a:lnTo>
                      <a:pt x="281" y="201"/>
                    </a:lnTo>
                    <a:cubicBezTo>
                      <a:pt x="227" y="221"/>
                      <a:pt x="174" y="238"/>
                      <a:pt x="127" y="269"/>
                    </a:cubicBezTo>
                    <a:cubicBezTo>
                      <a:pt x="101" y="289"/>
                      <a:pt x="73" y="309"/>
                      <a:pt x="53" y="335"/>
                    </a:cubicBezTo>
                    <a:cubicBezTo>
                      <a:pt x="30" y="359"/>
                      <a:pt x="10" y="389"/>
                      <a:pt x="3" y="422"/>
                    </a:cubicBezTo>
                    <a:cubicBezTo>
                      <a:pt x="0" y="452"/>
                      <a:pt x="0" y="465"/>
                      <a:pt x="3" y="493"/>
                    </a:cubicBezTo>
                    <a:cubicBezTo>
                      <a:pt x="7" y="516"/>
                      <a:pt x="13" y="536"/>
                      <a:pt x="23" y="553"/>
                    </a:cubicBezTo>
                    <a:cubicBezTo>
                      <a:pt x="36" y="579"/>
                      <a:pt x="53" y="603"/>
                      <a:pt x="73" y="623"/>
                    </a:cubicBezTo>
                    <a:cubicBezTo>
                      <a:pt x="87" y="636"/>
                      <a:pt x="104" y="646"/>
                      <a:pt x="121" y="660"/>
                    </a:cubicBezTo>
                    <a:cubicBezTo>
                      <a:pt x="144" y="676"/>
                      <a:pt x="167" y="693"/>
                      <a:pt x="197" y="706"/>
                    </a:cubicBezTo>
                    <a:cubicBezTo>
                      <a:pt x="234" y="726"/>
                      <a:pt x="274" y="737"/>
                      <a:pt x="321" y="743"/>
                    </a:cubicBezTo>
                    <a:cubicBezTo>
                      <a:pt x="345" y="746"/>
                      <a:pt x="371" y="746"/>
                      <a:pt x="398" y="746"/>
                    </a:cubicBezTo>
                    <a:cubicBezTo>
                      <a:pt x="420" y="748"/>
                      <a:pt x="443" y="749"/>
                      <a:pt x="465" y="749"/>
                    </a:cubicBezTo>
                    <a:cubicBezTo>
                      <a:pt x="506" y="749"/>
                      <a:pt x="546" y="745"/>
                      <a:pt x="585" y="737"/>
                    </a:cubicBezTo>
                    <a:cubicBezTo>
                      <a:pt x="625" y="730"/>
                      <a:pt x="655" y="696"/>
                      <a:pt x="666" y="660"/>
                    </a:cubicBezTo>
                    <a:cubicBezTo>
                      <a:pt x="672" y="643"/>
                      <a:pt x="672" y="623"/>
                      <a:pt x="666" y="603"/>
                    </a:cubicBezTo>
                    <a:cubicBezTo>
                      <a:pt x="662" y="576"/>
                      <a:pt x="642" y="546"/>
                      <a:pt x="615" y="536"/>
                    </a:cubicBezTo>
                    <a:cubicBezTo>
                      <a:pt x="602" y="530"/>
                      <a:pt x="592" y="522"/>
                      <a:pt x="578" y="519"/>
                    </a:cubicBezTo>
                    <a:cubicBezTo>
                      <a:pt x="565" y="516"/>
                      <a:pt x="552" y="513"/>
                      <a:pt x="538" y="513"/>
                    </a:cubicBezTo>
                    <a:cubicBezTo>
                      <a:pt x="528" y="509"/>
                      <a:pt x="515" y="509"/>
                      <a:pt x="502" y="509"/>
                    </a:cubicBezTo>
                    <a:cubicBezTo>
                      <a:pt x="478" y="509"/>
                      <a:pt x="451" y="505"/>
                      <a:pt x="428" y="505"/>
                    </a:cubicBezTo>
                    <a:cubicBezTo>
                      <a:pt x="401" y="505"/>
                      <a:pt x="374" y="507"/>
                      <a:pt x="348" y="507"/>
                    </a:cubicBezTo>
                    <a:cubicBezTo>
                      <a:pt x="334" y="507"/>
                      <a:pt x="321" y="507"/>
                      <a:pt x="308" y="505"/>
                    </a:cubicBezTo>
                    <a:cubicBezTo>
                      <a:pt x="294" y="502"/>
                      <a:pt x="281" y="499"/>
                      <a:pt x="267" y="496"/>
                    </a:cubicBezTo>
                    <a:cubicBezTo>
                      <a:pt x="257" y="493"/>
                      <a:pt x="251" y="485"/>
                      <a:pt x="244" y="482"/>
                    </a:cubicBezTo>
                    <a:cubicBezTo>
                      <a:pt x="264" y="469"/>
                      <a:pt x="284" y="459"/>
                      <a:pt x="308" y="449"/>
                    </a:cubicBezTo>
                    <a:cubicBezTo>
                      <a:pt x="357" y="429"/>
                      <a:pt x="411" y="412"/>
                      <a:pt x="468" y="395"/>
                    </a:cubicBezTo>
                    <a:cubicBezTo>
                      <a:pt x="532" y="375"/>
                      <a:pt x="595" y="352"/>
                      <a:pt x="658" y="332"/>
                    </a:cubicBezTo>
                    <a:cubicBezTo>
                      <a:pt x="723" y="312"/>
                      <a:pt x="789" y="295"/>
                      <a:pt x="856" y="282"/>
                    </a:cubicBezTo>
                    <a:cubicBezTo>
                      <a:pt x="919" y="265"/>
                      <a:pt x="983" y="255"/>
                      <a:pt x="1047" y="245"/>
                    </a:cubicBezTo>
                    <a:cubicBezTo>
                      <a:pt x="1087" y="238"/>
                      <a:pt x="1127" y="235"/>
                      <a:pt x="1164" y="232"/>
                    </a:cubicBezTo>
                    <a:cubicBezTo>
                      <a:pt x="1197" y="232"/>
                      <a:pt x="1224" y="225"/>
                      <a:pt x="1248" y="198"/>
                    </a:cubicBezTo>
                    <a:cubicBezTo>
                      <a:pt x="1271" y="178"/>
                      <a:pt x="1284" y="148"/>
                      <a:pt x="1284" y="118"/>
                    </a:cubicBezTo>
                    <a:cubicBezTo>
                      <a:pt x="1284" y="88"/>
                      <a:pt x="1271" y="58"/>
                      <a:pt x="1251" y="34"/>
                    </a:cubicBezTo>
                    <a:cubicBezTo>
                      <a:pt x="1232" y="19"/>
                      <a:pt x="1202" y="0"/>
                      <a:pt x="11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4" name="Google Shape;1434;p33"/>
              <p:cNvSpPr/>
              <p:nvPr/>
            </p:nvSpPr>
            <p:spPr>
              <a:xfrm>
                <a:off x="7897053" y="1953301"/>
                <a:ext cx="84678" cy="58788"/>
              </a:xfrm>
              <a:custGeom>
                <a:avLst/>
                <a:gdLst/>
                <a:ahLst/>
                <a:cxnLst/>
                <a:rect l="l" t="t" r="r" b="b"/>
                <a:pathLst>
                  <a:path w="1181" h="820" extrusionOk="0">
                    <a:moveTo>
                      <a:pt x="1052" y="1"/>
                    </a:moveTo>
                    <a:cubicBezTo>
                      <a:pt x="1043" y="1"/>
                      <a:pt x="1033" y="2"/>
                      <a:pt x="1024" y="4"/>
                    </a:cubicBezTo>
                    <a:cubicBezTo>
                      <a:pt x="950" y="18"/>
                      <a:pt x="876" y="34"/>
                      <a:pt x="807" y="47"/>
                    </a:cubicBezTo>
                    <a:cubicBezTo>
                      <a:pt x="746" y="61"/>
                      <a:pt x="686" y="71"/>
                      <a:pt x="626" y="87"/>
                    </a:cubicBezTo>
                    <a:cubicBezTo>
                      <a:pt x="595" y="95"/>
                      <a:pt x="569" y="101"/>
                      <a:pt x="538" y="111"/>
                    </a:cubicBezTo>
                    <a:cubicBezTo>
                      <a:pt x="452" y="141"/>
                      <a:pt x="371" y="181"/>
                      <a:pt x="298" y="231"/>
                    </a:cubicBezTo>
                    <a:cubicBezTo>
                      <a:pt x="197" y="299"/>
                      <a:pt x="111" y="382"/>
                      <a:pt x="44" y="482"/>
                    </a:cubicBezTo>
                    <a:cubicBezTo>
                      <a:pt x="4" y="543"/>
                      <a:pt x="1" y="623"/>
                      <a:pt x="37" y="686"/>
                    </a:cubicBezTo>
                    <a:cubicBezTo>
                      <a:pt x="70" y="746"/>
                      <a:pt x="137" y="777"/>
                      <a:pt x="201" y="797"/>
                    </a:cubicBezTo>
                    <a:cubicBezTo>
                      <a:pt x="234" y="807"/>
                      <a:pt x="271" y="810"/>
                      <a:pt x="305" y="813"/>
                    </a:cubicBezTo>
                    <a:cubicBezTo>
                      <a:pt x="323" y="817"/>
                      <a:pt x="338" y="819"/>
                      <a:pt x="354" y="819"/>
                    </a:cubicBezTo>
                    <a:cubicBezTo>
                      <a:pt x="365" y="819"/>
                      <a:pt x="376" y="818"/>
                      <a:pt x="388" y="817"/>
                    </a:cubicBezTo>
                    <a:cubicBezTo>
                      <a:pt x="425" y="813"/>
                      <a:pt x="465" y="813"/>
                      <a:pt x="506" y="810"/>
                    </a:cubicBezTo>
                    <a:cubicBezTo>
                      <a:pt x="535" y="807"/>
                      <a:pt x="566" y="800"/>
                      <a:pt x="595" y="797"/>
                    </a:cubicBezTo>
                    <a:cubicBezTo>
                      <a:pt x="609" y="797"/>
                      <a:pt x="626" y="790"/>
                      <a:pt x="643" y="790"/>
                    </a:cubicBezTo>
                    <a:cubicBezTo>
                      <a:pt x="663" y="783"/>
                      <a:pt x="683" y="773"/>
                      <a:pt x="699" y="757"/>
                    </a:cubicBezTo>
                    <a:cubicBezTo>
                      <a:pt x="723" y="733"/>
                      <a:pt x="736" y="700"/>
                      <a:pt x="736" y="666"/>
                    </a:cubicBezTo>
                    <a:cubicBezTo>
                      <a:pt x="739" y="596"/>
                      <a:pt x="683" y="539"/>
                      <a:pt x="612" y="536"/>
                    </a:cubicBezTo>
                    <a:cubicBezTo>
                      <a:pt x="589" y="536"/>
                      <a:pt x="563" y="543"/>
                      <a:pt x="535" y="546"/>
                    </a:cubicBezTo>
                    <a:cubicBezTo>
                      <a:pt x="518" y="549"/>
                      <a:pt x="502" y="552"/>
                      <a:pt x="482" y="556"/>
                    </a:cubicBezTo>
                    <a:cubicBezTo>
                      <a:pt x="455" y="559"/>
                      <a:pt x="425" y="559"/>
                      <a:pt x="398" y="563"/>
                    </a:cubicBezTo>
                    <a:lnTo>
                      <a:pt x="342" y="563"/>
                    </a:lnTo>
                    <a:cubicBezTo>
                      <a:pt x="331" y="563"/>
                      <a:pt x="322" y="559"/>
                      <a:pt x="311" y="559"/>
                    </a:cubicBezTo>
                    <a:cubicBezTo>
                      <a:pt x="298" y="556"/>
                      <a:pt x="285" y="552"/>
                      <a:pt x="274" y="549"/>
                    </a:cubicBezTo>
                    <a:lnTo>
                      <a:pt x="278" y="539"/>
                    </a:lnTo>
                    <a:cubicBezTo>
                      <a:pt x="302" y="512"/>
                      <a:pt x="328" y="489"/>
                      <a:pt x="355" y="469"/>
                    </a:cubicBezTo>
                    <a:cubicBezTo>
                      <a:pt x="418" y="422"/>
                      <a:pt x="489" y="392"/>
                      <a:pt x="559" y="359"/>
                    </a:cubicBezTo>
                    <a:cubicBezTo>
                      <a:pt x="629" y="331"/>
                      <a:pt x="699" y="311"/>
                      <a:pt x="773" y="295"/>
                    </a:cubicBezTo>
                    <a:cubicBezTo>
                      <a:pt x="873" y="271"/>
                      <a:pt x="977" y="251"/>
                      <a:pt x="1080" y="231"/>
                    </a:cubicBezTo>
                    <a:cubicBezTo>
                      <a:pt x="1144" y="218"/>
                      <a:pt x="1181" y="148"/>
                      <a:pt x="1165" y="91"/>
                    </a:cubicBezTo>
                    <a:cubicBezTo>
                      <a:pt x="1157" y="61"/>
                      <a:pt x="1137" y="34"/>
                      <a:pt x="1111" y="18"/>
                    </a:cubicBezTo>
                    <a:cubicBezTo>
                      <a:pt x="1093" y="6"/>
                      <a:pt x="1072" y="1"/>
                      <a:pt x="10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5" name="Google Shape;1435;p33"/>
              <p:cNvSpPr/>
              <p:nvPr/>
            </p:nvSpPr>
            <p:spPr>
              <a:xfrm>
                <a:off x="7934695" y="2053097"/>
                <a:ext cx="81308" cy="61225"/>
              </a:xfrm>
              <a:custGeom>
                <a:avLst/>
                <a:gdLst/>
                <a:ahLst/>
                <a:cxnLst/>
                <a:rect l="l" t="t" r="r" b="b"/>
                <a:pathLst>
                  <a:path w="1134" h="854" extrusionOk="0">
                    <a:moveTo>
                      <a:pt x="258" y="642"/>
                    </a:moveTo>
                    <a:lnTo>
                      <a:pt x="261" y="649"/>
                    </a:lnTo>
                    <a:lnTo>
                      <a:pt x="258" y="645"/>
                    </a:lnTo>
                    <a:lnTo>
                      <a:pt x="258" y="642"/>
                    </a:lnTo>
                    <a:close/>
                    <a:moveTo>
                      <a:pt x="999" y="0"/>
                    </a:moveTo>
                    <a:cubicBezTo>
                      <a:pt x="990" y="0"/>
                      <a:pt x="982" y="1"/>
                      <a:pt x="973" y="3"/>
                    </a:cubicBezTo>
                    <a:cubicBezTo>
                      <a:pt x="916" y="17"/>
                      <a:pt x="856" y="30"/>
                      <a:pt x="800" y="43"/>
                    </a:cubicBezTo>
                    <a:cubicBezTo>
                      <a:pt x="760" y="54"/>
                      <a:pt x="716" y="67"/>
                      <a:pt x="676" y="80"/>
                    </a:cubicBezTo>
                    <a:cubicBezTo>
                      <a:pt x="660" y="87"/>
                      <a:pt x="643" y="94"/>
                      <a:pt x="629" y="97"/>
                    </a:cubicBezTo>
                    <a:cubicBezTo>
                      <a:pt x="515" y="140"/>
                      <a:pt x="402" y="177"/>
                      <a:pt x="298" y="234"/>
                    </a:cubicBezTo>
                    <a:cubicBezTo>
                      <a:pt x="248" y="264"/>
                      <a:pt x="201" y="298"/>
                      <a:pt x="158" y="338"/>
                    </a:cubicBezTo>
                    <a:cubicBezTo>
                      <a:pt x="134" y="364"/>
                      <a:pt x="111" y="391"/>
                      <a:pt x="90" y="421"/>
                    </a:cubicBezTo>
                    <a:cubicBezTo>
                      <a:pt x="67" y="455"/>
                      <a:pt x="47" y="492"/>
                      <a:pt x="30" y="529"/>
                    </a:cubicBezTo>
                    <a:cubicBezTo>
                      <a:pt x="13" y="572"/>
                      <a:pt x="1" y="622"/>
                      <a:pt x="1" y="669"/>
                    </a:cubicBezTo>
                    <a:cubicBezTo>
                      <a:pt x="4" y="716"/>
                      <a:pt x="21" y="756"/>
                      <a:pt x="58" y="790"/>
                    </a:cubicBezTo>
                    <a:cubicBezTo>
                      <a:pt x="94" y="830"/>
                      <a:pt x="144" y="843"/>
                      <a:pt x="194" y="850"/>
                    </a:cubicBezTo>
                    <a:cubicBezTo>
                      <a:pt x="212" y="852"/>
                      <a:pt x="231" y="854"/>
                      <a:pt x="249" y="854"/>
                    </a:cubicBezTo>
                    <a:cubicBezTo>
                      <a:pt x="298" y="854"/>
                      <a:pt x="345" y="845"/>
                      <a:pt x="391" y="833"/>
                    </a:cubicBezTo>
                    <a:cubicBezTo>
                      <a:pt x="428" y="826"/>
                      <a:pt x="462" y="813"/>
                      <a:pt x="495" y="799"/>
                    </a:cubicBezTo>
                    <a:cubicBezTo>
                      <a:pt x="512" y="790"/>
                      <a:pt x="529" y="776"/>
                      <a:pt x="539" y="756"/>
                    </a:cubicBezTo>
                    <a:cubicBezTo>
                      <a:pt x="555" y="729"/>
                      <a:pt x="559" y="696"/>
                      <a:pt x="552" y="665"/>
                    </a:cubicBezTo>
                    <a:cubicBezTo>
                      <a:pt x="539" y="615"/>
                      <a:pt x="492" y="575"/>
                      <a:pt x="439" y="575"/>
                    </a:cubicBezTo>
                    <a:cubicBezTo>
                      <a:pt x="388" y="578"/>
                      <a:pt x="342" y="585"/>
                      <a:pt x="291" y="592"/>
                    </a:cubicBezTo>
                    <a:lnTo>
                      <a:pt x="271" y="592"/>
                    </a:lnTo>
                    <a:cubicBezTo>
                      <a:pt x="282" y="572"/>
                      <a:pt x="291" y="552"/>
                      <a:pt x="305" y="532"/>
                    </a:cubicBezTo>
                    <a:cubicBezTo>
                      <a:pt x="325" y="515"/>
                      <a:pt x="342" y="495"/>
                      <a:pt x="365" y="478"/>
                    </a:cubicBezTo>
                    <a:cubicBezTo>
                      <a:pt x="412" y="444"/>
                      <a:pt x="465" y="421"/>
                      <a:pt x="522" y="398"/>
                    </a:cubicBezTo>
                    <a:cubicBezTo>
                      <a:pt x="555" y="384"/>
                      <a:pt x="592" y="371"/>
                      <a:pt x="626" y="358"/>
                    </a:cubicBezTo>
                    <a:cubicBezTo>
                      <a:pt x="669" y="344"/>
                      <a:pt x="713" y="324"/>
                      <a:pt x="756" y="311"/>
                    </a:cubicBezTo>
                    <a:cubicBezTo>
                      <a:pt x="847" y="281"/>
                      <a:pt x="941" y="261"/>
                      <a:pt x="1034" y="237"/>
                    </a:cubicBezTo>
                    <a:cubicBezTo>
                      <a:pt x="1097" y="224"/>
                      <a:pt x="1134" y="154"/>
                      <a:pt x="1121" y="90"/>
                    </a:cubicBezTo>
                    <a:cubicBezTo>
                      <a:pt x="1107" y="36"/>
                      <a:pt x="1054" y="0"/>
                      <a:pt x="9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6" name="Google Shape;1436;p33"/>
              <p:cNvSpPr/>
              <p:nvPr/>
            </p:nvSpPr>
            <p:spPr>
              <a:xfrm>
                <a:off x="7965168" y="2160062"/>
                <a:ext cx="75070" cy="54056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754" extrusionOk="0">
                    <a:moveTo>
                      <a:pt x="926" y="0"/>
                    </a:moveTo>
                    <a:cubicBezTo>
                      <a:pt x="917" y="0"/>
                      <a:pt x="908" y="1"/>
                      <a:pt x="900" y="3"/>
                    </a:cubicBezTo>
                    <a:cubicBezTo>
                      <a:pt x="780" y="30"/>
                      <a:pt x="656" y="60"/>
                      <a:pt x="536" y="80"/>
                    </a:cubicBezTo>
                    <a:cubicBezTo>
                      <a:pt x="482" y="90"/>
                      <a:pt x="431" y="100"/>
                      <a:pt x="381" y="116"/>
                    </a:cubicBezTo>
                    <a:lnTo>
                      <a:pt x="371" y="120"/>
                    </a:lnTo>
                    <a:cubicBezTo>
                      <a:pt x="318" y="136"/>
                      <a:pt x="267" y="160"/>
                      <a:pt x="221" y="190"/>
                    </a:cubicBezTo>
                    <a:cubicBezTo>
                      <a:pt x="194" y="210"/>
                      <a:pt x="170" y="230"/>
                      <a:pt x="147" y="250"/>
                    </a:cubicBezTo>
                    <a:cubicBezTo>
                      <a:pt x="127" y="270"/>
                      <a:pt x="104" y="294"/>
                      <a:pt x="84" y="314"/>
                    </a:cubicBezTo>
                    <a:cubicBezTo>
                      <a:pt x="50" y="354"/>
                      <a:pt x="20" y="401"/>
                      <a:pt x="10" y="454"/>
                    </a:cubicBezTo>
                    <a:cubicBezTo>
                      <a:pt x="3" y="508"/>
                      <a:pt x="0" y="558"/>
                      <a:pt x="14" y="612"/>
                    </a:cubicBezTo>
                    <a:cubicBezTo>
                      <a:pt x="23" y="645"/>
                      <a:pt x="44" y="678"/>
                      <a:pt x="70" y="702"/>
                    </a:cubicBezTo>
                    <a:cubicBezTo>
                      <a:pt x="94" y="718"/>
                      <a:pt x="107" y="732"/>
                      <a:pt x="137" y="738"/>
                    </a:cubicBezTo>
                    <a:cubicBezTo>
                      <a:pt x="158" y="746"/>
                      <a:pt x="178" y="752"/>
                      <a:pt x="198" y="752"/>
                    </a:cubicBezTo>
                    <a:cubicBezTo>
                      <a:pt x="207" y="753"/>
                      <a:pt x="217" y="753"/>
                      <a:pt x="226" y="753"/>
                    </a:cubicBezTo>
                    <a:cubicBezTo>
                      <a:pt x="248" y="753"/>
                      <a:pt x="270" y="751"/>
                      <a:pt x="291" y="749"/>
                    </a:cubicBezTo>
                    <a:cubicBezTo>
                      <a:pt x="358" y="746"/>
                      <a:pt x="425" y="732"/>
                      <a:pt x="488" y="718"/>
                    </a:cubicBezTo>
                    <a:cubicBezTo>
                      <a:pt x="508" y="715"/>
                      <a:pt x="525" y="712"/>
                      <a:pt x="545" y="705"/>
                    </a:cubicBezTo>
                    <a:cubicBezTo>
                      <a:pt x="565" y="698"/>
                      <a:pt x="585" y="689"/>
                      <a:pt x="599" y="672"/>
                    </a:cubicBezTo>
                    <a:cubicBezTo>
                      <a:pt x="622" y="652"/>
                      <a:pt x="636" y="622"/>
                      <a:pt x="636" y="588"/>
                    </a:cubicBezTo>
                    <a:cubicBezTo>
                      <a:pt x="636" y="558"/>
                      <a:pt x="625" y="525"/>
                      <a:pt x="602" y="502"/>
                    </a:cubicBezTo>
                    <a:cubicBezTo>
                      <a:pt x="584" y="483"/>
                      <a:pt x="553" y="464"/>
                      <a:pt x="525" y="464"/>
                    </a:cubicBezTo>
                    <a:cubicBezTo>
                      <a:pt x="523" y="464"/>
                      <a:pt x="521" y="464"/>
                      <a:pt x="519" y="465"/>
                    </a:cubicBezTo>
                    <a:cubicBezTo>
                      <a:pt x="475" y="471"/>
                      <a:pt x="435" y="478"/>
                      <a:pt x="395" y="482"/>
                    </a:cubicBezTo>
                    <a:cubicBezTo>
                      <a:pt x="365" y="485"/>
                      <a:pt x="331" y="485"/>
                      <a:pt x="301" y="488"/>
                    </a:cubicBezTo>
                    <a:lnTo>
                      <a:pt x="255" y="488"/>
                    </a:lnTo>
                    <a:cubicBezTo>
                      <a:pt x="264" y="478"/>
                      <a:pt x="275" y="471"/>
                      <a:pt x="284" y="461"/>
                    </a:cubicBezTo>
                    <a:cubicBezTo>
                      <a:pt x="318" y="441"/>
                      <a:pt x="348" y="417"/>
                      <a:pt x="381" y="401"/>
                    </a:cubicBezTo>
                    <a:cubicBezTo>
                      <a:pt x="422" y="381"/>
                      <a:pt x="459" y="361"/>
                      <a:pt x="499" y="344"/>
                    </a:cubicBezTo>
                    <a:cubicBezTo>
                      <a:pt x="528" y="334"/>
                      <a:pt x="559" y="324"/>
                      <a:pt x="585" y="314"/>
                    </a:cubicBezTo>
                    <a:cubicBezTo>
                      <a:pt x="622" y="304"/>
                      <a:pt x="659" y="290"/>
                      <a:pt x="699" y="281"/>
                    </a:cubicBezTo>
                    <a:cubicBezTo>
                      <a:pt x="783" y="257"/>
                      <a:pt x="869" y="237"/>
                      <a:pt x="953" y="217"/>
                    </a:cubicBezTo>
                    <a:cubicBezTo>
                      <a:pt x="1013" y="204"/>
                      <a:pt x="1047" y="140"/>
                      <a:pt x="1033" y="83"/>
                    </a:cubicBezTo>
                    <a:cubicBezTo>
                      <a:pt x="1020" y="32"/>
                      <a:pt x="974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7" name="Google Shape;1437;p33"/>
              <p:cNvSpPr/>
              <p:nvPr/>
            </p:nvSpPr>
            <p:spPr>
              <a:xfrm>
                <a:off x="8032279" y="1583368"/>
                <a:ext cx="21653" cy="19357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70" extrusionOk="0">
                    <a:moveTo>
                      <a:pt x="154" y="0"/>
                    </a:moveTo>
                    <a:cubicBezTo>
                      <a:pt x="137" y="0"/>
                      <a:pt x="119" y="4"/>
                      <a:pt x="101" y="10"/>
                    </a:cubicBezTo>
                    <a:cubicBezTo>
                      <a:pt x="34" y="33"/>
                      <a:pt x="1" y="118"/>
                      <a:pt x="27" y="184"/>
                    </a:cubicBezTo>
                    <a:cubicBezTo>
                      <a:pt x="41" y="218"/>
                      <a:pt x="68" y="244"/>
                      <a:pt x="97" y="258"/>
                    </a:cubicBezTo>
                    <a:cubicBezTo>
                      <a:pt x="114" y="266"/>
                      <a:pt x="132" y="269"/>
                      <a:pt x="149" y="269"/>
                    </a:cubicBezTo>
                    <a:cubicBezTo>
                      <a:pt x="167" y="269"/>
                      <a:pt x="185" y="266"/>
                      <a:pt x="202" y="261"/>
                    </a:cubicBezTo>
                    <a:cubicBezTo>
                      <a:pt x="271" y="234"/>
                      <a:pt x="302" y="151"/>
                      <a:pt x="278" y="84"/>
                    </a:cubicBezTo>
                    <a:cubicBezTo>
                      <a:pt x="265" y="53"/>
                      <a:pt x="238" y="27"/>
                      <a:pt x="208" y="10"/>
                    </a:cubicBezTo>
                    <a:cubicBezTo>
                      <a:pt x="190" y="4"/>
                      <a:pt x="172" y="0"/>
                      <a:pt x="1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8" name="Google Shape;1438;p33"/>
              <p:cNvSpPr/>
              <p:nvPr/>
            </p:nvSpPr>
            <p:spPr>
              <a:xfrm>
                <a:off x="8160837" y="1532108"/>
                <a:ext cx="22872" cy="20361"/>
              </a:xfrm>
              <a:custGeom>
                <a:avLst/>
                <a:gdLst/>
                <a:ahLst/>
                <a:cxnLst/>
                <a:rect l="l" t="t" r="r" b="b"/>
                <a:pathLst>
                  <a:path w="319" h="284" extrusionOk="0">
                    <a:moveTo>
                      <a:pt x="159" y="0"/>
                    </a:moveTo>
                    <a:cubicBezTo>
                      <a:pt x="142" y="0"/>
                      <a:pt x="124" y="3"/>
                      <a:pt x="107" y="10"/>
                    </a:cubicBezTo>
                    <a:cubicBezTo>
                      <a:pt x="34" y="36"/>
                      <a:pt x="0" y="123"/>
                      <a:pt x="27" y="194"/>
                    </a:cubicBezTo>
                    <a:cubicBezTo>
                      <a:pt x="40" y="227"/>
                      <a:pt x="67" y="257"/>
                      <a:pt x="101" y="271"/>
                    </a:cubicBezTo>
                    <a:cubicBezTo>
                      <a:pt x="120" y="279"/>
                      <a:pt x="140" y="283"/>
                      <a:pt x="159" y="283"/>
                    </a:cubicBezTo>
                    <a:cubicBezTo>
                      <a:pt x="176" y="283"/>
                      <a:pt x="193" y="280"/>
                      <a:pt x="211" y="274"/>
                    </a:cubicBezTo>
                    <a:cubicBezTo>
                      <a:pt x="284" y="247"/>
                      <a:pt x="318" y="157"/>
                      <a:pt x="291" y="90"/>
                    </a:cubicBezTo>
                    <a:cubicBezTo>
                      <a:pt x="278" y="53"/>
                      <a:pt x="251" y="26"/>
                      <a:pt x="218" y="13"/>
                    </a:cubicBezTo>
                    <a:cubicBezTo>
                      <a:pt x="198" y="4"/>
                      <a:pt x="179" y="0"/>
                      <a:pt x="1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9" name="Google Shape;1439;p33"/>
              <p:cNvSpPr/>
              <p:nvPr/>
            </p:nvSpPr>
            <p:spPr>
              <a:xfrm>
                <a:off x="8073292" y="1548740"/>
                <a:ext cx="45673" cy="28247"/>
              </a:xfrm>
              <a:custGeom>
                <a:avLst/>
                <a:gdLst/>
                <a:ahLst/>
                <a:cxnLst/>
                <a:rect l="l" t="t" r="r" b="b"/>
                <a:pathLst>
                  <a:path w="637" h="394" extrusionOk="0">
                    <a:moveTo>
                      <a:pt x="546" y="0"/>
                    </a:moveTo>
                    <a:cubicBezTo>
                      <a:pt x="536" y="0"/>
                      <a:pt x="526" y="2"/>
                      <a:pt x="516" y="5"/>
                    </a:cubicBezTo>
                    <a:cubicBezTo>
                      <a:pt x="488" y="11"/>
                      <a:pt x="468" y="35"/>
                      <a:pt x="462" y="68"/>
                    </a:cubicBezTo>
                    <a:lnTo>
                      <a:pt x="459" y="89"/>
                    </a:lnTo>
                    <a:cubicBezTo>
                      <a:pt x="452" y="105"/>
                      <a:pt x="442" y="122"/>
                      <a:pt x="432" y="139"/>
                    </a:cubicBezTo>
                    <a:cubicBezTo>
                      <a:pt x="422" y="155"/>
                      <a:pt x="408" y="172"/>
                      <a:pt x="399" y="186"/>
                    </a:cubicBezTo>
                    <a:cubicBezTo>
                      <a:pt x="385" y="195"/>
                      <a:pt x="372" y="202"/>
                      <a:pt x="362" y="212"/>
                    </a:cubicBezTo>
                    <a:cubicBezTo>
                      <a:pt x="352" y="215"/>
                      <a:pt x="345" y="219"/>
                      <a:pt x="335" y="223"/>
                    </a:cubicBezTo>
                    <a:cubicBezTo>
                      <a:pt x="325" y="223"/>
                      <a:pt x="318" y="226"/>
                      <a:pt x="308" y="226"/>
                    </a:cubicBezTo>
                    <a:cubicBezTo>
                      <a:pt x="285" y="223"/>
                      <a:pt x="258" y="219"/>
                      <a:pt x="235" y="212"/>
                    </a:cubicBezTo>
                    <a:cubicBezTo>
                      <a:pt x="201" y="199"/>
                      <a:pt x="171" y="189"/>
                      <a:pt x="138" y="175"/>
                    </a:cubicBezTo>
                    <a:cubicBezTo>
                      <a:pt x="126" y="171"/>
                      <a:pt x="114" y="169"/>
                      <a:pt x="102" y="169"/>
                    </a:cubicBezTo>
                    <a:cubicBezTo>
                      <a:pt x="67" y="169"/>
                      <a:pt x="35" y="186"/>
                      <a:pt x="20" y="219"/>
                    </a:cubicBezTo>
                    <a:cubicBezTo>
                      <a:pt x="0" y="263"/>
                      <a:pt x="20" y="320"/>
                      <a:pt x="64" y="340"/>
                    </a:cubicBezTo>
                    <a:cubicBezTo>
                      <a:pt x="114" y="356"/>
                      <a:pt x="161" y="376"/>
                      <a:pt x="212" y="386"/>
                    </a:cubicBezTo>
                    <a:cubicBezTo>
                      <a:pt x="233" y="391"/>
                      <a:pt x="257" y="394"/>
                      <a:pt x="279" y="394"/>
                    </a:cubicBezTo>
                    <a:cubicBezTo>
                      <a:pt x="287" y="394"/>
                      <a:pt x="294" y="394"/>
                      <a:pt x="301" y="393"/>
                    </a:cubicBezTo>
                    <a:cubicBezTo>
                      <a:pt x="355" y="393"/>
                      <a:pt x="402" y="376"/>
                      <a:pt x="445" y="346"/>
                    </a:cubicBezTo>
                    <a:cubicBezTo>
                      <a:pt x="462" y="336"/>
                      <a:pt x="476" y="326"/>
                      <a:pt x="492" y="309"/>
                    </a:cubicBezTo>
                    <a:cubicBezTo>
                      <a:pt x="519" y="286"/>
                      <a:pt x="539" y="255"/>
                      <a:pt x="556" y="223"/>
                    </a:cubicBezTo>
                    <a:cubicBezTo>
                      <a:pt x="565" y="206"/>
                      <a:pt x="576" y="186"/>
                      <a:pt x="582" y="169"/>
                    </a:cubicBezTo>
                    <a:cubicBezTo>
                      <a:pt x="593" y="149"/>
                      <a:pt x="606" y="132"/>
                      <a:pt x="616" y="112"/>
                    </a:cubicBezTo>
                    <a:cubicBezTo>
                      <a:pt x="636" y="72"/>
                      <a:pt x="613" y="22"/>
                      <a:pt x="576" y="5"/>
                    </a:cubicBezTo>
                    <a:cubicBezTo>
                      <a:pt x="566" y="2"/>
                      <a:pt x="556" y="0"/>
                      <a:pt x="5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16" name="Rectangle 115"/>
          <p:cNvSpPr>
            <a:spLocks noChangeArrowheads="1"/>
          </p:cNvSpPr>
          <p:nvPr/>
        </p:nvSpPr>
        <p:spPr bwMode="auto">
          <a:xfrm>
            <a:off x="1260634" y="3039781"/>
            <a:ext cx="9694957" cy="1692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1219170">
              <a:buClr>
                <a:srgbClr val="000000"/>
              </a:buClr>
              <a:buFontTx/>
              <a:buChar char="-"/>
            </a:pPr>
            <a:r>
              <a:rPr lang="en-US" altLang="en-US" sz="4267" kern="0" dirty="0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67" kern="0" dirty="0" err="1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Lễ</a:t>
            </a:r>
            <a:r>
              <a:rPr lang="en-US" altLang="en-US" sz="4267" kern="0" dirty="0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67" kern="0" dirty="0" err="1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hội</a:t>
            </a:r>
            <a:r>
              <a:rPr lang="en-US" altLang="en-US" sz="4267" kern="0" dirty="0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ở </a:t>
            </a:r>
            <a:r>
              <a:rPr lang="en-US" altLang="en-US" sz="4267" kern="0" dirty="0" err="1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đồng</a:t>
            </a:r>
            <a:r>
              <a:rPr lang="en-US" altLang="en-US" sz="4267" kern="0" dirty="0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67" kern="0" dirty="0" err="1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bằng</a:t>
            </a:r>
            <a:r>
              <a:rPr lang="en-US" altLang="en-US" sz="4267" kern="0" dirty="0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67" kern="0" dirty="0" err="1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Bắc</a:t>
            </a:r>
            <a:r>
              <a:rPr lang="en-US" altLang="en-US" sz="4267" kern="0" dirty="0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67" kern="0" dirty="0" err="1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Bộ</a:t>
            </a:r>
            <a:r>
              <a:rPr lang="en-US" altLang="en-US" sz="4267" kern="0" dirty="0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67" kern="0" dirty="0" err="1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được</a:t>
            </a:r>
            <a:r>
              <a:rPr lang="en-US" altLang="en-US" sz="4267" kern="0" dirty="0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67" kern="0" dirty="0" err="1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tổ</a:t>
            </a:r>
            <a:r>
              <a:rPr lang="en-US" altLang="en-US" sz="4267" kern="0" dirty="0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67" kern="0" dirty="0" err="1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chức</a:t>
            </a:r>
            <a:r>
              <a:rPr lang="en-US" altLang="en-US" sz="4267" kern="0" dirty="0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67" kern="0" dirty="0" err="1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vào</a:t>
            </a:r>
            <a:r>
              <a:rPr lang="en-US" altLang="en-US" sz="4267" kern="0" dirty="0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67" kern="0" dirty="0" err="1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mùa</a:t>
            </a:r>
            <a:r>
              <a:rPr lang="en-US" altLang="en-US" sz="4267" kern="0" dirty="0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67" kern="0" dirty="0" err="1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xuân</a:t>
            </a:r>
            <a:r>
              <a:rPr lang="en-US" altLang="en-US" sz="4267" kern="0" dirty="0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67" kern="0" dirty="0" err="1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en-US" altLang="en-US" sz="4267" kern="0" dirty="0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67" kern="0" dirty="0" err="1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mùa</a:t>
            </a:r>
            <a:r>
              <a:rPr lang="en-US" altLang="en-US" sz="4267" kern="0" dirty="0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67" kern="0" dirty="0" err="1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thu</a:t>
            </a:r>
            <a:r>
              <a:rPr lang="en-US" altLang="en-US" sz="4267" kern="0" dirty="0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</a:p>
          <a:p>
            <a:pPr algn="just" defTabSz="1219170">
              <a:buClr>
                <a:srgbClr val="000000"/>
              </a:buClr>
              <a:buFontTx/>
              <a:buChar char="-"/>
            </a:pPr>
            <a:endParaRPr lang="en-US" altLang="en-US" sz="1867" kern="0" dirty="0">
              <a:solidFill>
                <a:srgbClr val="93C47D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17" name="Rectangle 116"/>
          <p:cNvSpPr>
            <a:spLocks noChangeArrowheads="1"/>
          </p:cNvSpPr>
          <p:nvPr/>
        </p:nvSpPr>
        <p:spPr bwMode="auto">
          <a:xfrm>
            <a:off x="1260634" y="4635114"/>
            <a:ext cx="9694957" cy="1692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1219170">
              <a:buClr>
                <a:srgbClr val="000000"/>
              </a:buClr>
              <a:buFontTx/>
              <a:buChar char="-"/>
            </a:pPr>
            <a:r>
              <a:rPr lang="en-US" altLang="en-US" sz="4267" kern="0" dirty="0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67" kern="0" dirty="0" err="1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Cầu</a:t>
            </a:r>
            <a:r>
              <a:rPr lang="en-US" altLang="en-US" sz="4267" kern="0" dirty="0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67" kern="0" dirty="0" err="1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cho</a:t>
            </a:r>
            <a:r>
              <a:rPr lang="en-US" altLang="en-US" sz="4267" kern="0" dirty="0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67" kern="0" dirty="0" err="1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một</a:t>
            </a:r>
            <a:r>
              <a:rPr lang="en-US" altLang="en-US" sz="4267" kern="0" dirty="0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67" kern="0" dirty="0" err="1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năm</a:t>
            </a:r>
            <a:r>
              <a:rPr lang="en-US" altLang="en-US" sz="4267" kern="0" dirty="0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67" kern="0" dirty="0" err="1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mới</a:t>
            </a:r>
            <a:r>
              <a:rPr lang="en-US" altLang="en-US" sz="4267" kern="0" dirty="0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67" kern="0" dirty="0" err="1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mạnh</a:t>
            </a:r>
            <a:r>
              <a:rPr lang="en-US" altLang="en-US" sz="4267" kern="0" dirty="0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67" kern="0" dirty="0" err="1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khỏe</a:t>
            </a:r>
            <a:r>
              <a:rPr lang="en-US" altLang="en-US" sz="4267" kern="0" dirty="0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67" kern="0" dirty="0" err="1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mùa</a:t>
            </a:r>
            <a:r>
              <a:rPr lang="en-US" altLang="en-US" sz="4267" kern="0" dirty="0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67" kern="0" dirty="0" err="1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màng</a:t>
            </a:r>
            <a:r>
              <a:rPr lang="en-US" altLang="en-US" sz="4267" kern="0" dirty="0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67" kern="0" dirty="0" err="1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bội</a:t>
            </a:r>
            <a:r>
              <a:rPr lang="en-US" altLang="en-US" sz="4267" kern="0" dirty="0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67" kern="0" dirty="0" err="1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thu</a:t>
            </a:r>
            <a:r>
              <a:rPr lang="en-US" altLang="en-US" sz="4267" kern="0" dirty="0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</a:p>
          <a:p>
            <a:pPr algn="just" defTabSz="1219170">
              <a:buClr>
                <a:srgbClr val="000000"/>
              </a:buClr>
              <a:buFontTx/>
              <a:buChar char="-"/>
            </a:pPr>
            <a:endParaRPr lang="en-US" altLang="en-US" sz="1867" kern="0" dirty="0">
              <a:solidFill>
                <a:srgbClr val="93C47D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273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1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44" name="Google Shape;1344;p33"/>
          <p:cNvCxnSpPr/>
          <p:nvPr/>
        </p:nvCxnSpPr>
        <p:spPr>
          <a:xfrm>
            <a:off x="-2556771" y="3397693"/>
            <a:ext cx="7332668" cy="0"/>
          </a:xfrm>
          <a:prstGeom prst="straightConnector1">
            <a:avLst/>
          </a:prstGeom>
          <a:noFill/>
          <a:ln w="9525" cap="flat" cmpd="sng">
            <a:solidFill>
              <a:srgbClr val="ECECE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45" name="Google Shape;1345;p33"/>
          <p:cNvCxnSpPr/>
          <p:nvPr/>
        </p:nvCxnSpPr>
        <p:spPr>
          <a:xfrm>
            <a:off x="-2556771" y="2845157"/>
            <a:ext cx="7332668" cy="0"/>
          </a:xfrm>
          <a:prstGeom prst="straightConnector1">
            <a:avLst/>
          </a:prstGeom>
          <a:noFill/>
          <a:ln w="9525" cap="flat" cmpd="sng">
            <a:solidFill>
              <a:srgbClr val="ECECE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0" name="Google Shape;1350;p33"/>
          <p:cNvCxnSpPr/>
          <p:nvPr/>
        </p:nvCxnSpPr>
        <p:spPr>
          <a:xfrm>
            <a:off x="-2556771" y="4301748"/>
            <a:ext cx="7332668" cy="0"/>
          </a:xfrm>
          <a:prstGeom prst="straightConnector1">
            <a:avLst/>
          </a:prstGeom>
          <a:noFill/>
          <a:ln w="9525" cap="flat" cmpd="sng">
            <a:solidFill>
              <a:srgbClr val="ECECE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1" name="Google Shape;1351;p33"/>
          <p:cNvCxnSpPr/>
          <p:nvPr/>
        </p:nvCxnSpPr>
        <p:spPr>
          <a:xfrm>
            <a:off x="-2556771" y="3749212"/>
            <a:ext cx="7332668" cy="0"/>
          </a:xfrm>
          <a:prstGeom prst="straightConnector1">
            <a:avLst/>
          </a:prstGeom>
          <a:noFill/>
          <a:ln w="9525" cap="flat" cmpd="sng">
            <a:solidFill>
              <a:srgbClr val="ECECEC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67" name="Google Shape;1367;p33"/>
          <p:cNvGrpSpPr/>
          <p:nvPr/>
        </p:nvGrpSpPr>
        <p:grpSpPr>
          <a:xfrm>
            <a:off x="1042438" y="224177"/>
            <a:ext cx="10036789" cy="2403280"/>
            <a:chOff x="4734900" y="1852075"/>
            <a:chExt cx="3487350" cy="599400"/>
          </a:xfrm>
        </p:grpSpPr>
        <p:sp>
          <p:nvSpPr>
            <p:cNvPr id="1368" name="Google Shape;1368;p33"/>
            <p:cNvSpPr/>
            <p:nvPr/>
          </p:nvSpPr>
          <p:spPr>
            <a:xfrm>
              <a:off x="4734900" y="1852075"/>
              <a:ext cx="3487200" cy="59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33"/>
            <p:cNvSpPr/>
            <p:nvPr/>
          </p:nvSpPr>
          <p:spPr>
            <a:xfrm>
              <a:off x="4905732" y="2086475"/>
              <a:ext cx="135300" cy="135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1370" name="Google Shape;1370;p33"/>
            <p:cNvCxnSpPr/>
            <p:nvPr/>
          </p:nvCxnSpPr>
          <p:spPr>
            <a:xfrm>
              <a:off x="5185950" y="2358977"/>
              <a:ext cx="3036300" cy="0"/>
            </a:xfrm>
            <a:prstGeom prst="straightConnector1">
              <a:avLst/>
            </a:prstGeom>
            <a:noFill/>
            <a:ln w="9525" cap="flat" cmpd="sng">
              <a:solidFill>
                <a:srgbClr val="ECF1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1" name="Google Shape;1371;p33"/>
            <p:cNvCxnSpPr/>
            <p:nvPr/>
          </p:nvCxnSpPr>
          <p:spPr>
            <a:xfrm>
              <a:off x="5185950" y="1944575"/>
              <a:ext cx="3036300" cy="0"/>
            </a:xfrm>
            <a:prstGeom prst="straightConnector1">
              <a:avLst/>
            </a:prstGeom>
            <a:noFill/>
            <a:ln w="9525" cap="flat" cmpd="sng">
              <a:solidFill>
                <a:srgbClr val="ECF1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2" name="Google Shape;1372;p33"/>
            <p:cNvCxnSpPr/>
            <p:nvPr/>
          </p:nvCxnSpPr>
          <p:spPr>
            <a:xfrm>
              <a:off x="5185960" y="1852075"/>
              <a:ext cx="0" cy="5976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91" name="Google Shape;1391;p33"/>
          <p:cNvSpPr txBox="1">
            <a:spLocks noGrp="1"/>
          </p:cNvSpPr>
          <p:nvPr>
            <p:ph type="body" idx="4294967295"/>
          </p:nvPr>
        </p:nvSpPr>
        <p:spPr>
          <a:xfrm>
            <a:off x="2168596" y="1000547"/>
            <a:ext cx="8507305" cy="600052"/>
          </a:xfrm>
          <a:prstGeom prst="rect">
            <a:avLst/>
          </a:prstGeom>
        </p:spPr>
        <p:txBody>
          <a:bodyPr spcFirstLastPara="1" wrap="square" lIns="121900" tIns="264000" rIns="121900" bIns="0" anchor="ctr" anchorCtr="0">
            <a:noAutofit/>
          </a:bodyPr>
          <a:lstStyle/>
          <a:p>
            <a:pPr marL="152396" indent="0" algn="just">
              <a:buNone/>
            </a:pPr>
            <a:r>
              <a:rPr lang="en-US" altLang="en-US" sz="3733" b="1" dirty="0" err="1"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altLang="en-US" sz="3733" b="1" dirty="0">
                <a:latin typeface="Calibri" panose="020F0502020204030204" pitchFamily="34" charset="0"/>
                <a:cs typeface="Calibri" panose="020F0502020204030204" pitchFamily="34" charset="0"/>
              </a:rPr>
              <a:t> 2: </a:t>
            </a:r>
            <a:r>
              <a:rPr lang="en-US" altLang="en-US" sz="3733" dirty="0" err="1">
                <a:latin typeface="Calibri" panose="020F0502020204030204" pitchFamily="34" charset="0"/>
                <a:cs typeface="Calibri" panose="020F0502020204030204" pitchFamily="34" charset="0"/>
              </a:rPr>
              <a:t>Kể</a:t>
            </a:r>
            <a:r>
              <a:rPr lang="en-US" altLang="en-US" sz="37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733" dirty="0" err="1">
                <a:latin typeface="Calibri" panose="020F0502020204030204" pitchFamily="34" charset="0"/>
                <a:cs typeface="Calibri" panose="020F0502020204030204" pitchFamily="34" charset="0"/>
              </a:rPr>
              <a:t>tên</a:t>
            </a:r>
            <a:r>
              <a:rPr lang="en-US" altLang="en-US" sz="37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733" dirty="0" err="1"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altLang="en-US" sz="37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733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37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733" dirty="0" err="1">
                <a:latin typeface="Calibri" panose="020F0502020204030204" pitchFamily="34" charset="0"/>
                <a:cs typeface="Calibri" panose="020F0502020204030204" pitchFamily="34" charset="0"/>
              </a:rPr>
              <a:t>lễ</a:t>
            </a:r>
            <a:r>
              <a:rPr lang="en-US" altLang="en-US" sz="37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733" dirty="0" err="1">
                <a:latin typeface="Calibri" panose="020F0502020204030204" pitchFamily="34" charset="0"/>
                <a:cs typeface="Calibri" panose="020F0502020204030204" pitchFamily="34" charset="0"/>
              </a:rPr>
              <a:t>hội</a:t>
            </a:r>
            <a:r>
              <a:rPr lang="en-US" altLang="en-US" sz="37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733" dirty="0" err="1">
                <a:latin typeface="Calibri" panose="020F0502020204030204" pitchFamily="34" charset="0"/>
                <a:cs typeface="Calibri" panose="020F0502020204030204" pitchFamily="34" charset="0"/>
              </a:rPr>
              <a:t>mà</a:t>
            </a:r>
            <a:r>
              <a:rPr lang="en-US" altLang="en-US" sz="37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733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altLang="en-US" sz="37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733" dirty="0" err="1">
                <a:latin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US" altLang="en-US" sz="3733" dirty="0"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en-US" altLang="en-US" sz="3733" dirty="0" err="1"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sz="37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733" dirty="0" err="1">
                <a:latin typeface="Calibri" panose="020F0502020204030204" pitchFamily="34" charset="0"/>
                <a:cs typeface="Calibri" panose="020F0502020204030204" pitchFamily="34" charset="0"/>
              </a:rPr>
              <a:t>lễ</a:t>
            </a:r>
            <a:r>
              <a:rPr lang="en-US" altLang="en-US" sz="37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733" dirty="0" err="1">
                <a:latin typeface="Calibri" panose="020F0502020204030204" pitchFamily="34" charset="0"/>
                <a:cs typeface="Calibri" panose="020F0502020204030204" pitchFamily="34" charset="0"/>
              </a:rPr>
              <a:t>hôi</a:t>
            </a:r>
            <a:r>
              <a:rPr lang="en-US" altLang="en-US" sz="37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733" dirty="0" err="1"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altLang="en-US" sz="37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733" dirty="0" err="1">
                <a:latin typeface="Calibri" panose="020F0502020204030204" pitchFamily="34" charset="0"/>
                <a:cs typeface="Calibri" panose="020F0502020204030204" pitchFamily="34" charset="0"/>
              </a:rPr>
              <a:t>dân</a:t>
            </a:r>
            <a:r>
              <a:rPr lang="en-US" altLang="en-US" sz="37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733" dirty="0" err="1">
                <a:latin typeface="Calibri" panose="020F0502020204030204" pitchFamily="34" charset="0"/>
                <a:cs typeface="Calibri" panose="020F0502020204030204" pitchFamily="34" charset="0"/>
              </a:rPr>
              <a:t>mặc</a:t>
            </a:r>
            <a:r>
              <a:rPr lang="en-US" altLang="en-US" sz="37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733" dirty="0" err="1">
                <a:latin typeface="Calibri" panose="020F0502020204030204" pitchFamily="34" charset="0"/>
                <a:cs typeface="Calibri" panose="020F0502020204030204" pitchFamily="34" charset="0"/>
              </a:rPr>
              <a:t>trang</a:t>
            </a:r>
            <a:r>
              <a:rPr lang="en-US" altLang="en-US" sz="37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733" dirty="0" err="1">
                <a:latin typeface="Calibri" panose="020F0502020204030204" pitchFamily="34" charset="0"/>
                <a:cs typeface="Calibri" panose="020F0502020204030204" pitchFamily="34" charset="0"/>
              </a:rPr>
              <a:t>phục</a:t>
            </a:r>
            <a:r>
              <a:rPr lang="en-US" altLang="en-US" sz="37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733" dirty="0" err="1"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altLang="en-US" sz="3733" dirty="0"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en-US" altLang="en-US" sz="3733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en-US" sz="37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733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37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733" dirty="0" err="1"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altLang="en-US" sz="37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733" dirty="0" err="1">
                <a:latin typeface="Calibri" panose="020F0502020204030204" pitchFamily="34" charset="0"/>
                <a:cs typeface="Calibri" panose="020F0502020204030204" pitchFamily="34" charset="0"/>
              </a:rPr>
              <a:t>hoạt</a:t>
            </a:r>
            <a:r>
              <a:rPr lang="en-US" altLang="en-US" sz="37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733" dirty="0" err="1"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altLang="en-US" sz="37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733" dirty="0" err="1"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altLang="en-US" sz="3733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grpSp>
        <p:nvGrpSpPr>
          <p:cNvPr id="1395" name="Google Shape;1395;p33"/>
          <p:cNvGrpSpPr/>
          <p:nvPr/>
        </p:nvGrpSpPr>
        <p:grpSpPr>
          <a:xfrm>
            <a:off x="149437" y="395944"/>
            <a:ext cx="11518256" cy="5906672"/>
            <a:chOff x="112078" y="296958"/>
            <a:chExt cx="8638692" cy="4430004"/>
          </a:xfrm>
        </p:grpSpPr>
        <p:grpSp>
          <p:nvGrpSpPr>
            <p:cNvPr id="1396" name="Google Shape;1396;p33"/>
            <p:cNvGrpSpPr/>
            <p:nvPr/>
          </p:nvGrpSpPr>
          <p:grpSpPr>
            <a:xfrm>
              <a:off x="1530664" y="947906"/>
              <a:ext cx="192515" cy="288298"/>
              <a:chOff x="1459800" y="1512500"/>
              <a:chExt cx="131625" cy="197100"/>
            </a:xfrm>
          </p:grpSpPr>
          <p:sp>
            <p:nvSpPr>
              <p:cNvPr id="1397" name="Google Shape;1397;p33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8" name="Google Shape;1398;p33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9" name="Google Shape;1399;p33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0" name="Google Shape;1400;p33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01" name="Google Shape;1401;p33"/>
            <p:cNvGrpSpPr/>
            <p:nvPr/>
          </p:nvGrpSpPr>
          <p:grpSpPr>
            <a:xfrm>
              <a:off x="8558254" y="296958"/>
              <a:ext cx="192516" cy="227716"/>
              <a:chOff x="1824250" y="1008625"/>
              <a:chExt cx="144250" cy="170625"/>
            </a:xfrm>
          </p:grpSpPr>
          <p:sp>
            <p:nvSpPr>
              <p:cNvPr id="1402" name="Google Shape;1402;p33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3" name="Google Shape;1403;p33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04" name="Google Shape;1404;p33"/>
            <p:cNvGrpSpPr/>
            <p:nvPr/>
          </p:nvGrpSpPr>
          <p:grpSpPr>
            <a:xfrm>
              <a:off x="7893963" y="4404297"/>
              <a:ext cx="288484" cy="322665"/>
              <a:chOff x="4791500" y="4541438"/>
              <a:chExt cx="163225" cy="182575"/>
            </a:xfrm>
          </p:grpSpPr>
          <p:sp>
            <p:nvSpPr>
              <p:cNvPr id="1405" name="Google Shape;1405;p33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rgbClr val="FCB7E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6" name="Google Shape;1406;p33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07" name="Google Shape;1407;p33"/>
            <p:cNvGrpSpPr/>
            <p:nvPr/>
          </p:nvGrpSpPr>
          <p:grpSpPr>
            <a:xfrm>
              <a:off x="8127506" y="2639480"/>
              <a:ext cx="623101" cy="503533"/>
              <a:chOff x="2977700" y="3322575"/>
              <a:chExt cx="833803" cy="777898"/>
            </a:xfrm>
          </p:grpSpPr>
          <p:sp>
            <p:nvSpPr>
              <p:cNvPr id="1408" name="Google Shape;1408;p33"/>
              <p:cNvSpPr/>
              <p:nvPr/>
            </p:nvSpPr>
            <p:spPr>
              <a:xfrm>
                <a:off x="3418111" y="3348301"/>
                <a:ext cx="162024" cy="183486"/>
              </a:xfrm>
              <a:custGeom>
                <a:avLst/>
                <a:gdLst/>
                <a:ahLst/>
                <a:cxnLst/>
                <a:rect l="l" t="t" r="r" b="b"/>
                <a:pathLst>
                  <a:path w="951" h="1077" extrusionOk="0">
                    <a:moveTo>
                      <a:pt x="773" y="1"/>
                    </a:moveTo>
                    <a:cubicBezTo>
                      <a:pt x="743" y="1"/>
                      <a:pt x="713" y="7"/>
                      <a:pt x="683" y="21"/>
                    </a:cubicBezTo>
                    <a:cubicBezTo>
                      <a:pt x="660" y="30"/>
                      <a:pt x="636" y="41"/>
                      <a:pt x="613" y="54"/>
                    </a:cubicBezTo>
                    <a:cubicBezTo>
                      <a:pt x="583" y="70"/>
                      <a:pt x="552" y="97"/>
                      <a:pt x="523" y="121"/>
                    </a:cubicBezTo>
                    <a:cubicBezTo>
                      <a:pt x="503" y="141"/>
                      <a:pt x="479" y="157"/>
                      <a:pt x="459" y="177"/>
                    </a:cubicBezTo>
                    <a:cubicBezTo>
                      <a:pt x="412" y="217"/>
                      <a:pt x="372" y="257"/>
                      <a:pt x="332" y="305"/>
                    </a:cubicBezTo>
                    <a:cubicBezTo>
                      <a:pt x="292" y="351"/>
                      <a:pt x="251" y="398"/>
                      <a:pt x="225" y="452"/>
                    </a:cubicBezTo>
                    <a:cubicBezTo>
                      <a:pt x="208" y="485"/>
                      <a:pt x="191" y="518"/>
                      <a:pt x="178" y="549"/>
                    </a:cubicBezTo>
                    <a:cubicBezTo>
                      <a:pt x="125" y="652"/>
                      <a:pt x="71" y="756"/>
                      <a:pt x="24" y="859"/>
                    </a:cubicBezTo>
                    <a:cubicBezTo>
                      <a:pt x="7" y="896"/>
                      <a:pt x="1" y="930"/>
                      <a:pt x="11" y="967"/>
                    </a:cubicBezTo>
                    <a:cubicBezTo>
                      <a:pt x="21" y="1000"/>
                      <a:pt x="44" y="1030"/>
                      <a:pt x="74" y="1050"/>
                    </a:cubicBezTo>
                    <a:cubicBezTo>
                      <a:pt x="95" y="1062"/>
                      <a:pt x="120" y="1069"/>
                      <a:pt x="146" y="1069"/>
                    </a:cubicBezTo>
                    <a:cubicBezTo>
                      <a:pt x="158" y="1069"/>
                      <a:pt x="170" y="1067"/>
                      <a:pt x="182" y="1064"/>
                    </a:cubicBezTo>
                    <a:lnTo>
                      <a:pt x="191" y="1060"/>
                    </a:lnTo>
                    <a:cubicBezTo>
                      <a:pt x="214" y="1074"/>
                      <a:pt x="239" y="1077"/>
                      <a:pt x="265" y="1077"/>
                    </a:cubicBezTo>
                    <a:cubicBezTo>
                      <a:pt x="302" y="1074"/>
                      <a:pt x="332" y="1070"/>
                      <a:pt x="365" y="1050"/>
                    </a:cubicBezTo>
                    <a:cubicBezTo>
                      <a:pt x="395" y="1030"/>
                      <a:pt x="419" y="1004"/>
                      <a:pt x="442" y="973"/>
                    </a:cubicBezTo>
                    <a:cubicBezTo>
                      <a:pt x="449" y="960"/>
                      <a:pt x="455" y="950"/>
                      <a:pt x="466" y="936"/>
                    </a:cubicBezTo>
                    <a:cubicBezTo>
                      <a:pt x="475" y="920"/>
                      <a:pt x="489" y="904"/>
                      <a:pt x="503" y="887"/>
                    </a:cubicBezTo>
                    <a:cubicBezTo>
                      <a:pt x="572" y="796"/>
                      <a:pt x="646" y="703"/>
                      <a:pt x="713" y="609"/>
                    </a:cubicBezTo>
                    <a:cubicBezTo>
                      <a:pt x="747" y="558"/>
                      <a:pt x="784" y="509"/>
                      <a:pt x="820" y="462"/>
                    </a:cubicBezTo>
                    <a:cubicBezTo>
                      <a:pt x="833" y="438"/>
                      <a:pt x="850" y="418"/>
                      <a:pt x="867" y="395"/>
                    </a:cubicBezTo>
                    <a:cubicBezTo>
                      <a:pt x="873" y="382"/>
                      <a:pt x="884" y="371"/>
                      <a:pt x="890" y="358"/>
                    </a:cubicBezTo>
                    <a:cubicBezTo>
                      <a:pt x="914" y="325"/>
                      <a:pt x="927" y="288"/>
                      <a:pt x="941" y="251"/>
                    </a:cubicBezTo>
                    <a:cubicBezTo>
                      <a:pt x="947" y="234"/>
                      <a:pt x="950" y="197"/>
                      <a:pt x="950" y="184"/>
                    </a:cubicBezTo>
                    <a:cubicBezTo>
                      <a:pt x="950" y="164"/>
                      <a:pt x="947" y="144"/>
                      <a:pt x="944" y="124"/>
                    </a:cubicBezTo>
                    <a:cubicBezTo>
                      <a:pt x="930" y="64"/>
                      <a:pt x="877" y="24"/>
                      <a:pt x="820" y="7"/>
                    </a:cubicBezTo>
                    <a:cubicBezTo>
                      <a:pt x="807" y="4"/>
                      <a:pt x="790" y="1"/>
                      <a:pt x="7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9" name="Google Shape;1409;p33"/>
              <p:cNvSpPr/>
              <p:nvPr/>
            </p:nvSpPr>
            <p:spPr>
              <a:xfrm>
                <a:off x="3012967" y="3494136"/>
                <a:ext cx="789336" cy="585212"/>
              </a:xfrm>
              <a:custGeom>
                <a:avLst/>
                <a:gdLst/>
                <a:ahLst/>
                <a:cxnLst/>
                <a:rect l="l" t="t" r="r" b="b"/>
                <a:pathLst>
                  <a:path w="4633" h="3435" extrusionOk="0">
                    <a:moveTo>
                      <a:pt x="1365" y="0"/>
                    </a:moveTo>
                    <a:cubicBezTo>
                      <a:pt x="1288" y="3"/>
                      <a:pt x="1215" y="11"/>
                      <a:pt x="1141" y="23"/>
                    </a:cubicBezTo>
                    <a:cubicBezTo>
                      <a:pt x="1071" y="37"/>
                      <a:pt x="1004" y="64"/>
                      <a:pt x="937" y="94"/>
                    </a:cubicBezTo>
                    <a:lnTo>
                      <a:pt x="931" y="97"/>
                    </a:lnTo>
                    <a:cubicBezTo>
                      <a:pt x="877" y="121"/>
                      <a:pt x="834" y="137"/>
                      <a:pt x="794" y="157"/>
                    </a:cubicBezTo>
                    <a:cubicBezTo>
                      <a:pt x="686" y="214"/>
                      <a:pt x="596" y="298"/>
                      <a:pt x="526" y="375"/>
                    </a:cubicBezTo>
                    <a:cubicBezTo>
                      <a:pt x="436" y="465"/>
                      <a:pt x="369" y="552"/>
                      <a:pt x="315" y="642"/>
                    </a:cubicBezTo>
                    <a:cubicBezTo>
                      <a:pt x="309" y="656"/>
                      <a:pt x="302" y="670"/>
                      <a:pt x="292" y="682"/>
                    </a:cubicBezTo>
                    <a:lnTo>
                      <a:pt x="292" y="686"/>
                    </a:lnTo>
                    <a:cubicBezTo>
                      <a:pt x="275" y="710"/>
                      <a:pt x="258" y="736"/>
                      <a:pt x="245" y="766"/>
                    </a:cubicBezTo>
                    <a:cubicBezTo>
                      <a:pt x="238" y="780"/>
                      <a:pt x="232" y="793"/>
                      <a:pt x="225" y="806"/>
                    </a:cubicBezTo>
                    <a:cubicBezTo>
                      <a:pt x="209" y="846"/>
                      <a:pt x="195" y="873"/>
                      <a:pt x="178" y="903"/>
                    </a:cubicBezTo>
                    <a:cubicBezTo>
                      <a:pt x="144" y="971"/>
                      <a:pt x="118" y="1044"/>
                      <a:pt x="95" y="1114"/>
                    </a:cubicBezTo>
                    <a:cubicBezTo>
                      <a:pt x="88" y="1131"/>
                      <a:pt x="81" y="1147"/>
                      <a:pt x="75" y="1164"/>
                    </a:cubicBezTo>
                    <a:cubicBezTo>
                      <a:pt x="61" y="1201"/>
                      <a:pt x="48" y="1238"/>
                      <a:pt x="41" y="1275"/>
                    </a:cubicBezTo>
                    <a:cubicBezTo>
                      <a:pt x="21" y="1352"/>
                      <a:pt x="11" y="1439"/>
                      <a:pt x="8" y="1516"/>
                    </a:cubicBezTo>
                    <a:cubicBezTo>
                      <a:pt x="1" y="1565"/>
                      <a:pt x="4" y="1619"/>
                      <a:pt x="11" y="1683"/>
                    </a:cubicBezTo>
                    <a:cubicBezTo>
                      <a:pt x="18" y="1736"/>
                      <a:pt x="24" y="1786"/>
                      <a:pt x="38" y="1840"/>
                    </a:cubicBezTo>
                    <a:cubicBezTo>
                      <a:pt x="44" y="1863"/>
                      <a:pt x="51" y="1886"/>
                      <a:pt x="61" y="1910"/>
                    </a:cubicBezTo>
                    <a:lnTo>
                      <a:pt x="68" y="1923"/>
                    </a:lnTo>
                    <a:cubicBezTo>
                      <a:pt x="98" y="2007"/>
                      <a:pt x="131" y="2081"/>
                      <a:pt x="164" y="2147"/>
                    </a:cubicBezTo>
                    <a:cubicBezTo>
                      <a:pt x="181" y="2178"/>
                      <a:pt x="198" y="2211"/>
                      <a:pt x="215" y="2241"/>
                    </a:cubicBezTo>
                    <a:cubicBezTo>
                      <a:pt x="225" y="2258"/>
                      <a:pt x="235" y="2275"/>
                      <a:pt x="241" y="2288"/>
                    </a:cubicBezTo>
                    <a:cubicBezTo>
                      <a:pt x="258" y="2315"/>
                      <a:pt x="272" y="2345"/>
                      <a:pt x="285" y="2368"/>
                    </a:cubicBezTo>
                    <a:cubicBezTo>
                      <a:pt x="295" y="2388"/>
                      <a:pt x="305" y="2411"/>
                      <a:pt x="319" y="2431"/>
                    </a:cubicBezTo>
                    <a:cubicBezTo>
                      <a:pt x="376" y="2539"/>
                      <a:pt x="453" y="2643"/>
                      <a:pt x="546" y="2736"/>
                    </a:cubicBezTo>
                    <a:cubicBezTo>
                      <a:pt x="576" y="2769"/>
                      <a:pt x="610" y="2800"/>
                      <a:pt x="640" y="2823"/>
                    </a:cubicBezTo>
                    <a:lnTo>
                      <a:pt x="656" y="2840"/>
                    </a:lnTo>
                    <a:cubicBezTo>
                      <a:pt x="723" y="2897"/>
                      <a:pt x="786" y="2944"/>
                      <a:pt x="851" y="2984"/>
                    </a:cubicBezTo>
                    <a:cubicBezTo>
                      <a:pt x="921" y="3024"/>
                      <a:pt x="998" y="3061"/>
                      <a:pt x="1064" y="3094"/>
                    </a:cubicBezTo>
                    <a:lnTo>
                      <a:pt x="1084" y="3104"/>
                    </a:lnTo>
                    <a:lnTo>
                      <a:pt x="1098" y="3110"/>
                    </a:lnTo>
                    <a:cubicBezTo>
                      <a:pt x="1118" y="3121"/>
                      <a:pt x="1138" y="3131"/>
                      <a:pt x="1155" y="3141"/>
                    </a:cubicBezTo>
                    <a:cubicBezTo>
                      <a:pt x="1282" y="3204"/>
                      <a:pt x="1413" y="3254"/>
                      <a:pt x="1539" y="3298"/>
                    </a:cubicBezTo>
                    <a:lnTo>
                      <a:pt x="1566" y="3308"/>
                    </a:lnTo>
                    <a:cubicBezTo>
                      <a:pt x="1606" y="3325"/>
                      <a:pt x="1649" y="3342"/>
                      <a:pt x="1697" y="3351"/>
                    </a:cubicBezTo>
                    <a:cubicBezTo>
                      <a:pt x="1763" y="3365"/>
                      <a:pt x="1830" y="3379"/>
                      <a:pt x="1877" y="3385"/>
                    </a:cubicBezTo>
                    <a:cubicBezTo>
                      <a:pt x="1974" y="3402"/>
                      <a:pt x="2047" y="3415"/>
                      <a:pt x="2121" y="3422"/>
                    </a:cubicBezTo>
                    <a:cubicBezTo>
                      <a:pt x="2178" y="3428"/>
                      <a:pt x="2238" y="3432"/>
                      <a:pt x="2285" y="3432"/>
                    </a:cubicBezTo>
                    <a:lnTo>
                      <a:pt x="2295" y="3432"/>
                    </a:lnTo>
                    <a:cubicBezTo>
                      <a:pt x="2352" y="3435"/>
                      <a:pt x="2396" y="3435"/>
                      <a:pt x="2439" y="3435"/>
                    </a:cubicBezTo>
                    <a:cubicBezTo>
                      <a:pt x="2516" y="3435"/>
                      <a:pt x="2586" y="3432"/>
                      <a:pt x="2653" y="3425"/>
                    </a:cubicBezTo>
                    <a:cubicBezTo>
                      <a:pt x="2747" y="3419"/>
                      <a:pt x="2820" y="3405"/>
                      <a:pt x="2887" y="3388"/>
                    </a:cubicBezTo>
                    <a:cubicBezTo>
                      <a:pt x="2944" y="3371"/>
                      <a:pt x="2998" y="3355"/>
                      <a:pt x="3048" y="3345"/>
                    </a:cubicBezTo>
                    <a:cubicBezTo>
                      <a:pt x="3148" y="3322"/>
                      <a:pt x="3248" y="3294"/>
                      <a:pt x="3372" y="3261"/>
                    </a:cubicBezTo>
                    <a:cubicBezTo>
                      <a:pt x="3520" y="3221"/>
                      <a:pt x="3626" y="3178"/>
                      <a:pt x="3727" y="3127"/>
                    </a:cubicBezTo>
                    <a:cubicBezTo>
                      <a:pt x="3787" y="3094"/>
                      <a:pt x="3841" y="3047"/>
                      <a:pt x="3890" y="3001"/>
                    </a:cubicBezTo>
                    <a:lnTo>
                      <a:pt x="3897" y="2993"/>
                    </a:lnTo>
                    <a:lnTo>
                      <a:pt x="3917" y="2977"/>
                    </a:lnTo>
                    <a:cubicBezTo>
                      <a:pt x="3944" y="2953"/>
                      <a:pt x="3974" y="2927"/>
                      <a:pt x="4001" y="2897"/>
                    </a:cubicBezTo>
                    <a:cubicBezTo>
                      <a:pt x="4041" y="2850"/>
                      <a:pt x="4077" y="2800"/>
                      <a:pt x="4111" y="2749"/>
                    </a:cubicBezTo>
                    <a:lnTo>
                      <a:pt x="4134" y="2716"/>
                    </a:lnTo>
                    <a:cubicBezTo>
                      <a:pt x="4165" y="2679"/>
                      <a:pt x="4195" y="2632"/>
                      <a:pt x="4228" y="2589"/>
                    </a:cubicBezTo>
                    <a:cubicBezTo>
                      <a:pt x="4245" y="2562"/>
                      <a:pt x="4262" y="2536"/>
                      <a:pt x="4278" y="2512"/>
                    </a:cubicBezTo>
                    <a:lnTo>
                      <a:pt x="4278" y="2508"/>
                    </a:lnTo>
                    <a:lnTo>
                      <a:pt x="4282" y="2502"/>
                    </a:lnTo>
                    <a:cubicBezTo>
                      <a:pt x="4295" y="2485"/>
                      <a:pt x="4305" y="2465"/>
                      <a:pt x="4318" y="2448"/>
                    </a:cubicBezTo>
                    <a:cubicBezTo>
                      <a:pt x="4329" y="2428"/>
                      <a:pt x="4342" y="2411"/>
                      <a:pt x="4352" y="2395"/>
                    </a:cubicBezTo>
                    <a:lnTo>
                      <a:pt x="4355" y="2391"/>
                    </a:lnTo>
                    <a:cubicBezTo>
                      <a:pt x="4372" y="2365"/>
                      <a:pt x="4389" y="2338"/>
                      <a:pt x="4406" y="2311"/>
                    </a:cubicBezTo>
                    <a:cubicBezTo>
                      <a:pt x="4435" y="2261"/>
                      <a:pt x="4466" y="2211"/>
                      <a:pt x="4486" y="2158"/>
                    </a:cubicBezTo>
                    <a:lnTo>
                      <a:pt x="4496" y="2134"/>
                    </a:lnTo>
                    <a:cubicBezTo>
                      <a:pt x="4523" y="2074"/>
                      <a:pt x="4549" y="2014"/>
                      <a:pt x="4566" y="1954"/>
                    </a:cubicBezTo>
                    <a:cubicBezTo>
                      <a:pt x="4583" y="1900"/>
                      <a:pt x="4596" y="1840"/>
                      <a:pt x="4603" y="1780"/>
                    </a:cubicBezTo>
                    <a:cubicBezTo>
                      <a:pt x="4616" y="1696"/>
                      <a:pt x="4623" y="1616"/>
                      <a:pt x="4630" y="1532"/>
                    </a:cubicBezTo>
                    <a:cubicBezTo>
                      <a:pt x="4630" y="1508"/>
                      <a:pt x="4630" y="1482"/>
                      <a:pt x="4633" y="1452"/>
                    </a:cubicBezTo>
                    <a:cubicBezTo>
                      <a:pt x="4633" y="1405"/>
                      <a:pt x="4626" y="1361"/>
                      <a:pt x="4619" y="1315"/>
                    </a:cubicBezTo>
                    <a:lnTo>
                      <a:pt x="4619" y="1304"/>
                    </a:lnTo>
                    <a:cubicBezTo>
                      <a:pt x="4610" y="1252"/>
                      <a:pt x="4593" y="1198"/>
                      <a:pt x="4576" y="1141"/>
                    </a:cubicBezTo>
                    <a:cubicBezTo>
                      <a:pt x="4573" y="1127"/>
                      <a:pt x="4566" y="1111"/>
                      <a:pt x="4563" y="1097"/>
                    </a:cubicBezTo>
                    <a:lnTo>
                      <a:pt x="4559" y="1084"/>
                    </a:lnTo>
                    <a:cubicBezTo>
                      <a:pt x="4549" y="1054"/>
                      <a:pt x="4539" y="1017"/>
                      <a:pt x="4526" y="980"/>
                    </a:cubicBezTo>
                    <a:cubicBezTo>
                      <a:pt x="4496" y="894"/>
                      <a:pt x="4459" y="823"/>
                      <a:pt x="4406" y="753"/>
                    </a:cubicBezTo>
                    <a:cubicBezTo>
                      <a:pt x="4366" y="699"/>
                      <a:pt x="4325" y="650"/>
                      <a:pt x="4282" y="596"/>
                    </a:cubicBezTo>
                    <a:lnTo>
                      <a:pt x="4278" y="593"/>
                    </a:lnTo>
                    <a:lnTo>
                      <a:pt x="4262" y="569"/>
                    </a:lnTo>
                    <a:cubicBezTo>
                      <a:pt x="4218" y="519"/>
                      <a:pt x="4171" y="475"/>
                      <a:pt x="4105" y="432"/>
                    </a:cubicBezTo>
                    <a:cubicBezTo>
                      <a:pt x="4057" y="398"/>
                      <a:pt x="4008" y="375"/>
                      <a:pt x="3954" y="352"/>
                    </a:cubicBezTo>
                    <a:cubicBezTo>
                      <a:pt x="3941" y="345"/>
                      <a:pt x="3927" y="338"/>
                      <a:pt x="3914" y="335"/>
                    </a:cubicBezTo>
                    <a:cubicBezTo>
                      <a:pt x="3821" y="292"/>
                      <a:pt x="3743" y="264"/>
                      <a:pt x="3666" y="248"/>
                    </a:cubicBezTo>
                    <a:cubicBezTo>
                      <a:pt x="3613" y="238"/>
                      <a:pt x="3560" y="231"/>
                      <a:pt x="3489" y="224"/>
                    </a:cubicBezTo>
                    <a:lnTo>
                      <a:pt x="3475" y="224"/>
                    </a:lnTo>
                    <a:cubicBezTo>
                      <a:pt x="3442" y="221"/>
                      <a:pt x="3409" y="218"/>
                      <a:pt x="3375" y="218"/>
                    </a:cubicBezTo>
                    <a:lnTo>
                      <a:pt x="3365" y="214"/>
                    </a:lnTo>
                    <a:cubicBezTo>
                      <a:pt x="3295" y="214"/>
                      <a:pt x="3222" y="224"/>
                      <a:pt x="3168" y="231"/>
                    </a:cubicBezTo>
                    <a:cubicBezTo>
                      <a:pt x="3145" y="231"/>
                      <a:pt x="3121" y="235"/>
                      <a:pt x="3105" y="235"/>
                    </a:cubicBezTo>
                    <a:cubicBezTo>
                      <a:pt x="3071" y="238"/>
                      <a:pt x="3038" y="244"/>
                      <a:pt x="3007" y="248"/>
                    </a:cubicBezTo>
                    <a:cubicBezTo>
                      <a:pt x="2991" y="251"/>
                      <a:pt x="2978" y="251"/>
                      <a:pt x="2964" y="255"/>
                    </a:cubicBezTo>
                    <a:lnTo>
                      <a:pt x="2978" y="255"/>
                    </a:lnTo>
                    <a:cubicBezTo>
                      <a:pt x="2930" y="261"/>
                      <a:pt x="2890" y="268"/>
                      <a:pt x="2853" y="278"/>
                    </a:cubicBezTo>
                    <a:cubicBezTo>
                      <a:pt x="2830" y="284"/>
                      <a:pt x="2804" y="288"/>
                      <a:pt x="2783" y="295"/>
                    </a:cubicBezTo>
                    <a:cubicBezTo>
                      <a:pt x="2763" y="298"/>
                      <a:pt x="2747" y="301"/>
                      <a:pt x="2727" y="304"/>
                    </a:cubicBezTo>
                    <a:cubicBezTo>
                      <a:pt x="2703" y="312"/>
                      <a:pt x="2683" y="318"/>
                      <a:pt x="2660" y="321"/>
                    </a:cubicBezTo>
                    <a:lnTo>
                      <a:pt x="2649" y="324"/>
                    </a:lnTo>
                    <a:cubicBezTo>
                      <a:pt x="2603" y="338"/>
                      <a:pt x="2552" y="352"/>
                      <a:pt x="2499" y="361"/>
                    </a:cubicBezTo>
                    <a:cubicBezTo>
                      <a:pt x="2486" y="361"/>
                      <a:pt x="2469" y="361"/>
                      <a:pt x="2456" y="365"/>
                    </a:cubicBezTo>
                    <a:lnTo>
                      <a:pt x="2412" y="365"/>
                    </a:lnTo>
                    <a:cubicBezTo>
                      <a:pt x="2385" y="369"/>
                      <a:pt x="2359" y="372"/>
                      <a:pt x="2336" y="375"/>
                    </a:cubicBezTo>
                    <a:lnTo>
                      <a:pt x="2316" y="361"/>
                    </a:lnTo>
                    <a:lnTo>
                      <a:pt x="2312" y="358"/>
                    </a:lnTo>
                    <a:lnTo>
                      <a:pt x="2305" y="355"/>
                    </a:lnTo>
                    <a:cubicBezTo>
                      <a:pt x="2265" y="324"/>
                      <a:pt x="2222" y="295"/>
                      <a:pt x="2178" y="268"/>
                    </a:cubicBezTo>
                    <a:cubicBezTo>
                      <a:pt x="2145" y="244"/>
                      <a:pt x="2108" y="228"/>
                      <a:pt x="2075" y="214"/>
                    </a:cubicBezTo>
                    <a:lnTo>
                      <a:pt x="2071" y="211"/>
                    </a:lnTo>
                    <a:lnTo>
                      <a:pt x="2068" y="211"/>
                    </a:lnTo>
                    <a:cubicBezTo>
                      <a:pt x="2024" y="191"/>
                      <a:pt x="1978" y="171"/>
                      <a:pt x="1941" y="157"/>
                    </a:cubicBezTo>
                    <a:cubicBezTo>
                      <a:pt x="1917" y="144"/>
                      <a:pt x="1894" y="134"/>
                      <a:pt x="1874" y="124"/>
                    </a:cubicBezTo>
                    <a:cubicBezTo>
                      <a:pt x="1847" y="114"/>
                      <a:pt x="1824" y="101"/>
                      <a:pt x="1797" y="91"/>
                    </a:cubicBezTo>
                    <a:lnTo>
                      <a:pt x="1780" y="84"/>
                    </a:lnTo>
                    <a:cubicBezTo>
                      <a:pt x="1754" y="71"/>
                      <a:pt x="1717" y="54"/>
                      <a:pt x="1683" y="44"/>
                    </a:cubicBezTo>
                    <a:cubicBezTo>
                      <a:pt x="1653" y="34"/>
                      <a:pt x="1626" y="27"/>
                      <a:pt x="1593" y="20"/>
                    </a:cubicBezTo>
                    <a:cubicBezTo>
                      <a:pt x="1523" y="7"/>
                      <a:pt x="1456" y="0"/>
                      <a:pt x="13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0" name="Google Shape;1410;p33"/>
              <p:cNvSpPr/>
              <p:nvPr/>
            </p:nvSpPr>
            <p:spPr>
              <a:xfrm>
                <a:off x="3005130" y="3491921"/>
                <a:ext cx="763610" cy="586405"/>
              </a:xfrm>
              <a:custGeom>
                <a:avLst/>
                <a:gdLst/>
                <a:ahLst/>
                <a:cxnLst/>
                <a:rect l="l" t="t" r="r" b="b"/>
                <a:pathLst>
                  <a:path w="4482" h="3442" extrusionOk="0">
                    <a:moveTo>
                      <a:pt x="886" y="0"/>
                    </a:moveTo>
                    <a:cubicBezTo>
                      <a:pt x="857" y="7"/>
                      <a:pt x="816" y="24"/>
                      <a:pt x="800" y="53"/>
                    </a:cubicBezTo>
                    <a:cubicBezTo>
                      <a:pt x="736" y="164"/>
                      <a:pt x="676" y="274"/>
                      <a:pt x="619" y="388"/>
                    </a:cubicBezTo>
                    <a:lnTo>
                      <a:pt x="609" y="374"/>
                    </a:lnTo>
                    <a:cubicBezTo>
                      <a:pt x="568" y="325"/>
                      <a:pt x="505" y="288"/>
                      <a:pt x="438" y="281"/>
                    </a:cubicBezTo>
                    <a:cubicBezTo>
                      <a:pt x="430" y="280"/>
                      <a:pt x="421" y="280"/>
                      <a:pt x="413" y="280"/>
                    </a:cubicBezTo>
                    <a:cubicBezTo>
                      <a:pt x="325" y="280"/>
                      <a:pt x="242" y="328"/>
                      <a:pt x="190" y="398"/>
                    </a:cubicBezTo>
                    <a:cubicBezTo>
                      <a:pt x="147" y="458"/>
                      <a:pt x="134" y="522"/>
                      <a:pt x="117" y="592"/>
                    </a:cubicBezTo>
                    <a:cubicBezTo>
                      <a:pt x="107" y="646"/>
                      <a:pt x="97" y="699"/>
                      <a:pt x="87" y="752"/>
                    </a:cubicBezTo>
                    <a:cubicBezTo>
                      <a:pt x="70" y="859"/>
                      <a:pt x="50" y="967"/>
                      <a:pt x="30" y="1073"/>
                    </a:cubicBezTo>
                    <a:cubicBezTo>
                      <a:pt x="0" y="1204"/>
                      <a:pt x="14" y="1338"/>
                      <a:pt x="23" y="1472"/>
                    </a:cubicBezTo>
                    <a:cubicBezTo>
                      <a:pt x="27" y="1521"/>
                      <a:pt x="40" y="1572"/>
                      <a:pt x="50" y="1622"/>
                    </a:cubicBezTo>
                    <a:cubicBezTo>
                      <a:pt x="64" y="1675"/>
                      <a:pt x="77" y="1726"/>
                      <a:pt x="94" y="1776"/>
                    </a:cubicBezTo>
                    <a:cubicBezTo>
                      <a:pt x="117" y="1833"/>
                      <a:pt x="137" y="1893"/>
                      <a:pt x="161" y="1953"/>
                    </a:cubicBezTo>
                    <a:cubicBezTo>
                      <a:pt x="210" y="2087"/>
                      <a:pt x="278" y="2214"/>
                      <a:pt x="355" y="2338"/>
                    </a:cubicBezTo>
                    <a:cubicBezTo>
                      <a:pt x="388" y="2388"/>
                      <a:pt x="422" y="2441"/>
                      <a:pt x="462" y="2489"/>
                    </a:cubicBezTo>
                    <a:cubicBezTo>
                      <a:pt x="499" y="2532"/>
                      <a:pt x="539" y="2572"/>
                      <a:pt x="579" y="2615"/>
                    </a:cubicBezTo>
                    <a:cubicBezTo>
                      <a:pt x="639" y="2676"/>
                      <a:pt x="702" y="2736"/>
                      <a:pt x="766" y="2796"/>
                    </a:cubicBezTo>
                    <a:cubicBezTo>
                      <a:pt x="809" y="2836"/>
                      <a:pt x="860" y="2866"/>
                      <a:pt x="910" y="2896"/>
                    </a:cubicBezTo>
                    <a:cubicBezTo>
                      <a:pt x="1030" y="2966"/>
                      <a:pt x="1154" y="3030"/>
                      <a:pt x="1274" y="3094"/>
                    </a:cubicBezTo>
                    <a:cubicBezTo>
                      <a:pt x="1331" y="3123"/>
                      <a:pt x="1385" y="3154"/>
                      <a:pt x="1442" y="3174"/>
                    </a:cubicBezTo>
                    <a:cubicBezTo>
                      <a:pt x="1502" y="3201"/>
                      <a:pt x="1559" y="3224"/>
                      <a:pt x="1619" y="3247"/>
                    </a:cubicBezTo>
                    <a:cubicBezTo>
                      <a:pt x="1675" y="3267"/>
                      <a:pt x="1729" y="3291"/>
                      <a:pt x="1783" y="3311"/>
                    </a:cubicBezTo>
                    <a:cubicBezTo>
                      <a:pt x="1843" y="3331"/>
                      <a:pt x="1903" y="3347"/>
                      <a:pt x="1967" y="3364"/>
                    </a:cubicBezTo>
                    <a:cubicBezTo>
                      <a:pt x="2101" y="3398"/>
                      <a:pt x="2237" y="3424"/>
                      <a:pt x="2374" y="3438"/>
                    </a:cubicBezTo>
                    <a:cubicBezTo>
                      <a:pt x="2398" y="3441"/>
                      <a:pt x="2422" y="3442"/>
                      <a:pt x="2445" y="3442"/>
                    </a:cubicBezTo>
                    <a:cubicBezTo>
                      <a:pt x="2550" y="3442"/>
                      <a:pt x="2652" y="3421"/>
                      <a:pt x="2759" y="3418"/>
                    </a:cubicBezTo>
                    <a:cubicBezTo>
                      <a:pt x="2813" y="3415"/>
                      <a:pt x="2870" y="3415"/>
                      <a:pt x="2923" y="3408"/>
                    </a:cubicBezTo>
                    <a:cubicBezTo>
                      <a:pt x="2976" y="3401"/>
                      <a:pt x="3027" y="3384"/>
                      <a:pt x="3080" y="3372"/>
                    </a:cubicBezTo>
                    <a:cubicBezTo>
                      <a:pt x="3194" y="3341"/>
                      <a:pt x="3308" y="3307"/>
                      <a:pt x="3418" y="3264"/>
                    </a:cubicBezTo>
                    <a:cubicBezTo>
                      <a:pt x="3441" y="3258"/>
                      <a:pt x="3461" y="3247"/>
                      <a:pt x="3481" y="3234"/>
                    </a:cubicBezTo>
                    <a:cubicBezTo>
                      <a:pt x="3518" y="3214"/>
                      <a:pt x="3555" y="3191"/>
                      <a:pt x="3592" y="3167"/>
                    </a:cubicBezTo>
                    <a:cubicBezTo>
                      <a:pt x="3639" y="3140"/>
                      <a:pt x="3686" y="3111"/>
                      <a:pt x="3732" y="3083"/>
                    </a:cubicBezTo>
                    <a:cubicBezTo>
                      <a:pt x="3769" y="3060"/>
                      <a:pt x="3806" y="3037"/>
                      <a:pt x="3839" y="3010"/>
                    </a:cubicBezTo>
                    <a:cubicBezTo>
                      <a:pt x="3876" y="2983"/>
                      <a:pt x="3910" y="2953"/>
                      <a:pt x="3943" y="2923"/>
                    </a:cubicBezTo>
                    <a:cubicBezTo>
                      <a:pt x="3980" y="2890"/>
                      <a:pt x="4017" y="2859"/>
                      <a:pt x="4050" y="2830"/>
                    </a:cubicBezTo>
                    <a:cubicBezTo>
                      <a:pt x="4087" y="2799"/>
                      <a:pt x="4120" y="2770"/>
                      <a:pt x="4154" y="2739"/>
                    </a:cubicBezTo>
                    <a:cubicBezTo>
                      <a:pt x="4191" y="2705"/>
                      <a:pt x="4224" y="2665"/>
                      <a:pt x="4257" y="2629"/>
                    </a:cubicBezTo>
                    <a:cubicBezTo>
                      <a:pt x="4291" y="2592"/>
                      <a:pt x="4324" y="2558"/>
                      <a:pt x="4355" y="2518"/>
                    </a:cubicBezTo>
                    <a:cubicBezTo>
                      <a:pt x="4381" y="2481"/>
                      <a:pt x="4404" y="2444"/>
                      <a:pt x="4424" y="2408"/>
                    </a:cubicBezTo>
                    <a:cubicBezTo>
                      <a:pt x="4435" y="2384"/>
                      <a:pt x="4448" y="2364"/>
                      <a:pt x="4458" y="2341"/>
                    </a:cubicBezTo>
                    <a:cubicBezTo>
                      <a:pt x="4472" y="2318"/>
                      <a:pt x="4481" y="2294"/>
                      <a:pt x="4481" y="2268"/>
                    </a:cubicBezTo>
                    <a:cubicBezTo>
                      <a:pt x="4478" y="2244"/>
                      <a:pt x="4461" y="2224"/>
                      <a:pt x="4438" y="2217"/>
                    </a:cubicBezTo>
                    <a:cubicBezTo>
                      <a:pt x="4430" y="2214"/>
                      <a:pt x="4422" y="2213"/>
                      <a:pt x="4415" y="2213"/>
                    </a:cubicBezTo>
                    <a:cubicBezTo>
                      <a:pt x="4401" y="2213"/>
                      <a:pt x="4388" y="2217"/>
                      <a:pt x="4375" y="2224"/>
                    </a:cubicBezTo>
                    <a:cubicBezTo>
                      <a:pt x="4364" y="2231"/>
                      <a:pt x="4355" y="2248"/>
                      <a:pt x="4344" y="2257"/>
                    </a:cubicBezTo>
                    <a:cubicBezTo>
                      <a:pt x="4334" y="2271"/>
                      <a:pt x="4328" y="2281"/>
                      <a:pt x="4318" y="2294"/>
                    </a:cubicBezTo>
                    <a:cubicBezTo>
                      <a:pt x="4288" y="2321"/>
                      <a:pt x="4257" y="2344"/>
                      <a:pt x="4224" y="2364"/>
                    </a:cubicBezTo>
                    <a:cubicBezTo>
                      <a:pt x="4188" y="2384"/>
                      <a:pt x="4151" y="2398"/>
                      <a:pt x="4117" y="2415"/>
                    </a:cubicBezTo>
                    <a:cubicBezTo>
                      <a:pt x="4097" y="2421"/>
                      <a:pt x="4080" y="2428"/>
                      <a:pt x="4063" y="2438"/>
                    </a:cubicBezTo>
                    <a:cubicBezTo>
                      <a:pt x="4040" y="2448"/>
                      <a:pt x="4017" y="2461"/>
                      <a:pt x="3997" y="2475"/>
                    </a:cubicBezTo>
                    <a:cubicBezTo>
                      <a:pt x="3973" y="2485"/>
                      <a:pt x="3950" y="2495"/>
                      <a:pt x="3927" y="2505"/>
                    </a:cubicBezTo>
                    <a:cubicBezTo>
                      <a:pt x="3903" y="2515"/>
                      <a:pt x="3879" y="2525"/>
                      <a:pt x="3856" y="2532"/>
                    </a:cubicBezTo>
                    <a:cubicBezTo>
                      <a:pt x="3830" y="2538"/>
                      <a:pt x="3799" y="2545"/>
                      <a:pt x="3773" y="2549"/>
                    </a:cubicBezTo>
                    <a:cubicBezTo>
                      <a:pt x="3736" y="2558"/>
                      <a:pt x="3702" y="2565"/>
                      <a:pt x="3669" y="2575"/>
                    </a:cubicBezTo>
                    <a:cubicBezTo>
                      <a:pt x="3612" y="2592"/>
                      <a:pt x="3555" y="2595"/>
                      <a:pt x="3495" y="2599"/>
                    </a:cubicBezTo>
                    <a:cubicBezTo>
                      <a:pt x="3354" y="2599"/>
                      <a:pt x="3214" y="2582"/>
                      <a:pt x="3074" y="2569"/>
                    </a:cubicBezTo>
                    <a:cubicBezTo>
                      <a:pt x="2993" y="2565"/>
                      <a:pt x="2910" y="2555"/>
                      <a:pt x="2829" y="2545"/>
                    </a:cubicBezTo>
                    <a:cubicBezTo>
                      <a:pt x="2756" y="2535"/>
                      <a:pt x="2686" y="2521"/>
                      <a:pt x="2615" y="2505"/>
                    </a:cubicBezTo>
                    <a:cubicBezTo>
                      <a:pt x="2462" y="2461"/>
                      <a:pt x="2308" y="2415"/>
                      <a:pt x="2161" y="2351"/>
                    </a:cubicBezTo>
                    <a:cubicBezTo>
                      <a:pt x="2013" y="2284"/>
                      <a:pt x="1870" y="2214"/>
                      <a:pt x="1726" y="2140"/>
                    </a:cubicBezTo>
                    <a:cubicBezTo>
                      <a:pt x="1635" y="2083"/>
                      <a:pt x="1542" y="2027"/>
                      <a:pt x="1459" y="1963"/>
                    </a:cubicBezTo>
                    <a:cubicBezTo>
                      <a:pt x="1371" y="1896"/>
                      <a:pt x="1288" y="1826"/>
                      <a:pt x="1207" y="1753"/>
                    </a:cubicBezTo>
                    <a:cubicBezTo>
                      <a:pt x="1158" y="1699"/>
                      <a:pt x="1110" y="1649"/>
                      <a:pt x="1067" y="1592"/>
                    </a:cubicBezTo>
                    <a:cubicBezTo>
                      <a:pt x="1027" y="1541"/>
                      <a:pt x="993" y="1488"/>
                      <a:pt x="960" y="1438"/>
                    </a:cubicBezTo>
                    <a:cubicBezTo>
                      <a:pt x="930" y="1381"/>
                      <a:pt x="903" y="1328"/>
                      <a:pt x="883" y="1268"/>
                    </a:cubicBezTo>
                    <a:cubicBezTo>
                      <a:pt x="853" y="1164"/>
                      <a:pt x="832" y="1057"/>
                      <a:pt x="829" y="947"/>
                    </a:cubicBezTo>
                    <a:lnTo>
                      <a:pt x="829" y="779"/>
                    </a:lnTo>
                    <a:cubicBezTo>
                      <a:pt x="832" y="723"/>
                      <a:pt x="843" y="663"/>
                      <a:pt x="857" y="606"/>
                    </a:cubicBezTo>
                    <a:cubicBezTo>
                      <a:pt x="886" y="492"/>
                      <a:pt x="930" y="385"/>
                      <a:pt x="983" y="277"/>
                    </a:cubicBezTo>
                    <a:cubicBezTo>
                      <a:pt x="993" y="257"/>
                      <a:pt x="1007" y="237"/>
                      <a:pt x="1017" y="217"/>
                    </a:cubicBezTo>
                    <a:cubicBezTo>
                      <a:pt x="1037" y="184"/>
                      <a:pt x="1050" y="154"/>
                      <a:pt x="1044" y="114"/>
                    </a:cubicBezTo>
                    <a:cubicBezTo>
                      <a:pt x="1037" y="81"/>
                      <a:pt x="1017" y="47"/>
                      <a:pt x="990" y="27"/>
                    </a:cubicBezTo>
                    <a:cubicBezTo>
                      <a:pt x="967" y="7"/>
                      <a:pt x="937" y="0"/>
                      <a:pt x="9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1" name="Google Shape;1411;p33"/>
              <p:cNvSpPr/>
              <p:nvPr/>
            </p:nvSpPr>
            <p:spPr>
              <a:xfrm>
                <a:off x="3565824" y="3597208"/>
                <a:ext cx="96431" cy="94724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56" extrusionOk="0">
                    <a:moveTo>
                      <a:pt x="311" y="0"/>
                    </a:moveTo>
                    <a:cubicBezTo>
                      <a:pt x="287" y="0"/>
                      <a:pt x="264" y="4"/>
                      <a:pt x="241" y="4"/>
                    </a:cubicBezTo>
                    <a:cubicBezTo>
                      <a:pt x="194" y="11"/>
                      <a:pt x="150" y="31"/>
                      <a:pt x="110" y="61"/>
                    </a:cubicBezTo>
                    <a:cubicBezTo>
                      <a:pt x="54" y="105"/>
                      <a:pt x="14" y="175"/>
                      <a:pt x="6" y="248"/>
                    </a:cubicBezTo>
                    <a:cubicBezTo>
                      <a:pt x="0" y="321"/>
                      <a:pt x="20" y="395"/>
                      <a:pt x="63" y="452"/>
                    </a:cubicBezTo>
                    <a:cubicBezTo>
                      <a:pt x="107" y="506"/>
                      <a:pt x="184" y="556"/>
                      <a:pt x="254" y="556"/>
                    </a:cubicBezTo>
                    <a:cubicBezTo>
                      <a:pt x="278" y="556"/>
                      <a:pt x="301" y="553"/>
                      <a:pt x="324" y="553"/>
                    </a:cubicBezTo>
                    <a:cubicBezTo>
                      <a:pt x="375" y="546"/>
                      <a:pt x="418" y="526"/>
                      <a:pt x="455" y="496"/>
                    </a:cubicBezTo>
                    <a:cubicBezTo>
                      <a:pt x="511" y="452"/>
                      <a:pt x="551" y="382"/>
                      <a:pt x="559" y="309"/>
                    </a:cubicBezTo>
                    <a:cubicBezTo>
                      <a:pt x="565" y="235"/>
                      <a:pt x="545" y="161"/>
                      <a:pt x="502" y="105"/>
                    </a:cubicBezTo>
                    <a:cubicBezTo>
                      <a:pt x="458" y="51"/>
                      <a:pt x="381" y="0"/>
                      <a:pt x="311" y="0"/>
                    </a:cubicBezTo>
                    <a:close/>
                  </a:path>
                </a:pathLst>
              </a:custGeom>
              <a:solidFill>
                <a:schemeClr val="dk1">
                  <a:alpha val="2545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2" name="Google Shape;1412;p33"/>
              <p:cNvSpPr/>
              <p:nvPr/>
            </p:nvSpPr>
            <p:spPr>
              <a:xfrm>
                <a:off x="3537372" y="3715273"/>
                <a:ext cx="170372" cy="270714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1589" extrusionOk="0">
                    <a:moveTo>
                      <a:pt x="799" y="0"/>
                    </a:moveTo>
                    <a:cubicBezTo>
                      <a:pt x="779" y="0"/>
                      <a:pt x="759" y="3"/>
                      <a:pt x="739" y="10"/>
                    </a:cubicBezTo>
                    <a:cubicBezTo>
                      <a:pt x="702" y="27"/>
                      <a:pt x="672" y="57"/>
                      <a:pt x="658" y="94"/>
                    </a:cubicBezTo>
                    <a:cubicBezTo>
                      <a:pt x="642" y="134"/>
                      <a:pt x="645" y="174"/>
                      <a:pt x="662" y="210"/>
                    </a:cubicBezTo>
                    <a:cubicBezTo>
                      <a:pt x="669" y="230"/>
                      <a:pt x="675" y="247"/>
                      <a:pt x="682" y="267"/>
                    </a:cubicBezTo>
                    <a:cubicBezTo>
                      <a:pt x="686" y="284"/>
                      <a:pt x="686" y="298"/>
                      <a:pt x="689" y="315"/>
                    </a:cubicBezTo>
                    <a:cubicBezTo>
                      <a:pt x="686" y="385"/>
                      <a:pt x="675" y="458"/>
                      <a:pt x="662" y="528"/>
                    </a:cubicBezTo>
                    <a:cubicBezTo>
                      <a:pt x="642" y="596"/>
                      <a:pt x="622" y="659"/>
                      <a:pt x="598" y="726"/>
                    </a:cubicBezTo>
                    <a:cubicBezTo>
                      <a:pt x="575" y="789"/>
                      <a:pt x="548" y="849"/>
                      <a:pt x="515" y="906"/>
                    </a:cubicBezTo>
                    <a:cubicBezTo>
                      <a:pt x="485" y="960"/>
                      <a:pt x="451" y="1013"/>
                      <a:pt x="411" y="1060"/>
                    </a:cubicBezTo>
                    <a:cubicBezTo>
                      <a:pt x="368" y="1104"/>
                      <a:pt x="328" y="1144"/>
                      <a:pt x="284" y="1187"/>
                    </a:cubicBezTo>
                    <a:cubicBezTo>
                      <a:pt x="247" y="1224"/>
                      <a:pt x="207" y="1261"/>
                      <a:pt x="164" y="1291"/>
                    </a:cubicBezTo>
                    <a:cubicBezTo>
                      <a:pt x="147" y="1304"/>
                      <a:pt x="127" y="1318"/>
                      <a:pt x="110" y="1331"/>
                    </a:cubicBezTo>
                    <a:cubicBezTo>
                      <a:pt x="87" y="1345"/>
                      <a:pt x="67" y="1365"/>
                      <a:pt x="50" y="1385"/>
                    </a:cubicBezTo>
                    <a:cubicBezTo>
                      <a:pt x="20" y="1411"/>
                      <a:pt x="0" y="1448"/>
                      <a:pt x="6" y="1491"/>
                    </a:cubicBezTo>
                    <a:cubicBezTo>
                      <a:pt x="16" y="1542"/>
                      <a:pt x="56" y="1582"/>
                      <a:pt x="110" y="1589"/>
                    </a:cubicBezTo>
                    <a:cubicBezTo>
                      <a:pt x="141" y="1589"/>
                      <a:pt x="170" y="1589"/>
                      <a:pt x="204" y="1575"/>
                    </a:cubicBezTo>
                    <a:cubicBezTo>
                      <a:pt x="214" y="1572"/>
                      <a:pt x="224" y="1568"/>
                      <a:pt x="234" y="1562"/>
                    </a:cubicBezTo>
                    <a:cubicBezTo>
                      <a:pt x="257" y="1552"/>
                      <a:pt x="281" y="1542"/>
                      <a:pt x="304" y="1528"/>
                    </a:cubicBezTo>
                    <a:cubicBezTo>
                      <a:pt x="364" y="1495"/>
                      <a:pt x="417" y="1455"/>
                      <a:pt x="471" y="1414"/>
                    </a:cubicBezTo>
                    <a:cubicBezTo>
                      <a:pt x="511" y="1385"/>
                      <a:pt x="548" y="1354"/>
                      <a:pt x="588" y="1324"/>
                    </a:cubicBezTo>
                    <a:cubicBezTo>
                      <a:pt x="638" y="1284"/>
                      <a:pt x="682" y="1241"/>
                      <a:pt x="722" y="1190"/>
                    </a:cubicBezTo>
                    <a:cubicBezTo>
                      <a:pt x="759" y="1147"/>
                      <a:pt x="789" y="1104"/>
                      <a:pt x="816" y="1057"/>
                    </a:cubicBezTo>
                    <a:cubicBezTo>
                      <a:pt x="852" y="993"/>
                      <a:pt x="883" y="933"/>
                      <a:pt x="906" y="863"/>
                    </a:cubicBezTo>
                    <a:cubicBezTo>
                      <a:pt x="946" y="743"/>
                      <a:pt x="983" y="616"/>
                      <a:pt x="993" y="488"/>
                    </a:cubicBezTo>
                    <a:cubicBezTo>
                      <a:pt x="999" y="425"/>
                      <a:pt x="996" y="361"/>
                      <a:pt x="993" y="301"/>
                    </a:cubicBezTo>
                    <a:cubicBezTo>
                      <a:pt x="993" y="281"/>
                      <a:pt x="990" y="264"/>
                      <a:pt x="990" y="247"/>
                    </a:cubicBezTo>
                    <a:cubicBezTo>
                      <a:pt x="983" y="221"/>
                      <a:pt x="973" y="194"/>
                      <a:pt x="966" y="167"/>
                    </a:cubicBezTo>
                    <a:cubicBezTo>
                      <a:pt x="956" y="141"/>
                      <a:pt x="946" y="114"/>
                      <a:pt x="936" y="90"/>
                    </a:cubicBezTo>
                    <a:cubicBezTo>
                      <a:pt x="916" y="34"/>
                      <a:pt x="856" y="0"/>
                      <a:pt x="799" y="0"/>
                    </a:cubicBezTo>
                    <a:close/>
                  </a:path>
                </a:pathLst>
              </a:custGeom>
              <a:solidFill>
                <a:schemeClr val="dk1">
                  <a:alpha val="2545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3" name="Google Shape;1413;p33"/>
              <p:cNvSpPr/>
              <p:nvPr/>
            </p:nvSpPr>
            <p:spPr>
              <a:xfrm>
                <a:off x="2977700" y="3322575"/>
                <a:ext cx="833803" cy="777898"/>
              </a:xfrm>
              <a:custGeom>
                <a:avLst/>
                <a:gdLst/>
                <a:ahLst/>
                <a:cxnLst/>
                <a:rect l="l" t="t" r="r" b="b"/>
                <a:pathLst>
                  <a:path w="4894" h="4566" extrusionOk="0">
                    <a:moveTo>
                      <a:pt x="3385" y="245"/>
                    </a:moveTo>
                    <a:cubicBezTo>
                      <a:pt x="3385" y="252"/>
                      <a:pt x="3381" y="261"/>
                      <a:pt x="3381" y="268"/>
                    </a:cubicBezTo>
                    <a:cubicBezTo>
                      <a:pt x="3372" y="305"/>
                      <a:pt x="3361" y="342"/>
                      <a:pt x="3348" y="375"/>
                    </a:cubicBezTo>
                    <a:cubicBezTo>
                      <a:pt x="3337" y="409"/>
                      <a:pt x="3324" y="442"/>
                      <a:pt x="3308" y="473"/>
                    </a:cubicBezTo>
                    <a:lnTo>
                      <a:pt x="3308" y="473"/>
                    </a:lnTo>
                    <a:cubicBezTo>
                      <a:pt x="3308" y="473"/>
                      <a:pt x="3308" y="473"/>
                      <a:pt x="3308" y="473"/>
                    </a:cubicBezTo>
                    <a:lnTo>
                      <a:pt x="3308" y="473"/>
                    </a:lnTo>
                    <a:lnTo>
                      <a:pt x="3298" y="493"/>
                    </a:lnTo>
                    <a:cubicBezTo>
                      <a:pt x="3301" y="486"/>
                      <a:pt x="3305" y="479"/>
                      <a:pt x="3308" y="473"/>
                    </a:cubicBezTo>
                    <a:lnTo>
                      <a:pt x="3308" y="473"/>
                    </a:lnTo>
                    <a:cubicBezTo>
                      <a:pt x="3295" y="502"/>
                      <a:pt x="3279" y="534"/>
                      <a:pt x="3266" y="563"/>
                    </a:cubicBezTo>
                    <a:lnTo>
                      <a:pt x="3266" y="563"/>
                    </a:lnTo>
                    <a:cubicBezTo>
                      <a:pt x="3260" y="575"/>
                      <a:pt x="3254" y="584"/>
                      <a:pt x="3251" y="593"/>
                    </a:cubicBezTo>
                    <a:cubicBezTo>
                      <a:pt x="3205" y="689"/>
                      <a:pt x="3145" y="777"/>
                      <a:pt x="3077" y="860"/>
                    </a:cubicBezTo>
                    <a:cubicBezTo>
                      <a:pt x="3027" y="917"/>
                      <a:pt x="2977" y="977"/>
                      <a:pt x="2920" y="1027"/>
                    </a:cubicBezTo>
                    <a:cubicBezTo>
                      <a:pt x="2887" y="1058"/>
                      <a:pt x="2853" y="1084"/>
                      <a:pt x="2820" y="1111"/>
                    </a:cubicBezTo>
                    <a:cubicBezTo>
                      <a:pt x="2790" y="1135"/>
                      <a:pt x="2763" y="1155"/>
                      <a:pt x="2733" y="1178"/>
                    </a:cubicBezTo>
                    <a:cubicBezTo>
                      <a:pt x="2716" y="1185"/>
                      <a:pt x="2703" y="1195"/>
                      <a:pt x="2686" y="1205"/>
                    </a:cubicBezTo>
                    <a:cubicBezTo>
                      <a:pt x="2689" y="1191"/>
                      <a:pt x="2689" y="1178"/>
                      <a:pt x="2693" y="1164"/>
                    </a:cubicBezTo>
                    <a:cubicBezTo>
                      <a:pt x="2706" y="1101"/>
                      <a:pt x="2723" y="1038"/>
                      <a:pt x="2739" y="970"/>
                    </a:cubicBezTo>
                    <a:cubicBezTo>
                      <a:pt x="2756" y="904"/>
                      <a:pt x="2773" y="837"/>
                      <a:pt x="2799" y="774"/>
                    </a:cubicBezTo>
                    <a:cubicBezTo>
                      <a:pt x="2820" y="737"/>
                      <a:pt x="2840" y="700"/>
                      <a:pt x="2864" y="666"/>
                    </a:cubicBezTo>
                    <a:cubicBezTo>
                      <a:pt x="2890" y="629"/>
                      <a:pt x="2920" y="596"/>
                      <a:pt x="2947" y="562"/>
                    </a:cubicBezTo>
                    <a:cubicBezTo>
                      <a:pt x="2960" y="546"/>
                      <a:pt x="2977" y="529"/>
                      <a:pt x="2990" y="513"/>
                    </a:cubicBezTo>
                    <a:cubicBezTo>
                      <a:pt x="3011" y="493"/>
                      <a:pt x="3031" y="473"/>
                      <a:pt x="3051" y="456"/>
                    </a:cubicBezTo>
                    <a:cubicBezTo>
                      <a:pt x="3088" y="422"/>
                      <a:pt x="3128" y="392"/>
                      <a:pt x="3168" y="359"/>
                    </a:cubicBezTo>
                    <a:cubicBezTo>
                      <a:pt x="3231" y="318"/>
                      <a:pt x="3295" y="278"/>
                      <a:pt x="3365" y="248"/>
                    </a:cubicBezTo>
                    <a:lnTo>
                      <a:pt x="3385" y="245"/>
                    </a:lnTo>
                    <a:close/>
                    <a:moveTo>
                      <a:pt x="1583" y="1102"/>
                    </a:moveTo>
                    <a:cubicBezTo>
                      <a:pt x="1679" y="1102"/>
                      <a:pt x="1774" y="1109"/>
                      <a:pt x="1867" y="1124"/>
                    </a:cubicBezTo>
                    <a:cubicBezTo>
                      <a:pt x="1947" y="1141"/>
                      <a:pt x="2024" y="1161"/>
                      <a:pt x="2097" y="1185"/>
                    </a:cubicBezTo>
                    <a:cubicBezTo>
                      <a:pt x="2177" y="1211"/>
                      <a:pt x="2254" y="1242"/>
                      <a:pt x="2328" y="1275"/>
                    </a:cubicBezTo>
                    <a:cubicBezTo>
                      <a:pt x="2365" y="1295"/>
                      <a:pt x="2402" y="1315"/>
                      <a:pt x="2438" y="1339"/>
                    </a:cubicBezTo>
                    <a:cubicBezTo>
                      <a:pt x="2442" y="1376"/>
                      <a:pt x="2445" y="1412"/>
                      <a:pt x="2466" y="1445"/>
                    </a:cubicBezTo>
                    <a:cubicBezTo>
                      <a:pt x="2492" y="1492"/>
                      <a:pt x="2535" y="1522"/>
                      <a:pt x="2589" y="1529"/>
                    </a:cubicBezTo>
                    <a:cubicBezTo>
                      <a:pt x="2592" y="1529"/>
                      <a:pt x="2595" y="1530"/>
                      <a:pt x="2598" y="1530"/>
                    </a:cubicBezTo>
                    <a:cubicBezTo>
                      <a:pt x="2616" y="1530"/>
                      <a:pt x="2635" y="1522"/>
                      <a:pt x="2653" y="1522"/>
                    </a:cubicBezTo>
                    <a:cubicBezTo>
                      <a:pt x="2693" y="1516"/>
                      <a:pt x="2730" y="1502"/>
                      <a:pt x="2767" y="1489"/>
                    </a:cubicBezTo>
                    <a:cubicBezTo>
                      <a:pt x="2803" y="1476"/>
                      <a:pt x="2844" y="1462"/>
                      <a:pt x="2884" y="1452"/>
                    </a:cubicBezTo>
                    <a:cubicBezTo>
                      <a:pt x="2900" y="1449"/>
                      <a:pt x="2917" y="1442"/>
                      <a:pt x="2937" y="1439"/>
                    </a:cubicBezTo>
                    <a:cubicBezTo>
                      <a:pt x="2957" y="1432"/>
                      <a:pt x="2977" y="1425"/>
                      <a:pt x="2997" y="1416"/>
                    </a:cubicBezTo>
                    <a:lnTo>
                      <a:pt x="3011" y="1412"/>
                    </a:lnTo>
                    <a:cubicBezTo>
                      <a:pt x="3054" y="1396"/>
                      <a:pt x="3100" y="1385"/>
                      <a:pt x="3148" y="1379"/>
                    </a:cubicBezTo>
                    <a:cubicBezTo>
                      <a:pt x="3171" y="1376"/>
                      <a:pt x="3194" y="1368"/>
                      <a:pt x="3214" y="1365"/>
                    </a:cubicBezTo>
                    <a:cubicBezTo>
                      <a:pt x="3238" y="1362"/>
                      <a:pt x="3258" y="1362"/>
                      <a:pt x="3281" y="1359"/>
                    </a:cubicBezTo>
                    <a:cubicBezTo>
                      <a:pt x="3295" y="1358"/>
                      <a:pt x="3309" y="1358"/>
                      <a:pt x="3323" y="1358"/>
                    </a:cubicBezTo>
                    <a:cubicBezTo>
                      <a:pt x="3382" y="1358"/>
                      <a:pt x="3439" y="1363"/>
                      <a:pt x="3499" y="1365"/>
                    </a:cubicBezTo>
                    <a:cubicBezTo>
                      <a:pt x="3566" y="1368"/>
                      <a:pt x="3636" y="1372"/>
                      <a:pt x="3702" y="1385"/>
                    </a:cubicBezTo>
                    <a:cubicBezTo>
                      <a:pt x="3780" y="1399"/>
                      <a:pt x="3853" y="1422"/>
                      <a:pt x="3923" y="1445"/>
                    </a:cubicBezTo>
                    <a:cubicBezTo>
                      <a:pt x="3994" y="1472"/>
                      <a:pt x="4060" y="1502"/>
                      <a:pt x="4128" y="1532"/>
                    </a:cubicBezTo>
                    <a:cubicBezTo>
                      <a:pt x="4181" y="1559"/>
                      <a:pt x="4235" y="1589"/>
                      <a:pt x="4281" y="1626"/>
                    </a:cubicBezTo>
                    <a:cubicBezTo>
                      <a:pt x="4329" y="1669"/>
                      <a:pt x="4369" y="1720"/>
                      <a:pt x="4409" y="1770"/>
                    </a:cubicBezTo>
                    <a:cubicBezTo>
                      <a:pt x="4432" y="1797"/>
                      <a:pt x="4455" y="1827"/>
                      <a:pt x="4479" y="1857"/>
                    </a:cubicBezTo>
                    <a:cubicBezTo>
                      <a:pt x="4495" y="1877"/>
                      <a:pt x="4512" y="1901"/>
                      <a:pt x="4529" y="1921"/>
                    </a:cubicBezTo>
                    <a:cubicBezTo>
                      <a:pt x="4545" y="1950"/>
                      <a:pt x="4562" y="1978"/>
                      <a:pt x="4576" y="2007"/>
                    </a:cubicBezTo>
                    <a:cubicBezTo>
                      <a:pt x="4605" y="2111"/>
                      <a:pt x="4626" y="2218"/>
                      <a:pt x="4639" y="2325"/>
                    </a:cubicBezTo>
                    <a:cubicBezTo>
                      <a:pt x="4646" y="2395"/>
                      <a:pt x="4650" y="2462"/>
                      <a:pt x="4656" y="2529"/>
                    </a:cubicBezTo>
                    <a:cubicBezTo>
                      <a:pt x="4659" y="2616"/>
                      <a:pt x="4670" y="2703"/>
                      <a:pt x="4656" y="2790"/>
                    </a:cubicBezTo>
                    <a:cubicBezTo>
                      <a:pt x="4650" y="2833"/>
                      <a:pt x="4639" y="2873"/>
                      <a:pt x="4630" y="2917"/>
                    </a:cubicBezTo>
                    <a:cubicBezTo>
                      <a:pt x="4616" y="2970"/>
                      <a:pt x="4602" y="3027"/>
                      <a:pt x="4585" y="3084"/>
                    </a:cubicBezTo>
                    <a:cubicBezTo>
                      <a:pt x="4569" y="3134"/>
                      <a:pt x="4552" y="3188"/>
                      <a:pt x="4532" y="3242"/>
                    </a:cubicBezTo>
                    <a:cubicBezTo>
                      <a:pt x="4519" y="3271"/>
                      <a:pt x="4509" y="3302"/>
                      <a:pt x="4495" y="3332"/>
                    </a:cubicBezTo>
                    <a:cubicBezTo>
                      <a:pt x="4489" y="3345"/>
                      <a:pt x="4482" y="3362"/>
                      <a:pt x="4475" y="3375"/>
                    </a:cubicBezTo>
                    <a:cubicBezTo>
                      <a:pt x="4449" y="3426"/>
                      <a:pt x="4418" y="3472"/>
                      <a:pt x="4389" y="3519"/>
                    </a:cubicBezTo>
                    <a:cubicBezTo>
                      <a:pt x="4372" y="3546"/>
                      <a:pt x="4355" y="3569"/>
                      <a:pt x="4338" y="3593"/>
                    </a:cubicBezTo>
                    <a:cubicBezTo>
                      <a:pt x="4321" y="3613"/>
                      <a:pt x="4308" y="3633"/>
                      <a:pt x="4292" y="3650"/>
                    </a:cubicBezTo>
                    <a:cubicBezTo>
                      <a:pt x="4248" y="3699"/>
                      <a:pt x="4201" y="3747"/>
                      <a:pt x="4151" y="3790"/>
                    </a:cubicBezTo>
                    <a:cubicBezTo>
                      <a:pt x="4097" y="3837"/>
                      <a:pt x="4040" y="3880"/>
                      <a:pt x="3983" y="3924"/>
                    </a:cubicBezTo>
                    <a:cubicBezTo>
                      <a:pt x="3827" y="4028"/>
                      <a:pt x="3662" y="4111"/>
                      <a:pt x="3489" y="4178"/>
                    </a:cubicBezTo>
                    <a:cubicBezTo>
                      <a:pt x="3389" y="4208"/>
                      <a:pt x="3281" y="4221"/>
                      <a:pt x="3178" y="4241"/>
                    </a:cubicBezTo>
                    <a:cubicBezTo>
                      <a:pt x="3121" y="4252"/>
                      <a:pt x="3064" y="4261"/>
                      <a:pt x="3007" y="4272"/>
                    </a:cubicBezTo>
                    <a:cubicBezTo>
                      <a:pt x="2944" y="4281"/>
                      <a:pt x="2880" y="4295"/>
                      <a:pt x="2816" y="4301"/>
                    </a:cubicBezTo>
                    <a:cubicBezTo>
                      <a:pt x="2801" y="4303"/>
                      <a:pt x="2786" y="4303"/>
                      <a:pt x="2772" y="4303"/>
                    </a:cubicBezTo>
                    <a:cubicBezTo>
                      <a:pt x="2737" y="4303"/>
                      <a:pt x="2702" y="4300"/>
                      <a:pt x="2669" y="4298"/>
                    </a:cubicBezTo>
                    <a:cubicBezTo>
                      <a:pt x="2629" y="4298"/>
                      <a:pt x="2589" y="4298"/>
                      <a:pt x="2549" y="4295"/>
                    </a:cubicBezTo>
                    <a:cubicBezTo>
                      <a:pt x="2509" y="4292"/>
                      <a:pt x="2466" y="4288"/>
                      <a:pt x="2422" y="4281"/>
                    </a:cubicBezTo>
                    <a:cubicBezTo>
                      <a:pt x="2385" y="4275"/>
                      <a:pt x="2345" y="4272"/>
                      <a:pt x="2308" y="4265"/>
                    </a:cubicBezTo>
                    <a:cubicBezTo>
                      <a:pt x="2282" y="4258"/>
                      <a:pt x="2258" y="4255"/>
                      <a:pt x="2234" y="4248"/>
                    </a:cubicBezTo>
                    <a:cubicBezTo>
                      <a:pt x="2201" y="4245"/>
                      <a:pt x="2171" y="4235"/>
                      <a:pt x="2141" y="4225"/>
                    </a:cubicBezTo>
                    <a:cubicBezTo>
                      <a:pt x="2081" y="4211"/>
                      <a:pt x="2021" y="4188"/>
                      <a:pt x="1961" y="4168"/>
                    </a:cubicBezTo>
                    <a:cubicBezTo>
                      <a:pt x="1904" y="4145"/>
                      <a:pt x="1847" y="4125"/>
                      <a:pt x="1790" y="4101"/>
                    </a:cubicBezTo>
                    <a:cubicBezTo>
                      <a:pt x="1723" y="4077"/>
                      <a:pt x="1656" y="4051"/>
                      <a:pt x="1592" y="4020"/>
                    </a:cubicBezTo>
                    <a:cubicBezTo>
                      <a:pt x="1566" y="4011"/>
                      <a:pt x="1542" y="3997"/>
                      <a:pt x="1519" y="3984"/>
                    </a:cubicBezTo>
                    <a:cubicBezTo>
                      <a:pt x="1482" y="3964"/>
                      <a:pt x="1449" y="3944"/>
                      <a:pt x="1415" y="3927"/>
                    </a:cubicBezTo>
                    <a:cubicBezTo>
                      <a:pt x="1351" y="3890"/>
                      <a:pt x="1288" y="3853"/>
                      <a:pt x="1228" y="3813"/>
                    </a:cubicBezTo>
                    <a:cubicBezTo>
                      <a:pt x="1158" y="3770"/>
                      <a:pt x="1087" y="3723"/>
                      <a:pt x="1021" y="3676"/>
                    </a:cubicBezTo>
                    <a:cubicBezTo>
                      <a:pt x="987" y="3653"/>
                      <a:pt x="953" y="3629"/>
                      <a:pt x="920" y="3606"/>
                    </a:cubicBezTo>
                    <a:cubicBezTo>
                      <a:pt x="900" y="3589"/>
                      <a:pt x="880" y="3572"/>
                      <a:pt x="860" y="3552"/>
                    </a:cubicBezTo>
                    <a:cubicBezTo>
                      <a:pt x="820" y="3519"/>
                      <a:pt x="783" y="3483"/>
                      <a:pt x="746" y="3446"/>
                    </a:cubicBezTo>
                    <a:cubicBezTo>
                      <a:pt x="726" y="3422"/>
                      <a:pt x="706" y="3398"/>
                      <a:pt x="686" y="3375"/>
                    </a:cubicBezTo>
                    <a:cubicBezTo>
                      <a:pt x="672" y="3358"/>
                      <a:pt x="663" y="3342"/>
                      <a:pt x="649" y="3328"/>
                    </a:cubicBezTo>
                    <a:cubicBezTo>
                      <a:pt x="626" y="3292"/>
                      <a:pt x="606" y="3255"/>
                      <a:pt x="583" y="3218"/>
                    </a:cubicBezTo>
                    <a:cubicBezTo>
                      <a:pt x="559" y="3178"/>
                      <a:pt x="536" y="3134"/>
                      <a:pt x="512" y="3091"/>
                    </a:cubicBezTo>
                    <a:cubicBezTo>
                      <a:pt x="492" y="3048"/>
                      <a:pt x="469" y="3004"/>
                      <a:pt x="448" y="2957"/>
                    </a:cubicBezTo>
                    <a:cubicBezTo>
                      <a:pt x="432" y="2921"/>
                      <a:pt x="419" y="2887"/>
                      <a:pt x="402" y="2850"/>
                    </a:cubicBezTo>
                    <a:cubicBezTo>
                      <a:pt x="391" y="2810"/>
                      <a:pt x="379" y="2770"/>
                      <a:pt x="368" y="2730"/>
                    </a:cubicBezTo>
                    <a:cubicBezTo>
                      <a:pt x="359" y="2690"/>
                      <a:pt x="348" y="2649"/>
                      <a:pt x="342" y="2609"/>
                    </a:cubicBezTo>
                    <a:cubicBezTo>
                      <a:pt x="342" y="2532"/>
                      <a:pt x="348" y="2455"/>
                      <a:pt x="355" y="2375"/>
                    </a:cubicBezTo>
                    <a:cubicBezTo>
                      <a:pt x="365" y="2291"/>
                      <a:pt x="375" y="2208"/>
                      <a:pt x="388" y="2121"/>
                    </a:cubicBezTo>
                    <a:cubicBezTo>
                      <a:pt x="402" y="2058"/>
                      <a:pt x="419" y="1994"/>
                      <a:pt x="442" y="1930"/>
                    </a:cubicBezTo>
                    <a:cubicBezTo>
                      <a:pt x="465" y="1864"/>
                      <a:pt x="492" y="1800"/>
                      <a:pt x="519" y="1737"/>
                    </a:cubicBezTo>
                    <a:cubicBezTo>
                      <a:pt x="539" y="1700"/>
                      <a:pt x="559" y="1663"/>
                      <a:pt x="583" y="1626"/>
                    </a:cubicBezTo>
                    <a:cubicBezTo>
                      <a:pt x="606" y="1589"/>
                      <a:pt x="632" y="1556"/>
                      <a:pt x="660" y="1526"/>
                    </a:cubicBezTo>
                    <a:cubicBezTo>
                      <a:pt x="692" y="1489"/>
                      <a:pt x="726" y="1452"/>
                      <a:pt x="760" y="1419"/>
                    </a:cubicBezTo>
                    <a:cubicBezTo>
                      <a:pt x="797" y="1385"/>
                      <a:pt x="833" y="1352"/>
                      <a:pt x="873" y="1322"/>
                    </a:cubicBezTo>
                    <a:cubicBezTo>
                      <a:pt x="957" y="1271"/>
                      <a:pt x="1044" y="1228"/>
                      <a:pt x="1138" y="1191"/>
                    </a:cubicBezTo>
                    <a:cubicBezTo>
                      <a:pt x="1188" y="1175"/>
                      <a:pt x="1241" y="1155"/>
                      <a:pt x="1298" y="1141"/>
                    </a:cubicBezTo>
                    <a:cubicBezTo>
                      <a:pt x="1362" y="1124"/>
                      <a:pt x="1422" y="1111"/>
                      <a:pt x="1489" y="1104"/>
                    </a:cubicBezTo>
                    <a:cubicBezTo>
                      <a:pt x="1520" y="1103"/>
                      <a:pt x="1552" y="1102"/>
                      <a:pt x="1583" y="1102"/>
                    </a:cubicBezTo>
                    <a:close/>
                    <a:moveTo>
                      <a:pt x="3412" y="1"/>
                    </a:moveTo>
                    <a:cubicBezTo>
                      <a:pt x="3398" y="1"/>
                      <a:pt x="3381" y="1"/>
                      <a:pt x="3369" y="4"/>
                    </a:cubicBezTo>
                    <a:cubicBezTo>
                      <a:pt x="3328" y="11"/>
                      <a:pt x="3288" y="24"/>
                      <a:pt x="3251" y="41"/>
                    </a:cubicBezTo>
                    <a:cubicBezTo>
                      <a:pt x="3201" y="61"/>
                      <a:pt x="3154" y="87"/>
                      <a:pt x="3108" y="115"/>
                    </a:cubicBezTo>
                    <a:cubicBezTo>
                      <a:pt x="3054" y="148"/>
                      <a:pt x="2997" y="184"/>
                      <a:pt x="2947" y="225"/>
                    </a:cubicBezTo>
                    <a:cubicBezTo>
                      <a:pt x="2907" y="261"/>
                      <a:pt x="2864" y="295"/>
                      <a:pt x="2827" y="332"/>
                    </a:cubicBezTo>
                    <a:cubicBezTo>
                      <a:pt x="2783" y="379"/>
                      <a:pt x="2743" y="425"/>
                      <a:pt x="2703" y="473"/>
                    </a:cubicBezTo>
                    <a:cubicBezTo>
                      <a:pt x="2669" y="513"/>
                      <a:pt x="2636" y="556"/>
                      <a:pt x="2609" y="599"/>
                    </a:cubicBezTo>
                    <a:cubicBezTo>
                      <a:pt x="2579" y="656"/>
                      <a:pt x="2552" y="713"/>
                      <a:pt x="2532" y="774"/>
                    </a:cubicBezTo>
                    <a:cubicBezTo>
                      <a:pt x="2515" y="827"/>
                      <a:pt x="2502" y="880"/>
                      <a:pt x="2489" y="934"/>
                    </a:cubicBezTo>
                    <a:cubicBezTo>
                      <a:pt x="2478" y="984"/>
                      <a:pt x="2466" y="1038"/>
                      <a:pt x="2452" y="1087"/>
                    </a:cubicBezTo>
                    <a:cubicBezTo>
                      <a:pt x="2445" y="1121"/>
                      <a:pt x="2442" y="1155"/>
                      <a:pt x="2438" y="1188"/>
                    </a:cubicBezTo>
                    <a:cubicBezTo>
                      <a:pt x="2435" y="1198"/>
                      <a:pt x="2435" y="1208"/>
                      <a:pt x="2435" y="1218"/>
                    </a:cubicBezTo>
                    <a:lnTo>
                      <a:pt x="2435" y="1215"/>
                    </a:lnTo>
                    <a:cubicBezTo>
                      <a:pt x="2392" y="1185"/>
                      <a:pt x="2345" y="1158"/>
                      <a:pt x="2298" y="1135"/>
                    </a:cubicBezTo>
                    <a:cubicBezTo>
                      <a:pt x="2197" y="1081"/>
                      <a:pt x="2094" y="1027"/>
                      <a:pt x="1987" y="987"/>
                    </a:cubicBezTo>
                    <a:cubicBezTo>
                      <a:pt x="1876" y="944"/>
                      <a:pt x="1760" y="917"/>
                      <a:pt x="1643" y="897"/>
                    </a:cubicBezTo>
                    <a:cubicBezTo>
                      <a:pt x="1586" y="887"/>
                      <a:pt x="1529" y="880"/>
                      <a:pt x="1472" y="877"/>
                    </a:cubicBezTo>
                    <a:cubicBezTo>
                      <a:pt x="1460" y="877"/>
                      <a:pt x="1447" y="876"/>
                      <a:pt x="1435" y="876"/>
                    </a:cubicBezTo>
                    <a:cubicBezTo>
                      <a:pt x="1381" y="876"/>
                      <a:pt x="1326" y="882"/>
                      <a:pt x="1271" y="887"/>
                    </a:cubicBezTo>
                    <a:cubicBezTo>
                      <a:pt x="1161" y="900"/>
                      <a:pt x="1054" y="924"/>
                      <a:pt x="947" y="957"/>
                    </a:cubicBezTo>
                    <a:cubicBezTo>
                      <a:pt x="884" y="977"/>
                      <a:pt x="820" y="1004"/>
                      <a:pt x="760" y="1034"/>
                    </a:cubicBezTo>
                    <a:cubicBezTo>
                      <a:pt x="700" y="1061"/>
                      <a:pt x="646" y="1101"/>
                      <a:pt x="592" y="1138"/>
                    </a:cubicBezTo>
                    <a:cubicBezTo>
                      <a:pt x="549" y="1171"/>
                      <a:pt x="509" y="1208"/>
                      <a:pt x="469" y="1245"/>
                    </a:cubicBezTo>
                    <a:cubicBezTo>
                      <a:pt x="422" y="1291"/>
                      <a:pt x="379" y="1342"/>
                      <a:pt x="335" y="1396"/>
                    </a:cubicBezTo>
                    <a:cubicBezTo>
                      <a:pt x="298" y="1442"/>
                      <a:pt x="271" y="1492"/>
                      <a:pt x="241" y="1543"/>
                    </a:cubicBezTo>
                    <a:cubicBezTo>
                      <a:pt x="208" y="1606"/>
                      <a:pt x="178" y="1669"/>
                      <a:pt x="151" y="1737"/>
                    </a:cubicBezTo>
                    <a:cubicBezTo>
                      <a:pt x="127" y="1790"/>
                      <a:pt x="107" y="1844"/>
                      <a:pt x="90" y="1897"/>
                    </a:cubicBezTo>
                    <a:cubicBezTo>
                      <a:pt x="84" y="1921"/>
                      <a:pt x="81" y="1944"/>
                      <a:pt x="74" y="1967"/>
                    </a:cubicBezTo>
                    <a:cubicBezTo>
                      <a:pt x="67" y="2007"/>
                      <a:pt x="58" y="2051"/>
                      <a:pt x="50" y="2091"/>
                    </a:cubicBezTo>
                    <a:cubicBezTo>
                      <a:pt x="30" y="2211"/>
                      <a:pt x="14" y="2332"/>
                      <a:pt x="4" y="2455"/>
                    </a:cubicBezTo>
                    <a:cubicBezTo>
                      <a:pt x="4" y="2482"/>
                      <a:pt x="1" y="2506"/>
                      <a:pt x="1" y="2532"/>
                    </a:cubicBezTo>
                    <a:cubicBezTo>
                      <a:pt x="1" y="2576"/>
                      <a:pt x="4" y="2620"/>
                      <a:pt x="7" y="2663"/>
                    </a:cubicBezTo>
                    <a:cubicBezTo>
                      <a:pt x="10" y="2713"/>
                      <a:pt x="27" y="2760"/>
                      <a:pt x="41" y="2807"/>
                    </a:cubicBezTo>
                    <a:cubicBezTo>
                      <a:pt x="61" y="2870"/>
                      <a:pt x="78" y="2934"/>
                      <a:pt x="104" y="2997"/>
                    </a:cubicBezTo>
                    <a:cubicBezTo>
                      <a:pt x="127" y="3048"/>
                      <a:pt x="147" y="3101"/>
                      <a:pt x="175" y="3148"/>
                    </a:cubicBezTo>
                    <a:cubicBezTo>
                      <a:pt x="204" y="3202"/>
                      <a:pt x="235" y="3255"/>
                      <a:pt x="265" y="3308"/>
                    </a:cubicBezTo>
                    <a:cubicBezTo>
                      <a:pt x="295" y="3365"/>
                      <a:pt x="335" y="3422"/>
                      <a:pt x="371" y="3475"/>
                    </a:cubicBezTo>
                    <a:cubicBezTo>
                      <a:pt x="391" y="3503"/>
                      <a:pt x="408" y="3526"/>
                      <a:pt x="428" y="3552"/>
                    </a:cubicBezTo>
                    <a:cubicBezTo>
                      <a:pt x="448" y="3576"/>
                      <a:pt x="469" y="3596"/>
                      <a:pt x="489" y="3619"/>
                    </a:cubicBezTo>
                    <a:cubicBezTo>
                      <a:pt x="529" y="3663"/>
                      <a:pt x="572" y="3703"/>
                      <a:pt x="616" y="3739"/>
                    </a:cubicBezTo>
                    <a:cubicBezTo>
                      <a:pt x="663" y="3784"/>
                      <a:pt x="713" y="3827"/>
                      <a:pt x="763" y="3864"/>
                    </a:cubicBezTo>
                    <a:cubicBezTo>
                      <a:pt x="813" y="3897"/>
                      <a:pt x="867" y="3934"/>
                      <a:pt x="917" y="3967"/>
                    </a:cubicBezTo>
                    <a:cubicBezTo>
                      <a:pt x="1010" y="4028"/>
                      <a:pt x="1101" y="4081"/>
                      <a:pt x="1198" y="4134"/>
                    </a:cubicBezTo>
                    <a:cubicBezTo>
                      <a:pt x="1245" y="4158"/>
                      <a:pt x="1294" y="4185"/>
                      <a:pt x="1342" y="4211"/>
                    </a:cubicBezTo>
                    <a:cubicBezTo>
                      <a:pt x="1365" y="4225"/>
                      <a:pt x="1388" y="4238"/>
                      <a:pt x="1412" y="4248"/>
                    </a:cubicBezTo>
                    <a:cubicBezTo>
                      <a:pt x="1445" y="4265"/>
                      <a:pt x="1475" y="4281"/>
                      <a:pt x="1509" y="4295"/>
                    </a:cubicBezTo>
                    <a:cubicBezTo>
                      <a:pt x="1626" y="4345"/>
                      <a:pt x="1740" y="4389"/>
                      <a:pt x="1860" y="4429"/>
                    </a:cubicBezTo>
                    <a:cubicBezTo>
                      <a:pt x="1974" y="4466"/>
                      <a:pt x="2087" y="4499"/>
                      <a:pt x="2208" y="4522"/>
                    </a:cubicBezTo>
                    <a:cubicBezTo>
                      <a:pt x="2325" y="4542"/>
                      <a:pt x="2442" y="4559"/>
                      <a:pt x="2559" y="4562"/>
                    </a:cubicBezTo>
                    <a:cubicBezTo>
                      <a:pt x="2589" y="4564"/>
                      <a:pt x="2620" y="4565"/>
                      <a:pt x="2651" y="4565"/>
                    </a:cubicBezTo>
                    <a:cubicBezTo>
                      <a:pt x="2682" y="4565"/>
                      <a:pt x="2713" y="4564"/>
                      <a:pt x="2743" y="4562"/>
                    </a:cubicBezTo>
                    <a:cubicBezTo>
                      <a:pt x="2830" y="4562"/>
                      <a:pt x="2917" y="4549"/>
                      <a:pt x="3000" y="4532"/>
                    </a:cubicBezTo>
                    <a:cubicBezTo>
                      <a:pt x="3117" y="4506"/>
                      <a:pt x="3235" y="4482"/>
                      <a:pt x="3352" y="4455"/>
                    </a:cubicBezTo>
                    <a:cubicBezTo>
                      <a:pt x="3405" y="4446"/>
                      <a:pt x="3458" y="4435"/>
                      <a:pt x="3509" y="4418"/>
                    </a:cubicBezTo>
                    <a:cubicBezTo>
                      <a:pt x="3576" y="4395"/>
                      <a:pt x="3636" y="4372"/>
                      <a:pt x="3699" y="4341"/>
                    </a:cubicBezTo>
                    <a:cubicBezTo>
                      <a:pt x="3803" y="4298"/>
                      <a:pt x="3903" y="4245"/>
                      <a:pt x="4000" y="4185"/>
                    </a:cubicBezTo>
                    <a:cubicBezTo>
                      <a:pt x="4108" y="4121"/>
                      <a:pt x="4208" y="4044"/>
                      <a:pt x="4304" y="3960"/>
                    </a:cubicBezTo>
                    <a:cubicBezTo>
                      <a:pt x="4341" y="3924"/>
                      <a:pt x="4382" y="3887"/>
                      <a:pt x="4415" y="3847"/>
                    </a:cubicBezTo>
                    <a:cubicBezTo>
                      <a:pt x="4442" y="3820"/>
                      <a:pt x="4462" y="3793"/>
                      <a:pt x="4485" y="3767"/>
                    </a:cubicBezTo>
                    <a:cubicBezTo>
                      <a:pt x="4502" y="3747"/>
                      <a:pt x="4519" y="3727"/>
                      <a:pt x="4536" y="3703"/>
                    </a:cubicBezTo>
                    <a:cubicBezTo>
                      <a:pt x="4602" y="3603"/>
                      <a:pt x="4666" y="3503"/>
                      <a:pt x="4713" y="3392"/>
                    </a:cubicBezTo>
                    <a:cubicBezTo>
                      <a:pt x="4756" y="3282"/>
                      <a:pt x="4800" y="3168"/>
                      <a:pt x="4830" y="3051"/>
                    </a:cubicBezTo>
                    <a:cubicBezTo>
                      <a:pt x="4843" y="2994"/>
                      <a:pt x="4860" y="2937"/>
                      <a:pt x="4870" y="2877"/>
                    </a:cubicBezTo>
                    <a:cubicBezTo>
                      <a:pt x="4883" y="2827"/>
                      <a:pt x="4894" y="2776"/>
                      <a:pt x="4894" y="2726"/>
                    </a:cubicBezTo>
                    <a:lnTo>
                      <a:pt x="4894" y="2629"/>
                    </a:lnTo>
                    <a:cubicBezTo>
                      <a:pt x="4890" y="2572"/>
                      <a:pt x="4886" y="2519"/>
                      <a:pt x="4883" y="2462"/>
                    </a:cubicBezTo>
                    <a:cubicBezTo>
                      <a:pt x="4880" y="2435"/>
                      <a:pt x="4880" y="2405"/>
                      <a:pt x="4877" y="2379"/>
                    </a:cubicBezTo>
                    <a:cubicBezTo>
                      <a:pt x="4877" y="2342"/>
                      <a:pt x="4874" y="2305"/>
                      <a:pt x="4870" y="2271"/>
                    </a:cubicBezTo>
                    <a:cubicBezTo>
                      <a:pt x="4863" y="2211"/>
                      <a:pt x="4850" y="2151"/>
                      <a:pt x="4837" y="2091"/>
                    </a:cubicBezTo>
                    <a:cubicBezTo>
                      <a:pt x="4823" y="2031"/>
                      <a:pt x="4806" y="1967"/>
                      <a:pt x="4783" y="1907"/>
                    </a:cubicBezTo>
                    <a:cubicBezTo>
                      <a:pt x="4739" y="1803"/>
                      <a:pt x="4662" y="1720"/>
                      <a:pt x="4593" y="1632"/>
                    </a:cubicBezTo>
                    <a:cubicBezTo>
                      <a:pt x="4522" y="1549"/>
                      <a:pt x="4452" y="1469"/>
                      <a:pt x="4361" y="1409"/>
                    </a:cubicBezTo>
                    <a:cubicBezTo>
                      <a:pt x="4315" y="1379"/>
                      <a:pt x="4261" y="1356"/>
                      <a:pt x="4211" y="1331"/>
                    </a:cubicBezTo>
                    <a:cubicBezTo>
                      <a:pt x="4164" y="1308"/>
                      <a:pt x="4114" y="1288"/>
                      <a:pt x="4064" y="1268"/>
                    </a:cubicBezTo>
                    <a:cubicBezTo>
                      <a:pt x="4017" y="1248"/>
                      <a:pt x="3967" y="1228"/>
                      <a:pt x="3914" y="1215"/>
                    </a:cubicBezTo>
                    <a:cubicBezTo>
                      <a:pt x="3863" y="1198"/>
                      <a:pt x="3810" y="1181"/>
                      <a:pt x="3756" y="1171"/>
                    </a:cubicBezTo>
                    <a:cubicBezTo>
                      <a:pt x="3653" y="1151"/>
                      <a:pt x="3546" y="1141"/>
                      <a:pt x="3442" y="1135"/>
                    </a:cubicBezTo>
                    <a:cubicBezTo>
                      <a:pt x="3411" y="1135"/>
                      <a:pt x="3381" y="1133"/>
                      <a:pt x="3351" y="1133"/>
                    </a:cubicBezTo>
                    <a:cubicBezTo>
                      <a:pt x="3336" y="1133"/>
                      <a:pt x="3321" y="1133"/>
                      <a:pt x="3305" y="1135"/>
                    </a:cubicBezTo>
                    <a:cubicBezTo>
                      <a:pt x="3251" y="1135"/>
                      <a:pt x="3198" y="1141"/>
                      <a:pt x="3148" y="1151"/>
                    </a:cubicBezTo>
                    <a:cubicBezTo>
                      <a:pt x="3161" y="1135"/>
                      <a:pt x="3174" y="1121"/>
                      <a:pt x="3191" y="1104"/>
                    </a:cubicBezTo>
                    <a:cubicBezTo>
                      <a:pt x="3231" y="1061"/>
                      <a:pt x="3271" y="1014"/>
                      <a:pt x="3312" y="964"/>
                    </a:cubicBezTo>
                    <a:cubicBezTo>
                      <a:pt x="3341" y="927"/>
                      <a:pt x="3369" y="887"/>
                      <a:pt x="3395" y="847"/>
                    </a:cubicBezTo>
                    <a:cubicBezTo>
                      <a:pt x="3446" y="770"/>
                      <a:pt x="3482" y="683"/>
                      <a:pt x="3522" y="603"/>
                    </a:cubicBezTo>
                    <a:cubicBezTo>
                      <a:pt x="3546" y="553"/>
                      <a:pt x="3572" y="502"/>
                      <a:pt x="3589" y="449"/>
                    </a:cubicBezTo>
                    <a:cubicBezTo>
                      <a:pt x="3599" y="425"/>
                      <a:pt x="3606" y="399"/>
                      <a:pt x="3613" y="375"/>
                    </a:cubicBezTo>
                    <a:cubicBezTo>
                      <a:pt x="3622" y="339"/>
                      <a:pt x="3633" y="298"/>
                      <a:pt x="3633" y="258"/>
                    </a:cubicBezTo>
                    <a:cubicBezTo>
                      <a:pt x="3633" y="228"/>
                      <a:pt x="3629" y="198"/>
                      <a:pt x="3626" y="172"/>
                    </a:cubicBezTo>
                    <a:cubicBezTo>
                      <a:pt x="3622" y="152"/>
                      <a:pt x="3616" y="135"/>
                      <a:pt x="3609" y="118"/>
                    </a:cubicBezTo>
                    <a:cubicBezTo>
                      <a:pt x="3606" y="111"/>
                      <a:pt x="3602" y="104"/>
                      <a:pt x="3596" y="95"/>
                    </a:cubicBezTo>
                    <a:cubicBezTo>
                      <a:pt x="3589" y="84"/>
                      <a:pt x="3582" y="74"/>
                      <a:pt x="3572" y="64"/>
                    </a:cubicBezTo>
                    <a:cubicBezTo>
                      <a:pt x="3562" y="54"/>
                      <a:pt x="3552" y="47"/>
                      <a:pt x="3542" y="38"/>
                    </a:cubicBezTo>
                    <a:cubicBezTo>
                      <a:pt x="3532" y="31"/>
                      <a:pt x="3509" y="17"/>
                      <a:pt x="3499" y="14"/>
                    </a:cubicBezTo>
                    <a:cubicBezTo>
                      <a:pt x="3482" y="11"/>
                      <a:pt x="3469" y="7"/>
                      <a:pt x="3449" y="4"/>
                    </a:cubicBezTo>
                    <a:cubicBezTo>
                      <a:pt x="3438" y="1"/>
                      <a:pt x="3426" y="1"/>
                      <a:pt x="34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4" name="Google Shape;1414;p33"/>
              <p:cNvSpPr/>
              <p:nvPr/>
            </p:nvSpPr>
            <p:spPr>
              <a:xfrm>
                <a:off x="3224910" y="3655985"/>
                <a:ext cx="48556" cy="47362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78" extrusionOk="0">
                    <a:moveTo>
                      <a:pt x="135" y="1"/>
                    </a:moveTo>
                    <a:cubicBezTo>
                      <a:pt x="61" y="1"/>
                      <a:pt x="1" y="70"/>
                      <a:pt x="4" y="144"/>
                    </a:cubicBezTo>
                    <a:cubicBezTo>
                      <a:pt x="4" y="181"/>
                      <a:pt x="21" y="214"/>
                      <a:pt x="48" y="241"/>
                    </a:cubicBezTo>
                    <a:cubicBezTo>
                      <a:pt x="75" y="268"/>
                      <a:pt x="112" y="277"/>
                      <a:pt x="148" y="277"/>
                    </a:cubicBezTo>
                    <a:cubicBezTo>
                      <a:pt x="225" y="277"/>
                      <a:pt x="285" y="204"/>
                      <a:pt x="282" y="131"/>
                    </a:cubicBezTo>
                    <a:cubicBezTo>
                      <a:pt x="279" y="97"/>
                      <a:pt x="265" y="61"/>
                      <a:pt x="238" y="37"/>
                    </a:cubicBezTo>
                    <a:cubicBezTo>
                      <a:pt x="209" y="10"/>
                      <a:pt x="175" y="1"/>
                      <a:pt x="1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5" name="Google Shape;1415;p33"/>
              <p:cNvSpPr/>
              <p:nvPr/>
            </p:nvSpPr>
            <p:spPr>
              <a:xfrm>
                <a:off x="3485408" y="3702666"/>
                <a:ext cx="50771" cy="49236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89" extrusionOk="0">
                    <a:moveTo>
                      <a:pt x="141" y="0"/>
                    </a:moveTo>
                    <a:cubicBezTo>
                      <a:pt x="64" y="0"/>
                      <a:pt x="0" y="74"/>
                      <a:pt x="4" y="151"/>
                    </a:cubicBezTo>
                    <a:cubicBezTo>
                      <a:pt x="7" y="188"/>
                      <a:pt x="24" y="224"/>
                      <a:pt x="51" y="251"/>
                    </a:cubicBezTo>
                    <a:cubicBezTo>
                      <a:pt x="80" y="278"/>
                      <a:pt x="117" y="288"/>
                      <a:pt x="154" y="288"/>
                    </a:cubicBezTo>
                    <a:cubicBezTo>
                      <a:pt x="234" y="288"/>
                      <a:pt x="298" y="215"/>
                      <a:pt x="291" y="137"/>
                    </a:cubicBezTo>
                    <a:cubicBezTo>
                      <a:pt x="291" y="101"/>
                      <a:pt x="275" y="64"/>
                      <a:pt x="248" y="37"/>
                    </a:cubicBezTo>
                    <a:cubicBezTo>
                      <a:pt x="218" y="11"/>
                      <a:pt x="181" y="0"/>
                      <a:pt x="1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6" name="Google Shape;1416;p33"/>
              <p:cNvSpPr/>
              <p:nvPr/>
            </p:nvSpPr>
            <p:spPr>
              <a:xfrm>
                <a:off x="3333266" y="3668933"/>
                <a:ext cx="77008" cy="45488"/>
              </a:xfrm>
              <a:custGeom>
                <a:avLst/>
                <a:gdLst/>
                <a:ahLst/>
                <a:cxnLst/>
                <a:rect l="l" t="t" r="r" b="b"/>
                <a:pathLst>
                  <a:path w="452" h="267" extrusionOk="0">
                    <a:moveTo>
                      <a:pt x="70" y="1"/>
                    </a:moveTo>
                    <a:cubicBezTo>
                      <a:pt x="50" y="1"/>
                      <a:pt x="34" y="11"/>
                      <a:pt x="21" y="25"/>
                    </a:cubicBezTo>
                    <a:cubicBezTo>
                      <a:pt x="7" y="38"/>
                      <a:pt x="0" y="58"/>
                      <a:pt x="0" y="78"/>
                    </a:cubicBezTo>
                    <a:cubicBezTo>
                      <a:pt x="0" y="95"/>
                      <a:pt x="7" y="118"/>
                      <a:pt x="24" y="128"/>
                    </a:cubicBezTo>
                    <a:cubicBezTo>
                      <a:pt x="47" y="148"/>
                      <a:pt x="74" y="169"/>
                      <a:pt x="101" y="185"/>
                    </a:cubicBezTo>
                    <a:cubicBezTo>
                      <a:pt x="138" y="215"/>
                      <a:pt x="175" y="242"/>
                      <a:pt x="218" y="258"/>
                    </a:cubicBezTo>
                    <a:cubicBezTo>
                      <a:pt x="231" y="264"/>
                      <a:pt x="246" y="266"/>
                      <a:pt x="261" y="266"/>
                    </a:cubicBezTo>
                    <a:cubicBezTo>
                      <a:pt x="276" y="266"/>
                      <a:pt x="291" y="264"/>
                      <a:pt x="305" y="258"/>
                    </a:cubicBezTo>
                    <a:cubicBezTo>
                      <a:pt x="328" y="252"/>
                      <a:pt x="348" y="238"/>
                      <a:pt x="365" y="226"/>
                    </a:cubicBezTo>
                    <a:cubicBezTo>
                      <a:pt x="391" y="205"/>
                      <a:pt x="415" y="181"/>
                      <a:pt x="432" y="158"/>
                    </a:cubicBezTo>
                    <a:cubicBezTo>
                      <a:pt x="439" y="152"/>
                      <a:pt x="445" y="141"/>
                      <a:pt x="448" y="132"/>
                    </a:cubicBezTo>
                    <a:cubicBezTo>
                      <a:pt x="452" y="115"/>
                      <a:pt x="448" y="98"/>
                      <a:pt x="439" y="85"/>
                    </a:cubicBezTo>
                    <a:cubicBezTo>
                      <a:pt x="432" y="71"/>
                      <a:pt x="415" y="61"/>
                      <a:pt x="402" y="58"/>
                    </a:cubicBezTo>
                    <a:cubicBezTo>
                      <a:pt x="397" y="57"/>
                      <a:pt x="391" y="56"/>
                      <a:pt x="385" y="56"/>
                    </a:cubicBezTo>
                    <a:cubicBezTo>
                      <a:pt x="373" y="56"/>
                      <a:pt x="361" y="58"/>
                      <a:pt x="355" y="65"/>
                    </a:cubicBezTo>
                    <a:cubicBezTo>
                      <a:pt x="342" y="75"/>
                      <a:pt x="328" y="85"/>
                      <a:pt x="311" y="95"/>
                    </a:cubicBezTo>
                    <a:cubicBezTo>
                      <a:pt x="301" y="105"/>
                      <a:pt x="288" y="115"/>
                      <a:pt x="275" y="121"/>
                    </a:cubicBezTo>
                    <a:lnTo>
                      <a:pt x="268" y="125"/>
                    </a:lnTo>
                    <a:lnTo>
                      <a:pt x="265" y="125"/>
                    </a:lnTo>
                    <a:cubicBezTo>
                      <a:pt x="251" y="118"/>
                      <a:pt x="241" y="108"/>
                      <a:pt x="228" y="101"/>
                    </a:cubicBezTo>
                    <a:cubicBezTo>
                      <a:pt x="195" y="75"/>
                      <a:pt x="158" y="48"/>
                      <a:pt x="124" y="21"/>
                    </a:cubicBezTo>
                    <a:cubicBezTo>
                      <a:pt x="107" y="8"/>
                      <a:pt x="94" y="1"/>
                      <a:pt x="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17" name="Google Shape;1417;p33"/>
            <p:cNvGrpSpPr/>
            <p:nvPr/>
          </p:nvGrpSpPr>
          <p:grpSpPr>
            <a:xfrm>
              <a:off x="112078" y="2639469"/>
              <a:ext cx="752061" cy="859952"/>
              <a:chOff x="7815028" y="1409944"/>
              <a:chExt cx="752061" cy="859952"/>
            </a:xfrm>
          </p:grpSpPr>
          <p:sp>
            <p:nvSpPr>
              <p:cNvPr id="1418" name="Google Shape;1418;p33"/>
              <p:cNvSpPr/>
              <p:nvPr/>
            </p:nvSpPr>
            <p:spPr>
              <a:xfrm>
                <a:off x="7852671" y="1571682"/>
                <a:ext cx="237470" cy="684305"/>
              </a:xfrm>
              <a:custGeom>
                <a:avLst/>
                <a:gdLst/>
                <a:ahLst/>
                <a:cxnLst/>
                <a:rect l="l" t="t" r="r" b="b"/>
                <a:pathLst>
                  <a:path w="3312" h="9545" extrusionOk="0">
                    <a:moveTo>
                      <a:pt x="536" y="0"/>
                    </a:moveTo>
                    <a:cubicBezTo>
                      <a:pt x="520" y="0"/>
                      <a:pt x="503" y="2"/>
                      <a:pt x="489" y="6"/>
                    </a:cubicBezTo>
                    <a:lnTo>
                      <a:pt x="469" y="16"/>
                    </a:lnTo>
                    <a:cubicBezTo>
                      <a:pt x="395" y="63"/>
                      <a:pt x="322" y="106"/>
                      <a:pt x="242" y="140"/>
                    </a:cubicBezTo>
                    <a:cubicBezTo>
                      <a:pt x="218" y="147"/>
                      <a:pt x="198" y="153"/>
                      <a:pt x="178" y="163"/>
                    </a:cubicBezTo>
                    <a:cubicBezTo>
                      <a:pt x="131" y="180"/>
                      <a:pt x="101" y="210"/>
                      <a:pt x="71" y="244"/>
                    </a:cubicBezTo>
                    <a:cubicBezTo>
                      <a:pt x="54" y="267"/>
                      <a:pt x="41" y="293"/>
                      <a:pt x="30" y="321"/>
                    </a:cubicBezTo>
                    <a:cubicBezTo>
                      <a:pt x="18" y="347"/>
                      <a:pt x="10" y="387"/>
                      <a:pt x="4" y="414"/>
                    </a:cubicBezTo>
                    <a:cubicBezTo>
                      <a:pt x="1" y="451"/>
                      <a:pt x="1" y="484"/>
                      <a:pt x="4" y="521"/>
                    </a:cubicBezTo>
                    <a:lnTo>
                      <a:pt x="4" y="568"/>
                    </a:lnTo>
                    <a:cubicBezTo>
                      <a:pt x="7" y="685"/>
                      <a:pt x="10" y="806"/>
                      <a:pt x="27" y="923"/>
                    </a:cubicBezTo>
                    <a:cubicBezTo>
                      <a:pt x="44" y="1043"/>
                      <a:pt x="74" y="1164"/>
                      <a:pt x="94" y="1287"/>
                    </a:cubicBezTo>
                    <a:cubicBezTo>
                      <a:pt x="131" y="1521"/>
                      <a:pt x="174" y="1752"/>
                      <a:pt x="238" y="1979"/>
                    </a:cubicBezTo>
                    <a:cubicBezTo>
                      <a:pt x="271" y="2099"/>
                      <a:pt x="308" y="2217"/>
                      <a:pt x="342" y="2337"/>
                    </a:cubicBezTo>
                    <a:cubicBezTo>
                      <a:pt x="368" y="2448"/>
                      <a:pt x="395" y="2561"/>
                      <a:pt x="429" y="2672"/>
                    </a:cubicBezTo>
                    <a:cubicBezTo>
                      <a:pt x="466" y="2795"/>
                      <a:pt x="502" y="2916"/>
                      <a:pt x="535" y="3043"/>
                    </a:cubicBezTo>
                    <a:cubicBezTo>
                      <a:pt x="566" y="3160"/>
                      <a:pt x="589" y="3277"/>
                      <a:pt x="623" y="3394"/>
                    </a:cubicBezTo>
                    <a:cubicBezTo>
                      <a:pt x="660" y="3515"/>
                      <a:pt x="696" y="3635"/>
                      <a:pt x="726" y="3755"/>
                    </a:cubicBezTo>
                    <a:cubicBezTo>
                      <a:pt x="756" y="3879"/>
                      <a:pt x="776" y="3999"/>
                      <a:pt x="803" y="4123"/>
                    </a:cubicBezTo>
                    <a:cubicBezTo>
                      <a:pt x="853" y="4367"/>
                      <a:pt x="917" y="4611"/>
                      <a:pt x="987" y="4852"/>
                    </a:cubicBezTo>
                    <a:cubicBezTo>
                      <a:pt x="1017" y="4946"/>
                      <a:pt x="1044" y="5040"/>
                      <a:pt x="1074" y="5137"/>
                    </a:cubicBezTo>
                    <a:cubicBezTo>
                      <a:pt x="1111" y="5267"/>
                      <a:pt x="1145" y="5398"/>
                      <a:pt x="1188" y="5524"/>
                    </a:cubicBezTo>
                    <a:cubicBezTo>
                      <a:pt x="1245" y="5699"/>
                      <a:pt x="1302" y="5872"/>
                      <a:pt x="1355" y="6046"/>
                    </a:cubicBezTo>
                    <a:cubicBezTo>
                      <a:pt x="1422" y="6284"/>
                      <a:pt x="1492" y="6517"/>
                      <a:pt x="1552" y="6755"/>
                    </a:cubicBezTo>
                    <a:cubicBezTo>
                      <a:pt x="1616" y="6992"/>
                      <a:pt x="1676" y="7227"/>
                      <a:pt x="1736" y="7464"/>
                    </a:cubicBezTo>
                    <a:cubicBezTo>
                      <a:pt x="1767" y="7588"/>
                      <a:pt x="1800" y="7712"/>
                      <a:pt x="1827" y="7835"/>
                    </a:cubicBezTo>
                    <a:cubicBezTo>
                      <a:pt x="1840" y="7892"/>
                      <a:pt x="1850" y="7949"/>
                      <a:pt x="1864" y="8006"/>
                    </a:cubicBezTo>
                    <a:cubicBezTo>
                      <a:pt x="1884" y="8099"/>
                      <a:pt x="1914" y="8187"/>
                      <a:pt x="1944" y="8277"/>
                    </a:cubicBezTo>
                    <a:cubicBezTo>
                      <a:pt x="1977" y="8388"/>
                      <a:pt x="2020" y="8497"/>
                      <a:pt x="2064" y="8608"/>
                    </a:cubicBezTo>
                    <a:cubicBezTo>
                      <a:pt x="2085" y="8664"/>
                      <a:pt x="2111" y="8718"/>
                      <a:pt x="2141" y="8772"/>
                    </a:cubicBezTo>
                    <a:cubicBezTo>
                      <a:pt x="2178" y="8845"/>
                      <a:pt x="2228" y="8919"/>
                      <a:pt x="2281" y="8982"/>
                    </a:cubicBezTo>
                    <a:cubicBezTo>
                      <a:pt x="2349" y="9063"/>
                      <a:pt x="2426" y="9130"/>
                      <a:pt x="2486" y="9210"/>
                    </a:cubicBezTo>
                    <a:cubicBezTo>
                      <a:pt x="2516" y="9260"/>
                      <a:pt x="2542" y="9311"/>
                      <a:pt x="2576" y="9357"/>
                    </a:cubicBezTo>
                    <a:cubicBezTo>
                      <a:pt x="2626" y="9427"/>
                      <a:pt x="2693" y="9481"/>
                      <a:pt x="2773" y="9518"/>
                    </a:cubicBezTo>
                    <a:cubicBezTo>
                      <a:pt x="2815" y="9535"/>
                      <a:pt x="2864" y="9545"/>
                      <a:pt x="2912" y="9545"/>
                    </a:cubicBezTo>
                    <a:cubicBezTo>
                      <a:pt x="2930" y="9545"/>
                      <a:pt x="2947" y="9544"/>
                      <a:pt x="2963" y="9541"/>
                    </a:cubicBezTo>
                    <a:cubicBezTo>
                      <a:pt x="2997" y="9538"/>
                      <a:pt x="3044" y="9524"/>
                      <a:pt x="3071" y="9511"/>
                    </a:cubicBezTo>
                    <a:cubicBezTo>
                      <a:pt x="3101" y="9498"/>
                      <a:pt x="3124" y="9478"/>
                      <a:pt x="3151" y="9461"/>
                    </a:cubicBezTo>
                    <a:lnTo>
                      <a:pt x="3171" y="9444"/>
                    </a:lnTo>
                    <a:cubicBezTo>
                      <a:pt x="3198" y="9421"/>
                      <a:pt x="3224" y="9391"/>
                      <a:pt x="3244" y="9360"/>
                    </a:cubicBezTo>
                    <a:cubicBezTo>
                      <a:pt x="3284" y="9311"/>
                      <a:pt x="3298" y="9246"/>
                      <a:pt x="3309" y="9183"/>
                    </a:cubicBezTo>
                    <a:cubicBezTo>
                      <a:pt x="3312" y="9173"/>
                      <a:pt x="3312" y="9160"/>
                      <a:pt x="3312" y="9146"/>
                    </a:cubicBezTo>
                    <a:cubicBezTo>
                      <a:pt x="3312" y="9130"/>
                      <a:pt x="3312" y="9116"/>
                      <a:pt x="3309" y="9099"/>
                    </a:cubicBezTo>
                    <a:cubicBezTo>
                      <a:pt x="3301" y="9076"/>
                      <a:pt x="3295" y="9056"/>
                      <a:pt x="3289" y="9033"/>
                    </a:cubicBezTo>
                    <a:cubicBezTo>
                      <a:pt x="3284" y="9026"/>
                      <a:pt x="3284" y="9016"/>
                      <a:pt x="3281" y="9010"/>
                    </a:cubicBezTo>
                    <a:cubicBezTo>
                      <a:pt x="3275" y="8990"/>
                      <a:pt x="3272" y="8973"/>
                      <a:pt x="3272" y="8956"/>
                    </a:cubicBezTo>
                    <a:lnTo>
                      <a:pt x="3268" y="8936"/>
                    </a:lnTo>
                    <a:lnTo>
                      <a:pt x="3268" y="8925"/>
                    </a:lnTo>
                    <a:cubicBezTo>
                      <a:pt x="3264" y="8909"/>
                      <a:pt x="3261" y="8892"/>
                      <a:pt x="3258" y="8876"/>
                    </a:cubicBezTo>
                    <a:cubicBezTo>
                      <a:pt x="3241" y="8829"/>
                      <a:pt x="3224" y="8785"/>
                      <a:pt x="3208" y="8741"/>
                    </a:cubicBezTo>
                    <a:cubicBezTo>
                      <a:pt x="3215" y="8735"/>
                      <a:pt x="3224" y="8729"/>
                      <a:pt x="3232" y="8718"/>
                    </a:cubicBezTo>
                    <a:cubicBezTo>
                      <a:pt x="3224" y="8692"/>
                      <a:pt x="3218" y="8664"/>
                      <a:pt x="3211" y="8638"/>
                    </a:cubicBezTo>
                    <a:cubicBezTo>
                      <a:pt x="3204" y="8611"/>
                      <a:pt x="3198" y="8581"/>
                      <a:pt x="3191" y="8554"/>
                    </a:cubicBezTo>
                    <a:cubicBezTo>
                      <a:pt x="3168" y="8468"/>
                      <a:pt x="3144" y="8377"/>
                      <a:pt x="3128" y="8287"/>
                    </a:cubicBezTo>
                    <a:cubicBezTo>
                      <a:pt x="3108" y="8193"/>
                      <a:pt x="3081" y="8076"/>
                      <a:pt x="3054" y="7959"/>
                    </a:cubicBezTo>
                    <a:lnTo>
                      <a:pt x="2994" y="7688"/>
                    </a:lnTo>
                    <a:cubicBezTo>
                      <a:pt x="2977" y="7605"/>
                      <a:pt x="2957" y="7514"/>
                      <a:pt x="2937" y="7428"/>
                    </a:cubicBezTo>
                    <a:cubicBezTo>
                      <a:pt x="2920" y="7377"/>
                      <a:pt x="2903" y="7327"/>
                      <a:pt x="2887" y="7277"/>
                    </a:cubicBezTo>
                    <a:cubicBezTo>
                      <a:pt x="2820" y="7039"/>
                      <a:pt x="2753" y="6802"/>
                      <a:pt x="2690" y="6565"/>
                    </a:cubicBezTo>
                    <a:cubicBezTo>
                      <a:pt x="2616" y="6297"/>
                      <a:pt x="2536" y="6033"/>
                      <a:pt x="2449" y="5772"/>
                    </a:cubicBezTo>
                    <a:cubicBezTo>
                      <a:pt x="2372" y="5541"/>
                      <a:pt x="2301" y="5307"/>
                      <a:pt x="2228" y="5077"/>
                    </a:cubicBezTo>
                    <a:cubicBezTo>
                      <a:pt x="2185" y="4946"/>
                      <a:pt x="2145" y="4819"/>
                      <a:pt x="2097" y="4691"/>
                    </a:cubicBezTo>
                    <a:cubicBezTo>
                      <a:pt x="2054" y="4564"/>
                      <a:pt x="2007" y="4434"/>
                      <a:pt x="1960" y="4307"/>
                    </a:cubicBezTo>
                    <a:cubicBezTo>
                      <a:pt x="1917" y="4197"/>
                      <a:pt x="1880" y="4086"/>
                      <a:pt x="1840" y="3976"/>
                    </a:cubicBezTo>
                    <a:cubicBezTo>
                      <a:pt x="1810" y="3896"/>
                      <a:pt x="1787" y="3812"/>
                      <a:pt x="1763" y="3732"/>
                    </a:cubicBezTo>
                    <a:cubicBezTo>
                      <a:pt x="1713" y="3551"/>
                      <a:pt x="1666" y="3371"/>
                      <a:pt x="1616" y="3190"/>
                    </a:cubicBezTo>
                    <a:cubicBezTo>
                      <a:pt x="1599" y="3140"/>
                      <a:pt x="1579" y="3086"/>
                      <a:pt x="1559" y="3030"/>
                    </a:cubicBezTo>
                    <a:cubicBezTo>
                      <a:pt x="1532" y="2959"/>
                      <a:pt x="1509" y="2885"/>
                      <a:pt x="1486" y="2815"/>
                    </a:cubicBezTo>
                    <a:cubicBezTo>
                      <a:pt x="1472" y="2775"/>
                      <a:pt x="1458" y="2738"/>
                      <a:pt x="1446" y="2701"/>
                    </a:cubicBezTo>
                    <a:cubicBezTo>
                      <a:pt x="1432" y="2658"/>
                      <a:pt x="1418" y="2618"/>
                      <a:pt x="1402" y="2578"/>
                    </a:cubicBezTo>
                    <a:lnTo>
                      <a:pt x="1389" y="2538"/>
                    </a:lnTo>
                    <a:cubicBezTo>
                      <a:pt x="1362" y="2461"/>
                      <a:pt x="1335" y="2380"/>
                      <a:pt x="1315" y="2314"/>
                    </a:cubicBezTo>
                    <a:cubicBezTo>
                      <a:pt x="1278" y="2193"/>
                      <a:pt x="1245" y="2070"/>
                      <a:pt x="1214" y="1949"/>
                    </a:cubicBezTo>
                    <a:cubicBezTo>
                      <a:pt x="1188" y="1849"/>
                      <a:pt x="1157" y="1741"/>
                      <a:pt x="1128" y="1638"/>
                    </a:cubicBezTo>
                    <a:cubicBezTo>
                      <a:pt x="1114" y="1595"/>
                      <a:pt x="1101" y="1551"/>
                      <a:pt x="1091" y="1508"/>
                    </a:cubicBezTo>
                    <a:cubicBezTo>
                      <a:pt x="1077" y="1471"/>
                      <a:pt x="1068" y="1437"/>
                      <a:pt x="1057" y="1400"/>
                    </a:cubicBezTo>
                    <a:cubicBezTo>
                      <a:pt x="1024" y="1294"/>
                      <a:pt x="984" y="1187"/>
                      <a:pt x="944" y="1083"/>
                    </a:cubicBezTo>
                    <a:cubicBezTo>
                      <a:pt x="913" y="996"/>
                      <a:pt x="881" y="906"/>
                      <a:pt x="850" y="818"/>
                    </a:cubicBezTo>
                    <a:cubicBezTo>
                      <a:pt x="840" y="785"/>
                      <a:pt x="827" y="755"/>
                      <a:pt x="816" y="725"/>
                    </a:cubicBezTo>
                    <a:cubicBezTo>
                      <a:pt x="787" y="642"/>
                      <a:pt x="756" y="554"/>
                      <a:pt x="733" y="464"/>
                    </a:cubicBezTo>
                    <a:cubicBezTo>
                      <a:pt x="723" y="434"/>
                      <a:pt x="716" y="401"/>
                      <a:pt x="706" y="367"/>
                    </a:cubicBezTo>
                    <a:cubicBezTo>
                      <a:pt x="696" y="347"/>
                      <a:pt x="683" y="330"/>
                      <a:pt x="673" y="317"/>
                    </a:cubicBezTo>
                    <a:lnTo>
                      <a:pt x="689" y="297"/>
                    </a:lnTo>
                    <a:cubicBezTo>
                      <a:pt x="680" y="250"/>
                      <a:pt x="669" y="207"/>
                      <a:pt x="660" y="160"/>
                    </a:cubicBezTo>
                    <a:cubicBezTo>
                      <a:pt x="653" y="123"/>
                      <a:pt x="656" y="86"/>
                      <a:pt x="673" y="53"/>
                    </a:cubicBezTo>
                    <a:cubicBezTo>
                      <a:pt x="656" y="36"/>
                      <a:pt x="632" y="20"/>
                      <a:pt x="609" y="13"/>
                    </a:cubicBezTo>
                    <a:cubicBezTo>
                      <a:pt x="589" y="5"/>
                      <a:pt x="562" y="0"/>
                      <a:pt x="536" y="0"/>
                    </a:cubicBezTo>
                    <a:close/>
                  </a:path>
                </a:pathLst>
              </a:custGeom>
              <a:solidFill>
                <a:srgbClr val="FFF2D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9" name="Google Shape;1419;p33"/>
              <p:cNvSpPr/>
              <p:nvPr/>
            </p:nvSpPr>
            <p:spPr>
              <a:xfrm>
                <a:off x="7898702" y="1420124"/>
                <a:ext cx="662365" cy="826686"/>
              </a:xfrm>
              <a:custGeom>
                <a:avLst/>
                <a:gdLst/>
                <a:ahLst/>
                <a:cxnLst/>
                <a:rect l="l" t="t" r="r" b="b"/>
                <a:pathLst>
                  <a:path w="9238" h="11531" extrusionOk="0">
                    <a:moveTo>
                      <a:pt x="5839" y="0"/>
                    </a:moveTo>
                    <a:cubicBezTo>
                      <a:pt x="5827" y="0"/>
                      <a:pt x="5815" y="1"/>
                      <a:pt x="5803" y="3"/>
                    </a:cubicBezTo>
                    <a:cubicBezTo>
                      <a:pt x="5780" y="7"/>
                      <a:pt x="5753" y="16"/>
                      <a:pt x="5730" y="23"/>
                    </a:cubicBezTo>
                    <a:lnTo>
                      <a:pt x="5723" y="27"/>
                    </a:lnTo>
                    <a:cubicBezTo>
                      <a:pt x="5717" y="30"/>
                      <a:pt x="5706" y="30"/>
                      <a:pt x="5700" y="33"/>
                    </a:cubicBezTo>
                    <a:cubicBezTo>
                      <a:pt x="5689" y="36"/>
                      <a:pt x="5680" y="40"/>
                      <a:pt x="5666" y="43"/>
                    </a:cubicBezTo>
                    <a:cubicBezTo>
                      <a:pt x="5649" y="50"/>
                      <a:pt x="5632" y="56"/>
                      <a:pt x="5612" y="63"/>
                    </a:cubicBezTo>
                    <a:lnTo>
                      <a:pt x="5596" y="70"/>
                    </a:lnTo>
                    <a:cubicBezTo>
                      <a:pt x="5583" y="73"/>
                      <a:pt x="5572" y="77"/>
                      <a:pt x="5563" y="80"/>
                    </a:cubicBezTo>
                    <a:cubicBezTo>
                      <a:pt x="5502" y="103"/>
                      <a:pt x="5442" y="123"/>
                      <a:pt x="5396" y="137"/>
                    </a:cubicBezTo>
                    <a:cubicBezTo>
                      <a:pt x="5285" y="170"/>
                      <a:pt x="5171" y="211"/>
                      <a:pt x="5061" y="243"/>
                    </a:cubicBezTo>
                    <a:cubicBezTo>
                      <a:pt x="4981" y="271"/>
                      <a:pt x="4897" y="300"/>
                      <a:pt x="4814" y="328"/>
                    </a:cubicBezTo>
                    <a:cubicBezTo>
                      <a:pt x="4723" y="351"/>
                      <a:pt x="4636" y="374"/>
                      <a:pt x="4546" y="394"/>
                    </a:cubicBezTo>
                    <a:cubicBezTo>
                      <a:pt x="4473" y="411"/>
                      <a:pt x="4396" y="431"/>
                      <a:pt x="4318" y="451"/>
                    </a:cubicBezTo>
                    <a:cubicBezTo>
                      <a:pt x="4144" y="501"/>
                      <a:pt x="3951" y="555"/>
                      <a:pt x="3760" y="615"/>
                    </a:cubicBezTo>
                    <a:lnTo>
                      <a:pt x="3757" y="615"/>
                    </a:lnTo>
                    <a:lnTo>
                      <a:pt x="3753" y="618"/>
                    </a:lnTo>
                    <a:lnTo>
                      <a:pt x="3750" y="618"/>
                    </a:lnTo>
                    <a:lnTo>
                      <a:pt x="3740" y="622"/>
                    </a:lnTo>
                    <a:lnTo>
                      <a:pt x="3730" y="625"/>
                    </a:lnTo>
                    <a:lnTo>
                      <a:pt x="3726" y="625"/>
                    </a:lnTo>
                    <a:lnTo>
                      <a:pt x="3720" y="629"/>
                    </a:lnTo>
                    <a:lnTo>
                      <a:pt x="3713" y="629"/>
                    </a:lnTo>
                    <a:lnTo>
                      <a:pt x="3710" y="632"/>
                    </a:lnTo>
                    <a:lnTo>
                      <a:pt x="3703" y="632"/>
                    </a:lnTo>
                    <a:lnTo>
                      <a:pt x="3693" y="635"/>
                    </a:lnTo>
                    <a:lnTo>
                      <a:pt x="3683" y="638"/>
                    </a:lnTo>
                    <a:lnTo>
                      <a:pt x="3653" y="649"/>
                    </a:lnTo>
                    <a:lnTo>
                      <a:pt x="3650" y="649"/>
                    </a:lnTo>
                    <a:lnTo>
                      <a:pt x="3636" y="652"/>
                    </a:lnTo>
                    <a:lnTo>
                      <a:pt x="3630" y="655"/>
                    </a:lnTo>
                    <a:lnTo>
                      <a:pt x="3619" y="658"/>
                    </a:lnTo>
                    <a:lnTo>
                      <a:pt x="3596" y="665"/>
                    </a:lnTo>
                    <a:lnTo>
                      <a:pt x="3593" y="665"/>
                    </a:lnTo>
                    <a:lnTo>
                      <a:pt x="3590" y="669"/>
                    </a:lnTo>
                    <a:cubicBezTo>
                      <a:pt x="3545" y="682"/>
                      <a:pt x="3502" y="695"/>
                      <a:pt x="3459" y="709"/>
                    </a:cubicBezTo>
                    <a:lnTo>
                      <a:pt x="3405" y="725"/>
                    </a:lnTo>
                    <a:cubicBezTo>
                      <a:pt x="3379" y="736"/>
                      <a:pt x="3352" y="742"/>
                      <a:pt x="3325" y="752"/>
                    </a:cubicBezTo>
                    <a:cubicBezTo>
                      <a:pt x="3235" y="785"/>
                      <a:pt x="3144" y="819"/>
                      <a:pt x="3078" y="845"/>
                    </a:cubicBezTo>
                    <a:cubicBezTo>
                      <a:pt x="2991" y="882"/>
                      <a:pt x="2903" y="916"/>
                      <a:pt x="2820" y="950"/>
                    </a:cubicBezTo>
                    <a:cubicBezTo>
                      <a:pt x="2670" y="1006"/>
                      <a:pt x="2512" y="1066"/>
                      <a:pt x="2362" y="1130"/>
                    </a:cubicBezTo>
                    <a:cubicBezTo>
                      <a:pt x="2125" y="1231"/>
                      <a:pt x="1894" y="1341"/>
                      <a:pt x="1670" y="1447"/>
                    </a:cubicBezTo>
                    <a:lnTo>
                      <a:pt x="1616" y="1472"/>
                    </a:lnTo>
                    <a:cubicBezTo>
                      <a:pt x="1526" y="1515"/>
                      <a:pt x="1435" y="1558"/>
                      <a:pt x="1345" y="1605"/>
                    </a:cubicBezTo>
                    <a:cubicBezTo>
                      <a:pt x="1305" y="1625"/>
                      <a:pt x="1265" y="1645"/>
                      <a:pt x="1225" y="1668"/>
                    </a:cubicBezTo>
                    <a:cubicBezTo>
                      <a:pt x="1174" y="1695"/>
                      <a:pt x="1117" y="1725"/>
                      <a:pt x="1064" y="1752"/>
                    </a:cubicBezTo>
                    <a:cubicBezTo>
                      <a:pt x="1034" y="1722"/>
                      <a:pt x="1024" y="1716"/>
                      <a:pt x="991" y="1699"/>
                    </a:cubicBezTo>
                    <a:cubicBezTo>
                      <a:pt x="968" y="1690"/>
                      <a:pt x="948" y="1687"/>
                      <a:pt x="928" y="1687"/>
                    </a:cubicBezTo>
                    <a:cubicBezTo>
                      <a:pt x="918" y="1687"/>
                      <a:pt x="908" y="1687"/>
                      <a:pt x="897" y="1688"/>
                    </a:cubicBezTo>
                    <a:lnTo>
                      <a:pt x="893" y="1688"/>
                    </a:lnTo>
                    <a:cubicBezTo>
                      <a:pt x="877" y="1688"/>
                      <a:pt x="861" y="1692"/>
                      <a:pt x="841" y="1699"/>
                    </a:cubicBezTo>
                    <a:cubicBezTo>
                      <a:pt x="830" y="1702"/>
                      <a:pt x="824" y="1705"/>
                      <a:pt x="813" y="1708"/>
                    </a:cubicBezTo>
                    <a:cubicBezTo>
                      <a:pt x="796" y="1719"/>
                      <a:pt x="780" y="1728"/>
                      <a:pt x="763" y="1736"/>
                    </a:cubicBezTo>
                    <a:cubicBezTo>
                      <a:pt x="753" y="1742"/>
                      <a:pt x="743" y="1748"/>
                      <a:pt x="733" y="1756"/>
                    </a:cubicBezTo>
                    <a:cubicBezTo>
                      <a:pt x="680" y="1782"/>
                      <a:pt x="623" y="1809"/>
                      <a:pt x="572" y="1836"/>
                    </a:cubicBezTo>
                    <a:lnTo>
                      <a:pt x="560" y="1839"/>
                    </a:lnTo>
                    <a:cubicBezTo>
                      <a:pt x="509" y="1866"/>
                      <a:pt x="455" y="1886"/>
                      <a:pt x="405" y="1909"/>
                    </a:cubicBezTo>
                    <a:lnTo>
                      <a:pt x="389" y="1916"/>
                    </a:lnTo>
                    <a:cubicBezTo>
                      <a:pt x="365" y="1926"/>
                      <a:pt x="339" y="1939"/>
                      <a:pt x="312" y="1949"/>
                    </a:cubicBezTo>
                    <a:cubicBezTo>
                      <a:pt x="299" y="1956"/>
                      <a:pt x="285" y="1963"/>
                      <a:pt x="271" y="1966"/>
                    </a:cubicBezTo>
                    <a:lnTo>
                      <a:pt x="262" y="1969"/>
                    </a:lnTo>
                    <a:lnTo>
                      <a:pt x="251" y="1976"/>
                    </a:lnTo>
                    <a:cubicBezTo>
                      <a:pt x="231" y="1983"/>
                      <a:pt x="211" y="1993"/>
                      <a:pt x="194" y="2006"/>
                    </a:cubicBezTo>
                    <a:cubicBezTo>
                      <a:pt x="168" y="2023"/>
                      <a:pt x="151" y="2043"/>
                      <a:pt x="134" y="2074"/>
                    </a:cubicBezTo>
                    <a:cubicBezTo>
                      <a:pt x="51" y="2103"/>
                      <a:pt x="1" y="2194"/>
                      <a:pt x="18" y="2274"/>
                    </a:cubicBezTo>
                    <a:cubicBezTo>
                      <a:pt x="41" y="2378"/>
                      <a:pt x="64" y="2481"/>
                      <a:pt x="91" y="2578"/>
                    </a:cubicBezTo>
                    <a:cubicBezTo>
                      <a:pt x="114" y="2668"/>
                      <a:pt x="145" y="2756"/>
                      <a:pt x="174" y="2839"/>
                    </a:cubicBezTo>
                    <a:cubicBezTo>
                      <a:pt x="185" y="2869"/>
                      <a:pt x="198" y="2899"/>
                      <a:pt x="208" y="2929"/>
                    </a:cubicBezTo>
                    <a:cubicBezTo>
                      <a:pt x="239" y="3020"/>
                      <a:pt x="271" y="3110"/>
                      <a:pt x="302" y="3197"/>
                    </a:cubicBezTo>
                    <a:cubicBezTo>
                      <a:pt x="342" y="3301"/>
                      <a:pt x="382" y="3408"/>
                      <a:pt x="415" y="3514"/>
                    </a:cubicBezTo>
                    <a:cubicBezTo>
                      <a:pt x="426" y="3551"/>
                      <a:pt x="435" y="3585"/>
                      <a:pt x="449" y="3622"/>
                    </a:cubicBezTo>
                    <a:cubicBezTo>
                      <a:pt x="459" y="3665"/>
                      <a:pt x="472" y="3709"/>
                      <a:pt x="486" y="3752"/>
                    </a:cubicBezTo>
                    <a:cubicBezTo>
                      <a:pt x="515" y="3855"/>
                      <a:pt x="546" y="3963"/>
                      <a:pt x="572" y="4063"/>
                    </a:cubicBezTo>
                    <a:cubicBezTo>
                      <a:pt x="603" y="4184"/>
                      <a:pt x="636" y="4307"/>
                      <a:pt x="673" y="4428"/>
                    </a:cubicBezTo>
                    <a:cubicBezTo>
                      <a:pt x="693" y="4494"/>
                      <a:pt x="720" y="4575"/>
                      <a:pt x="747" y="4652"/>
                    </a:cubicBezTo>
                    <a:lnTo>
                      <a:pt x="760" y="4692"/>
                    </a:lnTo>
                    <a:cubicBezTo>
                      <a:pt x="776" y="4732"/>
                      <a:pt x="790" y="4772"/>
                      <a:pt x="807" y="4815"/>
                    </a:cubicBezTo>
                    <a:cubicBezTo>
                      <a:pt x="816" y="4852"/>
                      <a:pt x="830" y="4889"/>
                      <a:pt x="844" y="4929"/>
                    </a:cubicBezTo>
                    <a:cubicBezTo>
                      <a:pt x="867" y="4999"/>
                      <a:pt x="890" y="5073"/>
                      <a:pt x="917" y="5144"/>
                    </a:cubicBezTo>
                    <a:cubicBezTo>
                      <a:pt x="974" y="5294"/>
                      <a:pt x="1017" y="5421"/>
                      <a:pt x="1057" y="5545"/>
                    </a:cubicBezTo>
                    <a:lnTo>
                      <a:pt x="1064" y="5568"/>
                    </a:lnTo>
                    <a:cubicBezTo>
                      <a:pt x="1077" y="5618"/>
                      <a:pt x="1094" y="5669"/>
                      <a:pt x="1111" y="5718"/>
                    </a:cubicBezTo>
                    <a:cubicBezTo>
                      <a:pt x="1117" y="5742"/>
                      <a:pt x="1128" y="5769"/>
                      <a:pt x="1134" y="5792"/>
                    </a:cubicBezTo>
                    <a:cubicBezTo>
                      <a:pt x="1142" y="5809"/>
                      <a:pt x="1148" y="5829"/>
                      <a:pt x="1151" y="5846"/>
                    </a:cubicBezTo>
                    <a:cubicBezTo>
                      <a:pt x="1162" y="5869"/>
                      <a:pt x="1168" y="5893"/>
                      <a:pt x="1174" y="5916"/>
                    </a:cubicBezTo>
                    <a:lnTo>
                      <a:pt x="1188" y="5959"/>
                    </a:lnTo>
                    <a:lnTo>
                      <a:pt x="1198" y="5999"/>
                    </a:lnTo>
                    <a:cubicBezTo>
                      <a:pt x="1208" y="6027"/>
                      <a:pt x="1218" y="6053"/>
                      <a:pt x="1225" y="6080"/>
                    </a:cubicBezTo>
                    <a:cubicBezTo>
                      <a:pt x="1231" y="6100"/>
                      <a:pt x="1238" y="6120"/>
                      <a:pt x="1245" y="6140"/>
                    </a:cubicBezTo>
                    <a:cubicBezTo>
                      <a:pt x="1278" y="6251"/>
                      <a:pt x="1322" y="6381"/>
                      <a:pt x="1369" y="6504"/>
                    </a:cubicBezTo>
                    <a:cubicBezTo>
                      <a:pt x="1406" y="6601"/>
                      <a:pt x="1435" y="6695"/>
                      <a:pt x="1469" y="6805"/>
                    </a:cubicBezTo>
                    <a:lnTo>
                      <a:pt x="1475" y="6825"/>
                    </a:lnTo>
                    <a:cubicBezTo>
                      <a:pt x="1492" y="6886"/>
                      <a:pt x="1512" y="6950"/>
                      <a:pt x="1532" y="7013"/>
                    </a:cubicBezTo>
                    <a:cubicBezTo>
                      <a:pt x="1539" y="7040"/>
                      <a:pt x="1549" y="7066"/>
                      <a:pt x="1559" y="7090"/>
                    </a:cubicBezTo>
                    <a:cubicBezTo>
                      <a:pt x="1566" y="7113"/>
                      <a:pt x="1576" y="7134"/>
                      <a:pt x="1583" y="7157"/>
                    </a:cubicBezTo>
                    <a:cubicBezTo>
                      <a:pt x="1599" y="7207"/>
                      <a:pt x="1619" y="7260"/>
                      <a:pt x="1636" y="7311"/>
                    </a:cubicBezTo>
                    <a:cubicBezTo>
                      <a:pt x="1653" y="7357"/>
                      <a:pt x="1670" y="7404"/>
                      <a:pt x="1687" y="7455"/>
                    </a:cubicBezTo>
                    <a:lnTo>
                      <a:pt x="1707" y="7524"/>
                    </a:lnTo>
                    <a:cubicBezTo>
                      <a:pt x="1733" y="7608"/>
                      <a:pt x="1756" y="7699"/>
                      <a:pt x="1784" y="7785"/>
                    </a:cubicBezTo>
                    <a:lnTo>
                      <a:pt x="1787" y="7793"/>
                    </a:lnTo>
                    <a:cubicBezTo>
                      <a:pt x="1793" y="7819"/>
                      <a:pt x="1804" y="7846"/>
                      <a:pt x="1810" y="7873"/>
                    </a:cubicBezTo>
                    <a:lnTo>
                      <a:pt x="1810" y="7866"/>
                    </a:lnTo>
                    <a:cubicBezTo>
                      <a:pt x="1820" y="7906"/>
                      <a:pt x="1833" y="7949"/>
                      <a:pt x="1847" y="7989"/>
                    </a:cubicBezTo>
                    <a:cubicBezTo>
                      <a:pt x="1894" y="8150"/>
                      <a:pt x="1937" y="8290"/>
                      <a:pt x="1980" y="8421"/>
                    </a:cubicBezTo>
                    <a:cubicBezTo>
                      <a:pt x="1991" y="8458"/>
                      <a:pt x="2004" y="8495"/>
                      <a:pt x="2014" y="8531"/>
                    </a:cubicBezTo>
                    <a:cubicBezTo>
                      <a:pt x="2034" y="8588"/>
                      <a:pt x="2054" y="8645"/>
                      <a:pt x="2071" y="8705"/>
                    </a:cubicBezTo>
                    <a:cubicBezTo>
                      <a:pt x="2085" y="8749"/>
                      <a:pt x="2097" y="8796"/>
                      <a:pt x="2108" y="8839"/>
                    </a:cubicBezTo>
                    <a:cubicBezTo>
                      <a:pt x="2125" y="8899"/>
                      <a:pt x="2141" y="8960"/>
                      <a:pt x="2158" y="9020"/>
                    </a:cubicBezTo>
                    <a:cubicBezTo>
                      <a:pt x="2191" y="9127"/>
                      <a:pt x="2221" y="9237"/>
                      <a:pt x="2252" y="9358"/>
                    </a:cubicBezTo>
                    <a:cubicBezTo>
                      <a:pt x="2289" y="9505"/>
                      <a:pt x="2321" y="9659"/>
                      <a:pt x="2352" y="9802"/>
                    </a:cubicBezTo>
                    <a:lnTo>
                      <a:pt x="2412" y="10073"/>
                    </a:lnTo>
                    <a:cubicBezTo>
                      <a:pt x="2439" y="10190"/>
                      <a:pt x="2466" y="10307"/>
                      <a:pt x="2486" y="10401"/>
                    </a:cubicBezTo>
                    <a:cubicBezTo>
                      <a:pt x="2502" y="10491"/>
                      <a:pt x="2526" y="10582"/>
                      <a:pt x="2549" y="10668"/>
                    </a:cubicBezTo>
                    <a:cubicBezTo>
                      <a:pt x="2556" y="10695"/>
                      <a:pt x="2562" y="10725"/>
                      <a:pt x="2569" y="10752"/>
                    </a:cubicBezTo>
                    <a:cubicBezTo>
                      <a:pt x="2593" y="10846"/>
                      <a:pt x="2610" y="10946"/>
                      <a:pt x="2626" y="11039"/>
                    </a:cubicBezTo>
                    <a:lnTo>
                      <a:pt x="2626" y="11050"/>
                    </a:lnTo>
                    <a:lnTo>
                      <a:pt x="2630" y="11070"/>
                    </a:lnTo>
                    <a:cubicBezTo>
                      <a:pt x="2633" y="11087"/>
                      <a:pt x="2633" y="11107"/>
                      <a:pt x="2639" y="11124"/>
                    </a:cubicBezTo>
                    <a:cubicBezTo>
                      <a:pt x="2642" y="11130"/>
                      <a:pt x="2642" y="11140"/>
                      <a:pt x="2647" y="11147"/>
                    </a:cubicBezTo>
                    <a:cubicBezTo>
                      <a:pt x="2656" y="11180"/>
                      <a:pt x="2663" y="11204"/>
                      <a:pt x="2676" y="11234"/>
                    </a:cubicBezTo>
                    <a:cubicBezTo>
                      <a:pt x="2683" y="11247"/>
                      <a:pt x="2690" y="11260"/>
                      <a:pt x="2696" y="11270"/>
                    </a:cubicBezTo>
                    <a:cubicBezTo>
                      <a:pt x="2703" y="11294"/>
                      <a:pt x="2713" y="11317"/>
                      <a:pt x="2727" y="11340"/>
                    </a:cubicBezTo>
                    <a:lnTo>
                      <a:pt x="2733" y="11351"/>
                    </a:lnTo>
                    <a:cubicBezTo>
                      <a:pt x="2760" y="11394"/>
                      <a:pt x="2793" y="11448"/>
                      <a:pt x="2837" y="11474"/>
                    </a:cubicBezTo>
                    <a:lnTo>
                      <a:pt x="2847" y="11478"/>
                    </a:lnTo>
                    <a:cubicBezTo>
                      <a:pt x="2883" y="11505"/>
                      <a:pt x="2927" y="11521"/>
                      <a:pt x="2971" y="11525"/>
                    </a:cubicBezTo>
                    <a:cubicBezTo>
                      <a:pt x="2984" y="11529"/>
                      <a:pt x="2997" y="11530"/>
                      <a:pt x="3011" y="11530"/>
                    </a:cubicBezTo>
                    <a:cubicBezTo>
                      <a:pt x="3032" y="11530"/>
                      <a:pt x="3054" y="11527"/>
                      <a:pt x="3074" y="11525"/>
                    </a:cubicBezTo>
                    <a:cubicBezTo>
                      <a:pt x="3118" y="11521"/>
                      <a:pt x="3158" y="11508"/>
                      <a:pt x="3195" y="11494"/>
                    </a:cubicBezTo>
                    <a:lnTo>
                      <a:pt x="3212" y="11488"/>
                    </a:lnTo>
                    <a:lnTo>
                      <a:pt x="3228" y="11481"/>
                    </a:lnTo>
                    <a:lnTo>
                      <a:pt x="3249" y="11474"/>
                    </a:lnTo>
                    <a:cubicBezTo>
                      <a:pt x="3261" y="11471"/>
                      <a:pt x="3272" y="11468"/>
                      <a:pt x="3285" y="11465"/>
                    </a:cubicBezTo>
                    <a:cubicBezTo>
                      <a:pt x="3322" y="11454"/>
                      <a:pt x="3355" y="11445"/>
                      <a:pt x="3392" y="11434"/>
                    </a:cubicBezTo>
                    <a:cubicBezTo>
                      <a:pt x="3479" y="11411"/>
                      <a:pt x="3570" y="11388"/>
                      <a:pt x="3659" y="11357"/>
                    </a:cubicBezTo>
                    <a:lnTo>
                      <a:pt x="3666" y="11354"/>
                    </a:lnTo>
                    <a:cubicBezTo>
                      <a:pt x="3740" y="11327"/>
                      <a:pt x="3814" y="11300"/>
                      <a:pt x="3883" y="11274"/>
                    </a:cubicBezTo>
                    <a:cubicBezTo>
                      <a:pt x="3927" y="11257"/>
                      <a:pt x="3971" y="11240"/>
                      <a:pt x="4017" y="11224"/>
                    </a:cubicBezTo>
                    <a:lnTo>
                      <a:pt x="4161" y="11173"/>
                    </a:lnTo>
                    <a:cubicBezTo>
                      <a:pt x="4345" y="11107"/>
                      <a:pt x="4533" y="11036"/>
                      <a:pt x="4720" y="10966"/>
                    </a:cubicBezTo>
                    <a:cubicBezTo>
                      <a:pt x="4867" y="10909"/>
                      <a:pt x="5021" y="10852"/>
                      <a:pt x="5164" y="10799"/>
                    </a:cubicBezTo>
                    <a:cubicBezTo>
                      <a:pt x="5248" y="10769"/>
                      <a:pt x="5331" y="10738"/>
                      <a:pt x="5416" y="10709"/>
                    </a:cubicBezTo>
                    <a:cubicBezTo>
                      <a:pt x="5539" y="10662"/>
                      <a:pt x="5663" y="10611"/>
                      <a:pt x="5777" y="10565"/>
                    </a:cubicBezTo>
                    <a:cubicBezTo>
                      <a:pt x="5820" y="10545"/>
                      <a:pt x="5864" y="10528"/>
                      <a:pt x="5907" y="10508"/>
                    </a:cubicBezTo>
                    <a:cubicBezTo>
                      <a:pt x="5967" y="10481"/>
                      <a:pt x="6031" y="10451"/>
                      <a:pt x="6094" y="10428"/>
                    </a:cubicBezTo>
                    <a:cubicBezTo>
                      <a:pt x="6174" y="10394"/>
                      <a:pt x="6254" y="10364"/>
                      <a:pt x="6332" y="10334"/>
                    </a:cubicBezTo>
                    <a:cubicBezTo>
                      <a:pt x="6375" y="10317"/>
                      <a:pt x="6419" y="10301"/>
                      <a:pt x="6462" y="10284"/>
                    </a:cubicBezTo>
                    <a:cubicBezTo>
                      <a:pt x="6519" y="10264"/>
                      <a:pt x="6576" y="10241"/>
                      <a:pt x="6629" y="10217"/>
                    </a:cubicBezTo>
                    <a:cubicBezTo>
                      <a:pt x="6683" y="10193"/>
                      <a:pt x="6740" y="10170"/>
                      <a:pt x="6793" y="10150"/>
                    </a:cubicBezTo>
                    <a:cubicBezTo>
                      <a:pt x="6910" y="10103"/>
                      <a:pt x="7034" y="10060"/>
                      <a:pt x="7151" y="10020"/>
                    </a:cubicBezTo>
                    <a:cubicBezTo>
                      <a:pt x="7225" y="9993"/>
                      <a:pt x="7302" y="9963"/>
                      <a:pt x="7375" y="9932"/>
                    </a:cubicBezTo>
                    <a:cubicBezTo>
                      <a:pt x="7412" y="9920"/>
                      <a:pt x="7452" y="9903"/>
                      <a:pt x="7492" y="9886"/>
                    </a:cubicBezTo>
                    <a:cubicBezTo>
                      <a:pt x="7546" y="9866"/>
                      <a:pt x="7596" y="9849"/>
                      <a:pt x="7646" y="9829"/>
                    </a:cubicBezTo>
                    <a:cubicBezTo>
                      <a:pt x="7710" y="9809"/>
                      <a:pt x="7776" y="9782"/>
                      <a:pt x="7840" y="9759"/>
                    </a:cubicBezTo>
                    <a:cubicBezTo>
                      <a:pt x="7880" y="9742"/>
                      <a:pt x="7917" y="9725"/>
                      <a:pt x="7957" y="9708"/>
                    </a:cubicBezTo>
                    <a:lnTo>
                      <a:pt x="8007" y="9688"/>
                    </a:lnTo>
                    <a:cubicBezTo>
                      <a:pt x="8037" y="9675"/>
                      <a:pt x="8068" y="9665"/>
                      <a:pt x="8097" y="9651"/>
                    </a:cubicBezTo>
                    <a:cubicBezTo>
                      <a:pt x="8121" y="9642"/>
                      <a:pt x="8145" y="9635"/>
                      <a:pt x="8168" y="9625"/>
                    </a:cubicBezTo>
                    <a:cubicBezTo>
                      <a:pt x="8218" y="9605"/>
                      <a:pt x="8268" y="9582"/>
                      <a:pt x="8315" y="9562"/>
                    </a:cubicBezTo>
                    <a:cubicBezTo>
                      <a:pt x="8375" y="9534"/>
                      <a:pt x="8435" y="9508"/>
                      <a:pt x="8499" y="9485"/>
                    </a:cubicBezTo>
                    <a:cubicBezTo>
                      <a:pt x="8529" y="9471"/>
                      <a:pt x="8559" y="9461"/>
                      <a:pt x="8589" y="9451"/>
                    </a:cubicBezTo>
                    <a:cubicBezTo>
                      <a:pt x="8613" y="9441"/>
                      <a:pt x="8639" y="9431"/>
                      <a:pt x="8666" y="9421"/>
                    </a:cubicBezTo>
                    <a:cubicBezTo>
                      <a:pt x="8723" y="9401"/>
                      <a:pt x="8780" y="9371"/>
                      <a:pt x="8827" y="9347"/>
                    </a:cubicBezTo>
                    <a:cubicBezTo>
                      <a:pt x="8874" y="9327"/>
                      <a:pt x="8910" y="9301"/>
                      <a:pt x="8940" y="9273"/>
                    </a:cubicBezTo>
                    <a:cubicBezTo>
                      <a:pt x="8960" y="9257"/>
                      <a:pt x="8977" y="9237"/>
                      <a:pt x="8991" y="9220"/>
                    </a:cubicBezTo>
                    <a:lnTo>
                      <a:pt x="9004" y="9207"/>
                    </a:lnTo>
                    <a:cubicBezTo>
                      <a:pt x="9011" y="9200"/>
                      <a:pt x="9017" y="9190"/>
                      <a:pt x="9024" y="9180"/>
                    </a:cubicBezTo>
                    <a:cubicBezTo>
                      <a:pt x="9034" y="9163"/>
                      <a:pt x="9044" y="9143"/>
                      <a:pt x="9054" y="9123"/>
                    </a:cubicBezTo>
                    <a:cubicBezTo>
                      <a:pt x="9061" y="9110"/>
                      <a:pt x="9064" y="9097"/>
                      <a:pt x="9064" y="9080"/>
                    </a:cubicBezTo>
                    <a:lnTo>
                      <a:pt x="9068" y="9070"/>
                    </a:lnTo>
                    <a:cubicBezTo>
                      <a:pt x="9081" y="9063"/>
                      <a:pt x="9091" y="9053"/>
                      <a:pt x="9101" y="9046"/>
                    </a:cubicBezTo>
                    <a:cubicBezTo>
                      <a:pt x="9161" y="8997"/>
                      <a:pt x="9184" y="8926"/>
                      <a:pt x="9201" y="8872"/>
                    </a:cubicBezTo>
                    <a:cubicBezTo>
                      <a:pt x="9211" y="8829"/>
                      <a:pt x="9221" y="8782"/>
                      <a:pt x="9228" y="8739"/>
                    </a:cubicBezTo>
                    <a:cubicBezTo>
                      <a:pt x="9238" y="8662"/>
                      <a:pt x="9228" y="8582"/>
                      <a:pt x="9218" y="8515"/>
                    </a:cubicBezTo>
                    <a:cubicBezTo>
                      <a:pt x="9215" y="8498"/>
                      <a:pt x="9211" y="8484"/>
                      <a:pt x="9208" y="8468"/>
                    </a:cubicBezTo>
                    <a:cubicBezTo>
                      <a:pt x="9201" y="8431"/>
                      <a:pt x="9195" y="8391"/>
                      <a:pt x="9188" y="8350"/>
                    </a:cubicBezTo>
                    <a:cubicBezTo>
                      <a:pt x="9171" y="8277"/>
                      <a:pt x="9151" y="8203"/>
                      <a:pt x="9121" y="8130"/>
                    </a:cubicBezTo>
                    <a:cubicBezTo>
                      <a:pt x="9068" y="7980"/>
                      <a:pt x="9000" y="7836"/>
                      <a:pt x="8934" y="7692"/>
                    </a:cubicBezTo>
                    <a:cubicBezTo>
                      <a:pt x="8897" y="7615"/>
                      <a:pt x="8857" y="7532"/>
                      <a:pt x="8823" y="7451"/>
                    </a:cubicBezTo>
                    <a:cubicBezTo>
                      <a:pt x="8780" y="7357"/>
                      <a:pt x="8743" y="7257"/>
                      <a:pt x="8707" y="7163"/>
                    </a:cubicBezTo>
                    <a:lnTo>
                      <a:pt x="8687" y="7117"/>
                    </a:lnTo>
                    <a:cubicBezTo>
                      <a:pt x="8633" y="6979"/>
                      <a:pt x="8582" y="6856"/>
                      <a:pt x="8532" y="6739"/>
                    </a:cubicBezTo>
                    <a:cubicBezTo>
                      <a:pt x="8489" y="6635"/>
                      <a:pt x="8439" y="6532"/>
                      <a:pt x="8389" y="6421"/>
                    </a:cubicBezTo>
                    <a:lnTo>
                      <a:pt x="8365" y="6368"/>
                    </a:lnTo>
                    <a:lnTo>
                      <a:pt x="8345" y="6311"/>
                    </a:lnTo>
                    <a:cubicBezTo>
                      <a:pt x="8332" y="6274"/>
                      <a:pt x="8321" y="6234"/>
                      <a:pt x="8312" y="6194"/>
                    </a:cubicBezTo>
                    <a:cubicBezTo>
                      <a:pt x="8301" y="6157"/>
                      <a:pt x="8292" y="6117"/>
                      <a:pt x="8285" y="6080"/>
                    </a:cubicBezTo>
                    <a:cubicBezTo>
                      <a:pt x="8278" y="6053"/>
                      <a:pt x="8272" y="6027"/>
                      <a:pt x="8265" y="5999"/>
                    </a:cubicBezTo>
                    <a:cubicBezTo>
                      <a:pt x="8248" y="5926"/>
                      <a:pt x="8225" y="5846"/>
                      <a:pt x="8195" y="5752"/>
                    </a:cubicBezTo>
                    <a:cubicBezTo>
                      <a:pt x="8188" y="5729"/>
                      <a:pt x="8178" y="5702"/>
                      <a:pt x="8171" y="5675"/>
                    </a:cubicBezTo>
                    <a:cubicBezTo>
                      <a:pt x="8165" y="5649"/>
                      <a:pt x="8154" y="5621"/>
                      <a:pt x="8148" y="5595"/>
                    </a:cubicBezTo>
                    <a:cubicBezTo>
                      <a:pt x="8128" y="5518"/>
                      <a:pt x="8105" y="5438"/>
                      <a:pt x="8074" y="5364"/>
                    </a:cubicBezTo>
                    <a:cubicBezTo>
                      <a:pt x="8024" y="5240"/>
                      <a:pt x="7974" y="5120"/>
                      <a:pt x="7904" y="5019"/>
                    </a:cubicBezTo>
                    <a:cubicBezTo>
                      <a:pt x="7887" y="4976"/>
                      <a:pt x="7873" y="4929"/>
                      <a:pt x="7857" y="4886"/>
                    </a:cubicBezTo>
                    <a:cubicBezTo>
                      <a:pt x="7847" y="4863"/>
                      <a:pt x="7837" y="4836"/>
                      <a:pt x="7827" y="4812"/>
                    </a:cubicBezTo>
                    <a:cubicBezTo>
                      <a:pt x="7804" y="4746"/>
                      <a:pt x="7776" y="4675"/>
                      <a:pt x="7753" y="4608"/>
                    </a:cubicBezTo>
                    <a:cubicBezTo>
                      <a:pt x="7730" y="4522"/>
                      <a:pt x="7699" y="4428"/>
                      <a:pt x="7666" y="4321"/>
                    </a:cubicBezTo>
                    <a:lnTo>
                      <a:pt x="7663" y="4307"/>
                    </a:lnTo>
                    <a:cubicBezTo>
                      <a:pt x="7643" y="4241"/>
                      <a:pt x="7623" y="4173"/>
                      <a:pt x="7603" y="4103"/>
                    </a:cubicBezTo>
                    <a:lnTo>
                      <a:pt x="7599" y="4083"/>
                    </a:lnTo>
                    <a:cubicBezTo>
                      <a:pt x="7579" y="4006"/>
                      <a:pt x="7556" y="3926"/>
                      <a:pt x="7532" y="3849"/>
                    </a:cubicBezTo>
                    <a:cubicBezTo>
                      <a:pt x="7495" y="3725"/>
                      <a:pt x="7458" y="3602"/>
                      <a:pt x="7418" y="3485"/>
                    </a:cubicBezTo>
                    <a:cubicBezTo>
                      <a:pt x="7395" y="3408"/>
                      <a:pt x="7372" y="3327"/>
                      <a:pt x="7349" y="3250"/>
                    </a:cubicBezTo>
                    <a:lnTo>
                      <a:pt x="7349" y="3250"/>
                    </a:lnTo>
                    <a:lnTo>
                      <a:pt x="7352" y="3274"/>
                    </a:lnTo>
                    <a:cubicBezTo>
                      <a:pt x="7315" y="3150"/>
                      <a:pt x="7275" y="3030"/>
                      <a:pt x="7231" y="2912"/>
                    </a:cubicBezTo>
                    <a:cubicBezTo>
                      <a:pt x="7208" y="2846"/>
                      <a:pt x="7178" y="2779"/>
                      <a:pt x="7151" y="2716"/>
                    </a:cubicBezTo>
                    <a:cubicBezTo>
                      <a:pt x="7134" y="2668"/>
                      <a:pt x="7114" y="2622"/>
                      <a:pt x="7094" y="2575"/>
                    </a:cubicBezTo>
                    <a:cubicBezTo>
                      <a:pt x="7081" y="2541"/>
                      <a:pt x="7068" y="2505"/>
                      <a:pt x="7054" y="2468"/>
                    </a:cubicBezTo>
                    <a:cubicBezTo>
                      <a:pt x="7021" y="2384"/>
                      <a:pt x="6987" y="2301"/>
                      <a:pt x="6954" y="2217"/>
                    </a:cubicBezTo>
                    <a:lnTo>
                      <a:pt x="6893" y="2077"/>
                    </a:lnTo>
                    <a:cubicBezTo>
                      <a:pt x="6870" y="2017"/>
                      <a:pt x="6844" y="1956"/>
                      <a:pt x="6816" y="1893"/>
                    </a:cubicBezTo>
                    <a:cubicBezTo>
                      <a:pt x="6790" y="1829"/>
                      <a:pt x="6763" y="1759"/>
                      <a:pt x="6740" y="1682"/>
                    </a:cubicBezTo>
                    <a:cubicBezTo>
                      <a:pt x="6733" y="1665"/>
                      <a:pt x="6726" y="1645"/>
                      <a:pt x="6723" y="1628"/>
                    </a:cubicBezTo>
                    <a:cubicBezTo>
                      <a:pt x="6706" y="1582"/>
                      <a:pt x="6693" y="1535"/>
                      <a:pt x="6676" y="1492"/>
                    </a:cubicBezTo>
                    <a:cubicBezTo>
                      <a:pt x="6653" y="1431"/>
                      <a:pt x="6626" y="1371"/>
                      <a:pt x="6603" y="1314"/>
                    </a:cubicBezTo>
                    <a:cubicBezTo>
                      <a:pt x="6572" y="1244"/>
                      <a:pt x="6539" y="1174"/>
                      <a:pt x="6515" y="1103"/>
                    </a:cubicBezTo>
                    <a:lnTo>
                      <a:pt x="6512" y="1090"/>
                    </a:lnTo>
                    <a:cubicBezTo>
                      <a:pt x="6486" y="1010"/>
                      <a:pt x="6462" y="926"/>
                      <a:pt x="6432" y="845"/>
                    </a:cubicBezTo>
                    <a:cubicBezTo>
                      <a:pt x="6412" y="782"/>
                      <a:pt x="6385" y="722"/>
                      <a:pt x="6362" y="665"/>
                    </a:cubicBezTo>
                    <a:cubicBezTo>
                      <a:pt x="6348" y="638"/>
                      <a:pt x="6339" y="612"/>
                      <a:pt x="6328" y="585"/>
                    </a:cubicBezTo>
                    <a:lnTo>
                      <a:pt x="6315" y="555"/>
                    </a:lnTo>
                    <a:cubicBezTo>
                      <a:pt x="6305" y="528"/>
                      <a:pt x="6291" y="498"/>
                      <a:pt x="6279" y="471"/>
                    </a:cubicBezTo>
                    <a:cubicBezTo>
                      <a:pt x="6254" y="414"/>
                      <a:pt x="6222" y="357"/>
                      <a:pt x="6181" y="297"/>
                    </a:cubicBezTo>
                    <a:cubicBezTo>
                      <a:pt x="6148" y="243"/>
                      <a:pt x="6111" y="187"/>
                      <a:pt x="6071" y="127"/>
                    </a:cubicBezTo>
                    <a:cubicBezTo>
                      <a:pt x="6051" y="100"/>
                      <a:pt x="6027" y="70"/>
                      <a:pt x="5990" y="47"/>
                    </a:cubicBezTo>
                    <a:cubicBezTo>
                      <a:pt x="5957" y="23"/>
                      <a:pt x="5917" y="7"/>
                      <a:pt x="5873" y="3"/>
                    </a:cubicBezTo>
                    <a:cubicBezTo>
                      <a:pt x="5863" y="1"/>
                      <a:pt x="5852" y="0"/>
                      <a:pt x="58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0" name="Google Shape;1420;p33"/>
              <p:cNvSpPr/>
              <p:nvPr/>
            </p:nvSpPr>
            <p:spPr>
              <a:xfrm>
                <a:off x="8289324" y="1460559"/>
                <a:ext cx="208002" cy="544146"/>
              </a:xfrm>
              <a:custGeom>
                <a:avLst/>
                <a:gdLst/>
                <a:ahLst/>
                <a:cxnLst/>
                <a:rect l="l" t="t" r="r" b="b"/>
                <a:pathLst>
                  <a:path w="2901" h="7590" extrusionOk="0">
                    <a:moveTo>
                      <a:pt x="135" y="1"/>
                    </a:moveTo>
                    <a:cubicBezTo>
                      <a:pt x="121" y="1"/>
                      <a:pt x="107" y="3"/>
                      <a:pt x="95" y="8"/>
                    </a:cubicBezTo>
                    <a:lnTo>
                      <a:pt x="78" y="14"/>
                    </a:lnTo>
                    <a:cubicBezTo>
                      <a:pt x="17" y="48"/>
                      <a:pt x="1" y="118"/>
                      <a:pt x="28" y="178"/>
                    </a:cubicBezTo>
                    <a:cubicBezTo>
                      <a:pt x="115" y="349"/>
                      <a:pt x="192" y="526"/>
                      <a:pt x="269" y="700"/>
                    </a:cubicBezTo>
                    <a:cubicBezTo>
                      <a:pt x="289" y="743"/>
                      <a:pt x="305" y="787"/>
                      <a:pt x="322" y="830"/>
                    </a:cubicBezTo>
                    <a:cubicBezTo>
                      <a:pt x="339" y="874"/>
                      <a:pt x="355" y="917"/>
                      <a:pt x="372" y="957"/>
                    </a:cubicBezTo>
                    <a:cubicBezTo>
                      <a:pt x="405" y="1038"/>
                      <a:pt x="436" y="1118"/>
                      <a:pt x="465" y="1198"/>
                    </a:cubicBezTo>
                    <a:cubicBezTo>
                      <a:pt x="550" y="1425"/>
                      <a:pt x="630" y="1656"/>
                      <a:pt x="713" y="1887"/>
                    </a:cubicBezTo>
                    <a:cubicBezTo>
                      <a:pt x="806" y="2144"/>
                      <a:pt x="900" y="2402"/>
                      <a:pt x="1001" y="2660"/>
                    </a:cubicBezTo>
                    <a:cubicBezTo>
                      <a:pt x="1034" y="2743"/>
                      <a:pt x="1064" y="2830"/>
                      <a:pt x="1098" y="2914"/>
                    </a:cubicBezTo>
                    <a:cubicBezTo>
                      <a:pt x="1178" y="3141"/>
                      <a:pt x="1262" y="3365"/>
                      <a:pt x="1345" y="3589"/>
                    </a:cubicBezTo>
                    <a:cubicBezTo>
                      <a:pt x="1385" y="3690"/>
                      <a:pt x="1422" y="3790"/>
                      <a:pt x="1462" y="3890"/>
                    </a:cubicBezTo>
                    <a:cubicBezTo>
                      <a:pt x="1506" y="3998"/>
                      <a:pt x="1546" y="4105"/>
                      <a:pt x="1586" y="4215"/>
                    </a:cubicBezTo>
                    <a:cubicBezTo>
                      <a:pt x="1673" y="4449"/>
                      <a:pt x="1757" y="4683"/>
                      <a:pt x="1837" y="4917"/>
                    </a:cubicBezTo>
                    <a:cubicBezTo>
                      <a:pt x="1877" y="5028"/>
                      <a:pt x="1917" y="5138"/>
                      <a:pt x="1961" y="5248"/>
                    </a:cubicBezTo>
                    <a:cubicBezTo>
                      <a:pt x="2004" y="5369"/>
                      <a:pt x="2044" y="5492"/>
                      <a:pt x="2084" y="5613"/>
                    </a:cubicBezTo>
                    <a:cubicBezTo>
                      <a:pt x="2128" y="5740"/>
                      <a:pt x="2165" y="5870"/>
                      <a:pt x="2205" y="5997"/>
                    </a:cubicBezTo>
                    <a:cubicBezTo>
                      <a:pt x="2238" y="6114"/>
                      <a:pt x="2271" y="6232"/>
                      <a:pt x="2302" y="6352"/>
                    </a:cubicBezTo>
                    <a:cubicBezTo>
                      <a:pt x="2365" y="6593"/>
                      <a:pt x="2436" y="6834"/>
                      <a:pt x="2512" y="7071"/>
                    </a:cubicBezTo>
                    <a:cubicBezTo>
                      <a:pt x="2539" y="7144"/>
                      <a:pt x="2563" y="7218"/>
                      <a:pt x="2586" y="7295"/>
                    </a:cubicBezTo>
                    <a:cubicBezTo>
                      <a:pt x="2600" y="7332"/>
                      <a:pt x="2612" y="7369"/>
                      <a:pt x="2623" y="7409"/>
                    </a:cubicBezTo>
                    <a:cubicBezTo>
                      <a:pt x="2629" y="7425"/>
                      <a:pt x="2637" y="7439"/>
                      <a:pt x="2640" y="7456"/>
                    </a:cubicBezTo>
                    <a:cubicBezTo>
                      <a:pt x="2646" y="7473"/>
                      <a:pt x="2653" y="7489"/>
                      <a:pt x="2660" y="7505"/>
                    </a:cubicBezTo>
                    <a:cubicBezTo>
                      <a:pt x="2666" y="7522"/>
                      <a:pt x="2680" y="7539"/>
                      <a:pt x="2690" y="7553"/>
                    </a:cubicBezTo>
                    <a:cubicBezTo>
                      <a:pt x="2710" y="7578"/>
                      <a:pt x="2743" y="7590"/>
                      <a:pt x="2776" y="7590"/>
                    </a:cubicBezTo>
                    <a:cubicBezTo>
                      <a:pt x="2786" y="7590"/>
                      <a:pt x="2797" y="7588"/>
                      <a:pt x="2807" y="7586"/>
                    </a:cubicBezTo>
                    <a:cubicBezTo>
                      <a:pt x="2827" y="7583"/>
                      <a:pt x="2844" y="7573"/>
                      <a:pt x="2860" y="7559"/>
                    </a:cubicBezTo>
                    <a:cubicBezTo>
                      <a:pt x="2873" y="7546"/>
                      <a:pt x="2884" y="7530"/>
                      <a:pt x="2890" y="7509"/>
                    </a:cubicBezTo>
                    <a:cubicBezTo>
                      <a:pt x="2893" y="7493"/>
                      <a:pt x="2897" y="7479"/>
                      <a:pt x="2901" y="7462"/>
                    </a:cubicBezTo>
                    <a:cubicBezTo>
                      <a:pt x="2901" y="7449"/>
                      <a:pt x="2897" y="7432"/>
                      <a:pt x="2897" y="7419"/>
                    </a:cubicBezTo>
                    <a:cubicBezTo>
                      <a:pt x="2893" y="7405"/>
                      <a:pt x="2890" y="7392"/>
                      <a:pt x="2890" y="7379"/>
                    </a:cubicBezTo>
                    <a:cubicBezTo>
                      <a:pt x="2884" y="7352"/>
                      <a:pt x="2877" y="7322"/>
                      <a:pt x="2870" y="7295"/>
                    </a:cubicBezTo>
                    <a:cubicBezTo>
                      <a:pt x="2853" y="7235"/>
                      <a:pt x="2833" y="7175"/>
                      <a:pt x="2817" y="7115"/>
                    </a:cubicBezTo>
                    <a:cubicBezTo>
                      <a:pt x="2780" y="7001"/>
                      <a:pt x="2743" y="6883"/>
                      <a:pt x="2706" y="6770"/>
                    </a:cubicBezTo>
                    <a:cubicBezTo>
                      <a:pt x="2669" y="6643"/>
                      <a:pt x="2633" y="6519"/>
                      <a:pt x="2600" y="6395"/>
                    </a:cubicBezTo>
                    <a:cubicBezTo>
                      <a:pt x="2566" y="6272"/>
                      <a:pt x="2536" y="6148"/>
                      <a:pt x="2503" y="6028"/>
                    </a:cubicBezTo>
                    <a:cubicBezTo>
                      <a:pt x="2469" y="5911"/>
                      <a:pt x="2436" y="5797"/>
                      <a:pt x="2399" y="5679"/>
                    </a:cubicBezTo>
                    <a:cubicBezTo>
                      <a:pt x="2362" y="5563"/>
                      <a:pt x="2325" y="5443"/>
                      <a:pt x="2285" y="5325"/>
                    </a:cubicBezTo>
                    <a:cubicBezTo>
                      <a:pt x="2242" y="5202"/>
                      <a:pt x="2195" y="5074"/>
                      <a:pt x="2151" y="4951"/>
                    </a:cubicBezTo>
                    <a:cubicBezTo>
                      <a:pt x="2111" y="4837"/>
                      <a:pt x="2075" y="4727"/>
                      <a:pt x="2035" y="4613"/>
                    </a:cubicBezTo>
                    <a:cubicBezTo>
                      <a:pt x="1954" y="4389"/>
                      <a:pt x="1874" y="4162"/>
                      <a:pt x="1790" y="3938"/>
                    </a:cubicBezTo>
                    <a:cubicBezTo>
                      <a:pt x="1750" y="3837"/>
                      <a:pt x="1713" y="3740"/>
                      <a:pt x="1673" y="3640"/>
                    </a:cubicBezTo>
                    <a:cubicBezTo>
                      <a:pt x="1629" y="3536"/>
                      <a:pt x="1589" y="3429"/>
                      <a:pt x="1549" y="3325"/>
                    </a:cubicBezTo>
                    <a:cubicBezTo>
                      <a:pt x="1459" y="3081"/>
                      <a:pt x="1372" y="2840"/>
                      <a:pt x="1278" y="2596"/>
                    </a:cubicBezTo>
                    <a:cubicBezTo>
                      <a:pt x="1238" y="2496"/>
                      <a:pt x="1195" y="2392"/>
                      <a:pt x="1155" y="2288"/>
                    </a:cubicBezTo>
                    <a:cubicBezTo>
                      <a:pt x="1107" y="2161"/>
                      <a:pt x="1058" y="2038"/>
                      <a:pt x="1011" y="1911"/>
                    </a:cubicBezTo>
                    <a:cubicBezTo>
                      <a:pt x="998" y="1877"/>
                      <a:pt x="984" y="1840"/>
                      <a:pt x="971" y="1807"/>
                    </a:cubicBezTo>
                    <a:lnTo>
                      <a:pt x="969" y="1797"/>
                    </a:lnTo>
                    <a:lnTo>
                      <a:pt x="969" y="1797"/>
                    </a:lnTo>
                    <a:cubicBezTo>
                      <a:pt x="969" y="1799"/>
                      <a:pt x="970" y="1801"/>
                      <a:pt x="971" y="1803"/>
                    </a:cubicBezTo>
                    <a:lnTo>
                      <a:pt x="967" y="1790"/>
                    </a:lnTo>
                    <a:lnTo>
                      <a:pt x="969" y="1797"/>
                    </a:lnTo>
                    <a:lnTo>
                      <a:pt x="969" y="1797"/>
                    </a:lnTo>
                    <a:cubicBezTo>
                      <a:pt x="795" y="1331"/>
                      <a:pt x="618" y="861"/>
                      <a:pt x="405" y="409"/>
                    </a:cubicBezTo>
                    <a:cubicBezTo>
                      <a:pt x="352" y="295"/>
                      <a:pt x="298" y="178"/>
                      <a:pt x="241" y="65"/>
                    </a:cubicBezTo>
                    <a:cubicBezTo>
                      <a:pt x="221" y="24"/>
                      <a:pt x="178" y="1"/>
                      <a:pt x="135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1" name="Google Shape;1421;p33"/>
              <p:cNvSpPr/>
              <p:nvPr/>
            </p:nvSpPr>
            <p:spPr>
              <a:xfrm>
                <a:off x="8484778" y="2032808"/>
                <a:ext cx="34129" cy="33409"/>
              </a:xfrm>
              <a:custGeom>
                <a:avLst/>
                <a:gdLst/>
                <a:ahLst/>
                <a:cxnLst/>
                <a:rect l="l" t="t" r="r" b="b"/>
                <a:pathLst>
                  <a:path w="476" h="466" extrusionOk="0">
                    <a:moveTo>
                      <a:pt x="236" y="1"/>
                    </a:moveTo>
                    <a:cubicBezTo>
                      <a:pt x="219" y="1"/>
                      <a:pt x="203" y="3"/>
                      <a:pt x="187" y="9"/>
                    </a:cubicBezTo>
                    <a:cubicBezTo>
                      <a:pt x="167" y="15"/>
                      <a:pt x="151" y="22"/>
                      <a:pt x="131" y="29"/>
                    </a:cubicBezTo>
                    <a:cubicBezTo>
                      <a:pt x="94" y="49"/>
                      <a:pt x="67" y="76"/>
                      <a:pt x="44" y="109"/>
                    </a:cubicBezTo>
                    <a:cubicBezTo>
                      <a:pt x="11" y="159"/>
                      <a:pt x="0" y="226"/>
                      <a:pt x="14" y="286"/>
                    </a:cubicBezTo>
                    <a:cubicBezTo>
                      <a:pt x="27" y="343"/>
                      <a:pt x="64" y="394"/>
                      <a:pt x="114" y="426"/>
                    </a:cubicBezTo>
                    <a:cubicBezTo>
                      <a:pt x="148" y="448"/>
                      <a:pt x="196" y="465"/>
                      <a:pt x="241" y="465"/>
                    </a:cubicBezTo>
                    <a:cubicBezTo>
                      <a:pt x="259" y="465"/>
                      <a:pt x="276" y="463"/>
                      <a:pt x="292" y="457"/>
                    </a:cubicBezTo>
                    <a:cubicBezTo>
                      <a:pt x="308" y="451"/>
                      <a:pt x="328" y="443"/>
                      <a:pt x="345" y="437"/>
                    </a:cubicBezTo>
                    <a:cubicBezTo>
                      <a:pt x="382" y="417"/>
                      <a:pt x="408" y="390"/>
                      <a:pt x="432" y="357"/>
                    </a:cubicBezTo>
                    <a:cubicBezTo>
                      <a:pt x="465" y="306"/>
                      <a:pt x="476" y="243"/>
                      <a:pt x="462" y="182"/>
                    </a:cubicBezTo>
                    <a:cubicBezTo>
                      <a:pt x="448" y="122"/>
                      <a:pt x="412" y="72"/>
                      <a:pt x="362" y="39"/>
                    </a:cubicBezTo>
                    <a:cubicBezTo>
                      <a:pt x="328" y="17"/>
                      <a:pt x="280" y="1"/>
                      <a:pt x="236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2" name="Google Shape;1422;p33"/>
              <p:cNvSpPr/>
              <p:nvPr/>
            </p:nvSpPr>
            <p:spPr>
              <a:xfrm>
                <a:off x="7836108" y="1411449"/>
                <a:ext cx="730982" cy="858446"/>
              </a:xfrm>
              <a:custGeom>
                <a:avLst/>
                <a:gdLst/>
                <a:ahLst/>
                <a:cxnLst/>
                <a:rect l="l" t="t" r="r" b="b"/>
                <a:pathLst>
                  <a:path w="10195" h="11974" extrusionOk="0">
                    <a:moveTo>
                      <a:pt x="6820" y="221"/>
                    </a:moveTo>
                    <a:cubicBezTo>
                      <a:pt x="6820" y="238"/>
                      <a:pt x="6823" y="258"/>
                      <a:pt x="6826" y="278"/>
                    </a:cubicBezTo>
                    <a:cubicBezTo>
                      <a:pt x="6837" y="344"/>
                      <a:pt x="6854" y="409"/>
                      <a:pt x="6874" y="472"/>
                    </a:cubicBezTo>
                    <a:cubicBezTo>
                      <a:pt x="6911" y="576"/>
                      <a:pt x="6961" y="673"/>
                      <a:pt x="7011" y="770"/>
                    </a:cubicBezTo>
                    <a:cubicBezTo>
                      <a:pt x="7031" y="816"/>
                      <a:pt x="7047" y="866"/>
                      <a:pt x="7071" y="917"/>
                    </a:cubicBezTo>
                    <a:cubicBezTo>
                      <a:pt x="7091" y="970"/>
                      <a:pt x="7115" y="1023"/>
                      <a:pt x="7138" y="1074"/>
                    </a:cubicBezTo>
                    <a:cubicBezTo>
                      <a:pt x="7164" y="1131"/>
                      <a:pt x="7192" y="1184"/>
                      <a:pt x="7218" y="1238"/>
                    </a:cubicBezTo>
                    <a:cubicBezTo>
                      <a:pt x="7241" y="1292"/>
                      <a:pt x="7268" y="1348"/>
                      <a:pt x="7292" y="1402"/>
                    </a:cubicBezTo>
                    <a:cubicBezTo>
                      <a:pt x="7319" y="1459"/>
                      <a:pt x="7345" y="1515"/>
                      <a:pt x="7368" y="1572"/>
                    </a:cubicBezTo>
                    <a:cubicBezTo>
                      <a:pt x="7392" y="1625"/>
                      <a:pt x="7416" y="1682"/>
                      <a:pt x="7436" y="1736"/>
                    </a:cubicBezTo>
                    <a:cubicBezTo>
                      <a:pt x="7482" y="1853"/>
                      <a:pt x="7519" y="1970"/>
                      <a:pt x="7566" y="2087"/>
                    </a:cubicBezTo>
                    <a:cubicBezTo>
                      <a:pt x="7649" y="2311"/>
                      <a:pt x="7754" y="2532"/>
                      <a:pt x="7850" y="2752"/>
                    </a:cubicBezTo>
                    <a:cubicBezTo>
                      <a:pt x="7904" y="2873"/>
                      <a:pt x="7957" y="2997"/>
                      <a:pt x="8007" y="3118"/>
                    </a:cubicBezTo>
                    <a:cubicBezTo>
                      <a:pt x="8030" y="3174"/>
                      <a:pt x="8051" y="3234"/>
                      <a:pt x="8071" y="3291"/>
                    </a:cubicBezTo>
                    <a:cubicBezTo>
                      <a:pt x="8091" y="3348"/>
                      <a:pt x="8108" y="3405"/>
                      <a:pt x="8128" y="3462"/>
                    </a:cubicBezTo>
                    <a:cubicBezTo>
                      <a:pt x="8208" y="3692"/>
                      <a:pt x="8288" y="3923"/>
                      <a:pt x="8372" y="4154"/>
                    </a:cubicBezTo>
                    <a:cubicBezTo>
                      <a:pt x="8462" y="4402"/>
                      <a:pt x="8559" y="4646"/>
                      <a:pt x="8653" y="4893"/>
                    </a:cubicBezTo>
                    <a:cubicBezTo>
                      <a:pt x="8673" y="4950"/>
                      <a:pt x="8693" y="5014"/>
                      <a:pt x="8717" y="5070"/>
                    </a:cubicBezTo>
                    <a:lnTo>
                      <a:pt x="8777" y="5251"/>
                    </a:lnTo>
                    <a:cubicBezTo>
                      <a:pt x="8817" y="5365"/>
                      <a:pt x="8857" y="5478"/>
                      <a:pt x="8897" y="5592"/>
                    </a:cubicBezTo>
                    <a:cubicBezTo>
                      <a:pt x="8981" y="5830"/>
                      <a:pt x="9064" y="6071"/>
                      <a:pt x="9148" y="6311"/>
                    </a:cubicBezTo>
                    <a:cubicBezTo>
                      <a:pt x="9228" y="6542"/>
                      <a:pt x="9308" y="6773"/>
                      <a:pt x="9389" y="7000"/>
                    </a:cubicBezTo>
                    <a:cubicBezTo>
                      <a:pt x="9472" y="7241"/>
                      <a:pt x="9560" y="7482"/>
                      <a:pt x="9636" y="7726"/>
                    </a:cubicBezTo>
                    <a:cubicBezTo>
                      <a:pt x="9676" y="7857"/>
                      <a:pt x="9716" y="7983"/>
                      <a:pt x="9750" y="8114"/>
                    </a:cubicBezTo>
                    <a:cubicBezTo>
                      <a:pt x="9767" y="8181"/>
                      <a:pt x="9787" y="8244"/>
                      <a:pt x="9804" y="8308"/>
                    </a:cubicBezTo>
                    <a:cubicBezTo>
                      <a:pt x="9816" y="8358"/>
                      <a:pt x="9830" y="8408"/>
                      <a:pt x="9840" y="8459"/>
                    </a:cubicBezTo>
                    <a:cubicBezTo>
                      <a:pt x="9861" y="8576"/>
                      <a:pt x="9881" y="8692"/>
                      <a:pt x="9897" y="8806"/>
                    </a:cubicBezTo>
                    <a:cubicBezTo>
                      <a:pt x="9904" y="8873"/>
                      <a:pt x="9917" y="8937"/>
                      <a:pt x="9921" y="9004"/>
                    </a:cubicBezTo>
                    <a:cubicBezTo>
                      <a:pt x="9924" y="9057"/>
                      <a:pt x="9924" y="9114"/>
                      <a:pt x="9921" y="9171"/>
                    </a:cubicBezTo>
                    <a:cubicBezTo>
                      <a:pt x="9921" y="9187"/>
                      <a:pt x="9921" y="9201"/>
                      <a:pt x="9917" y="9218"/>
                    </a:cubicBezTo>
                    <a:lnTo>
                      <a:pt x="9921" y="9204"/>
                    </a:lnTo>
                    <a:lnTo>
                      <a:pt x="9921" y="9204"/>
                    </a:lnTo>
                    <a:cubicBezTo>
                      <a:pt x="9917" y="9227"/>
                      <a:pt x="9914" y="9254"/>
                      <a:pt x="9907" y="9278"/>
                    </a:cubicBezTo>
                    <a:lnTo>
                      <a:pt x="9907" y="9284"/>
                    </a:lnTo>
                    <a:lnTo>
                      <a:pt x="9904" y="9288"/>
                    </a:lnTo>
                    <a:cubicBezTo>
                      <a:pt x="9884" y="9305"/>
                      <a:pt x="9861" y="9314"/>
                      <a:pt x="9836" y="9328"/>
                    </a:cubicBezTo>
                    <a:cubicBezTo>
                      <a:pt x="9816" y="9341"/>
                      <a:pt x="9796" y="9354"/>
                      <a:pt x="9776" y="9365"/>
                    </a:cubicBezTo>
                    <a:cubicBezTo>
                      <a:pt x="9720" y="9391"/>
                      <a:pt x="9660" y="9422"/>
                      <a:pt x="9603" y="9451"/>
                    </a:cubicBezTo>
                    <a:cubicBezTo>
                      <a:pt x="9560" y="9475"/>
                      <a:pt x="9512" y="9495"/>
                      <a:pt x="9469" y="9515"/>
                    </a:cubicBezTo>
                    <a:cubicBezTo>
                      <a:pt x="9409" y="9542"/>
                      <a:pt x="9352" y="9569"/>
                      <a:pt x="9291" y="9592"/>
                    </a:cubicBezTo>
                    <a:cubicBezTo>
                      <a:pt x="9234" y="9615"/>
                      <a:pt x="9178" y="9639"/>
                      <a:pt x="9121" y="9663"/>
                    </a:cubicBezTo>
                    <a:cubicBezTo>
                      <a:pt x="9064" y="9686"/>
                      <a:pt x="9007" y="9716"/>
                      <a:pt x="8950" y="9740"/>
                    </a:cubicBezTo>
                    <a:cubicBezTo>
                      <a:pt x="8893" y="9766"/>
                      <a:pt x="8837" y="9786"/>
                      <a:pt x="8780" y="9809"/>
                    </a:cubicBezTo>
                    <a:cubicBezTo>
                      <a:pt x="8723" y="9833"/>
                      <a:pt x="8669" y="9856"/>
                      <a:pt x="8612" y="9880"/>
                    </a:cubicBezTo>
                    <a:cubicBezTo>
                      <a:pt x="8499" y="9930"/>
                      <a:pt x="8379" y="9973"/>
                      <a:pt x="8262" y="10021"/>
                    </a:cubicBezTo>
                    <a:cubicBezTo>
                      <a:pt x="8148" y="10064"/>
                      <a:pt x="8034" y="10110"/>
                      <a:pt x="7921" y="10161"/>
                    </a:cubicBezTo>
                    <a:cubicBezTo>
                      <a:pt x="7814" y="10208"/>
                      <a:pt x="7703" y="10251"/>
                      <a:pt x="7596" y="10294"/>
                    </a:cubicBezTo>
                    <a:cubicBezTo>
                      <a:pt x="7539" y="10318"/>
                      <a:pt x="7482" y="10345"/>
                      <a:pt x="7425" y="10365"/>
                    </a:cubicBezTo>
                    <a:cubicBezTo>
                      <a:pt x="7365" y="10388"/>
                      <a:pt x="7305" y="10411"/>
                      <a:pt x="7245" y="10435"/>
                    </a:cubicBezTo>
                    <a:cubicBezTo>
                      <a:pt x="7124" y="10478"/>
                      <a:pt x="7007" y="10525"/>
                      <a:pt x="6891" y="10575"/>
                    </a:cubicBezTo>
                    <a:cubicBezTo>
                      <a:pt x="6783" y="10619"/>
                      <a:pt x="6670" y="10655"/>
                      <a:pt x="6559" y="10696"/>
                    </a:cubicBezTo>
                    <a:cubicBezTo>
                      <a:pt x="6439" y="10736"/>
                      <a:pt x="6322" y="10779"/>
                      <a:pt x="6201" y="10816"/>
                    </a:cubicBezTo>
                    <a:cubicBezTo>
                      <a:pt x="5964" y="10896"/>
                      <a:pt x="5727" y="10973"/>
                      <a:pt x="5489" y="11047"/>
                    </a:cubicBezTo>
                    <a:cubicBezTo>
                      <a:pt x="5366" y="11087"/>
                      <a:pt x="5245" y="11124"/>
                      <a:pt x="5121" y="11157"/>
                    </a:cubicBezTo>
                    <a:cubicBezTo>
                      <a:pt x="5065" y="11174"/>
                      <a:pt x="5008" y="11191"/>
                      <a:pt x="4951" y="11204"/>
                    </a:cubicBezTo>
                    <a:cubicBezTo>
                      <a:pt x="4890" y="11221"/>
                      <a:pt x="4833" y="11241"/>
                      <a:pt x="4776" y="11261"/>
                    </a:cubicBezTo>
                    <a:cubicBezTo>
                      <a:pt x="4536" y="11334"/>
                      <a:pt x="4292" y="11415"/>
                      <a:pt x="4044" y="11472"/>
                    </a:cubicBezTo>
                    <a:cubicBezTo>
                      <a:pt x="3904" y="11501"/>
                      <a:pt x="3767" y="11535"/>
                      <a:pt x="3629" y="11569"/>
                    </a:cubicBezTo>
                    <a:cubicBezTo>
                      <a:pt x="3499" y="11599"/>
                      <a:pt x="3372" y="11626"/>
                      <a:pt x="3245" y="11652"/>
                    </a:cubicBezTo>
                    <a:cubicBezTo>
                      <a:pt x="3202" y="11662"/>
                      <a:pt x="3162" y="11669"/>
                      <a:pt x="3121" y="11672"/>
                    </a:cubicBezTo>
                    <a:cubicBezTo>
                      <a:pt x="3071" y="11679"/>
                      <a:pt x="3021" y="11686"/>
                      <a:pt x="2967" y="11686"/>
                    </a:cubicBezTo>
                    <a:lnTo>
                      <a:pt x="2950" y="11682"/>
                    </a:lnTo>
                    <a:cubicBezTo>
                      <a:pt x="2944" y="11676"/>
                      <a:pt x="2938" y="11666"/>
                      <a:pt x="2934" y="11656"/>
                    </a:cubicBezTo>
                    <a:cubicBezTo>
                      <a:pt x="2910" y="11612"/>
                      <a:pt x="2893" y="11562"/>
                      <a:pt x="2881" y="11515"/>
                    </a:cubicBezTo>
                    <a:cubicBezTo>
                      <a:pt x="2861" y="11461"/>
                      <a:pt x="2844" y="11408"/>
                      <a:pt x="2824" y="11351"/>
                    </a:cubicBezTo>
                    <a:cubicBezTo>
                      <a:pt x="2783" y="11234"/>
                      <a:pt x="2743" y="11117"/>
                      <a:pt x="2703" y="11000"/>
                    </a:cubicBezTo>
                    <a:cubicBezTo>
                      <a:pt x="2626" y="10769"/>
                      <a:pt x="2546" y="10538"/>
                      <a:pt x="2466" y="10308"/>
                    </a:cubicBezTo>
                    <a:cubicBezTo>
                      <a:pt x="2382" y="10073"/>
                      <a:pt x="2302" y="9840"/>
                      <a:pt x="2222" y="9606"/>
                    </a:cubicBezTo>
                    <a:cubicBezTo>
                      <a:pt x="2175" y="9472"/>
                      <a:pt x="2135" y="9341"/>
                      <a:pt x="2091" y="9207"/>
                    </a:cubicBezTo>
                    <a:cubicBezTo>
                      <a:pt x="2051" y="9084"/>
                      <a:pt x="2015" y="8957"/>
                      <a:pt x="1974" y="8833"/>
                    </a:cubicBezTo>
                    <a:cubicBezTo>
                      <a:pt x="1901" y="8592"/>
                      <a:pt x="1830" y="8348"/>
                      <a:pt x="1760" y="8107"/>
                    </a:cubicBezTo>
                    <a:cubicBezTo>
                      <a:pt x="1689" y="7869"/>
                      <a:pt x="1609" y="7633"/>
                      <a:pt x="1536" y="7392"/>
                    </a:cubicBezTo>
                    <a:cubicBezTo>
                      <a:pt x="1456" y="7151"/>
                      <a:pt x="1392" y="6906"/>
                      <a:pt x="1325" y="6659"/>
                    </a:cubicBezTo>
                    <a:cubicBezTo>
                      <a:pt x="1265" y="6421"/>
                      <a:pt x="1198" y="6184"/>
                      <a:pt x="1128" y="5950"/>
                    </a:cubicBezTo>
                    <a:cubicBezTo>
                      <a:pt x="1095" y="5827"/>
                      <a:pt x="1058" y="5699"/>
                      <a:pt x="1027" y="5575"/>
                    </a:cubicBezTo>
                    <a:cubicBezTo>
                      <a:pt x="998" y="5455"/>
                      <a:pt x="964" y="5338"/>
                      <a:pt x="931" y="5221"/>
                    </a:cubicBezTo>
                    <a:cubicBezTo>
                      <a:pt x="867" y="4977"/>
                      <a:pt x="803" y="4733"/>
                      <a:pt x="743" y="4485"/>
                    </a:cubicBezTo>
                    <a:cubicBezTo>
                      <a:pt x="713" y="4362"/>
                      <a:pt x="686" y="4237"/>
                      <a:pt x="660" y="4117"/>
                    </a:cubicBezTo>
                    <a:cubicBezTo>
                      <a:pt x="633" y="4001"/>
                      <a:pt x="610" y="3887"/>
                      <a:pt x="583" y="3769"/>
                    </a:cubicBezTo>
                    <a:cubicBezTo>
                      <a:pt x="556" y="3649"/>
                      <a:pt x="530" y="3529"/>
                      <a:pt x="496" y="3408"/>
                    </a:cubicBezTo>
                    <a:cubicBezTo>
                      <a:pt x="462" y="3288"/>
                      <a:pt x="432" y="3164"/>
                      <a:pt x="399" y="3044"/>
                    </a:cubicBezTo>
                    <a:cubicBezTo>
                      <a:pt x="375" y="2963"/>
                      <a:pt x="355" y="2883"/>
                      <a:pt x="335" y="2803"/>
                    </a:cubicBezTo>
                    <a:cubicBezTo>
                      <a:pt x="329" y="2760"/>
                      <a:pt x="322" y="2712"/>
                      <a:pt x="322" y="2669"/>
                    </a:cubicBezTo>
                    <a:lnTo>
                      <a:pt x="325" y="2659"/>
                    </a:lnTo>
                    <a:lnTo>
                      <a:pt x="342" y="2639"/>
                    </a:lnTo>
                    <a:cubicBezTo>
                      <a:pt x="405" y="2589"/>
                      <a:pt x="479" y="2552"/>
                      <a:pt x="550" y="2516"/>
                    </a:cubicBezTo>
                    <a:cubicBezTo>
                      <a:pt x="646" y="2468"/>
                      <a:pt x="746" y="2428"/>
                      <a:pt x="847" y="2385"/>
                    </a:cubicBezTo>
                    <a:cubicBezTo>
                      <a:pt x="964" y="2335"/>
                      <a:pt x="1078" y="2281"/>
                      <a:pt x="1192" y="2227"/>
                    </a:cubicBezTo>
                    <a:cubicBezTo>
                      <a:pt x="1416" y="2117"/>
                      <a:pt x="1649" y="2027"/>
                      <a:pt x="1880" y="1934"/>
                    </a:cubicBezTo>
                    <a:cubicBezTo>
                      <a:pt x="1994" y="1890"/>
                      <a:pt x="2104" y="1843"/>
                      <a:pt x="2215" y="1803"/>
                    </a:cubicBezTo>
                    <a:cubicBezTo>
                      <a:pt x="2332" y="1763"/>
                      <a:pt x="2446" y="1723"/>
                      <a:pt x="2560" y="1682"/>
                    </a:cubicBezTo>
                    <a:cubicBezTo>
                      <a:pt x="2790" y="1599"/>
                      <a:pt x="3024" y="1519"/>
                      <a:pt x="3255" y="1438"/>
                    </a:cubicBezTo>
                    <a:cubicBezTo>
                      <a:pt x="3372" y="1398"/>
                      <a:pt x="3486" y="1358"/>
                      <a:pt x="3603" y="1324"/>
                    </a:cubicBezTo>
                    <a:cubicBezTo>
                      <a:pt x="3660" y="1304"/>
                      <a:pt x="3716" y="1288"/>
                      <a:pt x="3776" y="1271"/>
                    </a:cubicBezTo>
                    <a:cubicBezTo>
                      <a:pt x="3830" y="1255"/>
                      <a:pt x="3884" y="1238"/>
                      <a:pt x="3937" y="1221"/>
                    </a:cubicBezTo>
                    <a:lnTo>
                      <a:pt x="3947" y="1218"/>
                    </a:lnTo>
                    <a:cubicBezTo>
                      <a:pt x="4182" y="1131"/>
                      <a:pt x="4418" y="1047"/>
                      <a:pt x="4653" y="963"/>
                    </a:cubicBezTo>
                    <a:cubicBezTo>
                      <a:pt x="4884" y="877"/>
                      <a:pt x="5118" y="790"/>
                      <a:pt x="5352" y="706"/>
                    </a:cubicBezTo>
                    <a:cubicBezTo>
                      <a:pt x="5579" y="619"/>
                      <a:pt x="5810" y="539"/>
                      <a:pt x="6044" y="455"/>
                    </a:cubicBezTo>
                    <a:cubicBezTo>
                      <a:pt x="6195" y="401"/>
                      <a:pt x="6345" y="348"/>
                      <a:pt x="6493" y="295"/>
                    </a:cubicBezTo>
                    <a:cubicBezTo>
                      <a:pt x="6519" y="295"/>
                      <a:pt x="6546" y="288"/>
                      <a:pt x="6576" y="281"/>
                    </a:cubicBezTo>
                    <a:cubicBezTo>
                      <a:pt x="6606" y="275"/>
                      <a:pt x="6636" y="268"/>
                      <a:pt x="6666" y="261"/>
                    </a:cubicBezTo>
                    <a:cubicBezTo>
                      <a:pt x="6717" y="244"/>
                      <a:pt x="6770" y="231"/>
                      <a:pt x="6820" y="221"/>
                    </a:cubicBezTo>
                    <a:close/>
                    <a:moveTo>
                      <a:pt x="6870" y="1"/>
                    </a:moveTo>
                    <a:cubicBezTo>
                      <a:pt x="6861" y="1"/>
                      <a:pt x="6852" y="2"/>
                      <a:pt x="6843" y="3"/>
                    </a:cubicBezTo>
                    <a:cubicBezTo>
                      <a:pt x="6817" y="7"/>
                      <a:pt x="6794" y="14"/>
                      <a:pt x="6770" y="23"/>
                    </a:cubicBezTo>
                    <a:cubicBezTo>
                      <a:pt x="6753" y="11"/>
                      <a:pt x="6733" y="3"/>
                      <a:pt x="6712" y="3"/>
                    </a:cubicBezTo>
                    <a:cubicBezTo>
                      <a:pt x="6701" y="3"/>
                      <a:pt x="6689" y="6"/>
                      <a:pt x="6676" y="10"/>
                    </a:cubicBezTo>
                    <a:cubicBezTo>
                      <a:pt x="6201" y="191"/>
                      <a:pt x="5720" y="355"/>
                      <a:pt x="5238" y="512"/>
                    </a:cubicBezTo>
                    <a:cubicBezTo>
                      <a:pt x="5008" y="589"/>
                      <a:pt x="4780" y="662"/>
                      <a:pt x="4549" y="739"/>
                    </a:cubicBezTo>
                    <a:cubicBezTo>
                      <a:pt x="4432" y="779"/>
                      <a:pt x="4312" y="816"/>
                      <a:pt x="4195" y="857"/>
                    </a:cubicBezTo>
                    <a:cubicBezTo>
                      <a:pt x="4138" y="877"/>
                      <a:pt x="4081" y="897"/>
                      <a:pt x="4024" y="913"/>
                    </a:cubicBezTo>
                    <a:cubicBezTo>
                      <a:pt x="3967" y="934"/>
                      <a:pt x="3907" y="954"/>
                      <a:pt x="3850" y="974"/>
                    </a:cubicBezTo>
                    <a:cubicBezTo>
                      <a:pt x="3730" y="1007"/>
                      <a:pt x="3609" y="1040"/>
                      <a:pt x="3492" y="1074"/>
                    </a:cubicBezTo>
                    <a:cubicBezTo>
                      <a:pt x="3369" y="1107"/>
                      <a:pt x="3248" y="1147"/>
                      <a:pt x="3131" y="1187"/>
                    </a:cubicBezTo>
                    <a:cubicBezTo>
                      <a:pt x="2904" y="1261"/>
                      <a:pt x="2677" y="1338"/>
                      <a:pt x="2452" y="1415"/>
                    </a:cubicBezTo>
                    <a:cubicBezTo>
                      <a:pt x="2365" y="1445"/>
                      <a:pt x="2279" y="1475"/>
                      <a:pt x="2191" y="1505"/>
                    </a:cubicBezTo>
                    <a:cubicBezTo>
                      <a:pt x="2165" y="1512"/>
                      <a:pt x="2138" y="1522"/>
                      <a:pt x="2108" y="1532"/>
                    </a:cubicBezTo>
                    <a:cubicBezTo>
                      <a:pt x="1990" y="1576"/>
                      <a:pt x="1874" y="1625"/>
                      <a:pt x="1754" y="1673"/>
                    </a:cubicBezTo>
                    <a:cubicBezTo>
                      <a:pt x="1640" y="1716"/>
                      <a:pt x="1522" y="1760"/>
                      <a:pt x="1409" y="1809"/>
                    </a:cubicBezTo>
                    <a:cubicBezTo>
                      <a:pt x="1292" y="1860"/>
                      <a:pt x="1172" y="1914"/>
                      <a:pt x="1055" y="1970"/>
                    </a:cubicBezTo>
                    <a:cubicBezTo>
                      <a:pt x="951" y="2020"/>
                      <a:pt x="847" y="2070"/>
                      <a:pt x="740" y="2114"/>
                    </a:cubicBezTo>
                    <a:cubicBezTo>
                      <a:pt x="630" y="2161"/>
                      <a:pt x="516" y="2204"/>
                      <a:pt x="409" y="2258"/>
                    </a:cubicBezTo>
                    <a:cubicBezTo>
                      <a:pt x="349" y="2288"/>
                      <a:pt x="289" y="2318"/>
                      <a:pt x="232" y="2351"/>
                    </a:cubicBezTo>
                    <a:cubicBezTo>
                      <a:pt x="209" y="2361"/>
                      <a:pt x="184" y="2375"/>
                      <a:pt x="164" y="2391"/>
                    </a:cubicBezTo>
                    <a:cubicBezTo>
                      <a:pt x="144" y="2405"/>
                      <a:pt x="128" y="2422"/>
                      <a:pt x="108" y="2439"/>
                    </a:cubicBezTo>
                    <a:cubicBezTo>
                      <a:pt x="91" y="2455"/>
                      <a:pt x="78" y="2468"/>
                      <a:pt x="68" y="2485"/>
                    </a:cubicBezTo>
                    <a:cubicBezTo>
                      <a:pt x="54" y="2502"/>
                      <a:pt x="44" y="2519"/>
                      <a:pt x="34" y="2536"/>
                    </a:cubicBezTo>
                    <a:cubicBezTo>
                      <a:pt x="28" y="2556"/>
                      <a:pt x="21" y="2576"/>
                      <a:pt x="14" y="2592"/>
                    </a:cubicBezTo>
                    <a:cubicBezTo>
                      <a:pt x="1" y="2676"/>
                      <a:pt x="4" y="2756"/>
                      <a:pt x="21" y="2837"/>
                    </a:cubicBezTo>
                    <a:cubicBezTo>
                      <a:pt x="31" y="2900"/>
                      <a:pt x="44" y="2963"/>
                      <a:pt x="64" y="3027"/>
                    </a:cubicBezTo>
                    <a:cubicBezTo>
                      <a:pt x="104" y="3181"/>
                      <a:pt x="144" y="3331"/>
                      <a:pt x="184" y="3485"/>
                    </a:cubicBezTo>
                    <a:cubicBezTo>
                      <a:pt x="205" y="3559"/>
                      <a:pt x="225" y="3632"/>
                      <a:pt x="241" y="3706"/>
                    </a:cubicBezTo>
                    <a:cubicBezTo>
                      <a:pt x="258" y="3789"/>
                      <a:pt x="275" y="3870"/>
                      <a:pt x="292" y="3953"/>
                    </a:cubicBezTo>
                    <a:lnTo>
                      <a:pt x="289" y="3936"/>
                    </a:lnTo>
                    <a:lnTo>
                      <a:pt x="289" y="3936"/>
                    </a:lnTo>
                    <a:cubicBezTo>
                      <a:pt x="339" y="4184"/>
                      <a:pt x="399" y="4428"/>
                      <a:pt x="456" y="4672"/>
                    </a:cubicBezTo>
                    <a:cubicBezTo>
                      <a:pt x="485" y="4796"/>
                      <a:pt x="519" y="4916"/>
                      <a:pt x="553" y="5040"/>
                    </a:cubicBezTo>
                    <a:cubicBezTo>
                      <a:pt x="579" y="5157"/>
                      <a:pt x="613" y="5274"/>
                      <a:pt x="646" y="5392"/>
                    </a:cubicBezTo>
                    <a:cubicBezTo>
                      <a:pt x="680" y="5512"/>
                      <a:pt x="713" y="5632"/>
                      <a:pt x="743" y="5753"/>
                    </a:cubicBezTo>
                    <a:cubicBezTo>
                      <a:pt x="774" y="5870"/>
                      <a:pt x="807" y="5987"/>
                      <a:pt x="840" y="6104"/>
                    </a:cubicBezTo>
                    <a:cubicBezTo>
                      <a:pt x="911" y="6348"/>
                      <a:pt x="977" y="6592"/>
                      <a:pt x="1044" y="6836"/>
                    </a:cubicBezTo>
                    <a:cubicBezTo>
                      <a:pt x="1112" y="7084"/>
                      <a:pt x="1181" y="7332"/>
                      <a:pt x="1258" y="7576"/>
                    </a:cubicBezTo>
                    <a:cubicBezTo>
                      <a:pt x="1302" y="7702"/>
                      <a:pt x="1342" y="7833"/>
                      <a:pt x="1385" y="7960"/>
                    </a:cubicBezTo>
                    <a:cubicBezTo>
                      <a:pt x="1422" y="8077"/>
                      <a:pt x="1459" y="8198"/>
                      <a:pt x="1493" y="8318"/>
                    </a:cubicBezTo>
                    <a:cubicBezTo>
                      <a:pt x="1566" y="8562"/>
                      <a:pt x="1640" y="8806"/>
                      <a:pt x="1714" y="9050"/>
                    </a:cubicBezTo>
                    <a:cubicBezTo>
                      <a:pt x="1787" y="9288"/>
                      <a:pt x="1864" y="9522"/>
                      <a:pt x="1944" y="9756"/>
                    </a:cubicBezTo>
                    <a:cubicBezTo>
                      <a:pt x="2108" y="10231"/>
                      <a:pt x="2271" y="10706"/>
                      <a:pt x="2439" y="11180"/>
                    </a:cubicBezTo>
                    <a:cubicBezTo>
                      <a:pt x="2479" y="11294"/>
                      <a:pt x="2516" y="11408"/>
                      <a:pt x="2556" y="11522"/>
                    </a:cubicBezTo>
                    <a:cubicBezTo>
                      <a:pt x="2576" y="11578"/>
                      <a:pt x="2596" y="11635"/>
                      <a:pt x="2620" y="11689"/>
                    </a:cubicBezTo>
                    <a:cubicBezTo>
                      <a:pt x="2633" y="11726"/>
                      <a:pt x="2649" y="11759"/>
                      <a:pt x="2669" y="11790"/>
                    </a:cubicBezTo>
                    <a:cubicBezTo>
                      <a:pt x="2680" y="11813"/>
                      <a:pt x="2693" y="11830"/>
                      <a:pt x="2706" y="11850"/>
                    </a:cubicBezTo>
                    <a:cubicBezTo>
                      <a:pt x="2740" y="11893"/>
                      <a:pt x="2783" y="11933"/>
                      <a:pt x="2837" y="11950"/>
                    </a:cubicBezTo>
                    <a:cubicBezTo>
                      <a:pt x="2857" y="11957"/>
                      <a:pt x="2877" y="11963"/>
                      <a:pt x="2897" y="11967"/>
                    </a:cubicBezTo>
                    <a:cubicBezTo>
                      <a:pt x="2921" y="11970"/>
                      <a:pt x="2944" y="11973"/>
                      <a:pt x="2964" y="11973"/>
                    </a:cubicBezTo>
                    <a:lnTo>
                      <a:pt x="3041" y="11973"/>
                    </a:lnTo>
                    <a:cubicBezTo>
                      <a:pt x="3074" y="11970"/>
                      <a:pt x="3108" y="11967"/>
                      <a:pt x="3138" y="11963"/>
                    </a:cubicBezTo>
                    <a:cubicBezTo>
                      <a:pt x="3198" y="11957"/>
                      <a:pt x="3259" y="11950"/>
                      <a:pt x="3315" y="11936"/>
                    </a:cubicBezTo>
                    <a:cubicBezTo>
                      <a:pt x="3446" y="11913"/>
                      <a:pt x="3576" y="11883"/>
                      <a:pt x="3707" y="11856"/>
                    </a:cubicBezTo>
                    <a:cubicBezTo>
                      <a:pt x="3833" y="11827"/>
                      <a:pt x="3957" y="11796"/>
                      <a:pt x="4085" y="11766"/>
                    </a:cubicBezTo>
                    <a:cubicBezTo>
                      <a:pt x="4145" y="11753"/>
                      <a:pt x="4205" y="11736"/>
                      <a:pt x="4265" y="11722"/>
                    </a:cubicBezTo>
                    <a:cubicBezTo>
                      <a:pt x="4325" y="11706"/>
                      <a:pt x="4386" y="11686"/>
                      <a:pt x="4446" y="11669"/>
                    </a:cubicBezTo>
                    <a:cubicBezTo>
                      <a:pt x="4559" y="11635"/>
                      <a:pt x="4673" y="11595"/>
                      <a:pt x="4787" y="11555"/>
                    </a:cubicBezTo>
                    <a:cubicBezTo>
                      <a:pt x="4847" y="11535"/>
                      <a:pt x="4911" y="11512"/>
                      <a:pt x="4971" y="11492"/>
                    </a:cubicBezTo>
                    <a:cubicBezTo>
                      <a:pt x="5034" y="11469"/>
                      <a:pt x="5098" y="11448"/>
                      <a:pt x="5161" y="11428"/>
                    </a:cubicBezTo>
                    <a:cubicBezTo>
                      <a:pt x="5275" y="11391"/>
                      <a:pt x="5386" y="11358"/>
                      <a:pt x="5496" y="11321"/>
                    </a:cubicBezTo>
                    <a:cubicBezTo>
                      <a:pt x="5616" y="11281"/>
                      <a:pt x="5733" y="11245"/>
                      <a:pt x="5854" y="11200"/>
                    </a:cubicBezTo>
                    <a:cubicBezTo>
                      <a:pt x="6094" y="11117"/>
                      <a:pt x="6335" y="11030"/>
                      <a:pt x="6576" y="10947"/>
                    </a:cubicBezTo>
                    <a:lnTo>
                      <a:pt x="6666" y="10916"/>
                    </a:lnTo>
                    <a:cubicBezTo>
                      <a:pt x="6753" y="10887"/>
                      <a:pt x="6840" y="10856"/>
                      <a:pt x="6924" y="10823"/>
                    </a:cubicBezTo>
                    <a:cubicBezTo>
                      <a:pt x="7041" y="10776"/>
                      <a:pt x="7158" y="10726"/>
                      <a:pt x="7278" y="10683"/>
                    </a:cubicBezTo>
                    <a:cubicBezTo>
                      <a:pt x="7392" y="10639"/>
                      <a:pt x="7506" y="10595"/>
                      <a:pt x="7620" y="10549"/>
                    </a:cubicBezTo>
                    <a:cubicBezTo>
                      <a:pt x="7676" y="10525"/>
                      <a:pt x="7733" y="10502"/>
                      <a:pt x="7790" y="10478"/>
                    </a:cubicBezTo>
                    <a:cubicBezTo>
                      <a:pt x="7840" y="10458"/>
                      <a:pt x="7894" y="10438"/>
                      <a:pt x="7944" y="10418"/>
                    </a:cubicBezTo>
                    <a:cubicBezTo>
                      <a:pt x="8058" y="10368"/>
                      <a:pt x="8171" y="10322"/>
                      <a:pt x="8288" y="10274"/>
                    </a:cubicBezTo>
                    <a:cubicBezTo>
                      <a:pt x="8405" y="10231"/>
                      <a:pt x="8519" y="10187"/>
                      <a:pt x="8632" y="10141"/>
                    </a:cubicBezTo>
                    <a:cubicBezTo>
                      <a:pt x="8689" y="10117"/>
                      <a:pt x="8746" y="10094"/>
                      <a:pt x="8803" y="10067"/>
                    </a:cubicBezTo>
                    <a:cubicBezTo>
                      <a:pt x="8860" y="10044"/>
                      <a:pt x="8917" y="10024"/>
                      <a:pt x="8974" y="10000"/>
                    </a:cubicBezTo>
                    <a:cubicBezTo>
                      <a:pt x="9031" y="9976"/>
                      <a:pt x="9088" y="9953"/>
                      <a:pt x="9145" y="9927"/>
                    </a:cubicBezTo>
                    <a:cubicBezTo>
                      <a:pt x="9202" y="9903"/>
                      <a:pt x="9262" y="9880"/>
                      <a:pt x="9319" y="9856"/>
                    </a:cubicBezTo>
                    <a:cubicBezTo>
                      <a:pt x="9399" y="9826"/>
                      <a:pt x="9479" y="9789"/>
                      <a:pt x="9563" y="9756"/>
                    </a:cubicBezTo>
                    <a:cubicBezTo>
                      <a:pt x="9600" y="9740"/>
                      <a:pt x="9640" y="9723"/>
                      <a:pt x="9680" y="9703"/>
                    </a:cubicBezTo>
                    <a:lnTo>
                      <a:pt x="9800" y="9642"/>
                    </a:lnTo>
                    <a:cubicBezTo>
                      <a:pt x="9853" y="9615"/>
                      <a:pt x="9904" y="9595"/>
                      <a:pt x="9954" y="9565"/>
                    </a:cubicBezTo>
                    <a:cubicBezTo>
                      <a:pt x="9977" y="9552"/>
                      <a:pt x="10001" y="9539"/>
                      <a:pt x="10021" y="9525"/>
                    </a:cubicBezTo>
                    <a:cubicBezTo>
                      <a:pt x="10034" y="9519"/>
                      <a:pt x="10048" y="9508"/>
                      <a:pt x="10057" y="9499"/>
                    </a:cubicBezTo>
                    <a:cubicBezTo>
                      <a:pt x="10077" y="9482"/>
                      <a:pt x="10101" y="9465"/>
                      <a:pt x="10114" y="9445"/>
                    </a:cubicBezTo>
                    <a:cubicBezTo>
                      <a:pt x="10128" y="9428"/>
                      <a:pt x="10137" y="9408"/>
                      <a:pt x="10151" y="9391"/>
                    </a:cubicBezTo>
                    <a:cubicBezTo>
                      <a:pt x="10158" y="9378"/>
                      <a:pt x="10165" y="9351"/>
                      <a:pt x="10168" y="9338"/>
                    </a:cubicBezTo>
                    <a:lnTo>
                      <a:pt x="10174" y="9321"/>
                    </a:lnTo>
                    <a:cubicBezTo>
                      <a:pt x="10182" y="9298"/>
                      <a:pt x="10182" y="9268"/>
                      <a:pt x="10185" y="9241"/>
                    </a:cubicBezTo>
                    <a:cubicBezTo>
                      <a:pt x="10191" y="9178"/>
                      <a:pt x="10194" y="9114"/>
                      <a:pt x="10191" y="9047"/>
                    </a:cubicBezTo>
                    <a:cubicBezTo>
                      <a:pt x="10188" y="8990"/>
                      <a:pt x="10188" y="8933"/>
                      <a:pt x="10182" y="8877"/>
                    </a:cubicBezTo>
                    <a:cubicBezTo>
                      <a:pt x="10171" y="8820"/>
                      <a:pt x="10165" y="8763"/>
                      <a:pt x="10154" y="8703"/>
                    </a:cubicBezTo>
                    <a:cubicBezTo>
                      <a:pt x="10141" y="8589"/>
                      <a:pt x="10125" y="8475"/>
                      <a:pt x="10101" y="8365"/>
                    </a:cubicBezTo>
                    <a:cubicBezTo>
                      <a:pt x="10077" y="8238"/>
                      <a:pt x="10044" y="8114"/>
                      <a:pt x="10014" y="7990"/>
                    </a:cubicBezTo>
                    <a:cubicBezTo>
                      <a:pt x="9981" y="7866"/>
                      <a:pt x="9947" y="7743"/>
                      <a:pt x="9907" y="7622"/>
                    </a:cubicBezTo>
                    <a:cubicBezTo>
                      <a:pt x="9830" y="7375"/>
                      <a:pt x="9750" y="7131"/>
                      <a:pt x="9670" y="6886"/>
                    </a:cubicBezTo>
                    <a:cubicBezTo>
                      <a:pt x="9509" y="6405"/>
                      <a:pt x="9342" y="5927"/>
                      <a:pt x="9178" y="5445"/>
                    </a:cubicBezTo>
                    <a:cubicBezTo>
                      <a:pt x="9138" y="5331"/>
                      <a:pt x="9101" y="5221"/>
                      <a:pt x="9061" y="5107"/>
                    </a:cubicBezTo>
                    <a:cubicBezTo>
                      <a:pt x="9021" y="4990"/>
                      <a:pt x="8984" y="4876"/>
                      <a:pt x="8941" y="4763"/>
                    </a:cubicBezTo>
                    <a:cubicBezTo>
                      <a:pt x="8847" y="4518"/>
                      <a:pt x="8753" y="4271"/>
                      <a:pt x="8663" y="4024"/>
                    </a:cubicBezTo>
                    <a:cubicBezTo>
                      <a:pt x="8579" y="3796"/>
                      <a:pt x="8502" y="3569"/>
                      <a:pt x="8422" y="3342"/>
                    </a:cubicBezTo>
                    <a:cubicBezTo>
                      <a:pt x="8379" y="3218"/>
                      <a:pt x="8339" y="3094"/>
                      <a:pt x="8288" y="2973"/>
                    </a:cubicBezTo>
                    <a:cubicBezTo>
                      <a:pt x="8242" y="2863"/>
                      <a:pt x="8195" y="2752"/>
                      <a:pt x="8148" y="2642"/>
                    </a:cubicBezTo>
                    <a:cubicBezTo>
                      <a:pt x="8044" y="2411"/>
                      <a:pt x="7937" y="2181"/>
                      <a:pt x="7847" y="1947"/>
                    </a:cubicBezTo>
                    <a:cubicBezTo>
                      <a:pt x="7827" y="1894"/>
                      <a:pt x="7807" y="1837"/>
                      <a:pt x="7790" y="1783"/>
                    </a:cubicBezTo>
                    <a:cubicBezTo>
                      <a:pt x="7766" y="1723"/>
                      <a:pt x="7743" y="1659"/>
                      <a:pt x="7720" y="1599"/>
                    </a:cubicBezTo>
                    <a:cubicBezTo>
                      <a:pt x="7700" y="1545"/>
                      <a:pt x="7676" y="1492"/>
                      <a:pt x="7653" y="1435"/>
                    </a:cubicBezTo>
                    <a:cubicBezTo>
                      <a:pt x="7633" y="1385"/>
                      <a:pt x="7606" y="1335"/>
                      <a:pt x="7586" y="1284"/>
                    </a:cubicBezTo>
                    <a:cubicBezTo>
                      <a:pt x="7536" y="1167"/>
                      <a:pt x="7479" y="1057"/>
                      <a:pt x="7428" y="943"/>
                    </a:cubicBezTo>
                    <a:cubicBezTo>
                      <a:pt x="7405" y="893"/>
                      <a:pt x="7385" y="840"/>
                      <a:pt x="7365" y="786"/>
                    </a:cubicBezTo>
                    <a:cubicBezTo>
                      <a:pt x="7345" y="736"/>
                      <a:pt x="7328" y="682"/>
                      <a:pt x="7305" y="633"/>
                    </a:cubicBezTo>
                    <a:cubicBezTo>
                      <a:pt x="7282" y="585"/>
                      <a:pt x="7258" y="539"/>
                      <a:pt x="7238" y="489"/>
                    </a:cubicBezTo>
                    <a:cubicBezTo>
                      <a:pt x="7218" y="442"/>
                      <a:pt x="7201" y="395"/>
                      <a:pt x="7181" y="348"/>
                    </a:cubicBezTo>
                    <a:cubicBezTo>
                      <a:pt x="7158" y="288"/>
                      <a:pt x="7131" y="228"/>
                      <a:pt x="7101" y="171"/>
                    </a:cubicBezTo>
                    <a:cubicBezTo>
                      <a:pt x="7091" y="154"/>
                      <a:pt x="7081" y="141"/>
                      <a:pt x="7071" y="124"/>
                    </a:cubicBezTo>
                    <a:cubicBezTo>
                      <a:pt x="7054" y="100"/>
                      <a:pt x="7038" y="77"/>
                      <a:pt x="7018" y="57"/>
                    </a:cubicBezTo>
                    <a:cubicBezTo>
                      <a:pt x="7001" y="43"/>
                      <a:pt x="6971" y="31"/>
                      <a:pt x="6951" y="20"/>
                    </a:cubicBezTo>
                    <a:cubicBezTo>
                      <a:pt x="6926" y="8"/>
                      <a:pt x="6897" y="1"/>
                      <a:pt x="6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3" name="Google Shape;1423;p33"/>
              <p:cNvSpPr/>
              <p:nvPr/>
            </p:nvSpPr>
            <p:spPr>
              <a:xfrm>
                <a:off x="7926737" y="1409944"/>
                <a:ext cx="424321" cy="149694"/>
              </a:xfrm>
              <a:custGeom>
                <a:avLst/>
                <a:gdLst/>
                <a:ahLst/>
                <a:cxnLst/>
                <a:rect l="l" t="t" r="r" b="b"/>
                <a:pathLst>
                  <a:path w="5918" h="2088" extrusionOk="0">
                    <a:moveTo>
                      <a:pt x="5576" y="1"/>
                    </a:moveTo>
                    <a:cubicBezTo>
                      <a:pt x="5566" y="1"/>
                      <a:pt x="5556" y="1"/>
                      <a:pt x="5546" y="4"/>
                    </a:cubicBezTo>
                    <a:cubicBezTo>
                      <a:pt x="5506" y="8"/>
                      <a:pt x="5469" y="18"/>
                      <a:pt x="5429" y="28"/>
                    </a:cubicBezTo>
                    <a:cubicBezTo>
                      <a:pt x="5396" y="38"/>
                      <a:pt x="5359" y="48"/>
                      <a:pt x="5326" y="61"/>
                    </a:cubicBezTo>
                    <a:cubicBezTo>
                      <a:pt x="5306" y="68"/>
                      <a:pt x="5282" y="75"/>
                      <a:pt x="5261" y="81"/>
                    </a:cubicBezTo>
                    <a:cubicBezTo>
                      <a:pt x="5249" y="84"/>
                      <a:pt x="5238" y="88"/>
                      <a:pt x="5225" y="95"/>
                    </a:cubicBezTo>
                    <a:cubicBezTo>
                      <a:pt x="5158" y="121"/>
                      <a:pt x="5088" y="155"/>
                      <a:pt x="5021" y="185"/>
                    </a:cubicBezTo>
                    <a:cubicBezTo>
                      <a:pt x="4951" y="215"/>
                      <a:pt x="4877" y="242"/>
                      <a:pt x="4807" y="272"/>
                    </a:cubicBezTo>
                    <a:cubicBezTo>
                      <a:pt x="4667" y="325"/>
                      <a:pt x="4523" y="379"/>
                      <a:pt x="4379" y="430"/>
                    </a:cubicBezTo>
                    <a:cubicBezTo>
                      <a:pt x="4105" y="530"/>
                      <a:pt x="3827" y="623"/>
                      <a:pt x="3549" y="720"/>
                    </a:cubicBezTo>
                    <a:cubicBezTo>
                      <a:pt x="3463" y="747"/>
                      <a:pt x="3379" y="777"/>
                      <a:pt x="3295" y="807"/>
                    </a:cubicBezTo>
                    <a:cubicBezTo>
                      <a:pt x="3239" y="827"/>
                      <a:pt x="3185" y="847"/>
                      <a:pt x="3128" y="864"/>
                    </a:cubicBezTo>
                    <a:cubicBezTo>
                      <a:pt x="3061" y="887"/>
                      <a:pt x="2991" y="907"/>
                      <a:pt x="2921" y="927"/>
                    </a:cubicBezTo>
                    <a:cubicBezTo>
                      <a:pt x="2847" y="947"/>
                      <a:pt x="2773" y="971"/>
                      <a:pt x="2700" y="995"/>
                    </a:cubicBezTo>
                    <a:cubicBezTo>
                      <a:pt x="2402" y="1092"/>
                      <a:pt x="2108" y="1195"/>
                      <a:pt x="1814" y="1299"/>
                    </a:cubicBezTo>
                    <a:cubicBezTo>
                      <a:pt x="1526" y="1402"/>
                      <a:pt x="1235" y="1503"/>
                      <a:pt x="944" y="1606"/>
                    </a:cubicBezTo>
                    <a:cubicBezTo>
                      <a:pt x="803" y="1657"/>
                      <a:pt x="666" y="1717"/>
                      <a:pt x="526" y="1770"/>
                    </a:cubicBezTo>
                    <a:cubicBezTo>
                      <a:pt x="453" y="1801"/>
                      <a:pt x="379" y="1827"/>
                      <a:pt x="305" y="1858"/>
                    </a:cubicBezTo>
                    <a:cubicBezTo>
                      <a:pt x="238" y="1884"/>
                      <a:pt x="175" y="1918"/>
                      <a:pt x="108" y="1947"/>
                    </a:cubicBezTo>
                    <a:cubicBezTo>
                      <a:pt x="84" y="1958"/>
                      <a:pt x="61" y="1968"/>
                      <a:pt x="38" y="1978"/>
                    </a:cubicBezTo>
                    <a:cubicBezTo>
                      <a:pt x="24" y="1984"/>
                      <a:pt x="14" y="1995"/>
                      <a:pt x="8" y="2008"/>
                    </a:cubicBezTo>
                    <a:cubicBezTo>
                      <a:pt x="1" y="2021"/>
                      <a:pt x="1" y="2035"/>
                      <a:pt x="4" y="2048"/>
                    </a:cubicBezTo>
                    <a:cubicBezTo>
                      <a:pt x="12" y="2072"/>
                      <a:pt x="36" y="2088"/>
                      <a:pt x="58" y="2088"/>
                    </a:cubicBezTo>
                    <a:cubicBezTo>
                      <a:pt x="64" y="2088"/>
                      <a:pt x="69" y="2087"/>
                      <a:pt x="75" y="2085"/>
                    </a:cubicBezTo>
                    <a:cubicBezTo>
                      <a:pt x="152" y="2055"/>
                      <a:pt x="229" y="2025"/>
                      <a:pt x="302" y="1995"/>
                    </a:cubicBezTo>
                    <a:cubicBezTo>
                      <a:pt x="376" y="1964"/>
                      <a:pt x="450" y="1935"/>
                      <a:pt x="523" y="1907"/>
                    </a:cubicBezTo>
                    <a:cubicBezTo>
                      <a:pt x="663" y="1850"/>
                      <a:pt x="803" y="1790"/>
                      <a:pt x="944" y="1737"/>
                    </a:cubicBezTo>
                    <a:cubicBezTo>
                      <a:pt x="1015" y="1714"/>
                      <a:pt x="1081" y="1690"/>
                      <a:pt x="1152" y="1667"/>
                    </a:cubicBezTo>
                    <a:cubicBezTo>
                      <a:pt x="1228" y="1640"/>
                      <a:pt x="1305" y="1617"/>
                      <a:pt x="1382" y="1589"/>
                    </a:cubicBezTo>
                    <a:cubicBezTo>
                      <a:pt x="1523" y="1540"/>
                      <a:pt x="1666" y="1493"/>
                      <a:pt x="1810" y="1443"/>
                    </a:cubicBezTo>
                    <a:cubicBezTo>
                      <a:pt x="2101" y="1342"/>
                      <a:pt x="2392" y="1242"/>
                      <a:pt x="2687" y="1152"/>
                    </a:cubicBezTo>
                    <a:cubicBezTo>
                      <a:pt x="2760" y="1128"/>
                      <a:pt x="2833" y="1105"/>
                      <a:pt x="2907" y="1085"/>
                    </a:cubicBezTo>
                    <a:cubicBezTo>
                      <a:pt x="2984" y="1061"/>
                      <a:pt x="3058" y="1041"/>
                      <a:pt x="3131" y="1018"/>
                    </a:cubicBezTo>
                    <a:cubicBezTo>
                      <a:pt x="3188" y="1001"/>
                      <a:pt x="3245" y="984"/>
                      <a:pt x="3299" y="964"/>
                    </a:cubicBezTo>
                    <a:cubicBezTo>
                      <a:pt x="3315" y="958"/>
                      <a:pt x="3332" y="951"/>
                      <a:pt x="3349" y="947"/>
                    </a:cubicBezTo>
                    <a:cubicBezTo>
                      <a:pt x="3415" y="924"/>
                      <a:pt x="3480" y="901"/>
                      <a:pt x="3546" y="878"/>
                    </a:cubicBezTo>
                    <a:cubicBezTo>
                      <a:pt x="3824" y="780"/>
                      <a:pt x="4102" y="683"/>
                      <a:pt x="4383" y="586"/>
                    </a:cubicBezTo>
                    <a:cubicBezTo>
                      <a:pt x="4526" y="533"/>
                      <a:pt x="4673" y="483"/>
                      <a:pt x="4820" y="433"/>
                    </a:cubicBezTo>
                    <a:cubicBezTo>
                      <a:pt x="4891" y="410"/>
                      <a:pt x="4960" y="382"/>
                      <a:pt x="5031" y="356"/>
                    </a:cubicBezTo>
                    <a:cubicBezTo>
                      <a:pt x="5098" y="332"/>
                      <a:pt x="5165" y="305"/>
                      <a:pt x="5232" y="279"/>
                    </a:cubicBezTo>
                    <a:cubicBezTo>
                      <a:pt x="5289" y="255"/>
                      <a:pt x="5346" y="235"/>
                      <a:pt x="5402" y="219"/>
                    </a:cubicBezTo>
                    <a:cubicBezTo>
                      <a:pt x="5453" y="198"/>
                      <a:pt x="5506" y="182"/>
                      <a:pt x="5559" y="169"/>
                    </a:cubicBezTo>
                    <a:cubicBezTo>
                      <a:pt x="5573" y="165"/>
                      <a:pt x="5587" y="165"/>
                      <a:pt x="5599" y="165"/>
                    </a:cubicBezTo>
                    <a:lnTo>
                      <a:pt x="5619" y="169"/>
                    </a:lnTo>
                    <a:cubicBezTo>
                      <a:pt x="5630" y="172"/>
                      <a:pt x="5636" y="175"/>
                      <a:pt x="5647" y="178"/>
                    </a:cubicBezTo>
                    <a:lnTo>
                      <a:pt x="5660" y="198"/>
                    </a:lnTo>
                    <a:cubicBezTo>
                      <a:pt x="5673" y="212"/>
                      <a:pt x="5683" y="222"/>
                      <a:pt x="5690" y="239"/>
                    </a:cubicBezTo>
                    <a:cubicBezTo>
                      <a:pt x="5700" y="259"/>
                      <a:pt x="5710" y="282"/>
                      <a:pt x="5717" y="302"/>
                    </a:cubicBezTo>
                    <a:cubicBezTo>
                      <a:pt x="5723" y="325"/>
                      <a:pt x="5730" y="349"/>
                      <a:pt x="5733" y="369"/>
                    </a:cubicBezTo>
                    <a:cubicBezTo>
                      <a:pt x="5747" y="433"/>
                      <a:pt x="5757" y="496"/>
                      <a:pt x="5767" y="556"/>
                    </a:cubicBezTo>
                    <a:cubicBezTo>
                      <a:pt x="5770" y="580"/>
                      <a:pt x="5777" y="597"/>
                      <a:pt x="5794" y="610"/>
                    </a:cubicBezTo>
                    <a:cubicBezTo>
                      <a:pt x="5807" y="620"/>
                      <a:pt x="5827" y="626"/>
                      <a:pt x="5847" y="626"/>
                    </a:cubicBezTo>
                    <a:cubicBezTo>
                      <a:pt x="5863" y="626"/>
                      <a:pt x="5884" y="617"/>
                      <a:pt x="5897" y="600"/>
                    </a:cubicBezTo>
                    <a:cubicBezTo>
                      <a:pt x="5908" y="586"/>
                      <a:pt x="5917" y="566"/>
                      <a:pt x="5914" y="550"/>
                    </a:cubicBezTo>
                    <a:cubicBezTo>
                      <a:pt x="5908" y="506"/>
                      <a:pt x="5900" y="463"/>
                      <a:pt x="5891" y="419"/>
                    </a:cubicBezTo>
                    <a:cubicBezTo>
                      <a:pt x="5884" y="376"/>
                      <a:pt x="5877" y="336"/>
                      <a:pt x="5867" y="296"/>
                    </a:cubicBezTo>
                    <a:cubicBezTo>
                      <a:pt x="5860" y="259"/>
                      <a:pt x="5847" y="222"/>
                      <a:pt x="5834" y="185"/>
                    </a:cubicBezTo>
                    <a:cubicBezTo>
                      <a:pt x="5823" y="158"/>
                      <a:pt x="5810" y="132"/>
                      <a:pt x="5790" y="109"/>
                    </a:cubicBezTo>
                    <a:lnTo>
                      <a:pt x="5777" y="88"/>
                    </a:lnTo>
                    <a:cubicBezTo>
                      <a:pt x="5760" y="64"/>
                      <a:pt x="5737" y="44"/>
                      <a:pt x="5710" y="31"/>
                    </a:cubicBezTo>
                    <a:cubicBezTo>
                      <a:pt x="5700" y="28"/>
                      <a:pt x="5690" y="24"/>
                      <a:pt x="5680" y="21"/>
                    </a:cubicBezTo>
                    <a:cubicBezTo>
                      <a:pt x="5667" y="15"/>
                      <a:pt x="5650" y="11"/>
                      <a:pt x="5636" y="8"/>
                    </a:cubicBezTo>
                    <a:cubicBezTo>
                      <a:pt x="5623" y="1"/>
                      <a:pt x="5603" y="1"/>
                      <a:pt x="55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4" name="Google Shape;1424;p33"/>
              <p:cNvSpPr/>
              <p:nvPr/>
            </p:nvSpPr>
            <p:spPr>
              <a:xfrm>
                <a:off x="7888449" y="1571825"/>
                <a:ext cx="218470" cy="686599"/>
              </a:xfrm>
              <a:custGeom>
                <a:avLst/>
                <a:gdLst/>
                <a:ahLst/>
                <a:cxnLst/>
                <a:rect l="l" t="t" r="r" b="b"/>
                <a:pathLst>
                  <a:path w="3047" h="9577" extrusionOk="0">
                    <a:moveTo>
                      <a:pt x="135" y="1"/>
                    </a:moveTo>
                    <a:cubicBezTo>
                      <a:pt x="121" y="1"/>
                      <a:pt x="107" y="3"/>
                      <a:pt x="93" y="7"/>
                    </a:cubicBezTo>
                    <a:cubicBezTo>
                      <a:pt x="60" y="21"/>
                      <a:pt x="33" y="44"/>
                      <a:pt x="16" y="78"/>
                    </a:cubicBezTo>
                    <a:cubicBezTo>
                      <a:pt x="0" y="111"/>
                      <a:pt x="0" y="145"/>
                      <a:pt x="10" y="181"/>
                    </a:cubicBezTo>
                    <a:cubicBezTo>
                      <a:pt x="24" y="234"/>
                      <a:pt x="40" y="288"/>
                      <a:pt x="53" y="342"/>
                    </a:cubicBezTo>
                    <a:cubicBezTo>
                      <a:pt x="67" y="395"/>
                      <a:pt x="81" y="452"/>
                      <a:pt x="97" y="506"/>
                    </a:cubicBezTo>
                    <a:cubicBezTo>
                      <a:pt x="133" y="620"/>
                      <a:pt x="174" y="730"/>
                      <a:pt x="207" y="844"/>
                    </a:cubicBezTo>
                    <a:cubicBezTo>
                      <a:pt x="244" y="961"/>
                      <a:pt x="277" y="1074"/>
                      <a:pt x="314" y="1188"/>
                    </a:cubicBezTo>
                    <a:cubicBezTo>
                      <a:pt x="357" y="1312"/>
                      <a:pt x="398" y="1432"/>
                      <a:pt x="438" y="1556"/>
                    </a:cubicBezTo>
                    <a:cubicBezTo>
                      <a:pt x="475" y="1666"/>
                      <a:pt x="508" y="1776"/>
                      <a:pt x="542" y="1887"/>
                    </a:cubicBezTo>
                    <a:cubicBezTo>
                      <a:pt x="578" y="2011"/>
                      <a:pt x="612" y="2131"/>
                      <a:pt x="649" y="2255"/>
                    </a:cubicBezTo>
                    <a:cubicBezTo>
                      <a:pt x="719" y="2499"/>
                      <a:pt x="789" y="2743"/>
                      <a:pt x="863" y="2988"/>
                    </a:cubicBezTo>
                    <a:cubicBezTo>
                      <a:pt x="899" y="3114"/>
                      <a:pt x="939" y="3238"/>
                      <a:pt x="980" y="3365"/>
                    </a:cubicBezTo>
                    <a:cubicBezTo>
                      <a:pt x="1016" y="3479"/>
                      <a:pt x="1053" y="3590"/>
                      <a:pt x="1090" y="3706"/>
                    </a:cubicBezTo>
                    <a:cubicBezTo>
                      <a:pt x="1127" y="3823"/>
                      <a:pt x="1160" y="3940"/>
                      <a:pt x="1200" y="4058"/>
                    </a:cubicBezTo>
                    <a:cubicBezTo>
                      <a:pt x="1244" y="4184"/>
                      <a:pt x="1285" y="4312"/>
                      <a:pt x="1328" y="4439"/>
                    </a:cubicBezTo>
                    <a:cubicBezTo>
                      <a:pt x="1405" y="4673"/>
                      <a:pt x="1475" y="4907"/>
                      <a:pt x="1549" y="5141"/>
                    </a:cubicBezTo>
                    <a:cubicBezTo>
                      <a:pt x="1629" y="5385"/>
                      <a:pt x="1699" y="5629"/>
                      <a:pt x="1773" y="5877"/>
                    </a:cubicBezTo>
                    <a:cubicBezTo>
                      <a:pt x="1842" y="6118"/>
                      <a:pt x="1919" y="6359"/>
                      <a:pt x="1987" y="6603"/>
                    </a:cubicBezTo>
                    <a:cubicBezTo>
                      <a:pt x="2020" y="6723"/>
                      <a:pt x="2057" y="6844"/>
                      <a:pt x="2090" y="6964"/>
                    </a:cubicBezTo>
                    <a:cubicBezTo>
                      <a:pt x="2123" y="7084"/>
                      <a:pt x="2163" y="7208"/>
                      <a:pt x="2200" y="7328"/>
                    </a:cubicBezTo>
                    <a:cubicBezTo>
                      <a:pt x="2271" y="7566"/>
                      <a:pt x="2338" y="7804"/>
                      <a:pt x="2404" y="8040"/>
                    </a:cubicBezTo>
                    <a:cubicBezTo>
                      <a:pt x="2418" y="8101"/>
                      <a:pt x="2438" y="8161"/>
                      <a:pt x="2455" y="8221"/>
                    </a:cubicBezTo>
                    <a:cubicBezTo>
                      <a:pt x="2472" y="8275"/>
                      <a:pt x="2492" y="8329"/>
                      <a:pt x="2505" y="8382"/>
                    </a:cubicBezTo>
                    <a:cubicBezTo>
                      <a:pt x="2525" y="8442"/>
                      <a:pt x="2541" y="8506"/>
                      <a:pt x="2562" y="8562"/>
                    </a:cubicBezTo>
                    <a:cubicBezTo>
                      <a:pt x="2578" y="8622"/>
                      <a:pt x="2598" y="8679"/>
                      <a:pt x="2619" y="8739"/>
                    </a:cubicBezTo>
                    <a:cubicBezTo>
                      <a:pt x="2652" y="8837"/>
                      <a:pt x="2682" y="8934"/>
                      <a:pt x="2712" y="9031"/>
                    </a:cubicBezTo>
                    <a:cubicBezTo>
                      <a:pt x="2739" y="9118"/>
                      <a:pt x="2759" y="9208"/>
                      <a:pt x="2779" y="9295"/>
                    </a:cubicBezTo>
                    <a:cubicBezTo>
                      <a:pt x="2790" y="9352"/>
                      <a:pt x="2799" y="9409"/>
                      <a:pt x="2806" y="9469"/>
                    </a:cubicBezTo>
                    <a:cubicBezTo>
                      <a:pt x="2813" y="9499"/>
                      <a:pt x="2822" y="9525"/>
                      <a:pt x="2846" y="9549"/>
                    </a:cubicBezTo>
                    <a:cubicBezTo>
                      <a:pt x="2867" y="9567"/>
                      <a:pt x="2892" y="9576"/>
                      <a:pt x="2918" y="9576"/>
                    </a:cubicBezTo>
                    <a:cubicBezTo>
                      <a:pt x="2922" y="9576"/>
                      <a:pt x="2926" y="9576"/>
                      <a:pt x="2930" y="9576"/>
                    </a:cubicBezTo>
                    <a:cubicBezTo>
                      <a:pt x="2990" y="9573"/>
                      <a:pt x="3046" y="9516"/>
                      <a:pt x="3040" y="9452"/>
                    </a:cubicBezTo>
                    <a:cubicBezTo>
                      <a:pt x="3006" y="9188"/>
                      <a:pt x="2933" y="8934"/>
                      <a:pt x="2853" y="8679"/>
                    </a:cubicBezTo>
                    <a:cubicBezTo>
                      <a:pt x="2816" y="8562"/>
                      <a:pt x="2779" y="8442"/>
                      <a:pt x="2745" y="8321"/>
                    </a:cubicBezTo>
                    <a:cubicBezTo>
                      <a:pt x="2712" y="8208"/>
                      <a:pt x="2676" y="8094"/>
                      <a:pt x="2645" y="7980"/>
                    </a:cubicBezTo>
                    <a:cubicBezTo>
                      <a:pt x="2615" y="7864"/>
                      <a:pt x="2585" y="7743"/>
                      <a:pt x="2552" y="7629"/>
                    </a:cubicBezTo>
                    <a:cubicBezTo>
                      <a:pt x="2518" y="7506"/>
                      <a:pt x="2484" y="7385"/>
                      <a:pt x="2452" y="7265"/>
                    </a:cubicBezTo>
                    <a:cubicBezTo>
                      <a:pt x="2381" y="7017"/>
                      <a:pt x="2314" y="6767"/>
                      <a:pt x="2248" y="6519"/>
                    </a:cubicBezTo>
                    <a:cubicBezTo>
                      <a:pt x="2180" y="6279"/>
                      <a:pt x="2110" y="6044"/>
                      <a:pt x="2043" y="5807"/>
                    </a:cubicBezTo>
                    <a:cubicBezTo>
                      <a:pt x="1973" y="5559"/>
                      <a:pt x="1903" y="5311"/>
                      <a:pt x="1830" y="5067"/>
                    </a:cubicBezTo>
                    <a:cubicBezTo>
                      <a:pt x="1759" y="4830"/>
                      <a:pt x="1689" y="4593"/>
                      <a:pt x="1612" y="4359"/>
                    </a:cubicBezTo>
                    <a:cubicBezTo>
                      <a:pt x="1572" y="4228"/>
                      <a:pt x="1532" y="4101"/>
                      <a:pt x="1488" y="3974"/>
                    </a:cubicBezTo>
                    <a:cubicBezTo>
                      <a:pt x="1451" y="3857"/>
                      <a:pt x="1421" y="3743"/>
                      <a:pt x="1385" y="3626"/>
                    </a:cubicBezTo>
                    <a:cubicBezTo>
                      <a:pt x="1308" y="3389"/>
                      <a:pt x="1228" y="3151"/>
                      <a:pt x="1150" y="2911"/>
                    </a:cubicBezTo>
                    <a:cubicBezTo>
                      <a:pt x="1073" y="2667"/>
                      <a:pt x="1000" y="2419"/>
                      <a:pt x="923" y="2175"/>
                    </a:cubicBezTo>
                    <a:cubicBezTo>
                      <a:pt x="883" y="2051"/>
                      <a:pt x="846" y="1930"/>
                      <a:pt x="809" y="1810"/>
                    </a:cubicBezTo>
                    <a:cubicBezTo>
                      <a:pt x="776" y="1699"/>
                      <a:pt x="739" y="1589"/>
                      <a:pt x="703" y="1483"/>
                    </a:cubicBezTo>
                    <a:cubicBezTo>
                      <a:pt x="658" y="1362"/>
                      <a:pt x="618" y="1242"/>
                      <a:pt x="578" y="1121"/>
                    </a:cubicBezTo>
                    <a:cubicBezTo>
                      <a:pt x="538" y="1004"/>
                      <a:pt x="505" y="887"/>
                      <a:pt x="471" y="773"/>
                    </a:cubicBezTo>
                    <a:cubicBezTo>
                      <a:pt x="438" y="653"/>
                      <a:pt x="402" y="539"/>
                      <a:pt x="361" y="422"/>
                    </a:cubicBezTo>
                    <a:cubicBezTo>
                      <a:pt x="345" y="369"/>
                      <a:pt x="331" y="315"/>
                      <a:pt x="314" y="259"/>
                    </a:cubicBezTo>
                    <a:cubicBezTo>
                      <a:pt x="301" y="205"/>
                      <a:pt x="288" y="148"/>
                      <a:pt x="268" y="94"/>
                    </a:cubicBezTo>
                    <a:cubicBezTo>
                      <a:pt x="249" y="38"/>
                      <a:pt x="193" y="1"/>
                      <a:pt x="1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5" name="Google Shape;1425;p33"/>
              <p:cNvSpPr/>
              <p:nvPr/>
            </p:nvSpPr>
            <p:spPr>
              <a:xfrm>
                <a:off x="8020807" y="2155689"/>
                <a:ext cx="30257" cy="26956"/>
              </a:xfrm>
              <a:custGeom>
                <a:avLst/>
                <a:gdLst/>
                <a:ahLst/>
                <a:cxnLst/>
                <a:rect l="l" t="t" r="r" b="b"/>
                <a:pathLst>
                  <a:path w="422" h="376" extrusionOk="0">
                    <a:moveTo>
                      <a:pt x="210" y="0"/>
                    </a:moveTo>
                    <a:cubicBezTo>
                      <a:pt x="190" y="0"/>
                      <a:pt x="170" y="4"/>
                      <a:pt x="150" y="10"/>
                    </a:cubicBezTo>
                    <a:cubicBezTo>
                      <a:pt x="53" y="44"/>
                      <a:pt x="0" y="154"/>
                      <a:pt x="33" y="251"/>
                    </a:cubicBezTo>
                    <a:cubicBezTo>
                      <a:pt x="60" y="328"/>
                      <a:pt x="134" y="375"/>
                      <a:pt x="213" y="375"/>
                    </a:cubicBezTo>
                    <a:cubicBezTo>
                      <a:pt x="233" y="375"/>
                      <a:pt x="254" y="372"/>
                      <a:pt x="274" y="365"/>
                    </a:cubicBezTo>
                    <a:cubicBezTo>
                      <a:pt x="368" y="331"/>
                      <a:pt x="422" y="225"/>
                      <a:pt x="388" y="128"/>
                    </a:cubicBezTo>
                    <a:cubicBezTo>
                      <a:pt x="361" y="50"/>
                      <a:pt x="288" y="0"/>
                      <a:pt x="2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6" name="Google Shape;1426;p33"/>
              <p:cNvSpPr/>
              <p:nvPr/>
            </p:nvSpPr>
            <p:spPr>
              <a:xfrm>
                <a:off x="7990550" y="2051376"/>
                <a:ext cx="30042" cy="2688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375" extrusionOk="0">
                    <a:moveTo>
                      <a:pt x="208" y="1"/>
                    </a:moveTo>
                    <a:cubicBezTo>
                      <a:pt x="188" y="1"/>
                      <a:pt x="168" y="4"/>
                      <a:pt x="148" y="11"/>
                    </a:cubicBezTo>
                    <a:cubicBezTo>
                      <a:pt x="51" y="44"/>
                      <a:pt x="1" y="151"/>
                      <a:pt x="34" y="248"/>
                    </a:cubicBezTo>
                    <a:cubicBezTo>
                      <a:pt x="58" y="325"/>
                      <a:pt x="133" y="375"/>
                      <a:pt x="210" y="375"/>
                    </a:cubicBezTo>
                    <a:cubicBezTo>
                      <a:pt x="229" y="375"/>
                      <a:pt x="249" y="372"/>
                      <a:pt x="268" y="365"/>
                    </a:cubicBezTo>
                    <a:cubicBezTo>
                      <a:pt x="365" y="332"/>
                      <a:pt x="418" y="221"/>
                      <a:pt x="385" y="127"/>
                    </a:cubicBezTo>
                    <a:cubicBezTo>
                      <a:pt x="359" y="51"/>
                      <a:pt x="285" y="1"/>
                      <a:pt x="2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7" name="Google Shape;1427;p33"/>
              <p:cNvSpPr/>
              <p:nvPr/>
            </p:nvSpPr>
            <p:spPr>
              <a:xfrm>
                <a:off x="7959862" y="1947996"/>
                <a:ext cx="33125" cy="29466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11" extrusionOk="0">
                    <a:moveTo>
                      <a:pt x="231" y="0"/>
                    </a:moveTo>
                    <a:cubicBezTo>
                      <a:pt x="209" y="0"/>
                      <a:pt x="186" y="4"/>
                      <a:pt x="164" y="11"/>
                    </a:cubicBezTo>
                    <a:cubicBezTo>
                      <a:pt x="61" y="48"/>
                      <a:pt x="0" y="169"/>
                      <a:pt x="37" y="272"/>
                    </a:cubicBezTo>
                    <a:cubicBezTo>
                      <a:pt x="67" y="357"/>
                      <a:pt x="148" y="410"/>
                      <a:pt x="233" y="410"/>
                    </a:cubicBezTo>
                    <a:cubicBezTo>
                      <a:pt x="255" y="410"/>
                      <a:pt x="277" y="407"/>
                      <a:pt x="298" y="399"/>
                    </a:cubicBezTo>
                    <a:cubicBezTo>
                      <a:pt x="405" y="362"/>
                      <a:pt x="462" y="245"/>
                      <a:pt x="425" y="138"/>
                    </a:cubicBezTo>
                    <a:cubicBezTo>
                      <a:pt x="396" y="53"/>
                      <a:pt x="317" y="0"/>
                      <a:pt x="2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8" name="Google Shape;1428;p33"/>
              <p:cNvSpPr/>
              <p:nvPr/>
            </p:nvSpPr>
            <p:spPr>
              <a:xfrm>
                <a:off x="7937062" y="1851498"/>
                <a:ext cx="26959" cy="23874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33" extrusionOk="0">
                    <a:moveTo>
                      <a:pt x="189" y="0"/>
                    </a:moveTo>
                    <a:cubicBezTo>
                      <a:pt x="171" y="0"/>
                      <a:pt x="153" y="3"/>
                      <a:pt x="135" y="10"/>
                    </a:cubicBezTo>
                    <a:cubicBezTo>
                      <a:pt x="48" y="39"/>
                      <a:pt x="1" y="136"/>
                      <a:pt x="31" y="220"/>
                    </a:cubicBezTo>
                    <a:cubicBezTo>
                      <a:pt x="55" y="289"/>
                      <a:pt x="121" y="333"/>
                      <a:pt x="191" y="333"/>
                    </a:cubicBezTo>
                    <a:cubicBezTo>
                      <a:pt x="209" y="333"/>
                      <a:pt x="227" y="330"/>
                      <a:pt x="245" y="324"/>
                    </a:cubicBezTo>
                    <a:cubicBezTo>
                      <a:pt x="329" y="294"/>
                      <a:pt x="375" y="197"/>
                      <a:pt x="349" y="113"/>
                    </a:cubicBezTo>
                    <a:cubicBezTo>
                      <a:pt x="325" y="44"/>
                      <a:pt x="259" y="0"/>
                      <a:pt x="1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9" name="Google Shape;1429;p33"/>
              <p:cNvSpPr/>
              <p:nvPr/>
            </p:nvSpPr>
            <p:spPr>
              <a:xfrm>
                <a:off x="7910963" y="1759588"/>
                <a:ext cx="28106" cy="25164"/>
              </a:xfrm>
              <a:custGeom>
                <a:avLst/>
                <a:gdLst/>
                <a:ahLst/>
                <a:cxnLst/>
                <a:rect l="l" t="t" r="r" b="b"/>
                <a:pathLst>
                  <a:path w="392" h="351" extrusionOk="0">
                    <a:moveTo>
                      <a:pt x="196" y="0"/>
                    </a:moveTo>
                    <a:cubicBezTo>
                      <a:pt x="176" y="0"/>
                      <a:pt x="157" y="3"/>
                      <a:pt x="137" y="11"/>
                    </a:cubicBezTo>
                    <a:cubicBezTo>
                      <a:pt x="47" y="40"/>
                      <a:pt x="0" y="141"/>
                      <a:pt x="31" y="231"/>
                    </a:cubicBezTo>
                    <a:cubicBezTo>
                      <a:pt x="54" y="303"/>
                      <a:pt x="124" y="350"/>
                      <a:pt x="197" y="350"/>
                    </a:cubicBezTo>
                    <a:cubicBezTo>
                      <a:pt x="215" y="350"/>
                      <a:pt x="233" y="347"/>
                      <a:pt x="251" y="341"/>
                    </a:cubicBezTo>
                    <a:cubicBezTo>
                      <a:pt x="341" y="308"/>
                      <a:pt x="392" y="208"/>
                      <a:pt x="361" y="117"/>
                    </a:cubicBezTo>
                    <a:cubicBezTo>
                      <a:pt x="335" y="47"/>
                      <a:pt x="268" y="0"/>
                      <a:pt x="1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0" name="Google Shape;1430;p33"/>
              <p:cNvSpPr/>
              <p:nvPr/>
            </p:nvSpPr>
            <p:spPr>
              <a:xfrm>
                <a:off x="7885581" y="1666173"/>
                <a:ext cx="26888" cy="24160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37" extrusionOk="0">
                    <a:moveTo>
                      <a:pt x="184" y="0"/>
                    </a:moveTo>
                    <a:cubicBezTo>
                      <a:pt x="166" y="0"/>
                      <a:pt x="148" y="3"/>
                      <a:pt x="130" y="9"/>
                    </a:cubicBezTo>
                    <a:cubicBezTo>
                      <a:pt x="47" y="39"/>
                      <a:pt x="0" y="136"/>
                      <a:pt x="30" y="223"/>
                    </a:cubicBezTo>
                    <a:cubicBezTo>
                      <a:pt x="54" y="292"/>
                      <a:pt x="118" y="336"/>
                      <a:pt x="187" y="336"/>
                    </a:cubicBezTo>
                    <a:cubicBezTo>
                      <a:pt x="205" y="336"/>
                      <a:pt x="223" y="333"/>
                      <a:pt x="241" y="327"/>
                    </a:cubicBezTo>
                    <a:cubicBezTo>
                      <a:pt x="328" y="297"/>
                      <a:pt x="374" y="200"/>
                      <a:pt x="344" y="113"/>
                    </a:cubicBezTo>
                    <a:cubicBezTo>
                      <a:pt x="320" y="44"/>
                      <a:pt x="254" y="0"/>
                      <a:pt x="1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1" name="Google Shape;1431;p33"/>
              <p:cNvSpPr/>
              <p:nvPr/>
            </p:nvSpPr>
            <p:spPr>
              <a:xfrm>
                <a:off x="7815028" y="1671263"/>
                <a:ext cx="85897" cy="50758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708" extrusionOk="0">
                    <a:moveTo>
                      <a:pt x="1091" y="0"/>
                    </a:moveTo>
                    <a:cubicBezTo>
                      <a:pt x="1083" y="0"/>
                      <a:pt x="1076" y="1"/>
                      <a:pt x="1068" y="2"/>
                    </a:cubicBezTo>
                    <a:cubicBezTo>
                      <a:pt x="1007" y="11"/>
                      <a:pt x="950" y="25"/>
                      <a:pt x="893" y="31"/>
                    </a:cubicBezTo>
                    <a:cubicBezTo>
                      <a:pt x="840" y="39"/>
                      <a:pt x="787" y="45"/>
                      <a:pt x="733" y="48"/>
                    </a:cubicBezTo>
                    <a:cubicBezTo>
                      <a:pt x="706" y="48"/>
                      <a:pt x="679" y="48"/>
                      <a:pt x="656" y="45"/>
                    </a:cubicBezTo>
                    <a:cubicBezTo>
                      <a:pt x="626" y="45"/>
                      <a:pt x="599" y="48"/>
                      <a:pt x="572" y="48"/>
                    </a:cubicBezTo>
                    <a:cubicBezTo>
                      <a:pt x="509" y="51"/>
                      <a:pt x="446" y="62"/>
                      <a:pt x="382" y="79"/>
                    </a:cubicBezTo>
                    <a:cubicBezTo>
                      <a:pt x="368" y="82"/>
                      <a:pt x="358" y="85"/>
                      <a:pt x="348" y="88"/>
                    </a:cubicBezTo>
                    <a:cubicBezTo>
                      <a:pt x="302" y="105"/>
                      <a:pt x="254" y="129"/>
                      <a:pt x="211" y="156"/>
                    </a:cubicBezTo>
                    <a:cubicBezTo>
                      <a:pt x="177" y="172"/>
                      <a:pt x="151" y="196"/>
                      <a:pt x="121" y="216"/>
                    </a:cubicBezTo>
                    <a:cubicBezTo>
                      <a:pt x="91" y="242"/>
                      <a:pt x="57" y="276"/>
                      <a:pt x="41" y="312"/>
                    </a:cubicBezTo>
                    <a:cubicBezTo>
                      <a:pt x="17" y="349"/>
                      <a:pt x="4" y="389"/>
                      <a:pt x="1" y="433"/>
                    </a:cubicBezTo>
                    <a:cubicBezTo>
                      <a:pt x="1" y="473"/>
                      <a:pt x="10" y="510"/>
                      <a:pt x="27" y="547"/>
                    </a:cubicBezTo>
                    <a:cubicBezTo>
                      <a:pt x="44" y="587"/>
                      <a:pt x="74" y="617"/>
                      <a:pt x="108" y="641"/>
                    </a:cubicBezTo>
                    <a:cubicBezTo>
                      <a:pt x="174" y="690"/>
                      <a:pt x="262" y="707"/>
                      <a:pt x="345" y="707"/>
                    </a:cubicBezTo>
                    <a:cubicBezTo>
                      <a:pt x="395" y="707"/>
                      <a:pt x="446" y="707"/>
                      <a:pt x="499" y="704"/>
                    </a:cubicBezTo>
                    <a:cubicBezTo>
                      <a:pt x="509" y="704"/>
                      <a:pt x="523" y="701"/>
                      <a:pt x="532" y="701"/>
                    </a:cubicBezTo>
                    <a:cubicBezTo>
                      <a:pt x="566" y="698"/>
                      <a:pt x="599" y="694"/>
                      <a:pt x="629" y="690"/>
                    </a:cubicBezTo>
                    <a:cubicBezTo>
                      <a:pt x="656" y="690"/>
                      <a:pt x="686" y="687"/>
                      <a:pt x="713" y="681"/>
                    </a:cubicBezTo>
                    <a:cubicBezTo>
                      <a:pt x="743" y="670"/>
                      <a:pt x="770" y="657"/>
                      <a:pt x="800" y="641"/>
                    </a:cubicBezTo>
                    <a:cubicBezTo>
                      <a:pt x="847" y="607"/>
                      <a:pt x="877" y="553"/>
                      <a:pt x="860" y="493"/>
                    </a:cubicBezTo>
                    <a:cubicBezTo>
                      <a:pt x="853" y="460"/>
                      <a:pt x="830" y="430"/>
                      <a:pt x="800" y="413"/>
                    </a:cubicBezTo>
                    <a:cubicBezTo>
                      <a:pt x="779" y="399"/>
                      <a:pt x="758" y="395"/>
                      <a:pt x="736" y="395"/>
                    </a:cubicBezTo>
                    <a:cubicBezTo>
                      <a:pt x="727" y="395"/>
                      <a:pt x="717" y="395"/>
                      <a:pt x="706" y="397"/>
                    </a:cubicBezTo>
                    <a:cubicBezTo>
                      <a:pt x="679" y="400"/>
                      <a:pt x="653" y="400"/>
                      <a:pt x="626" y="403"/>
                    </a:cubicBezTo>
                    <a:cubicBezTo>
                      <a:pt x="606" y="406"/>
                      <a:pt x="586" y="409"/>
                      <a:pt x="563" y="413"/>
                    </a:cubicBezTo>
                    <a:cubicBezTo>
                      <a:pt x="523" y="420"/>
                      <a:pt x="486" y="426"/>
                      <a:pt x="446" y="433"/>
                    </a:cubicBezTo>
                    <a:cubicBezTo>
                      <a:pt x="419" y="435"/>
                      <a:pt x="393" y="436"/>
                      <a:pt x="367" y="436"/>
                    </a:cubicBezTo>
                    <a:cubicBezTo>
                      <a:pt x="342" y="436"/>
                      <a:pt x="317" y="435"/>
                      <a:pt x="291" y="433"/>
                    </a:cubicBezTo>
                    <a:cubicBezTo>
                      <a:pt x="302" y="417"/>
                      <a:pt x="318" y="403"/>
                      <a:pt x="332" y="389"/>
                    </a:cubicBezTo>
                    <a:cubicBezTo>
                      <a:pt x="365" y="366"/>
                      <a:pt x="402" y="349"/>
                      <a:pt x="442" y="332"/>
                    </a:cubicBezTo>
                    <a:cubicBezTo>
                      <a:pt x="492" y="316"/>
                      <a:pt x="543" y="299"/>
                      <a:pt x="592" y="289"/>
                    </a:cubicBezTo>
                    <a:cubicBezTo>
                      <a:pt x="646" y="276"/>
                      <a:pt x="699" y="272"/>
                      <a:pt x="753" y="263"/>
                    </a:cubicBezTo>
                    <a:cubicBezTo>
                      <a:pt x="807" y="249"/>
                      <a:pt x="864" y="236"/>
                      <a:pt x="920" y="229"/>
                    </a:cubicBezTo>
                    <a:cubicBezTo>
                      <a:pt x="987" y="219"/>
                      <a:pt x="1051" y="206"/>
                      <a:pt x="1114" y="196"/>
                    </a:cubicBezTo>
                    <a:cubicBezTo>
                      <a:pt x="1168" y="186"/>
                      <a:pt x="1198" y="125"/>
                      <a:pt x="1188" y="76"/>
                    </a:cubicBezTo>
                    <a:cubicBezTo>
                      <a:pt x="1181" y="48"/>
                      <a:pt x="1165" y="28"/>
                      <a:pt x="1141" y="15"/>
                    </a:cubicBezTo>
                    <a:cubicBezTo>
                      <a:pt x="1124" y="4"/>
                      <a:pt x="1108" y="0"/>
                      <a:pt x="10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2" name="Google Shape;1432;p33"/>
              <p:cNvSpPr/>
              <p:nvPr/>
            </p:nvSpPr>
            <p:spPr>
              <a:xfrm>
                <a:off x="7839478" y="1761667"/>
                <a:ext cx="89984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755" extrusionOk="0">
                    <a:moveTo>
                      <a:pt x="1147" y="0"/>
                    </a:moveTo>
                    <a:cubicBezTo>
                      <a:pt x="1139" y="0"/>
                      <a:pt x="1130" y="1"/>
                      <a:pt x="1121" y="2"/>
                    </a:cubicBezTo>
                    <a:cubicBezTo>
                      <a:pt x="1017" y="15"/>
                      <a:pt x="914" y="31"/>
                      <a:pt x="810" y="45"/>
                    </a:cubicBezTo>
                    <a:cubicBezTo>
                      <a:pt x="760" y="51"/>
                      <a:pt x="707" y="59"/>
                      <a:pt x="656" y="65"/>
                    </a:cubicBezTo>
                    <a:cubicBezTo>
                      <a:pt x="606" y="72"/>
                      <a:pt x="552" y="79"/>
                      <a:pt x="503" y="85"/>
                    </a:cubicBezTo>
                    <a:cubicBezTo>
                      <a:pt x="449" y="95"/>
                      <a:pt x="395" y="112"/>
                      <a:pt x="345" y="129"/>
                    </a:cubicBezTo>
                    <a:lnTo>
                      <a:pt x="335" y="132"/>
                    </a:lnTo>
                    <a:cubicBezTo>
                      <a:pt x="282" y="149"/>
                      <a:pt x="228" y="172"/>
                      <a:pt x="182" y="202"/>
                    </a:cubicBezTo>
                    <a:cubicBezTo>
                      <a:pt x="125" y="239"/>
                      <a:pt x="68" y="289"/>
                      <a:pt x="34" y="352"/>
                    </a:cubicBezTo>
                    <a:cubicBezTo>
                      <a:pt x="14" y="386"/>
                      <a:pt x="11" y="416"/>
                      <a:pt x="4" y="453"/>
                    </a:cubicBezTo>
                    <a:cubicBezTo>
                      <a:pt x="1" y="470"/>
                      <a:pt x="1" y="483"/>
                      <a:pt x="1" y="500"/>
                    </a:cubicBezTo>
                    <a:cubicBezTo>
                      <a:pt x="4" y="540"/>
                      <a:pt x="14" y="576"/>
                      <a:pt x="31" y="613"/>
                    </a:cubicBezTo>
                    <a:cubicBezTo>
                      <a:pt x="48" y="647"/>
                      <a:pt x="74" y="677"/>
                      <a:pt x="105" y="697"/>
                    </a:cubicBezTo>
                    <a:cubicBezTo>
                      <a:pt x="137" y="721"/>
                      <a:pt x="178" y="737"/>
                      <a:pt x="218" y="744"/>
                    </a:cubicBezTo>
                    <a:cubicBezTo>
                      <a:pt x="245" y="751"/>
                      <a:pt x="271" y="755"/>
                      <a:pt x="297" y="755"/>
                    </a:cubicBezTo>
                    <a:cubicBezTo>
                      <a:pt x="305" y="755"/>
                      <a:pt x="314" y="755"/>
                      <a:pt x="322" y="754"/>
                    </a:cubicBezTo>
                    <a:cubicBezTo>
                      <a:pt x="378" y="751"/>
                      <a:pt x="432" y="744"/>
                      <a:pt x="486" y="737"/>
                    </a:cubicBezTo>
                    <a:cubicBezTo>
                      <a:pt x="515" y="734"/>
                      <a:pt x="546" y="731"/>
                      <a:pt x="576" y="727"/>
                    </a:cubicBezTo>
                    <a:cubicBezTo>
                      <a:pt x="593" y="727"/>
                      <a:pt x="609" y="724"/>
                      <a:pt x="629" y="724"/>
                    </a:cubicBezTo>
                    <a:cubicBezTo>
                      <a:pt x="653" y="721"/>
                      <a:pt x="676" y="717"/>
                      <a:pt x="703" y="710"/>
                    </a:cubicBezTo>
                    <a:cubicBezTo>
                      <a:pt x="750" y="701"/>
                      <a:pt x="784" y="653"/>
                      <a:pt x="787" y="607"/>
                    </a:cubicBezTo>
                    <a:cubicBezTo>
                      <a:pt x="787" y="550"/>
                      <a:pt x="736" y="493"/>
                      <a:pt x="676" y="493"/>
                    </a:cubicBezTo>
                    <a:cubicBezTo>
                      <a:pt x="643" y="493"/>
                      <a:pt x="609" y="500"/>
                      <a:pt x="576" y="507"/>
                    </a:cubicBezTo>
                    <a:cubicBezTo>
                      <a:pt x="536" y="510"/>
                      <a:pt x="495" y="510"/>
                      <a:pt x="452" y="510"/>
                    </a:cubicBezTo>
                    <a:cubicBezTo>
                      <a:pt x="409" y="510"/>
                      <a:pt x="362" y="510"/>
                      <a:pt x="318" y="503"/>
                    </a:cubicBezTo>
                    <a:cubicBezTo>
                      <a:pt x="298" y="500"/>
                      <a:pt x="278" y="493"/>
                      <a:pt x="258" y="486"/>
                    </a:cubicBezTo>
                    <a:lnTo>
                      <a:pt x="262" y="483"/>
                    </a:lnTo>
                    <a:cubicBezTo>
                      <a:pt x="271" y="473"/>
                      <a:pt x="282" y="463"/>
                      <a:pt x="292" y="456"/>
                    </a:cubicBezTo>
                    <a:cubicBezTo>
                      <a:pt x="349" y="416"/>
                      <a:pt x="412" y="386"/>
                      <a:pt x="472" y="360"/>
                    </a:cubicBezTo>
                    <a:cubicBezTo>
                      <a:pt x="579" y="320"/>
                      <a:pt x="686" y="286"/>
                      <a:pt x="796" y="263"/>
                    </a:cubicBezTo>
                    <a:cubicBezTo>
                      <a:pt x="920" y="239"/>
                      <a:pt x="1048" y="219"/>
                      <a:pt x="1171" y="202"/>
                    </a:cubicBezTo>
                    <a:cubicBezTo>
                      <a:pt x="1198" y="199"/>
                      <a:pt x="1221" y="175"/>
                      <a:pt x="1235" y="155"/>
                    </a:cubicBezTo>
                    <a:cubicBezTo>
                      <a:pt x="1248" y="132"/>
                      <a:pt x="1255" y="102"/>
                      <a:pt x="1248" y="79"/>
                    </a:cubicBezTo>
                    <a:cubicBezTo>
                      <a:pt x="1241" y="51"/>
                      <a:pt x="1225" y="28"/>
                      <a:pt x="1201" y="15"/>
                    </a:cubicBezTo>
                    <a:cubicBezTo>
                      <a:pt x="1183" y="3"/>
                      <a:pt x="1166" y="0"/>
                      <a:pt x="11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3" name="Google Shape;1433;p33"/>
              <p:cNvSpPr/>
              <p:nvPr/>
            </p:nvSpPr>
            <p:spPr>
              <a:xfrm>
                <a:off x="7865433" y="1854509"/>
                <a:ext cx="92135" cy="53698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749" extrusionOk="0">
                    <a:moveTo>
                      <a:pt x="1176" y="0"/>
                    </a:moveTo>
                    <a:cubicBezTo>
                      <a:pt x="1174" y="0"/>
                      <a:pt x="1172" y="0"/>
                      <a:pt x="1170" y="1"/>
                    </a:cubicBezTo>
                    <a:cubicBezTo>
                      <a:pt x="1100" y="8"/>
                      <a:pt x="1027" y="14"/>
                      <a:pt x="956" y="24"/>
                    </a:cubicBezTo>
                    <a:cubicBezTo>
                      <a:pt x="903" y="31"/>
                      <a:pt x="849" y="44"/>
                      <a:pt x="792" y="58"/>
                    </a:cubicBezTo>
                    <a:cubicBezTo>
                      <a:pt x="735" y="71"/>
                      <a:pt x="675" y="84"/>
                      <a:pt x="615" y="98"/>
                    </a:cubicBezTo>
                    <a:cubicBezTo>
                      <a:pt x="562" y="115"/>
                      <a:pt x="508" y="131"/>
                      <a:pt x="451" y="148"/>
                    </a:cubicBezTo>
                    <a:cubicBezTo>
                      <a:pt x="398" y="164"/>
                      <a:pt x="345" y="181"/>
                      <a:pt x="291" y="198"/>
                    </a:cubicBezTo>
                    <a:lnTo>
                      <a:pt x="281" y="201"/>
                    </a:lnTo>
                    <a:cubicBezTo>
                      <a:pt x="227" y="221"/>
                      <a:pt x="174" y="238"/>
                      <a:pt x="127" y="269"/>
                    </a:cubicBezTo>
                    <a:cubicBezTo>
                      <a:pt x="101" y="289"/>
                      <a:pt x="73" y="309"/>
                      <a:pt x="53" y="335"/>
                    </a:cubicBezTo>
                    <a:cubicBezTo>
                      <a:pt x="30" y="359"/>
                      <a:pt x="10" y="389"/>
                      <a:pt x="3" y="422"/>
                    </a:cubicBezTo>
                    <a:cubicBezTo>
                      <a:pt x="0" y="452"/>
                      <a:pt x="0" y="465"/>
                      <a:pt x="3" y="493"/>
                    </a:cubicBezTo>
                    <a:cubicBezTo>
                      <a:pt x="7" y="516"/>
                      <a:pt x="13" y="536"/>
                      <a:pt x="23" y="553"/>
                    </a:cubicBezTo>
                    <a:cubicBezTo>
                      <a:pt x="36" y="579"/>
                      <a:pt x="53" y="603"/>
                      <a:pt x="73" y="623"/>
                    </a:cubicBezTo>
                    <a:cubicBezTo>
                      <a:pt x="87" y="636"/>
                      <a:pt x="104" y="646"/>
                      <a:pt x="121" y="660"/>
                    </a:cubicBezTo>
                    <a:cubicBezTo>
                      <a:pt x="144" y="676"/>
                      <a:pt x="167" y="693"/>
                      <a:pt x="197" y="706"/>
                    </a:cubicBezTo>
                    <a:cubicBezTo>
                      <a:pt x="234" y="726"/>
                      <a:pt x="274" y="737"/>
                      <a:pt x="321" y="743"/>
                    </a:cubicBezTo>
                    <a:cubicBezTo>
                      <a:pt x="345" y="746"/>
                      <a:pt x="371" y="746"/>
                      <a:pt x="398" y="746"/>
                    </a:cubicBezTo>
                    <a:cubicBezTo>
                      <a:pt x="420" y="748"/>
                      <a:pt x="443" y="749"/>
                      <a:pt x="465" y="749"/>
                    </a:cubicBezTo>
                    <a:cubicBezTo>
                      <a:pt x="506" y="749"/>
                      <a:pt x="546" y="745"/>
                      <a:pt x="585" y="737"/>
                    </a:cubicBezTo>
                    <a:cubicBezTo>
                      <a:pt x="625" y="730"/>
                      <a:pt x="655" y="696"/>
                      <a:pt x="666" y="660"/>
                    </a:cubicBezTo>
                    <a:cubicBezTo>
                      <a:pt x="672" y="643"/>
                      <a:pt x="672" y="623"/>
                      <a:pt x="666" y="603"/>
                    </a:cubicBezTo>
                    <a:cubicBezTo>
                      <a:pt x="662" y="576"/>
                      <a:pt x="642" y="546"/>
                      <a:pt x="615" y="536"/>
                    </a:cubicBezTo>
                    <a:cubicBezTo>
                      <a:pt x="602" y="530"/>
                      <a:pt x="592" y="522"/>
                      <a:pt x="578" y="519"/>
                    </a:cubicBezTo>
                    <a:cubicBezTo>
                      <a:pt x="565" y="516"/>
                      <a:pt x="552" y="513"/>
                      <a:pt x="538" y="513"/>
                    </a:cubicBezTo>
                    <a:cubicBezTo>
                      <a:pt x="528" y="509"/>
                      <a:pt x="515" y="509"/>
                      <a:pt x="502" y="509"/>
                    </a:cubicBezTo>
                    <a:cubicBezTo>
                      <a:pt x="478" y="509"/>
                      <a:pt x="451" y="505"/>
                      <a:pt x="428" y="505"/>
                    </a:cubicBezTo>
                    <a:cubicBezTo>
                      <a:pt x="401" y="505"/>
                      <a:pt x="374" y="507"/>
                      <a:pt x="348" y="507"/>
                    </a:cubicBezTo>
                    <a:cubicBezTo>
                      <a:pt x="334" y="507"/>
                      <a:pt x="321" y="507"/>
                      <a:pt x="308" y="505"/>
                    </a:cubicBezTo>
                    <a:cubicBezTo>
                      <a:pt x="294" y="502"/>
                      <a:pt x="281" y="499"/>
                      <a:pt x="267" y="496"/>
                    </a:cubicBezTo>
                    <a:cubicBezTo>
                      <a:pt x="257" y="493"/>
                      <a:pt x="251" y="485"/>
                      <a:pt x="244" y="482"/>
                    </a:cubicBezTo>
                    <a:cubicBezTo>
                      <a:pt x="264" y="469"/>
                      <a:pt x="284" y="459"/>
                      <a:pt x="308" y="449"/>
                    </a:cubicBezTo>
                    <a:cubicBezTo>
                      <a:pt x="357" y="429"/>
                      <a:pt x="411" y="412"/>
                      <a:pt x="468" y="395"/>
                    </a:cubicBezTo>
                    <a:cubicBezTo>
                      <a:pt x="532" y="375"/>
                      <a:pt x="595" y="352"/>
                      <a:pt x="658" y="332"/>
                    </a:cubicBezTo>
                    <a:cubicBezTo>
                      <a:pt x="723" y="312"/>
                      <a:pt x="789" y="295"/>
                      <a:pt x="856" y="282"/>
                    </a:cubicBezTo>
                    <a:cubicBezTo>
                      <a:pt x="919" y="265"/>
                      <a:pt x="983" y="255"/>
                      <a:pt x="1047" y="245"/>
                    </a:cubicBezTo>
                    <a:cubicBezTo>
                      <a:pt x="1087" y="238"/>
                      <a:pt x="1127" y="235"/>
                      <a:pt x="1164" y="232"/>
                    </a:cubicBezTo>
                    <a:cubicBezTo>
                      <a:pt x="1197" y="232"/>
                      <a:pt x="1224" y="225"/>
                      <a:pt x="1248" y="198"/>
                    </a:cubicBezTo>
                    <a:cubicBezTo>
                      <a:pt x="1271" y="178"/>
                      <a:pt x="1284" y="148"/>
                      <a:pt x="1284" y="118"/>
                    </a:cubicBezTo>
                    <a:cubicBezTo>
                      <a:pt x="1284" y="88"/>
                      <a:pt x="1271" y="58"/>
                      <a:pt x="1251" y="34"/>
                    </a:cubicBezTo>
                    <a:cubicBezTo>
                      <a:pt x="1232" y="19"/>
                      <a:pt x="1202" y="0"/>
                      <a:pt x="11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4" name="Google Shape;1434;p33"/>
              <p:cNvSpPr/>
              <p:nvPr/>
            </p:nvSpPr>
            <p:spPr>
              <a:xfrm>
                <a:off x="7897053" y="1953301"/>
                <a:ext cx="84678" cy="58788"/>
              </a:xfrm>
              <a:custGeom>
                <a:avLst/>
                <a:gdLst/>
                <a:ahLst/>
                <a:cxnLst/>
                <a:rect l="l" t="t" r="r" b="b"/>
                <a:pathLst>
                  <a:path w="1181" h="820" extrusionOk="0">
                    <a:moveTo>
                      <a:pt x="1052" y="1"/>
                    </a:moveTo>
                    <a:cubicBezTo>
                      <a:pt x="1043" y="1"/>
                      <a:pt x="1033" y="2"/>
                      <a:pt x="1024" y="4"/>
                    </a:cubicBezTo>
                    <a:cubicBezTo>
                      <a:pt x="950" y="18"/>
                      <a:pt x="876" y="34"/>
                      <a:pt x="807" y="47"/>
                    </a:cubicBezTo>
                    <a:cubicBezTo>
                      <a:pt x="746" y="61"/>
                      <a:pt x="686" y="71"/>
                      <a:pt x="626" y="87"/>
                    </a:cubicBezTo>
                    <a:cubicBezTo>
                      <a:pt x="595" y="95"/>
                      <a:pt x="569" y="101"/>
                      <a:pt x="538" y="111"/>
                    </a:cubicBezTo>
                    <a:cubicBezTo>
                      <a:pt x="452" y="141"/>
                      <a:pt x="371" y="181"/>
                      <a:pt x="298" y="231"/>
                    </a:cubicBezTo>
                    <a:cubicBezTo>
                      <a:pt x="197" y="299"/>
                      <a:pt x="111" y="382"/>
                      <a:pt x="44" y="482"/>
                    </a:cubicBezTo>
                    <a:cubicBezTo>
                      <a:pt x="4" y="543"/>
                      <a:pt x="1" y="623"/>
                      <a:pt x="37" y="686"/>
                    </a:cubicBezTo>
                    <a:cubicBezTo>
                      <a:pt x="70" y="746"/>
                      <a:pt x="137" y="777"/>
                      <a:pt x="201" y="797"/>
                    </a:cubicBezTo>
                    <a:cubicBezTo>
                      <a:pt x="234" y="807"/>
                      <a:pt x="271" y="810"/>
                      <a:pt x="305" y="813"/>
                    </a:cubicBezTo>
                    <a:cubicBezTo>
                      <a:pt x="323" y="817"/>
                      <a:pt x="338" y="819"/>
                      <a:pt x="354" y="819"/>
                    </a:cubicBezTo>
                    <a:cubicBezTo>
                      <a:pt x="365" y="819"/>
                      <a:pt x="376" y="818"/>
                      <a:pt x="388" y="817"/>
                    </a:cubicBezTo>
                    <a:cubicBezTo>
                      <a:pt x="425" y="813"/>
                      <a:pt x="465" y="813"/>
                      <a:pt x="506" y="810"/>
                    </a:cubicBezTo>
                    <a:cubicBezTo>
                      <a:pt x="535" y="807"/>
                      <a:pt x="566" y="800"/>
                      <a:pt x="595" y="797"/>
                    </a:cubicBezTo>
                    <a:cubicBezTo>
                      <a:pt x="609" y="797"/>
                      <a:pt x="626" y="790"/>
                      <a:pt x="643" y="790"/>
                    </a:cubicBezTo>
                    <a:cubicBezTo>
                      <a:pt x="663" y="783"/>
                      <a:pt x="683" y="773"/>
                      <a:pt x="699" y="757"/>
                    </a:cubicBezTo>
                    <a:cubicBezTo>
                      <a:pt x="723" y="733"/>
                      <a:pt x="736" y="700"/>
                      <a:pt x="736" y="666"/>
                    </a:cubicBezTo>
                    <a:cubicBezTo>
                      <a:pt x="739" y="596"/>
                      <a:pt x="683" y="539"/>
                      <a:pt x="612" y="536"/>
                    </a:cubicBezTo>
                    <a:cubicBezTo>
                      <a:pt x="589" y="536"/>
                      <a:pt x="563" y="543"/>
                      <a:pt x="535" y="546"/>
                    </a:cubicBezTo>
                    <a:cubicBezTo>
                      <a:pt x="518" y="549"/>
                      <a:pt x="502" y="552"/>
                      <a:pt x="482" y="556"/>
                    </a:cubicBezTo>
                    <a:cubicBezTo>
                      <a:pt x="455" y="559"/>
                      <a:pt x="425" y="559"/>
                      <a:pt x="398" y="563"/>
                    </a:cubicBezTo>
                    <a:lnTo>
                      <a:pt x="342" y="563"/>
                    </a:lnTo>
                    <a:cubicBezTo>
                      <a:pt x="331" y="563"/>
                      <a:pt x="322" y="559"/>
                      <a:pt x="311" y="559"/>
                    </a:cubicBezTo>
                    <a:cubicBezTo>
                      <a:pt x="298" y="556"/>
                      <a:pt x="285" y="552"/>
                      <a:pt x="274" y="549"/>
                    </a:cubicBezTo>
                    <a:lnTo>
                      <a:pt x="278" y="539"/>
                    </a:lnTo>
                    <a:cubicBezTo>
                      <a:pt x="302" y="512"/>
                      <a:pt x="328" y="489"/>
                      <a:pt x="355" y="469"/>
                    </a:cubicBezTo>
                    <a:cubicBezTo>
                      <a:pt x="418" y="422"/>
                      <a:pt x="489" y="392"/>
                      <a:pt x="559" y="359"/>
                    </a:cubicBezTo>
                    <a:cubicBezTo>
                      <a:pt x="629" y="331"/>
                      <a:pt x="699" y="311"/>
                      <a:pt x="773" y="295"/>
                    </a:cubicBezTo>
                    <a:cubicBezTo>
                      <a:pt x="873" y="271"/>
                      <a:pt x="977" y="251"/>
                      <a:pt x="1080" y="231"/>
                    </a:cubicBezTo>
                    <a:cubicBezTo>
                      <a:pt x="1144" y="218"/>
                      <a:pt x="1181" y="148"/>
                      <a:pt x="1165" y="91"/>
                    </a:cubicBezTo>
                    <a:cubicBezTo>
                      <a:pt x="1157" y="61"/>
                      <a:pt x="1137" y="34"/>
                      <a:pt x="1111" y="18"/>
                    </a:cubicBezTo>
                    <a:cubicBezTo>
                      <a:pt x="1093" y="6"/>
                      <a:pt x="1072" y="1"/>
                      <a:pt x="10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5" name="Google Shape;1435;p33"/>
              <p:cNvSpPr/>
              <p:nvPr/>
            </p:nvSpPr>
            <p:spPr>
              <a:xfrm>
                <a:off x="7934695" y="2053097"/>
                <a:ext cx="81308" cy="61225"/>
              </a:xfrm>
              <a:custGeom>
                <a:avLst/>
                <a:gdLst/>
                <a:ahLst/>
                <a:cxnLst/>
                <a:rect l="l" t="t" r="r" b="b"/>
                <a:pathLst>
                  <a:path w="1134" h="854" extrusionOk="0">
                    <a:moveTo>
                      <a:pt x="258" y="642"/>
                    </a:moveTo>
                    <a:lnTo>
                      <a:pt x="261" y="649"/>
                    </a:lnTo>
                    <a:lnTo>
                      <a:pt x="258" y="645"/>
                    </a:lnTo>
                    <a:lnTo>
                      <a:pt x="258" y="642"/>
                    </a:lnTo>
                    <a:close/>
                    <a:moveTo>
                      <a:pt x="999" y="0"/>
                    </a:moveTo>
                    <a:cubicBezTo>
                      <a:pt x="990" y="0"/>
                      <a:pt x="982" y="1"/>
                      <a:pt x="973" y="3"/>
                    </a:cubicBezTo>
                    <a:cubicBezTo>
                      <a:pt x="916" y="17"/>
                      <a:pt x="856" y="30"/>
                      <a:pt x="800" y="43"/>
                    </a:cubicBezTo>
                    <a:cubicBezTo>
                      <a:pt x="760" y="54"/>
                      <a:pt x="716" y="67"/>
                      <a:pt x="676" y="80"/>
                    </a:cubicBezTo>
                    <a:cubicBezTo>
                      <a:pt x="660" y="87"/>
                      <a:pt x="643" y="94"/>
                      <a:pt x="629" y="97"/>
                    </a:cubicBezTo>
                    <a:cubicBezTo>
                      <a:pt x="515" y="140"/>
                      <a:pt x="402" y="177"/>
                      <a:pt x="298" y="234"/>
                    </a:cubicBezTo>
                    <a:cubicBezTo>
                      <a:pt x="248" y="264"/>
                      <a:pt x="201" y="298"/>
                      <a:pt x="158" y="338"/>
                    </a:cubicBezTo>
                    <a:cubicBezTo>
                      <a:pt x="134" y="364"/>
                      <a:pt x="111" y="391"/>
                      <a:pt x="90" y="421"/>
                    </a:cubicBezTo>
                    <a:cubicBezTo>
                      <a:pt x="67" y="455"/>
                      <a:pt x="47" y="492"/>
                      <a:pt x="30" y="529"/>
                    </a:cubicBezTo>
                    <a:cubicBezTo>
                      <a:pt x="13" y="572"/>
                      <a:pt x="1" y="622"/>
                      <a:pt x="1" y="669"/>
                    </a:cubicBezTo>
                    <a:cubicBezTo>
                      <a:pt x="4" y="716"/>
                      <a:pt x="21" y="756"/>
                      <a:pt x="58" y="790"/>
                    </a:cubicBezTo>
                    <a:cubicBezTo>
                      <a:pt x="94" y="830"/>
                      <a:pt x="144" y="843"/>
                      <a:pt x="194" y="850"/>
                    </a:cubicBezTo>
                    <a:cubicBezTo>
                      <a:pt x="212" y="852"/>
                      <a:pt x="231" y="854"/>
                      <a:pt x="249" y="854"/>
                    </a:cubicBezTo>
                    <a:cubicBezTo>
                      <a:pt x="298" y="854"/>
                      <a:pt x="345" y="845"/>
                      <a:pt x="391" y="833"/>
                    </a:cubicBezTo>
                    <a:cubicBezTo>
                      <a:pt x="428" y="826"/>
                      <a:pt x="462" y="813"/>
                      <a:pt x="495" y="799"/>
                    </a:cubicBezTo>
                    <a:cubicBezTo>
                      <a:pt x="512" y="790"/>
                      <a:pt x="529" y="776"/>
                      <a:pt x="539" y="756"/>
                    </a:cubicBezTo>
                    <a:cubicBezTo>
                      <a:pt x="555" y="729"/>
                      <a:pt x="559" y="696"/>
                      <a:pt x="552" y="665"/>
                    </a:cubicBezTo>
                    <a:cubicBezTo>
                      <a:pt x="539" y="615"/>
                      <a:pt x="492" y="575"/>
                      <a:pt x="439" y="575"/>
                    </a:cubicBezTo>
                    <a:cubicBezTo>
                      <a:pt x="388" y="578"/>
                      <a:pt x="342" y="585"/>
                      <a:pt x="291" y="592"/>
                    </a:cubicBezTo>
                    <a:lnTo>
                      <a:pt x="271" y="592"/>
                    </a:lnTo>
                    <a:cubicBezTo>
                      <a:pt x="282" y="572"/>
                      <a:pt x="291" y="552"/>
                      <a:pt x="305" y="532"/>
                    </a:cubicBezTo>
                    <a:cubicBezTo>
                      <a:pt x="325" y="515"/>
                      <a:pt x="342" y="495"/>
                      <a:pt x="365" y="478"/>
                    </a:cubicBezTo>
                    <a:cubicBezTo>
                      <a:pt x="412" y="444"/>
                      <a:pt x="465" y="421"/>
                      <a:pt x="522" y="398"/>
                    </a:cubicBezTo>
                    <a:cubicBezTo>
                      <a:pt x="555" y="384"/>
                      <a:pt x="592" y="371"/>
                      <a:pt x="626" y="358"/>
                    </a:cubicBezTo>
                    <a:cubicBezTo>
                      <a:pt x="669" y="344"/>
                      <a:pt x="713" y="324"/>
                      <a:pt x="756" y="311"/>
                    </a:cubicBezTo>
                    <a:cubicBezTo>
                      <a:pt x="847" y="281"/>
                      <a:pt x="941" y="261"/>
                      <a:pt x="1034" y="237"/>
                    </a:cubicBezTo>
                    <a:cubicBezTo>
                      <a:pt x="1097" y="224"/>
                      <a:pt x="1134" y="154"/>
                      <a:pt x="1121" y="90"/>
                    </a:cubicBezTo>
                    <a:cubicBezTo>
                      <a:pt x="1107" y="36"/>
                      <a:pt x="1054" y="0"/>
                      <a:pt x="9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6" name="Google Shape;1436;p33"/>
              <p:cNvSpPr/>
              <p:nvPr/>
            </p:nvSpPr>
            <p:spPr>
              <a:xfrm>
                <a:off x="7965168" y="2160062"/>
                <a:ext cx="75070" cy="54056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754" extrusionOk="0">
                    <a:moveTo>
                      <a:pt x="926" y="0"/>
                    </a:moveTo>
                    <a:cubicBezTo>
                      <a:pt x="917" y="0"/>
                      <a:pt x="908" y="1"/>
                      <a:pt x="900" y="3"/>
                    </a:cubicBezTo>
                    <a:cubicBezTo>
                      <a:pt x="780" y="30"/>
                      <a:pt x="656" y="60"/>
                      <a:pt x="536" y="80"/>
                    </a:cubicBezTo>
                    <a:cubicBezTo>
                      <a:pt x="482" y="90"/>
                      <a:pt x="431" y="100"/>
                      <a:pt x="381" y="116"/>
                    </a:cubicBezTo>
                    <a:lnTo>
                      <a:pt x="371" y="120"/>
                    </a:lnTo>
                    <a:cubicBezTo>
                      <a:pt x="318" y="136"/>
                      <a:pt x="267" y="160"/>
                      <a:pt x="221" y="190"/>
                    </a:cubicBezTo>
                    <a:cubicBezTo>
                      <a:pt x="194" y="210"/>
                      <a:pt x="170" y="230"/>
                      <a:pt x="147" y="250"/>
                    </a:cubicBezTo>
                    <a:cubicBezTo>
                      <a:pt x="127" y="270"/>
                      <a:pt x="104" y="294"/>
                      <a:pt x="84" y="314"/>
                    </a:cubicBezTo>
                    <a:cubicBezTo>
                      <a:pt x="50" y="354"/>
                      <a:pt x="20" y="401"/>
                      <a:pt x="10" y="454"/>
                    </a:cubicBezTo>
                    <a:cubicBezTo>
                      <a:pt x="3" y="508"/>
                      <a:pt x="0" y="558"/>
                      <a:pt x="14" y="612"/>
                    </a:cubicBezTo>
                    <a:cubicBezTo>
                      <a:pt x="23" y="645"/>
                      <a:pt x="44" y="678"/>
                      <a:pt x="70" y="702"/>
                    </a:cubicBezTo>
                    <a:cubicBezTo>
                      <a:pt x="94" y="718"/>
                      <a:pt x="107" y="732"/>
                      <a:pt x="137" y="738"/>
                    </a:cubicBezTo>
                    <a:cubicBezTo>
                      <a:pt x="158" y="746"/>
                      <a:pt x="178" y="752"/>
                      <a:pt x="198" y="752"/>
                    </a:cubicBezTo>
                    <a:cubicBezTo>
                      <a:pt x="207" y="753"/>
                      <a:pt x="217" y="753"/>
                      <a:pt x="226" y="753"/>
                    </a:cubicBezTo>
                    <a:cubicBezTo>
                      <a:pt x="248" y="753"/>
                      <a:pt x="270" y="751"/>
                      <a:pt x="291" y="749"/>
                    </a:cubicBezTo>
                    <a:cubicBezTo>
                      <a:pt x="358" y="746"/>
                      <a:pt x="425" y="732"/>
                      <a:pt x="488" y="718"/>
                    </a:cubicBezTo>
                    <a:cubicBezTo>
                      <a:pt x="508" y="715"/>
                      <a:pt x="525" y="712"/>
                      <a:pt x="545" y="705"/>
                    </a:cubicBezTo>
                    <a:cubicBezTo>
                      <a:pt x="565" y="698"/>
                      <a:pt x="585" y="689"/>
                      <a:pt x="599" y="672"/>
                    </a:cubicBezTo>
                    <a:cubicBezTo>
                      <a:pt x="622" y="652"/>
                      <a:pt x="636" y="622"/>
                      <a:pt x="636" y="588"/>
                    </a:cubicBezTo>
                    <a:cubicBezTo>
                      <a:pt x="636" y="558"/>
                      <a:pt x="625" y="525"/>
                      <a:pt x="602" y="502"/>
                    </a:cubicBezTo>
                    <a:cubicBezTo>
                      <a:pt x="584" y="483"/>
                      <a:pt x="553" y="464"/>
                      <a:pt x="525" y="464"/>
                    </a:cubicBezTo>
                    <a:cubicBezTo>
                      <a:pt x="523" y="464"/>
                      <a:pt x="521" y="464"/>
                      <a:pt x="519" y="465"/>
                    </a:cubicBezTo>
                    <a:cubicBezTo>
                      <a:pt x="475" y="471"/>
                      <a:pt x="435" y="478"/>
                      <a:pt x="395" y="482"/>
                    </a:cubicBezTo>
                    <a:cubicBezTo>
                      <a:pt x="365" y="485"/>
                      <a:pt x="331" y="485"/>
                      <a:pt x="301" y="488"/>
                    </a:cubicBezTo>
                    <a:lnTo>
                      <a:pt x="255" y="488"/>
                    </a:lnTo>
                    <a:cubicBezTo>
                      <a:pt x="264" y="478"/>
                      <a:pt x="275" y="471"/>
                      <a:pt x="284" y="461"/>
                    </a:cubicBezTo>
                    <a:cubicBezTo>
                      <a:pt x="318" y="441"/>
                      <a:pt x="348" y="417"/>
                      <a:pt x="381" y="401"/>
                    </a:cubicBezTo>
                    <a:cubicBezTo>
                      <a:pt x="422" y="381"/>
                      <a:pt x="459" y="361"/>
                      <a:pt x="499" y="344"/>
                    </a:cubicBezTo>
                    <a:cubicBezTo>
                      <a:pt x="528" y="334"/>
                      <a:pt x="559" y="324"/>
                      <a:pt x="585" y="314"/>
                    </a:cubicBezTo>
                    <a:cubicBezTo>
                      <a:pt x="622" y="304"/>
                      <a:pt x="659" y="290"/>
                      <a:pt x="699" y="281"/>
                    </a:cubicBezTo>
                    <a:cubicBezTo>
                      <a:pt x="783" y="257"/>
                      <a:pt x="869" y="237"/>
                      <a:pt x="953" y="217"/>
                    </a:cubicBezTo>
                    <a:cubicBezTo>
                      <a:pt x="1013" y="204"/>
                      <a:pt x="1047" y="140"/>
                      <a:pt x="1033" y="83"/>
                    </a:cubicBezTo>
                    <a:cubicBezTo>
                      <a:pt x="1020" y="32"/>
                      <a:pt x="974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7" name="Google Shape;1437;p33"/>
              <p:cNvSpPr/>
              <p:nvPr/>
            </p:nvSpPr>
            <p:spPr>
              <a:xfrm>
                <a:off x="8032279" y="1583368"/>
                <a:ext cx="21653" cy="19357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70" extrusionOk="0">
                    <a:moveTo>
                      <a:pt x="154" y="0"/>
                    </a:moveTo>
                    <a:cubicBezTo>
                      <a:pt x="137" y="0"/>
                      <a:pt x="119" y="4"/>
                      <a:pt x="101" y="10"/>
                    </a:cubicBezTo>
                    <a:cubicBezTo>
                      <a:pt x="34" y="33"/>
                      <a:pt x="1" y="118"/>
                      <a:pt x="27" y="184"/>
                    </a:cubicBezTo>
                    <a:cubicBezTo>
                      <a:pt x="41" y="218"/>
                      <a:pt x="68" y="244"/>
                      <a:pt x="97" y="258"/>
                    </a:cubicBezTo>
                    <a:cubicBezTo>
                      <a:pt x="114" y="266"/>
                      <a:pt x="132" y="269"/>
                      <a:pt x="149" y="269"/>
                    </a:cubicBezTo>
                    <a:cubicBezTo>
                      <a:pt x="167" y="269"/>
                      <a:pt x="185" y="266"/>
                      <a:pt x="202" y="261"/>
                    </a:cubicBezTo>
                    <a:cubicBezTo>
                      <a:pt x="271" y="234"/>
                      <a:pt x="302" y="151"/>
                      <a:pt x="278" y="84"/>
                    </a:cubicBezTo>
                    <a:cubicBezTo>
                      <a:pt x="265" y="53"/>
                      <a:pt x="238" y="27"/>
                      <a:pt x="208" y="10"/>
                    </a:cubicBezTo>
                    <a:cubicBezTo>
                      <a:pt x="190" y="4"/>
                      <a:pt x="172" y="0"/>
                      <a:pt x="1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8" name="Google Shape;1438;p33"/>
              <p:cNvSpPr/>
              <p:nvPr/>
            </p:nvSpPr>
            <p:spPr>
              <a:xfrm>
                <a:off x="8160837" y="1532108"/>
                <a:ext cx="22872" cy="20361"/>
              </a:xfrm>
              <a:custGeom>
                <a:avLst/>
                <a:gdLst/>
                <a:ahLst/>
                <a:cxnLst/>
                <a:rect l="l" t="t" r="r" b="b"/>
                <a:pathLst>
                  <a:path w="319" h="284" extrusionOk="0">
                    <a:moveTo>
                      <a:pt x="159" y="0"/>
                    </a:moveTo>
                    <a:cubicBezTo>
                      <a:pt x="142" y="0"/>
                      <a:pt x="124" y="3"/>
                      <a:pt x="107" y="10"/>
                    </a:cubicBezTo>
                    <a:cubicBezTo>
                      <a:pt x="34" y="36"/>
                      <a:pt x="0" y="123"/>
                      <a:pt x="27" y="194"/>
                    </a:cubicBezTo>
                    <a:cubicBezTo>
                      <a:pt x="40" y="227"/>
                      <a:pt x="67" y="257"/>
                      <a:pt x="101" y="271"/>
                    </a:cubicBezTo>
                    <a:cubicBezTo>
                      <a:pt x="120" y="279"/>
                      <a:pt x="140" y="283"/>
                      <a:pt x="159" y="283"/>
                    </a:cubicBezTo>
                    <a:cubicBezTo>
                      <a:pt x="176" y="283"/>
                      <a:pt x="193" y="280"/>
                      <a:pt x="211" y="274"/>
                    </a:cubicBezTo>
                    <a:cubicBezTo>
                      <a:pt x="284" y="247"/>
                      <a:pt x="318" y="157"/>
                      <a:pt x="291" y="90"/>
                    </a:cubicBezTo>
                    <a:cubicBezTo>
                      <a:pt x="278" y="53"/>
                      <a:pt x="251" y="26"/>
                      <a:pt x="218" y="13"/>
                    </a:cubicBezTo>
                    <a:cubicBezTo>
                      <a:pt x="198" y="4"/>
                      <a:pt x="179" y="0"/>
                      <a:pt x="1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9" name="Google Shape;1439;p33"/>
              <p:cNvSpPr/>
              <p:nvPr/>
            </p:nvSpPr>
            <p:spPr>
              <a:xfrm>
                <a:off x="8073292" y="1548740"/>
                <a:ext cx="45673" cy="28247"/>
              </a:xfrm>
              <a:custGeom>
                <a:avLst/>
                <a:gdLst/>
                <a:ahLst/>
                <a:cxnLst/>
                <a:rect l="l" t="t" r="r" b="b"/>
                <a:pathLst>
                  <a:path w="637" h="394" extrusionOk="0">
                    <a:moveTo>
                      <a:pt x="546" y="0"/>
                    </a:moveTo>
                    <a:cubicBezTo>
                      <a:pt x="536" y="0"/>
                      <a:pt x="526" y="2"/>
                      <a:pt x="516" y="5"/>
                    </a:cubicBezTo>
                    <a:cubicBezTo>
                      <a:pt x="488" y="11"/>
                      <a:pt x="468" y="35"/>
                      <a:pt x="462" y="68"/>
                    </a:cubicBezTo>
                    <a:lnTo>
                      <a:pt x="459" y="89"/>
                    </a:lnTo>
                    <a:cubicBezTo>
                      <a:pt x="452" y="105"/>
                      <a:pt x="442" y="122"/>
                      <a:pt x="432" y="139"/>
                    </a:cubicBezTo>
                    <a:cubicBezTo>
                      <a:pt x="422" y="155"/>
                      <a:pt x="408" y="172"/>
                      <a:pt x="399" y="186"/>
                    </a:cubicBezTo>
                    <a:cubicBezTo>
                      <a:pt x="385" y="195"/>
                      <a:pt x="372" y="202"/>
                      <a:pt x="362" y="212"/>
                    </a:cubicBezTo>
                    <a:cubicBezTo>
                      <a:pt x="352" y="215"/>
                      <a:pt x="345" y="219"/>
                      <a:pt x="335" y="223"/>
                    </a:cubicBezTo>
                    <a:cubicBezTo>
                      <a:pt x="325" y="223"/>
                      <a:pt x="318" y="226"/>
                      <a:pt x="308" y="226"/>
                    </a:cubicBezTo>
                    <a:cubicBezTo>
                      <a:pt x="285" y="223"/>
                      <a:pt x="258" y="219"/>
                      <a:pt x="235" y="212"/>
                    </a:cubicBezTo>
                    <a:cubicBezTo>
                      <a:pt x="201" y="199"/>
                      <a:pt x="171" y="189"/>
                      <a:pt x="138" y="175"/>
                    </a:cubicBezTo>
                    <a:cubicBezTo>
                      <a:pt x="126" y="171"/>
                      <a:pt x="114" y="169"/>
                      <a:pt x="102" y="169"/>
                    </a:cubicBezTo>
                    <a:cubicBezTo>
                      <a:pt x="67" y="169"/>
                      <a:pt x="35" y="186"/>
                      <a:pt x="20" y="219"/>
                    </a:cubicBezTo>
                    <a:cubicBezTo>
                      <a:pt x="0" y="263"/>
                      <a:pt x="20" y="320"/>
                      <a:pt x="64" y="340"/>
                    </a:cubicBezTo>
                    <a:cubicBezTo>
                      <a:pt x="114" y="356"/>
                      <a:pt x="161" y="376"/>
                      <a:pt x="212" y="386"/>
                    </a:cubicBezTo>
                    <a:cubicBezTo>
                      <a:pt x="233" y="391"/>
                      <a:pt x="257" y="394"/>
                      <a:pt x="279" y="394"/>
                    </a:cubicBezTo>
                    <a:cubicBezTo>
                      <a:pt x="287" y="394"/>
                      <a:pt x="294" y="394"/>
                      <a:pt x="301" y="393"/>
                    </a:cubicBezTo>
                    <a:cubicBezTo>
                      <a:pt x="355" y="393"/>
                      <a:pt x="402" y="376"/>
                      <a:pt x="445" y="346"/>
                    </a:cubicBezTo>
                    <a:cubicBezTo>
                      <a:pt x="462" y="336"/>
                      <a:pt x="476" y="326"/>
                      <a:pt x="492" y="309"/>
                    </a:cubicBezTo>
                    <a:cubicBezTo>
                      <a:pt x="519" y="286"/>
                      <a:pt x="539" y="255"/>
                      <a:pt x="556" y="223"/>
                    </a:cubicBezTo>
                    <a:cubicBezTo>
                      <a:pt x="565" y="206"/>
                      <a:pt x="576" y="186"/>
                      <a:pt x="582" y="169"/>
                    </a:cubicBezTo>
                    <a:cubicBezTo>
                      <a:pt x="593" y="149"/>
                      <a:pt x="606" y="132"/>
                      <a:pt x="616" y="112"/>
                    </a:cubicBezTo>
                    <a:cubicBezTo>
                      <a:pt x="636" y="72"/>
                      <a:pt x="613" y="22"/>
                      <a:pt x="576" y="5"/>
                    </a:cubicBezTo>
                    <a:cubicBezTo>
                      <a:pt x="566" y="2"/>
                      <a:pt x="556" y="0"/>
                      <a:pt x="5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16" name="Rectangle 115"/>
          <p:cNvSpPr>
            <a:spLocks noChangeArrowheads="1"/>
          </p:cNvSpPr>
          <p:nvPr/>
        </p:nvSpPr>
        <p:spPr bwMode="auto">
          <a:xfrm>
            <a:off x="1786511" y="3264636"/>
            <a:ext cx="8687821" cy="2144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1219170">
              <a:buClr>
                <a:srgbClr val="000000"/>
              </a:buClr>
            </a:pPr>
            <a:r>
              <a:rPr lang="en-US" altLang="en-US" sz="4800" kern="0" dirty="0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- </a:t>
            </a:r>
            <a:r>
              <a:rPr lang="en-US" altLang="en-US" sz="4267" kern="0" dirty="0" err="1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Hội</a:t>
            </a:r>
            <a:r>
              <a:rPr lang="en-US" altLang="en-US" sz="4267" kern="0" dirty="0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Lim, </a:t>
            </a:r>
            <a:r>
              <a:rPr lang="en-US" altLang="en-US" sz="4267" kern="0" dirty="0" err="1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hội</a:t>
            </a:r>
            <a:r>
              <a:rPr lang="en-US" altLang="en-US" sz="4267" kern="0" dirty="0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67" kern="0" dirty="0" err="1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Chùa</a:t>
            </a:r>
            <a:r>
              <a:rPr lang="en-US" altLang="en-US" sz="4267" kern="0" dirty="0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67" kern="0" dirty="0" err="1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Hương</a:t>
            </a:r>
            <a:r>
              <a:rPr lang="en-US" altLang="en-US" sz="4267" kern="0" dirty="0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US" altLang="en-US" sz="4267" kern="0" dirty="0" err="1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hội</a:t>
            </a:r>
            <a:r>
              <a:rPr lang="en-US" altLang="en-US" sz="4267" kern="0" dirty="0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67" kern="0" dirty="0" err="1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Đền</a:t>
            </a:r>
            <a:r>
              <a:rPr lang="en-US" altLang="en-US" sz="4267" kern="0" dirty="0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67" kern="0" dirty="0" err="1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Hùng</a:t>
            </a:r>
            <a:r>
              <a:rPr lang="en-US" altLang="en-US" sz="4267" kern="0" dirty="0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,....</a:t>
            </a:r>
            <a:r>
              <a:rPr lang="en-US" altLang="en-US" sz="4267" kern="0" dirty="0" err="1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là</a:t>
            </a:r>
            <a:r>
              <a:rPr lang="en-US" altLang="en-US" sz="4267" kern="0" dirty="0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67" kern="0" dirty="0" err="1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những</a:t>
            </a:r>
            <a:r>
              <a:rPr lang="en-US" altLang="en-US" sz="4267" kern="0" dirty="0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67" kern="0" dirty="0" err="1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lễ</a:t>
            </a:r>
            <a:r>
              <a:rPr lang="en-US" altLang="en-US" sz="4267" kern="0" dirty="0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67" kern="0" dirty="0" err="1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hội</a:t>
            </a:r>
            <a:r>
              <a:rPr lang="en-US" altLang="en-US" sz="4267" kern="0" dirty="0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67" kern="0" dirty="0" err="1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lớn</a:t>
            </a:r>
            <a:r>
              <a:rPr lang="en-US" altLang="en-US" sz="4267" kern="0" dirty="0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ở </a:t>
            </a:r>
            <a:r>
              <a:rPr lang="en-US" altLang="en-US" sz="4267" kern="0" dirty="0" err="1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đồng</a:t>
            </a:r>
            <a:r>
              <a:rPr lang="en-US" altLang="en-US" sz="4267" kern="0" dirty="0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67" kern="0" dirty="0" err="1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bằng</a:t>
            </a:r>
            <a:r>
              <a:rPr lang="en-US" altLang="en-US" sz="4267" kern="0" dirty="0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67" kern="0" dirty="0" err="1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Bắc</a:t>
            </a:r>
            <a:r>
              <a:rPr lang="en-US" altLang="en-US" sz="4267" kern="0" dirty="0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67" kern="0" dirty="0" err="1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Bộ</a:t>
            </a:r>
            <a:r>
              <a:rPr lang="en-US" altLang="en-US" sz="4267" kern="0" dirty="0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8717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1" y="366184"/>
            <a:ext cx="9198820" cy="65024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" name="Picture 4" descr="Ảnh minh họ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943" y="3560219"/>
            <a:ext cx="4684583" cy="319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Ảnh minh họ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941" y="178616"/>
            <a:ext cx="4684584" cy="3282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Ảnh minh họ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96" y="178616"/>
            <a:ext cx="6573795" cy="4565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828432" y="5437917"/>
            <a:ext cx="4967329" cy="748988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>
              <a:spcBef>
                <a:spcPct val="50000"/>
              </a:spcBef>
              <a:buClr>
                <a:srgbClr val="000000"/>
              </a:buClr>
            </a:pPr>
            <a:r>
              <a:rPr lang="en-US" altLang="en-US" sz="4267" b="1" kern="0" dirty="0" err="1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Hội</a:t>
            </a:r>
            <a:r>
              <a:rPr lang="en-US" altLang="en-US" sz="4267" b="1" kern="0" dirty="0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Lim</a:t>
            </a:r>
          </a:p>
        </p:txBody>
      </p:sp>
    </p:spTree>
    <p:extLst>
      <p:ext uri="{BB962C8B-B14F-4D97-AF65-F5344CB8AC3E}">
        <p14:creationId xmlns:p14="http://schemas.microsoft.com/office/powerpoint/2010/main" val="110768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9448801" y="2586227"/>
            <a:ext cx="2394856" cy="23083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>
              <a:spcBef>
                <a:spcPct val="50000"/>
              </a:spcBef>
              <a:buClr>
                <a:srgbClr val="000000"/>
              </a:buClr>
            </a:pPr>
            <a:r>
              <a:rPr lang="en-US" altLang="en-US" sz="4800" b="1" kern="0" dirty="0" err="1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Hội</a:t>
            </a:r>
            <a:r>
              <a:rPr lang="en-US" altLang="en-US" sz="4800" b="1" kern="0" dirty="0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800" b="1" kern="0" dirty="0" err="1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Chùa</a:t>
            </a:r>
            <a:r>
              <a:rPr lang="en-US" altLang="en-US" sz="4800" b="1" kern="0" dirty="0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800" b="1" kern="0" dirty="0" err="1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Hương</a:t>
            </a:r>
            <a:endParaRPr lang="en-US" altLang="en-US" sz="4800" b="1" kern="0" dirty="0">
              <a:solidFill>
                <a:srgbClr val="93C47D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" name="Picture 12" descr="chuahuo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773"/>
            <a:ext cx="9144000" cy="681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4776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Lễ hội Gióng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115" y="65316"/>
            <a:ext cx="5200911" cy="341811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5" name="Picture 7" descr="hoigion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15" y="3570517"/>
            <a:ext cx="5200911" cy="3222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6356957" y="5039018"/>
            <a:ext cx="5203672" cy="99520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>
              <a:buClr>
                <a:srgbClr val="000000"/>
              </a:buClr>
            </a:pPr>
            <a:r>
              <a:rPr lang="en-US" altLang="en-US" sz="5867" b="1" kern="0" dirty="0" err="1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Hội</a:t>
            </a:r>
            <a:r>
              <a:rPr lang="en-US" altLang="en-US" sz="5867" b="1" kern="0" dirty="0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5867" b="1" kern="0" dirty="0" err="1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Gióng</a:t>
            </a:r>
            <a:endParaRPr lang="en-US" altLang="en-US" sz="5867" b="1" kern="0" dirty="0">
              <a:solidFill>
                <a:srgbClr val="93C47D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7" name="Picture 8" descr="phudong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499" y="239486"/>
            <a:ext cx="6466413" cy="4196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18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23"/>
          <p:cNvSpPr txBox="1">
            <a:spLocks noGrp="1"/>
          </p:cNvSpPr>
          <p:nvPr>
            <p:ph type="ctrTitle"/>
          </p:nvPr>
        </p:nvSpPr>
        <p:spPr>
          <a:xfrm>
            <a:off x="1484428" y="1762991"/>
            <a:ext cx="9425488" cy="2787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7200" dirty="0">
                <a:latin typeface="Calibri" panose="020F0502020204030204" pitchFamily="34" charset="0"/>
                <a:cs typeface="Calibri" panose="020F0502020204030204" pitchFamily="34" charset="0"/>
              </a:rPr>
              <a:t>NGƯỜI DÂN Ở ĐỒNG BẰNG BẮC BỘ</a:t>
            </a:r>
            <a:endParaRPr sz="7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81" name="Google Shape;481;p23"/>
          <p:cNvGrpSpPr/>
          <p:nvPr/>
        </p:nvGrpSpPr>
        <p:grpSpPr>
          <a:xfrm>
            <a:off x="1506401" y="5178053"/>
            <a:ext cx="1331815" cy="1436868"/>
            <a:chOff x="1129800" y="3883539"/>
            <a:chExt cx="998861" cy="1077651"/>
          </a:xfrm>
        </p:grpSpPr>
        <p:sp>
          <p:nvSpPr>
            <p:cNvPr id="482" name="Google Shape;482;p23"/>
            <p:cNvSpPr/>
            <p:nvPr/>
          </p:nvSpPr>
          <p:spPr>
            <a:xfrm>
              <a:off x="1144040" y="3902654"/>
              <a:ext cx="905317" cy="1039627"/>
            </a:xfrm>
            <a:custGeom>
              <a:avLst/>
              <a:gdLst/>
              <a:ahLst/>
              <a:cxnLst/>
              <a:rect l="l" t="t" r="r" b="b"/>
              <a:pathLst>
                <a:path w="8710" h="10007" extrusionOk="0">
                  <a:moveTo>
                    <a:pt x="1673" y="687"/>
                  </a:moveTo>
                  <a:cubicBezTo>
                    <a:pt x="1727" y="687"/>
                    <a:pt x="1783" y="687"/>
                    <a:pt x="1840" y="697"/>
                  </a:cubicBezTo>
                  <a:cubicBezTo>
                    <a:pt x="1883" y="707"/>
                    <a:pt x="1927" y="720"/>
                    <a:pt x="1971" y="737"/>
                  </a:cubicBezTo>
                  <a:cubicBezTo>
                    <a:pt x="1991" y="747"/>
                    <a:pt x="2011" y="760"/>
                    <a:pt x="2034" y="777"/>
                  </a:cubicBezTo>
                  <a:cubicBezTo>
                    <a:pt x="2064" y="807"/>
                    <a:pt x="2094" y="840"/>
                    <a:pt x="2124" y="871"/>
                  </a:cubicBezTo>
                  <a:lnTo>
                    <a:pt x="2131" y="877"/>
                  </a:lnTo>
                  <a:cubicBezTo>
                    <a:pt x="2148" y="894"/>
                    <a:pt x="2161" y="908"/>
                    <a:pt x="2178" y="925"/>
                  </a:cubicBezTo>
                  <a:cubicBezTo>
                    <a:pt x="2201" y="948"/>
                    <a:pt x="2224" y="971"/>
                    <a:pt x="2244" y="998"/>
                  </a:cubicBezTo>
                  <a:cubicBezTo>
                    <a:pt x="2264" y="1018"/>
                    <a:pt x="2285" y="1041"/>
                    <a:pt x="2309" y="1061"/>
                  </a:cubicBezTo>
                  <a:cubicBezTo>
                    <a:pt x="2325" y="1081"/>
                    <a:pt x="2338" y="1098"/>
                    <a:pt x="2355" y="1115"/>
                  </a:cubicBezTo>
                  <a:cubicBezTo>
                    <a:pt x="2369" y="1128"/>
                    <a:pt x="2382" y="1141"/>
                    <a:pt x="2392" y="1155"/>
                  </a:cubicBezTo>
                  <a:lnTo>
                    <a:pt x="2382" y="1165"/>
                  </a:lnTo>
                  <a:cubicBezTo>
                    <a:pt x="2352" y="1181"/>
                    <a:pt x="2321" y="1201"/>
                    <a:pt x="2292" y="1222"/>
                  </a:cubicBezTo>
                  <a:cubicBezTo>
                    <a:pt x="2248" y="1252"/>
                    <a:pt x="2204" y="1286"/>
                    <a:pt x="2158" y="1322"/>
                  </a:cubicBezTo>
                  <a:cubicBezTo>
                    <a:pt x="2141" y="1332"/>
                    <a:pt x="2124" y="1346"/>
                    <a:pt x="2108" y="1359"/>
                  </a:cubicBezTo>
                  <a:cubicBezTo>
                    <a:pt x="2101" y="1366"/>
                    <a:pt x="2091" y="1372"/>
                    <a:pt x="2081" y="1379"/>
                  </a:cubicBezTo>
                  <a:cubicBezTo>
                    <a:pt x="2057" y="1393"/>
                    <a:pt x="2037" y="1409"/>
                    <a:pt x="2014" y="1426"/>
                  </a:cubicBezTo>
                  <a:cubicBezTo>
                    <a:pt x="1957" y="1466"/>
                    <a:pt x="1890" y="1513"/>
                    <a:pt x="1827" y="1563"/>
                  </a:cubicBezTo>
                  <a:cubicBezTo>
                    <a:pt x="1783" y="1600"/>
                    <a:pt x="1736" y="1637"/>
                    <a:pt x="1693" y="1677"/>
                  </a:cubicBezTo>
                  <a:cubicBezTo>
                    <a:pt x="1662" y="1703"/>
                    <a:pt x="1630" y="1734"/>
                    <a:pt x="1596" y="1760"/>
                  </a:cubicBezTo>
                  <a:lnTo>
                    <a:pt x="1593" y="1763"/>
                  </a:lnTo>
                  <a:lnTo>
                    <a:pt x="1589" y="1763"/>
                  </a:lnTo>
                  <a:cubicBezTo>
                    <a:pt x="1579" y="1750"/>
                    <a:pt x="1566" y="1740"/>
                    <a:pt x="1556" y="1727"/>
                  </a:cubicBezTo>
                  <a:cubicBezTo>
                    <a:pt x="1539" y="1710"/>
                    <a:pt x="1522" y="1694"/>
                    <a:pt x="1509" y="1673"/>
                  </a:cubicBezTo>
                  <a:cubicBezTo>
                    <a:pt x="1482" y="1633"/>
                    <a:pt x="1462" y="1593"/>
                    <a:pt x="1442" y="1553"/>
                  </a:cubicBezTo>
                  <a:lnTo>
                    <a:pt x="1432" y="1536"/>
                  </a:lnTo>
                  <a:cubicBezTo>
                    <a:pt x="1415" y="1506"/>
                    <a:pt x="1398" y="1473"/>
                    <a:pt x="1386" y="1436"/>
                  </a:cubicBezTo>
                  <a:cubicBezTo>
                    <a:pt x="1361" y="1359"/>
                    <a:pt x="1352" y="1279"/>
                    <a:pt x="1345" y="1205"/>
                  </a:cubicBezTo>
                  <a:cubicBezTo>
                    <a:pt x="1341" y="1175"/>
                    <a:pt x="1345" y="1145"/>
                    <a:pt x="1349" y="1115"/>
                  </a:cubicBezTo>
                  <a:cubicBezTo>
                    <a:pt x="1358" y="1058"/>
                    <a:pt x="1375" y="1008"/>
                    <a:pt x="1395" y="954"/>
                  </a:cubicBezTo>
                  <a:cubicBezTo>
                    <a:pt x="1426" y="897"/>
                    <a:pt x="1462" y="840"/>
                    <a:pt x="1509" y="780"/>
                  </a:cubicBezTo>
                  <a:cubicBezTo>
                    <a:pt x="1526" y="760"/>
                    <a:pt x="1546" y="740"/>
                    <a:pt x="1566" y="720"/>
                  </a:cubicBezTo>
                  <a:cubicBezTo>
                    <a:pt x="1576" y="713"/>
                    <a:pt x="1589" y="707"/>
                    <a:pt x="1599" y="704"/>
                  </a:cubicBezTo>
                  <a:cubicBezTo>
                    <a:pt x="1622" y="697"/>
                    <a:pt x="1646" y="690"/>
                    <a:pt x="1673" y="687"/>
                  </a:cubicBezTo>
                  <a:close/>
                  <a:moveTo>
                    <a:pt x="4449" y="1"/>
                  </a:moveTo>
                  <a:cubicBezTo>
                    <a:pt x="4420" y="1"/>
                    <a:pt x="4390" y="4"/>
                    <a:pt x="4362" y="11"/>
                  </a:cubicBezTo>
                  <a:cubicBezTo>
                    <a:pt x="4311" y="22"/>
                    <a:pt x="4265" y="42"/>
                    <a:pt x="4225" y="71"/>
                  </a:cubicBezTo>
                  <a:cubicBezTo>
                    <a:pt x="4208" y="82"/>
                    <a:pt x="4195" y="95"/>
                    <a:pt x="4178" y="108"/>
                  </a:cubicBezTo>
                  <a:cubicBezTo>
                    <a:pt x="4158" y="128"/>
                    <a:pt x="4141" y="148"/>
                    <a:pt x="4124" y="172"/>
                  </a:cubicBezTo>
                  <a:cubicBezTo>
                    <a:pt x="4084" y="175"/>
                    <a:pt x="4050" y="178"/>
                    <a:pt x="4014" y="189"/>
                  </a:cubicBezTo>
                  <a:cubicBezTo>
                    <a:pt x="3954" y="205"/>
                    <a:pt x="3890" y="229"/>
                    <a:pt x="3826" y="266"/>
                  </a:cubicBezTo>
                  <a:cubicBezTo>
                    <a:pt x="3777" y="295"/>
                    <a:pt x="3723" y="326"/>
                    <a:pt x="3669" y="359"/>
                  </a:cubicBezTo>
                  <a:cubicBezTo>
                    <a:pt x="3646" y="372"/>
                    <a:pt x="3623" y="389"/>
                    <a:pt x="3596" y="406"/>
                  </a:cubicBezTo>
                  <a:cubicBezTo>
                    <a:pt x="3553" y="439"/>
                    <a:pt x="3505" y="473"/>
                    <a:pt x="3462" y="506"/>
                  </a:cubicBezTo>
                  <a:lnTo>
                    <a:pt x="3425" y="536"/>
                  </a:lnTo>
                  <a:cubicBezTo>
                    <a:pt x="3335" y="596"/>
                    <a:pt x="3241" y="653"/>
                    <a:pt x="3158" y="707"/>
                  </a:cubicBezTo>
                  <a:cubicBezTo>
                    <a:pt x="3098" y="744"/>
                    <a:pt x="3034" y="777"/>
                    <a:pt x="2974" y="811"/>
                  </a:cubicBezTo>
                  <a:cubicBezTo>
                    <a:pt x="2931" y="834"/>
                    <a:pt x="2887" y="857"/>
                    <a:pt x="2843" y="880"/>
                  </a:cubicBezTo>
                  <a:cubicBezTo>
                    <a:pt x="2793" y="911"/>
                    <a:pt x="2743" y="945"/>
                    <a:pt x="2693" y="974"/>
                  </a:cubicBezTo>
                  <a:cubicBezTo>
                    <a:pt x="2676" y="951"/>
                    <a:pt x="2656" y="931"/>
                    <a:pt x="2636" y="908"/>
                  </a:cubicBezTo>
                  <a:lnTo>
                    <a:pt x="2610" y="874"/>
                  </a:lnTo>
                  <a:cubicBezTo>
                    <a:pt x="2596" y="860"/>
                    <a:pt x="2582" y="844"/>
                    <a:pt x="2569" y="831"/>
                  </a:cubicBezTo>
                  <a:cubicBezTo>
                    <a:pt x="2545" y="804"/>
                    <a:pt x="2522" y="777"/>
                    <a:pt x="2502" y="747"/>
                  </a:cubicBezTo>
                  <a:cubicBezTo>
                    <a:pt x="2489" y="730"/>
                    <a:pt x="2472" y="710"/>
                    <a:pt x="2459" y="693"/>
                  </a:cubicBezTo>
                  <a:cubicBezTo>
                    <a:pt x="2439" y="664"/>
                    <a:pt x="2419" y="636"/>
                    <a:pt x="2399" y="610"/>
                  </a:cubicBezTo>
                  <a:cubicBezTo>
                    <a:pt x="2358" y="553"/>
                    <a:pt x="2325" y="513"/>
                    <a:pt x="2292" y="476"/>
                  </a:cubicBezTo>
                  <a:cubicBezTo>
                    <a:pt x="2188" y="363"/>
                    <a:pt x="2074" y="289"/>
                    <a:pt x="1957" y="255"/>
                  </a:cubicBezTo>
                  <a:cubicBezTo>
                    <a:pt x="1859" y="230"/>
                    <a:pt x="1759" y="217"/>
                    <a:pt x="1656" y="217"/>
                  </a:cubicBezTo>
                  <a:cubicBezTo>
                    <a:pt x="1636" y="217"/>
                    <a:pt x="1616" y="217"/>
                    <a:pt x="1596" y="218"/>
                  </a:cubicBezTo>
                  <a:cubicBezTo>
                    <a:pt x="1552" y="222"/>
                    <a:pt x="1509" y="222"/>
                    <a:pt x="1469" y="232"/>
                  </a:cubicBezTo>
                  <a:cubicBezTo>
                    <a:pt x="1429" y="242"/>
                    <a:pt x="1386" y="262"/>
                    <a:pt x="1345" y="282"/>
                  </a:cubicBezTo>
                  <a:cubicBezTo>
                    <a:pt x="1332" y="292"/>
                    <a:pt x="1318" y="298"/>
                    <a:pt x="1305" y="309"/>
                  </a:cubicBezTo>
                  <a:cubicBezTo>
                    <a:pt x="1285" y="323"/>
                    <a:pt x="1265" y="339"/>
                    <a:pt x="1245" y="359"/>
                  </a:cubicBezTo>
                  <a:cubicBezTo>
                    <a:pt x="1211" y="389"/>
                    <a:pt x="1181" y="426"/>
                    <a:pt x="1154" y="459"/>
                  </a:cubicBezTo>
                  <a:lnTo>
                    <a:pt x="1138" y="483"/>
                  </a:lnTo>
                  <a:lnTo>
                    <a:pt x="1125" y="503"/>
                  </a:lnTo>
                  <a:cubicBezTo>
                    <a:pt x="1091" y="539"/>
                    <a:pt x="1060" y="579"/>
                    <a:pt x="1034" y="624"/>
                  </a:cubicBezTo>
                  <a:cubicBezTo>
                    <a:pt x="1000" y="673"/>
                    <a:pt x="971" y="734"/>
                    <a:pt x="934" y="814"/>
                  </a:cubicBezTo>
                  <a:cubicBezTo>
                    <a:pt x="880" y="941"/>
                    <a:pt x="853" y="1058"/>
                    <a:pt x="850" y="1169"/>
                  </a:cubicBezTo>
                  <a:cubicBezTo>
                    <a:pt x="850" y="1229"/>
                    <a:pt x="857" y="1286"/>
                    <a:pt x="864" y="1342"/>
                  </a:cubicBezTo>
                  <a:lnTo>
                    <a:pt x="867" y="1376"/>
                  </a:lnTo>
                  <a:cubicBezTo>
                    <a:pt x="873" y="1429"/>
                    <a:pt x="877" y="1476"/>
                    <a:pt x="890" y="1519"/>
                  </a:cubicBezTo>
                  <a:cubicBezTo>
                    <a:pt x="914" y="1623"/>
                    <a:pt x="967" y="1723"/>
                    <a:pt x="1017" y="1817"/>
                  </a:cubicBezTo>
                  <a:lnTo>
                    <a:pt x="1034" y="1851"/>
                  </a:lnTo>
                  <a:cubicBezTo>
                    <a:pt x="1068" y="1917"/>
                    <a:pt x="1114" y="1978"/>
                    <a:pt x="1148" y="2024"/>
                  </a:cubicBezTo>
                  <a:lnTo>
                    <a:pt x="1138" y="2038"/>
                  </a:lnTo>
                  <a:cubicBezTo>
                    <a:pt x="1125" y="2051"/>
                    <a:pt x="1111" y="2068"/>
                    <a:pt x="1101" y="2084"/>
                  </a:cubicBezTo>
                  <a:cubicBezTo>
                    <a:pt x="1081" y="2108"/>
                    <a:pt x="1064" y="2129"/>
                    <a:pt x="1048" y="2152"/>
                  </a:cubicBezTo>
                  <a:lnTo>
                    <a:pt x="1031" y="2175"/>
                  </a:lnTo>
                  <a:lnTo>
                    <a:pt x="1020" y="2185"/>
                  </a:lnTo>
                  <a:cubicBezTo>
                    <a:pt x="1000" y="2209"/>
                    <a:pt x="980" y="2232"/>
                    <a:pt x="964" y="2252"/>
                  </a:cubicBezTo>
                  <a:cubicBezTo>
                    <a:pt x="920" y="2302"/>
                    <a:pt x="877" y="2356"/>
                    <a:pt x="837" y="2405"/>
                  </a:cubicBezTo>
                  <a:cubicBezTo>
                    <a:pt x="816" y="2433"/>
                    <a:pt x="796" y="2459"/>
                    <a:pt x="776" y="2486"/>
                  </a:cubicBezTo>
                  <a:cubicBezTo>
                    <a:pt x="747" y="2523"/>
                    <a:pt x="719" y="2560"/>
                    <a:pt x="693" y="2593"/>
                  </a:cubicBezTo>
                  <a:cubicBezTo>
                    <a:pt x="659" y="2633"/>
                    <a:pt x="626" y="2670"/>
                    <a:pt x="596" y="2703"/>
                  </a:cubicBezTo>
                  <a:cubicBezTo>
                    <a:pt x="549" y="2754"/>
                    <a:pt x="499" y="2814"/>
                    <a:pt x="442" y="2887"/>
                  </a:cubicBezTo>
                  <a:cubicBezTo>
                    <a:pt x="415" y="2921"/>
                    <a:pt x="389" y="2961"/>
                    <a:pt x="362" y="2998"/>
                  </a:cubicBezTo>
                  <a:lnTo>
                    <a:pt x="345" y="3024"/>
                  </a:lnTo>
                  <a:cubicBezTo>
                    <a:pt x="318" y="3064"/>
                    <a:pt x="288" y="3105"/>
                    <a:pt x="258" y="3142"/>
                  </a:cubicBezTo>
                  <a:lnTo>
                    <a:pt x="255" y="3148"/>
                  </a:lnTo>
                  <a:cubicBezTo>
                    <a:pt x="228" y="3182"/>
                    <a:pt x="202" y="3222"/>
                    <a:pt x="174" y="3262"/>
                  </a:cubicBezTo>
                  <a:cubicBezTo>
                    <a:pt x="151" y="3296"/>
                    <a:pt x="134" y="3336"/>
                    <a:pt x="117" y="3376"/>
                  </a:cubicBezTo>
                  <a:lnTo>
                    <a:pt x="111" y="3389"/>
                  </a:lnTo>
                  <a:cubicBezTo>
                    <a:pt x="91" y="3433"/>
                    <a:pt x="71" y="3476"/>
                    <a:pt x="48" y="3529"/>
                  </a:cubicBezTo>
                  <a:cubicBezTo>
                    <a:pt x="37" y="3556"/>
                    <a:pt x="27" y="3577"/>
                    <a:pt x="24" y="3600"/>
                  </a:cubicBezTo>
                  <a:cubicBezTo>
                    <a:pt x="7" y="3674"/>
                    <a:pt x="1" y="3737"/>
                    <a:pt x="1" y="3794"/>
                  </a:cubicBezTo>
                  <a:cubicBezTo>
                    <a:pt x="4" y="3824"/>
                    <a:pt x="7" y="3854"/>
                    <a:pt x="11" y="3884"/>
                  </a:cubicBezTo>
                  <a:lnTo>
                    <a:pt x="11" y="3881"/>
                  </a:lnTo>
                  <a:cubicBezTo>
                    <a:pt x="14" y="3921"/>
                    <a:pt x="21" y="3958"/>
                    <a:pt x="31" y="3995"/>
                  </a:cubicBezTo>
                  <a:cubicBezTo>
                    <a:pt x="44" y="4045"/>
                    <a:pt x="57" y="4095"/>
                    <a:pt x="71" y="4138"/>
                  </a:cubicBezTo>
                  <a:cubicBezTo>
                    <a:pt x="88" y="4195"/>
                    <a:pt x="104" y="4248"/>
                    <a:pt x="125" y="4302"/>
                  </a:cubicBezTo>
                  <a:cubicBezTo>
                    <a:pt x="137" y="4342"/>
                    <a:pt x="151" y="4382"/>
                    <a:pt x="161" y="4423"/>
                  </a:cubicBezTo>
                  <a:cubicBezTo>
                    <a:pt x="194" y="4533"/>
                    <a:pt x="238" y="4657"/>
                    <a:pt x="298" y="4770"/>
                  </a:cubicBezTo>
                  <a:cubicBezTo>
                    <a:pt x="358" y="4887"/>
                    <a:pt x="429" y="4998"/>
                    <a:pt x="512" y="5108"/>
                  </a:cubicBezTo>
                  <a:cubicBezTo>
                    <a:pt x="569" y="5182"/>
                    <a:pt x="616" y="5245"/>
                    <a:pt x="659" y="5305"/>
                  </a:cubicBezTo>
                  <a:cubicBezTo>
                    <a:pt x="710" y="5379"/>
                    <a:pt x="759" y="5446"/>
                    <a:pt x="807" y="5509"/>
                  </a:cubicBezTo>
                  <a:cubicBezTo>
                    <a:pt x="880" y="5616"/>
                    <a:pt x="944" y="5720"/>
                    <a:pt x="991" y="5801"/>
                  </a:cubicBezTo>
                  <a:cubicBezTo>
                    <a:pt x="1007" y="5827"/>
                    <a:pt x="1020" y="5854"/>
                    <a:pt x="1037" y="5877"/>
                  </a:cubicBezTo>
                  <a:cubicBezTo>
                    <a:pt x="1081" y="5954"/>
                    <a:pt x="1128" y="6031"/>
                    <a:pt x="1171" y="6108"/>
                  </a:cubicBezTo>
                  <a:cubicBezTo>
                    <a:pt x="1241" y="6235"/>
                    <a:pt x="1308" y="6369"/>
                    <a:pt x="1375" y="6496"/>
                  </a:cubicBezTo>
                  <a:cubicBezTo>
                    <a:pt x="1418" y="6583"/>
                    <a:pt x="1466" y="6670"/>
                    <a:pt x="1512" y="6757"/>
                  </a:cubicBezTo>
                  <a:cubicBezTo>
                    <a:pt x="1549" y="6831"/>
                    <a:pt x="1593" y="6904"/>
                    <a:pt x="1633" y="6974"/>
                  </a:cubicBezTo>
                  <a:cubicBezTo>
                    <a:pt x="1650" y="7005"/>
                    <a:pt x="1670" y="7034"/>
                    <a:pt x="1687" y="7068"/>
                  </a:cubicBezTo>
                  <a:cubicBezTo>
                    <a:pt x="1710" y="7108"/>
                    <a:pt x="1733" y="7148"/>
                    <a:pt x="1756" y="7189"/>
                  </a:cubicBezTo>
                  <a:cubicBezTo>
                    <a:pt x="1790" y="7246"/>
                    <a:pt x="1823" y="7302"/>
                    <a:pt x="1857" y="7362"/>
                  </a:cubicBezTo>
                  <a:cubicBezTo>
                    <a:pt x="1880" y="7402"/>
                    <a:pt x="1900" y="7446"/>
                    <a:pt x="1923" y="7486"/>
                  </a:cubicBezTo>
                  <a:cubicBezTo>
                    <a:pt x="1954" y="7550"/>
                    <a:pt x="1988" y="7613"/>
                    <a:pt x="2020" y="7673"/>
                  </a:cubicBezTo>
                  <a:cubicBezTo>
                    <a:pt x="2081" y="7777"/>
                    <a:pt x="2138" y="7880"/>
                    <a:pt x="2191" y="7984"/>
                  </a:cubicBezTo>
                  <a:lnTo>
                    <a:pt x="2201" y="8001"/>
                  </a:lnTo>
                  <a:cubicBezTo>
                    <a:pt x="2228" y="8055"/>
                    <a:pt x="2258" y="8104"/>
                    <a:pt x="2285" y="8155"/>
                  </a:cubicBezTo>
                  <a:cubicBezTo>
                    <a:pt x="2315" y="8209"/>
                    <a:pt x="2345" y="8265"/>
                    <a:pt x="2375" y="8319"/>
                  </a:cubicBezTo>
                  <a:cubicBezTo>
                    <a:pt x="2429" y="8422"/>
                    <a:pt x="2492" y="8523"/>
                    <a:pt x="2556" y="8626"/>
                  </a:cubicBezTo>
                  <a:cubicBezTo>
                    <a:pt x="2630" y="8747"/>
                    <a:pt x="2706" y="8871"/>
                    <a:pt x="2780" y="8991"/>
                  </a:cubicBezTo>
                  <a:cubicBezTo>
                    <a:pt x="2826" y="9072"/>
                    <a:pt x="2877" y="9152"/>
                    <a:pt x="2923" y="9232"/>
                  </a:cubicBezTo>
                  <a:cubicBezTo>
                    <a:pt x="2980" y="9319"/>
                    <a:pt x="3041" y="9413"/>
                    <a:pt x="3118" y="9533"/>
                  </a:cubicBezTo>
                  <a:cubicBezTo>
                    <a:pt x="3167" y="9603"/>
                    <a:pt x="3215" y="9674"/>
                    <a:pt x="3265" y="9737"/>
                  </a:cubicBezTo>
                  <a:cubicBezTo>
                    <a:pt x="3278" y="9754"/>
                    <a:pt x="3292" y="9774"/>
                    <a:pt x="3312" y="9797"/>
                  </a:cubicBezTo>
                  <a:cubicBezTo>
                    <a:pt x="3372" y="9864"/>
                    <a:pt x="3448" y="9914"/>
                    <a:pt x="3549" y="9955"/>
                  </a:cubicBezTo>
                  <a:cubicBezTo>
                    <a:pt x="3623" y="9981"/>
                    <a:pt x="3706" y="9995"/>
                    <a:pt x="3780" y="10004"/>
                  </a:cubicBezTo>
                  <a:cubicBezTo>
                    <a:pt x="3792" y="10006"/>
                    <a:pt x="3804" y="10007"/>
                    <a:pt x="3817" y="10007"/>
                  </a:cubicBezTo>
                  <a:cubicBezTo>
                    <a:pt x="3831" y="10007"/>
                    <a:pt x="3845" y="10006"/>
                    <a:pt x="3860" y="10004"/>
                  </a:cubicBezTo>
                  <a:cubicBezTo>
                    <a:pt x="3920" y="10001"/>
                    <a:pt x="3974" y="9998"/>
                    <a:pt x="4027" y="9984"/>
                  </a:cubicBezTo>
                  <a:cubicBezTo>
                    <a:pt x="4171" y="9951"/>
                    <a:pt x="4305" y="9884"/>
                    <a:pt x="4422" y="9820"/>
                  </a:cubicBezTo>
                  <a:cubicBezTo>
                    <a:pt x="4439" y="9810"/>
                    <a:pt x="4456" y="9800"/>
                    <a:pt x="4476" y="9790"/>
                  </a:cubicBezTo>
                  <a:cubicBezTo>
                    <a:pt x="4505" y="9774"/>
                    <a:pt x="4539" y="9757"/>
                    <a:pt x="4572" y="9740"/>
                  </a:cubicBezTo>
                  <a:cubicBezTo>
                    <a:pt x="4626" y="9714"/>
                    <a:pt x="4680" y="9686"/>
                    <a:pt x="4733" y="9660"/>
                  </a:cubicBezTo>
                  <a:cubicBezTo>
                    <a:pt x="4793" y="9629"/>
                    <a:pt x="4857" y="9603"/>
                    <a:pt x="4920" y="9576"/>
                  </a:cubicBezTo>
                  <a:cubicBezTo>
                    <a:pt x="4964" y="9556"/>
                    <a:pt x="5004" y="9536"/>
                    <a:pt x="5047" y="9516"/>
                  </a:cubicBezTo>
                  <a:cubicBezTo>
                    <a:pt x="5144" y="9473"/>
                    <a:pt x="5248" y="9422"/>
                    <a:pt x="5342" y="9362"/>
                  </a:cubicBezTo>
                  <a:lnTo>
                    <a:pt x="5385" y="9332"/>
                  </a:lnTo>
                  <a:cubicBezTo>
                    <a:pt x="5465" y="9279"/>
                    <a:pt x="5552" y="9222"/>
                    <a:pt x="5636" y="9168"/>
                  </a:cubicBezTo>
                  <a:lnTo>
                    <a:pt x="5723" y="9115"/>
                  </a:lnTo>
                  <a:cubicBezTo>
                    <a:pt x="5766" y="9088"/>
                    <a:pt x="5810" y="9061"/>
                    <a:pt x="5853" y="9035"/>
                  </a:cubicBezTo>
                  <a:cubicBezTo>
                    <a:pt x="5907" y="9004"/>
                    <a:pt x="5957" y="8967"/>
                    <a:pt x="6004" y="8934"/>
                  </a:cubicBezTo>
                  <a:cubicBezTo>
                    <a:pt x="6021" y="8924"/>
                    <a:pt x="6037" y="8911"/>
                    <a:pt x="6051" y="8901"/>
                  </a:cubicBezTo>
                  <a:cubicBezTo>
                    <a:pt x="6088" y="8877"/>
                    <a:pt x="6121" y="8854"/>
                    <a:pt x="6157" y="8834"/>
                  </a:cubicBezTo>
                  <a:cubicBezTo>
                    <a:pt x="6191" y="8814"/>
                    <a:pt x="6228" y="8791"/>
                    <a:pt x="6262" y="8771"/>
                  </a:cubicBezTo>
                  <a:cubicBezTo>
                    <a:pt x="6275" y="8757"/>
                    <a:pt x="6291" y="8747"/>
                    <a:pt x="6305" y="8737"/>
                  </a:cubicBezTo>
                  <a:cubicBezTo>
                    <a:pt x="6372" y="8694"/>
                    <a:pt x="6435" y="8646"/>
                    <a:pt x="6495" y="8600"/>
                  </a:cubicBezTo>
                  <a:cubicBezTo>
                    <a:pt x="6566" y="8553"/>
                    <a:pt x="6643" y="8499"/>
                    <a:pt x="6713" y="8439"/>
                  </a:cubicBezTo>
                  <a:cubicBezTo>
                    <a:pt x="6770" y="8393"/>
                    <a:pt x="6833" y="8342"/>
                    <a:pt x="6900" y="8292"/>
                  </a:cubicBezTo>
                  <a:lnTo>
                    <a:pt x="6900" y="8295"/>
                  </a:lnTo>
                  <a:lnTo>
                    <a:pt x="6907" y="8289"/>
                  </a:lnTo>
                  <a:lnTo>
                    <a:pt x="6944" y="8262"/>
                  </a:lnTo>
                  <a:cubicBezTo>
                    <a:pt x="7024" y="8205"/>
                    <a:pt x="7111" y="8145"/>
                    <a:pt x="7228" y="8071"/>
                  </a:cubicBezTo>
                  <a:cubicBezTo>
                    <a:pt x="7261" y="8048"/>
                    <a:pt x="7308" y="8014"/>
                    <a:pt x="7352" y="7984"/>
                  </a:cubicBezTo>
                  <a:cubicBezTo>
                    <a:pt x="7438" y="7924"/>
                    <a:pt x="7506" y="7874"/>
                    <a:pt x="7566" y="7820"/>
                  </a:cubicBezTo>
                  <a:cubicBezTo>
                    <a:pt x="7589" y="7800"/>
                    <a:pt x="7613" y="7780"/>
                    <a:pt x="7636" y="7760"/>
                  </a:cubicBezTo>
                  <a:cubicBezTo>
                    <a:pt x="7653" y="7743"/>
                    <a:pt x="7670" y="7727"/>
                    <a:pt x="7690" y="7710"/>
                  </a:cubicBezTo>
                  <a:cubicBezTo>
                    <a:pt x="7723" y="7680"/>
                    <a:pt x="7759" y="7650"/>
                    <a:pt x="7796" y="7620"/>
                  </a:cubicBezTo>
                  <a:lnTo>
                    <a:pt x="7816" y="7603"/>
                  </a:lnTo>
                  <a:cubicBezTo>
                    <a:pt x="7907" y="7530"/>
                    <a:pt x="7997" y="7453"/>
                    <a:pt x="8074" y="7386"/>
                  </a:cubicBezTo>
                  <a:cubicBezTo>
                    <a:pt x="8114" y="7349"/>
                    <a:pt x="8158" y="7309"/>
                    <a:pt x="8198" y="7269"/>
                  </a:cubicBezTo>
                  <a:cubicBezTo>
                    <a:pt x="8244" y="7225"/>
                    <a:pt x="8284" y="7172"/>
                    <a:pt x="8325" y="7121"/>
                  </a:cubicBezTo>
                  <a:lnTo>
                    <a:pt x="8349" y="7091"/>
                  </a:lnTo>
                  <a:cubicBezTo>
                    <a:pt x="8425" y="7001"/>
                    <a:pt x="8492" y="6900"/>
                    <a:pt x="8542" y="6827"/>
                  </a:cubicBezTo>
                  <a:cubicBezTo>
                    <a:pt x="8593" y="6753"/>
                    <a:pt x="8626" y="6693"/>
                    <a:pt x="8653" y="6627"/>
                  </a:cubicBezTo>
                  <a:cubicBezTo>
                    <a:pt x="8666" y="6596"/>
                    <a:pt x="8673" y="6570"/>
                    <a:pt x="8676" y="6546"/>
                  </a:cubicBezTo>
                  <a:cubicBezTo>
                    <a:pt x="8686" y="6499"/>
                    <a:pt x="8696" y="6449"/>
                    <a:pt x="8703" y="6392"/>
                  </a:cubicBezTo>
                  <a:lnTo>
                    <a:pt x="8703" y="6383"/>
                  </a:lnTo>
                  <a:cubicBezTo>
                    <a:pt x="8703" y="6372"/>
                    <a:pt x="8706" y="6363"/>
                    <a:pt x="8706" y="6352"/>
                  </a:cubicBezTo>
                  <a:cubicBezTo>
                    <a:pt x="8710" y="6312"/>
                    <a:pt x="8706" y="6272"/>
                    <a:pt x="8699" y="6222"/>
                  </a:cubicBezTo>
                  <a:cubicBezTo>
                    <a:pt x="8696" y="6192"/>
                    <a:pt x="8686" y="6158"/>
                    <a:pt x="8673" y="6128"/>
                  </a:cubicBezTo>
                  <a:cubicBezTo>
                    <a:pt x="8673" y="6122"/>
                    <a:pt x="8670" y="6111"/>
                    <a:pt x="8666" y="6105"/>
                  </a:cubicBezTo>
                  <a:cubicBezTo>
                    <a:pt x="8642" y="6031"/>
                    <a:pt x="8616" y="5954"/>
                    <a:pt x="8585" y="5877"/>
                  </a:cubicBezTo>
                  <a:cubicBezTo>
                    <a:pt x="8502" y="5680"/>
                    <a:pt x="8395" y="5469"/>
                    <a:pt x="8272" y="5255"/>
                  </a:cubicBezTo>
                  <a:cubicBezTo>
                    <a:pt x="8158" y="5054"/>
                    <a:pt x="8020" y="4864"/>
                    <a:pt x="7887" y="4680"/>
                  </a:cubicBezTo>
                  <a:lnTo>
                    <a:pt x="7863" y="4643"/>
                  </a:lnTo>
                  <a:cubicBezTo>
                    <a:pt x="7810" y="4569"/>
                    <a:pt x="7756" y="4492"/>
                    <a:pt x="7696" y="4419"/>
                  </a:cubicBezTo>
                  <a:cubicBezTo>
                    <a:pt x="7656" y="4366"/>
                    <a:pt x="7613" y="4309"/>
                    <a:pt x="7562" y="4239"/>
                  </a:cubicBezTo>
                  <a:lnTo>
                    <a:pt x="7556" y="4228"/>
                  </a:lnTo>
                  <a:cubicBezTo>
                    <a:pt x="7566" y="4191"/>
                    <a:pt x="7576" y="4151"/>
                    <a:pt x="7576" y="4111"/>
                  </a:cubicBezTo>
                  <a:cubicBezTo>
                    <a:pt x="7579" y="4031"/>
                    <a:pt x="7562" y="3955"/>
                    <a:pt x="7526" y="3884"/>
                  </a:cubicBezTo>
                  <a:cubicBezTo>
                    <a:pt x="7509" y="3844"/>
                    <a:pt x="7486" y="3807"/>
                    <a:pt x="7462" y="3770"/>
                  </a:cubicBezTo>
                  <a:cubicBezTo>
                    <a:pt x="7452" y="3757"/>
                    <a:pt x="7442" y="3744"/>
                    <a:pt x="7435" y="3730"/>
                  </a:cubicBezTo>
                  <a:lnTo>
                    <a:pt x="7432" y="3720"/>
                  </a:lnTo>
                  <a:cubicBezTo>
                    <a:pt x="7401" y="3674"/>
                    <a:pt x="7372" y="3626"/>
                    <a:pt x="7341" y="3580"/>
                  </a:cubicBezTo>
                  <a:cubicBezTo>
                    <a:pt x="7261" y="3456"/>
                    <a:pt x="7171" y="3336"/>
                    <a:pt x="7084" y="3219"/>
                  </a:cubicBezTo>
                  <a:lnTo>
                    <a:pt x="7068" y="3198"/>
                  </a:lnTo>
                  <a:cubicBezTo>
                    <a:pt x="6967" y="3068"/>
                    <a:pt x="6867" y="2934"/>
                    <a:pt x="6770" y="2807"/>
                  </a:cubicBezTo>
                  <a:cubicBezTo>
                    <a:pt x="6719" y="2747"/>
                    <a:pt x="6673" y="2683"/>
                    <a:pt x="6623" y="2620"/>
                  </a:cubicBezTo>
                  <a:cubicBezTo>
                    <a:pt x="6549" y="2523"/>
                    <a:pt x="6466" y="2413"/>
                    <a:pt x="6382" y="2299"/>
                  </a:cubicBezTo>
                  <a:lnTo>
                    <a:pt x="6375" y="2292"/>
                  </a:lnTo>
                  <a:cubicBezTo>
                    <a:pt x="6325" y="2215"/>
                    <a:pt x="6271" y="2141"/>
                    <a:pt x="6218" y="2064"/>
                  </a:cubicBezTo>
                  <a:cubicBezTo>
                    <a:pt x="6134" y="1938"/>
                    <a:pt x="6044" y="1800"/>
                    <a:pt x="5947" y="1673"/>
                  </a:cubicBezTo>
                  <a:cubicBezTo>
                    <a:pt x="5823" y="1502"/>
                    <a:pt x="5660" y="1282"/>
                    <a:pt x="5472" y="1075"/>
                  </a:cubicBezTo>
                  <a:cubicBezTo>
                    <a:pt x="5365" y="954"/>
                    <a:pt x="5268" y="840"/>
                    <a:pt x="5174" y="730"/>
                  </a:cubicBezTo>
                  <a:cubicBezTo>
                    <a:pt x="5094" y="630"/>
                    <a:pt x="5021" y="530"/>
                    <a:pt x="4944" y="429"/>
                  </a:cubicBezTo>
                  <a:cubicBezTo>
                    <a:pt x="4930" y="409"/>
                    <a:pt x="4917" y="392"/>
                    <a:pt x="4907" y="372"/>
                  </a:cubicBezTo>
                  <a:lnTo>
                    <a:pt x="4857" y="298"/>
                  </a:lnTo>
                  <a:cubicBezTo>
                    <a:pt x="4847" y="286"/>
                    <a:pt x="4840" y="272"/>
                    <a:pt x="4830" y="262"/>
                  </a:cubicBezTo>
                  <a:cubicBezTo>
                    <a:pt x="4783" y="185"/>
                    <a:pt x="4729" y="108"/>
                    <a:pt x="4649" y="58"/>
                  </a:cubicBezTo>
                  <a:cubicBezTo>
                    <a:pt x="4588" y="20"/>
                    <a:pt x="4518" y="1"/>
                    <a:pt x="44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23"/>
            <p:cNvSpPr/>
            <p:nvPr/>
          </p:nvSpPr>
          <p:spPr>
            <a:xfrm>
              <a:off x="1166283" y="4252653"/>
              <a:ext cx="126703" cy="147835"/>
            </a:xfrm>
            <a:custGeom>
              <a:avLst/>
              <a:gdLst/>
              <a:ahLst/>
              <a:cxnLst/>
              <a:rect l="l" t="t" r="r" b="b"/>
              <a:pathLst>
                <a:path w="1219" h="1423" extrusionOk="0">
                  <a:moveTo>
                    <a:pt x="122" y="0"/>
                  </a:moveTo>
                  <a:cubicBezTo>
                    <a:pt x="112" y="0"/>
                    <a:pt x="103" y="1"/>
                    <a:pt x="94" y="4"/>
                  </a:cubicBezTo>
                  <a:cubicBezTo>
                    <a:pt x="81" y="7"/>
                    <a:pt x="68" y="10"/>
                    <a:pt x="54" y="20"/>
                  </a:cubicBezTo>
                  <a:cubicBezTo>
                    <a:pt x="41" y="30"/>
                    <a:pt x="31" y="40"/>
                    <a:pt x="24" y="53"/>
                  </a:cubicBezTo>
                  <a:cubicBezTo>
                    <a:pt x="11" y="77"/>
                    <a:pt x="0" y="110"/>
                    <a:pt x="11" y="137"/>
                  </a:cubicBezTo>
                  <a:cubicBezTo>
                    <a:pt x="48" y="265"/>
                    <a:pt x="88" y="391"/>
                    <a:pt x="135" y="518"/>
                  </a:cubicBezTo>
                  <a:lnTo>
                    <a:pt x="128" y="501"/>
                  </a:lnTo>
                  <a:lnTo>
                    <a:pt x="128" y="501"/>
                  </a:lnTo>
                  <a:cubicBezTo>
                    <a:pt x="131" y="514"/>
                    <a:pt x="134" y="525"/>
                    <a:pt x="140" y="534"/>
                  </a:cubicBezTo>
                  <a:lnTo>
                    <a:pt x="140" y="534"/>
                  </a:lnTo>
                  <a:cubicBezTo>
                    <a:pt x="155" y="575"/>
                    <a:pt x="171" y="614"/>
                    <a:pt x="191" y="655"/>
                  </a:cubicBezTo>
                  <a:cubicBezTo>
                    <a:pt x="212" y="699"/>
                    <a:pt x="235" y="742"/>
                    <a:pt x="258" y="786"/>
                  </a:cubicBezTo>
                  <a:cubicBezTo>
                    <a:pt x="312" y="879"/>
                    <a:pt x="375" y="970"/>
                    <a:pt x="449" y="1050"/>
                  </a:cubicBezTo>
                  <a:cubicBezTo>
                    <a:pt x="519" y="1131"/>
                    <a:pt x="602" y="1191"/>
                    <a:pt x="693" y="1244"/>
                  </a:cubicBezTo>
                  <a:cubicBezTo>
                    <a:pt x="733" y="1271"/>
                    <a:pt x="773" y="1294"/>
                    <a:pt x="814" y="1318"/>
                  </a:cubicBezTo>
                  <a:cubicBezTo>
                    <a:pt x="863" y="1344"/>
                    <a:pt x="911" y="1371"/>
                    <a:pt x="960" y="1395"/>
                  </a:cubicBezTo>
                  <a:lnTo>
                    <a:pt x="967" y="1398"/>
                  </a:lnTo>
                  <a:cubicBezTo>
                    <a:pt x="981" y="1404"/>
                    <a:pt x="994" y="1412"/>
                    <a:pt x="1004" y="1415"/>
                  </a:cubicBezTo>
                  <a:cubicBezTo>
                    <a:pt x="1019" y="1420"/>
                    <a:pt x="1035" y="1422"/>
                    <a:pt x="1050" y="1422"/>
                  </a:cubicBezTo>
                  <a:cubicBezTo>
                    <a:pt x="1063" y="1422"/>
                    <a:pt x="1075" y="1421"/>
                    <a:pt x="1087" y="1418"/>
                  </a:cubicBezTo>
                  <a:cubicBezTo>
                    <a:pt x="1127" y="1412"/>
                    <a:pt x="1168" y="1384"/>
                    <a:pt x="1188" y="1348"/>
                  </a:cubicBezTo>
                  <a:cubicBezTo>
                    <a:pt x="1212" y="1311"/>
                    <a:pt x="1218" y="1268"/>
                    <a:pt x="1208" y="1228"/>
                  </a:cubicBezTo>
                  <a:cubicBezTo>
                    <a:pt x="1201" y="1188"/>
                    <a:pt x="1175" y="1140"/>
                    <a:pt x="1138" y="1123"/>
                  </a:cubicBezTo>
                  <a:cubicBezTo>
                    <a:pt x="1121" y="1117"/>
                    <a:pt x="1104" y="1111"/>
                    <a:pt x="1087" y="1100"/>
                  </a:cubicBezTo>
                  <a:cubicBezTo>
                    <a:pt x="1024" y="1070"/>
                    <a:pt x="964" y="1037"/>
                    <a:pt x="900" y="1003"/>
                  </a:cubicBezTo>
                  <a:cubicBezTo>
                    <a:pt x="850" y="973"/>
                    <a:pt x="797" y="943"/>
                    <a:pt x="750" y="910"/>
                  </a:cubicBezTo>
                  <a:cubicBezTo>
                    <a:pt x="696" y="863"/>
                    <a:pt x="650" y="810"/>
                    <a:pt x="602" y="753"/>
                  </a:cubicBezTo>
                  <a:cubicBezTo>
                    <a:pt x="553" y="696"/>
                    <a:pt x="505" y="632"/>
                    <a:pt x="459" y="572"/>
                  </a:cubicBezTo>
                  <a:cubicBezTo>
                    <a:pt x="425" y="525"/>
                    <a:pt x="395" y="475"/>
                    <a:pt x="365" y="425"/>
                  </a:cubicBezTo>
                  <a:cubicBezTo>
                    <a:pt x="332" y="368"/>
                    <a:pt x="305" y="305"/>
                    <a:pt x="278" y="244"/>
                  </a:cubicBezTo>
                  <a:cubicBezTo>
                    <a:pt x="261" y="191"/>
                    <a:pt x="244" y="140"/>
                    <a:pt x="228" y="87"/>
                  </a:cubicBezTo>
                  <a:cubicBezTo>
                    <a:pt x="218" y="57"/>
                    <a:pt x="204" y="33"/>
                    <a:pt x="178" y="17"/>
                  </a:cubicBezTo>
                  <a:cubicBezTo>
                    <a:pt x="160" y="5"/>
                    <a:pt x="141" y="0"/>
                    <a:pt x="1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23"/>
            <p:cNvSpPr/>
            <p:nvPr/>
          </p:nvSpPr>
          <p:spPr>
            <a:xfrm>
              <a:off x="1270223" y="4242887"/>
              <a:ext cx="299035" cy="163315"/>
            </a:xfrm>
            <a:custGeom>
              <a:avLst/>
              <a:gdLst/>
              <a:ahLst/>
              <a:cxnLst/>
              <a:rect l="l" t="t" r="r" b="b"/>
              <a:pathLst>
                <a:path w="2877" h="1572" extrusionOk="0">
                  <a:moveTo>
                    <a:pt x="2245" y="833"/>
                  </a:moveTo>
                  <a:lnTo>
                    <a:pt x="2245" y="833"/>
                  </a:lnTo>
                  <a:cubicBezTo>
                    <a:pt x="2248" y="842"/>
                    <a:pt x="2250" y="848"/>
                    <a:pt x="2253" y="856"/>
                  </a:cubicBezTo>
                  <a:lnTo>
                    <a:pt x="2253" y="856"/>
                  </a:lnTo>
                  <a:cubicBezTo>
                    <a:pt x="2251" y="848"/>
                    <a:pt x="2248" y="841"/>
                    <a:pt x="2245" y="833"/>
                  </a:cubicBezTo>
                  <a:close/>
                  <a:moveTo>
                    <a:pt x="2696" y="1"/>
                  </a:moveTo>
                  <a:cubicBezTo>
                    <a:pt x="2663" y="1"/>
                    <a:pt x="2629" y="7"/>
                    <a:pt x="2600" y="24"/>
                  </a:cubicBezTo>
                  <a:cubicBezTo>
                    <a:pt x="2572" y="41"/>
                    <a:pt x="2546" y="61"/>
                    <a:pt x="2529" y="90"/>
                  </a:cubicBezTo>
                  <a:lnTo>
                    <a:pt x="2523" y="98"/>
                  </a:lnTo>
                  <a:cubicBezTo>
                    <a:pt x="2489" y="134"/>
                    <a:pt x="2452" y="171"/>
                    <a:pt x="2415" y="204"/>
                  </a:cubicBezTo>
                  <a:cubicBezTo>
                    <a:pt x="2368" y="241"/>
                    <a:pt x="2325" y="281"/>
                    <a:pt x="2282" y="322"/>
                  </a:cubicBezTo>
                  <a:cubicBezTo>
                    <a:pt x="2234" y="365"/>
                    <a:pt x="2188" y="415"/>
                    <a:pt x="2171" y="479"/>
                  </a:cubicBezTo>
                  <a:cubicBezTo>
                    <a:pt x="2154" y="535"/>
                    <a:pt x="2168" y="595"/>
                    <a:pt x="2185" y="652"/>
                  </a:cubicBezTo>
                  <a:cubicBezTo>
                    <a:pt x="2198" y="703"/>
                    <a:pt x="2214" y="749"/>
                    <a:pt x="2234" y="800"/>
                  </a:cubicBezTo>
                  <a:cubicBezTo>
                    <a:pt x="2241" y="819"/>
                    <a:pt x="2247" y="838"/>
                    <a:pt x="2253" y="857"/>
                  </a:cubicBezTo>
                  <a:lnTo>
                    <a:pt x="2253" y="857"/>
                  </a:lnTo>
                  <a:cubicBezTo>
                    <a:pt x="2253" y="857"/>
                    <a:pt x="2253" y="856"/>
                    <a:pt x="2253" y="856"/>
                  </a:cubicBezTo>
                  <a:lnTo>
                    <a:pt x="2253" y="856"/>
                  </a:lnTo>
                  <a:cubicBezTo>
                    <a:pt x="2261" y="882"/>
                    <a:pt x="2266" y="908"/>
                    <a:pt x="2268" y="933"/>
                  </a:cubicBezTo>
                  <a:cubicBezTo>
                    <a:pt x="2268" y="950"/>
                    <a:pt x="2268" y="967"/>
                    <a:pt x="2265" y="984"/>
                  </a:cubicBezTo>
                  <a:cubicBezTo>
                    <a:pt x="2262" y="1004"/>
                    <a:pt x="2254" y="1027"/>
                    <a:pt x="2248" y="1047"/>
                  </a:cubicBezTo>
                  <a:cubicBezTo>
                    <a:pt x="2245" y="1054"/>
                    <a:pt x="2238" y="1064"/>
                    <a:pt x="2234" y="1071"/>
                  </a:cubicBezTo>
                  <a:cubicBezTo>
                    <a:pt x="2222" y="1084"/>
                    <a:pt x="2208" y="1094"/>
                    <a:pt x="2194" y="1107"/>
                  </a:cubicBezTo>
                  <a:cubicBezTo>
                    <a:pt x="2178" y="1117"/>
                    <a:pt x="2161" y="1127"/>
                    <a:pt x="2141" y="1134"/>
                  </a:cubicBezTo>
                  <a:cubicBezTo>
                    <a:pt x="2111" y="1144"/>
                    <a:pt x="2078" y="1148"/>
                    <a:pt x="2047" y="1151"/>
                  </a:cubicBezTo>
                  <a:cubicBezTo>
                    <a:pt x="2021" y="1154"/>
                    <a:pt x="1998" y="1154"/>
                    <a:pt x="1970" y="1154"/>
                  </a:cubicBezTo>
                  <a:lnTo>
                    <a:pt x="1964" y="1151"/>
                  </a:lnTo>
                  <a:lnTo>
                    <a:pt x="1941" y="1137"/>
                  </a:lnTo>
                  <a:cubicBezTo>
                    <a:pt x="1913" y="1111"/>
                    <a:pt x="1890" y="1077"/>
                    <a:pt x="1864" y="1047"/>
                  </a:cubicBezTo>
                  <a:cubicBezTo>
                    <a:pt x="1820" y="997"/>
                    <a:pt x="1766" y="950"/>
                    <a:pt x="1713" y="910"/>
                  </a:cubicBezTo>
                  <a:cubicBezTo>
                    <a:pt x="1669" y="876"/>
                    <a:pt x="1616" y="853"/>
                    <a:pt x="1563" y="840"/>
                  </a:cubicBezTo>
                  <a:cubicBezTo>
                    <a:pt x="1533" y="830"/>
                    <a:pt x="1502" y="825"/>
                    <a:pt x="1471" y="825"/>
                  </a:cubicBezTo>
                  <a:cubicBezTo>
                    <a:pt x="1449" y="825"/>
                    <a:pt x="1427" y="828"/>
                    <a:pt x="1405" y="833"/>
                  </a:cubicBezTo>
                  <a:cubicBezTo>
                    <a:pt x="1368" y="843"/>
                    <a:pt x="1331" y="860"/>
                    <a:pt x="1295" y="880"/>
                  </a:cubicBezTo>
                  <a:cubicBezTo>
                    <a:pt x="1248" y="907"/>
                    <a:pt x="1205" y="933"/>
                    <a:pt x="1158" y="964"/>
                  </a:cubicBezTo>
                  <a:cubicBezTo>
                    <a:pt x="1115" y="997"/>
                    <a:pt x="1067" y="1027"/>
                    <a:pt x="1021" y="1054"/>
                  </a:cubicBezTo>
                  <a:cubicBezTo>
                    <a:pt x="974" y="1077"/>
                    <a:pt x="927" y="1104"/>
                    <a:pt x="877" y="1124"/>
                  </a:cubicBezTo>
                  <a:cubicBezTo>
                    <a:pt x="834" y="1144"/>
                    <a:pt x="790" y="1161"/>
                    <a:pt x="746" y="1177"/>
                  </a:cubicBezTo>
                  <a:cubicBezTo>
                    <a:pt x="669" y="1205"/>
                    <a:pt x="593" y="1228"/>
                    <a:pt x="513" y="1237"/>
                  </a:cubicBezTo>
                  <a:cubicBezTo>
                    <a:pt x="465" y="1241"/>
                    <a:pt x="416" y="1241"/>
                    <a:pt x="368" y="1241"/>
                  </a:cubicBezTo>
                  <a:cubicBezTo>
                    <a:pt x="305" y="1237"/>
                    <a:pt x="238" y="1225"/>
                    <a:pt x="175" y="1214"/>
                  </a:cubicBezTo>
                  <a:cubicBezTo>
                    <a:pt x="170" y="1213"/>
                    <a:pt x="165" y="1213"/>
                    <a:pt x="160" y="1213"/>
                  </a:cubicBezTo>
                  <a:cubicBezTo>
                    <a:pt x="130" y="1213"/>
                    <a:pt x="100" y="1228"/>
                    <a:pt x="74" y="1245"/>
                  </a:cubicBezTo>
                  <a:lnTo>
                    <a:pt x="54" y="1258"/>
                  </a:lnTo>
                  <a:cubicBezTo>
                    <a:pt x="24" y="1288"/>
                    <a:pt x="7" y="1331"/>
                    <a:pt x="4" y="1372"/>
                  </a:cubicBezTo>
                  <a:cubicBezTo>
                    <a:pt x="1" y="1418"/>
                    <a:pt x="17" y="1462"/>
                    <a:pt x="47" y="1492"/>
                  </a:cubicBezTo>
                  <a:cubicBezTo>
                    <a:pt x="61" y="1502"/>
                    <a:pt x="71" y="1512"/>
                    <a:pt x="81" y="1518"/>
                  </a:cubicBezTo>
                  <a:cubicBezTo>
                    <a:pt x="107" y="1535"/>
                    <a:pt x="135" y="1542"/>
                    <a:pt x="161" y="1546"/>
                  </a:cubicBezTo>
                  <a:cubicBezTo>
                    <a:pt x="221" y="1555"/>
                    <a:pt x="278" y="1566"/>
                    <a:pt x="338" y="1569"/>
                  </a:cubicBezTo>
                  <a:cubicBezTo>
                    <a:pt x="365" y="1571"/>
                    <a:pt x="392" y="1571"/>
                    <a:pt x="419" y="1571"/>
                  </a:cubicBezTo>
                  <a:cubicBezTo>
                    <a:pt x="445" y="1571"/>
                    <a:pt x="472" y="1571"/>
                    <a:pt x="499" y="1569"/>
                  </a:cubicBezTo>
                  <a:cubicBezTo>
                    <a:pt x="566" y="1566"/>
                    <a:pt x="626" y="1555"/>
                    <a:pt x="689" y="1538"/>
                  </a:cubicBezTo>
                  <a:cubicBezTo>
                    <a:pt x="757" y="1522"/>
                    <a:pt x="820" y="1498"/>
                    <a:pt x="884" y="1475"/>
                  </a:cubicBezTo>
                  <a:cubicBezTo>
                    <a:pt x="937" y="1455"/>
                    <a:pt x="990" y="1435"/>
                    <a:pt x="1044" y="1412"/>
                  </a:cubicBezTo>
                  <a:cubicBezTo>
                    <a:pt x="1095" y="1388"/>
                    <a:pt x="1144" y="1362"/>
                    <a:pt x="1191" y="1335"/>
                  </a:cubicBezTo>
                  <a:cubicBezTo>
                    <a:pt x="1245" y="1302"/>
                    <a:pt x="1298" y="1265"/>
                    <a:pt x="1351" y="1228"/>
                  </a:cubicBezTo>
                  <a:cubicBezTo>
                    <a:pt x="1385" y="1205"/>
                    <a:pt x="1422" y="1177"/>
                    <a:pt x="1459" y="1154"/>
                  </a:cubicBezTo>
                  <a:lnTo>
                    <a:pt x="1469" y="1161"/>
                  </a:lnTo>
                  <a:cubicBezTo>
                    <a:pt x="1502" y="1194"/>
                    <a:pt x="1532" y="1231"/>
                    <a:pt x="1563" y="1265"/>
                  </a:cubicBezTo>
                  <a:cubicBezTo>
                    <a:pt x="1592" y="1294"/>
                    <a:pt x="1623" y="1318"/>
                    <a:pt x="1652" y="1345"/>
                  </a:cubicBezTo>
                  <a:cubicBezTo>
                    <a:pt x="1673" y="1358"/>
                    <a:pt x="1693" y="1375"/>
                    <a:pt x="1717" y="1388"/>
                  </a:cubicBezTo>
                  <a:cubicBezTo>
                    <a:pt x="1780" y="1425"/>
                    <a:pt x="1853" y="1449"/>
                    <a:pt x="1924" y="1458"/>
                  </a:cubicBezTo>
                  <a:cubicBezTo>
                    <a:pt x="1934" y="1459"/>
                    <a:pt x="1944" y="1460"/>
                    <a:pt x="1955" y="1460"/>
                  </a:cubicBezTo>
                  <a:cubicBezTo>
                    <a:pt x="1982" y="1460"/>
                    <a:pt x="2010" y="1456"/>
                    <a:pt x="2034" y="1452"/>
                  </a:cubicBezTo>
                  <a:cubicBezTo>
                    <a:pt x="2064" y="1449"/>
                    <a:pt x="2091" y="1449"/>
                    <a:pt x="2118" y="1445"/>
                  </a:cubicBezTo>
                  <a:cubicBezTo>
                    <a:pt x="2181" y="1438"/>
                    <a:pt x="2242" y="1418"/>
                    <a:pt x="2302" y="1392"/>
                  </a:cubicBezTo>
                  <a:cubicBezTo>
                    <a:pt x="2335" y="1372"/>
                    <a:pt x="2368" y="1351"/>
                    <a:pt x="2399" y="1328"/>
                  </a:cubicBezTo>
                  <a:cubicBezTo>
                    <a:pt x="2419" y="1311"/>
                    <a:pt x="2439" y="1294"/>
                    <a:pt x="2455" y="1274"/>
                  </a:cubicBezTo>
                  <a:cubicBezTo>
                    <a:pt x="2479" y="1248"/>
                    <a:pt x="2502" y="1217"/>
                    <a:pt x="2519" y="1184"/>
                  </a:cubicBezTo>
                  <a:cubicBezTo>
                    <a:pt x="2539" y="1151"/>
                    <a:pt x="2549" y="1114"/>
                    <a:pt x="2559" y="1077"/>
                  </a:cubicBezTo>
                  <a:cubicBezTo>
                    <a:pt x="2566" y="1044"/>
                    <a:pt x="2569" y="1007"/>
                    <a:pt x="2572" y="973"/>
                  </a:cubicBezTo>
                  <a:cubicBezTo>
                    <a:pt x="2576" y="961"/>
                    <a:pt x="2580" y="947"/>
                    <a:pt x="2580" y="930"/>
                  </a:cubicBezTo>
                  <a:cubicBezTo>
                    <a:pt x="2580" y="907"/>
                    <a:pt x="2576" y="880"/>
                    <a:pt x="2572" y="856"/>
                  </a:cubicBezTo>
                  <a:cubicBezTo>
                    <a:pt x="2569" y="800"/>
                    <a:pt x="2555" y="743"/>
                    <a:pt x="2543" y="686"/>
                  </a:cubicBezTo>
                  <a:cubicBezTo>
                    <a:pt x="2532" y="656"/>
                    <a:pt x="2523" y="623"/>
                    <a:pt x="2515" y="592"/>
                  </a:cubicBezTo>
                  <a:cubicBezTo>
                    <a:pt x="2529" y="579"/>
                    <a:pt x="2546" y="566"/>
                    <a:pt x="2563" y="555"/>
                  </a:cubicBezTo>
                  <a:cubicBezTo>
                    <a:pt x="2592" y="532"/>
                    <a:pt x="2620" y="509"/>
                    <a:pt x="2649" y="489"/>
                  </a:cubicBezTo>
                  <a:cubicBezTo>
                    <a:pt x="2676" y="465"/>
                    <a:pt x="2703" y="445"/>
                    <a:pt x="2730" y="422"/>
                  </a:cubicBezTo>
                  <a:cubicBezTo>
                    <a:pt x="2758" y="394"/>
                    <a:pt x="2783" y="366"/>
                    <a:pt x="2808" y="337"/>
                  </a:cubicBezTo>
                  <a:lnTo>
                    <a:pt x="2808" y="337"/>
                  </a:lnTo>
                  <a:lnTo>
                    <a:pt x="2807" y="338"/>
                  </a:lnTo>
                  <a:lnTo>
                    <a:pt x="2824" y="318"/>
                  </a:lnTo>
                  <a:lnTo>
                    <a:pt x="2824" y="318"/>
                  </a:lnTo>
                  <a:cubicBezTo>
                    <a:pt x="2818" y="325"/>
                    <a:pt x="2813" y="331"/>
                    <a:pt x="2808" y="337"/>
                  </a:cubicBezTo>
                  <a:lnTo>
                    <a:pt x="2808" y="337"/>
                  </a:lnTo>
                  <a:lnTo>
                    <a:pt x="2816" y="325"/>
                  </a:lnTo>
                  <a:cubicBezTo>
                    <a:pt x="2827" y="314"/>
                    <a:pt x="2836" y="302"/>
                    <a:pt x="2847" y="288"/>
                  </a:cubicBezTo>
                  <a:cubicBezTo>
                    <a:pt x="2864" y="261"/>
                    <a:pt x="2873" y="231"/>
                    <a:pt x="2877" y="198"/>
                  </a:cubicBezTo>
                  <a:cubicBezTo>
                    <a:pt x="2877" y="147"/>
                    <a:pt x="2860" y="98"/>
                    <a:pt x="2824" y="61"/>
                  </a:cubicBezTo>
                  <a:cubicBezTo>
                    <a:pt x="2790" y="24"/>
                    <a:pt x="2743" y="4"/>
                    <a:pt x="2696" y="1"/>
                  </a:cubicBezTo>
                  <a:close/>
                </a:path>
              </a:pathLst>
            </a:custGeom>
            <a:solidFill>
              <a:schemeClr val="dk1">
                <a:alpha val="2545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23"/>
            <p:cNvSpPr/>
            <p:nvPr/>
          </p:nvSpPr>
          <p:spPr>
            <a:xfrm>
              <a:off x="1522277" y="3943794"/>
              <a:ext cx="135642" cy="328396"/>
            </a:xfrm>
            <a:custGeom>
              <a:avLst/>
              <a:gdLst/>
              <a:ahLst/>
              <a:cxnLst/>
              <a:rect l="l" t="t" r="r" b="b"/>
              <a:pathLst>
                <a:path w="1305" h="3161" extrusionOk="0">
                  <a:moveTo>
                    <a:pt x="153" y="1"/>
                  </a:moveTo>
                  <a:cubicBezTo>
                    <a:pt x="142" y="1"/>
                    <a:pt x="131" y="2"/>
                    <a:pt x="121" y="3"/>
                  </a:cubicBezTo>
                  <a:cubicBezTo>
                    <a:pt x="104" y="7"/>
                    <a:pt x="81" y="16"/>
                    <a:pt x="64" y="30"/>
                  </a:cubicBezTo>
                  <a:cubicBezTo>
                    <a:pt x="47" y="40"/>
                    <a:pt x="34" y="53"/>
                    <a:pt x="27" y="70"/>
                  </a:cubicBezTo>
                  <a:cubicBezTo>
                    <a:pt x="14" y="100"/>
                    <a:pt x="4" y="114"/>
                    <a:pt x="4" y="147"/>
                  </a:cubicBezTo>
                  <a:cubicBezTo>
                    <a:pt x="0" y="177"/>
                    <a:pt x="10" y="203"/>
                    <a:pt x="20" y="231"/>
                  </a:cubicBezTo>
                  <a:cubicBezTo>
                    <a:pt x="27" y="240"/>
                    <a:pt x="30" y="251"/>
                    <a:pt x="37" y="260"/>
                  </a:cubicBezTo>
                  <a:cubicBezTo>
                    <a:pt x="54" y="284"/>
                    <a:pt x="67" y="308"/>
                    <a:pt x="84" y="331"/>
                  </a:cubicBezTo>
                  <a:cubicBezTo>
                    <a:pt x="114" y="381"/>
                    <a:pt x="147" y="428"/>
                    <a:pt x="178" y="475"/>
                  </a:cubicBezTo>
                  <a:cubicBezTo>
                    <a:pt x="208" y="529"/>
                    <a:pt x="235" y="582"/>
                    <a:pt x="264" y="632"/>
                  </a:cubicBezTo>
                  <a:cubicBezTo>
                    <a:pt x="288" y="682"/>
                    <a:pt x="318" y="729"/>
                    <a:pt x="345" y="779"/>
                  </a:cubicBezTo>
                  <a:cubicBezTo>
                    <a:pt x="375" y="833"/>
                    <a:pt x="402" y="886"/>
                    <a:pt x="431" y="936"/>
                  </a:cubicBezTo>
                  <a:cubicBezTo>
                    <a:pt x="459" y="983"/>
                    <a:pt x="492" y="1026"/>
                    <a:pt x="519" y="1074"/>
                  </a:cubicBezTo>
                  <a:cubicBezTo>
                    <a:pt x="529" y="1090"/>
                    <a:pt x="542" y="1110"/>
                    <a:pt x="552" y="1127"/>
                  </a:cubicBezTo>
                  <a:cubicBezTo>
                    <a:pt x="565" y="1157"/>
                    <a:pt x="582" y="1187"/>
                    <a:pt x="596" y="1217"/>
                  </a:cubicBezTo>
                  <a:cubicBezTo>
                    <a:pt x="636" y="1298"/>
                    <a:pt x="669" y="1378"/>
                    <a:pt x="700" y="1458"/>
                  </a:cubicBezTo>
                  <a:cubicBezTo>
                    <a:pt x="716" y="1501"/>
                    <a:pt x="729" y="1545"/>
                    <a:pt x="743" y="1585"/>
                  </a:cubicBezTo>
                  <a:cubicBezTo>
                    <a:pt x="760" y="1635"/>
                    <a:pt x="780" y="1685"/>
                    <a:pt x="797" y="1739"/>
                  </a:cubicBezTo>
                  <a:cubicBezTo>
                    <a:pt x="810" y="1782"/>
                    <a:pt x="813" y="1829"/>
                    <a:pt x="820" y="1873"/>
                  </a:cubicBezTo>
                  <a:cubicBezTo>
                    <a:pt x="826" y="1906"/>
                    <a:pt x="833" y="1940"/>
                    <a:pt x="837" y="1973"/>
                  </a:cubicBezTo>
                  <a:cubicBezTo>
                    <a:pt x="840" y="2034"/>
                    <a:pt x="840" y="2094"/>
                    <a:pt x="830" y="2154"/>
                  </a:cubicBezTo>
                  <a:cubicBezTo>
                    <a:pt x="826" y="2170"/>
                    <a:pt x="823" y="2187"/>
                    <a:pt x="817" y="2204"/>
                  </a:cubicBezTo>
                  <a:cubicBezTo>
                    <a:pt x="803" y="2224"/>
                    <a:pt x="793" y="2247"/>
                    <a:pt x="777" y="2267"/>
                  </a:cubicBezTo>
                  <a:cubicBezTo>
                    <a:pt x="757" y="2298"/>
                    <a:pt x="736" y="2327"/>
                    <a:pt x="716" y="2355"/>
                  </a:cubicBezTo>
                  <a:cubicBezTo>
                    <a:pt x="696" y="2384"/>
                    <a:pt x="679" y="2415"/>
                    <a:pt x="666" y="2445"/>
                  </a:cubicBezTo>
                  <a:cubicBezTo>
                    <a:pt x="652" y="2471"/>
                    <a:pt x="639" y="2495"/>
                    <a:pt x="622" y="2518"/>
                  </a:cubicBezTo>
                  <a:cubicBezTo>
                    <a:pt x="599" y="2542"/>
                    <a:pt x="576" y="2565"/>
                    <a:pt x="549" y="2585"/>
                  </a:cubicBezTo>
                  <a:cubicBezTo>
                    <a:pt x="512" y="2615"/>
                    <a:pt x="476" y="2648"/>
                    <a:pt x="439" y="2679"/>
                  </a:cubicBezTo>
                  <a:cubicBezTo>
                    <a:pt x="405" y="2705"/>
                    <a:pt x="371" y="2736"/>
                    <a:pt x="342" y="2766"/>
                  </a:cubicBezTo>
                  <a:cubicBezTo>
                    <a:pt x="305" y="2796"/>
                    <a:pt x="268" y="2826"/>
                    <a:pt x="228" y="2852"/>
                  </a:cubicBezTo>
                  <a:cubicBezTo>
                    <a:pt x="195" y="2880"/>
                    <a:pt x="175" y="2933"/>
                    <a:pt x="175" y="2977"/>
                  </a:cubicBezTo>
                  <a:cubicBezTo>
                    <a:pt x="171" y="3023"/>
                    <a:pt x="187" y="3070"/>
                    <a:pt x="221" y="3107"/>
                  </a:cubicBezTo>
                  <a:cubicBezTo>
                    <a:pt x="251" y="3140"/>
                    <a:pt x="298" y="3160"/>
                    <a:pt x="342" y="3160"/>
                  </a:cubicBezTo>
                  <a:cubicBezTo>
                    <a:pt x="358" y="3160"/>
                    <a:pt x="375" y="3157"/>
                    <a:pt x="388" y="3157"/>
                  </a:cubicBezTo>
                  <a:cubicBezTo>
                    <a:pt x="422" y="3150"/>
                    <a:pt x="448" y="3133"/>
                    <a:pt x="472" y="3113"/>
                  </a:cubicBezTo>
                  <a:cubicBezTo>
                    <a:pt x="516" y="3080"/>
                    <a:pt x="559" y="3047"/>
                    <a:pt x="599" y="3010"/>
                  </a:cubicBezTo>
                  <a:cubicBezTo>
                    <a:pt x="636" y="2977"/>
                    <a:pt x="676" y="2940"/>
                    <a:pt x="712" y="2906"/>
                  </a:cubicBezTo>
                  <a:cubicBezTo>
                    <a:pt x="793" y="2826"/>
                    <a:pt x="880" y="2746"/>
                    <a:pt x="930" y="2642"/>
                  </a:cubicBezTo>
                  <a:cubicBezTo>
                    <a:pt x="953" y="2591"/>
                    <a:pt x="977" y="2545"/>
                    <a:pt x="1007" y="2498"/>
                  </a:cubicBezTo>
                  <a:cubicBezTo>
                    <a:pt x="1033" y="2458"/>
                    <a:pt x="1061" y="2421"/>
                    <a:pt x="1084" y="2381"/>
                  </a:cubicBezTo>
                  <a:cubicBezTo>
                    <a:pt x="1090" y="2364"/>
                    <a:pt x="1098" y="2351"/>
                    <a:pt x="1104" y="2335"/>
                  </a:cubicBezTo>
                  <a:cubicBezTo>
                    <a:pt x="1121" y="2324"/>
                    <a:pt x="1134" y="2310"/>
                    <a:pt x="1144" y="2298"/>
                  </a:cubicBezTo>
                  <a:cubicBezTo>
                    <a:pt x="1178" y="2264"/>
                    <a:pt x="1201" y="2227"/>
                    <a:pt x="1221" y="2187"/>
                  </a:cubicBezTo>
                  <a:cubicBezTo>
                    <a:pt x="1241" y="2150"/>
                    <a:pt x="1261" y="2114"/>
                    <a:pt x="1274" y="2074"/>
                  </a:cubicBezTo>
                  <a:cubicBezTo>
                    <a:pt x="1288" y="2034"/>
                    <a:pt x="1294" y="1989"/>
                    <a:pt x="1298" y="1946"/>
                  </a:cubicBezTo>
                  <a:cubicBezTo>
                    <a:pt x="1305" y="1883"/>
                    <a:pt x="1294" y="1816"/>
                    <a:pt x="1281" y="1756"/>
                  </a:cubicBezTo>
                  <a:cubicBezTo>
                    <a:pt x="1254" y="1632"/>
                    <a:pt x="1201" y="1515"/>
                    <a:pt x="1151" y="1398"/>
                  </a:cubicBezTo>
                  <a:cubicBezTo>
                    <a:pt x="1104" y="1291"/>
                    <a:pt x="1044" y="1194"/>
                    <a:pt x="984" y="1094"/>
                  </a:cubicBezTo>
                  <a:cubicBezTo>
                    <a:pt x="953" y="1043"/>
                    <a:pt x="917" y="993"/>
                    <a:pt x="883" y="946"/>
                  </a:cubicBezTo>
                  <a:lnTo>
                    <a:pt x="883" y="946"/>
                  </a:lnTo>
                  <a:lnTo>
                    <a:pt x="887" y="950"/>
                  </a:lnTo>
                  <a:cubicBezTo>
                    <a:pt x="840" y="886"/>
                    <a:pt x="797" y="822"/>
                    <a:pt x="749" y="759"/>
                  </a:cubicBezTo>
                  <a:cubicBezTo>
                    <a:pt x="716" y="709"/>
                    <a:pt x="683" y="655"/>
                    <a:pt x="649" y="605"/>
                  </a:cubicBezTo>
                  <a:cubicBezTo>
                    <a:pt x="626" y="569"/>
                    <a:pt x="602" y="532"/>
                    <a:pt x="579" y="492"/>
                  </a:cubicBezTo>
                  <a:cubicBezTo>
                    <a:pt x="556" y="444"/>
                    <a:pt x="529" y="395"/>
                    <a:pt x="502" y="344"/>
                  </a:cubicBezTo>
                  <a:cubicBezTo>
                    <a:pt x="468" y="284"/>
                    <a:pt x="425" y="231"/>
                    <a:pt x="378" y="177"/>
                  </a:cubicBezTo>
                  <a:cubicBezTo>
                    <a:pt x="368" y="163"/>
                    <a:pt x="355" y="154"/>
                    <a:pt x="345" y="140"/>
                  </a:cubicBezTo>
                  <a:cubicBezTo>
                    <a:pt x="335" y="130"/>
                    <a:pt x="325" y="117"/>
                    <a:pt x="315" y="107"/>
                  </a:cubicBezTo>
                  <a:cubicBezTo>
                    <a:pt x="295" y="77"/>
                    <a:pt x="268" y="47"/>
                    <a:pt x="238" y="27"/>
                  </a:cubicBezTo>
                  <a:lnTo>
                    <a:pt x="231" y="23"/>
                  </a:lnTo>
                  <a:lnTo>
                    <a:pt x="218" y="13"/>
                  </a:lnTo>
                  <a:lnTo>
                    <a:pt x="198" y="7"/>
                  </a:lnTo>
                  <a:cubicBezTo>
                    <a:pt x="184" y="2"/>
                    <a:pt x="168" y="1"/>
                    <a:pt x="153" y="1"/>
                  </a:cubicBezTo>
                  <a:close/>
                </a:path>
              </a:pathLst>
            </a:custGeom>
            <a:solidFill>
              <a:schemeClr val="dk1">
                <a:alpha val="2545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23"/>
            <p:cNvSpPr/>
            <p:nvPr/>
          </p:nvSpPr>
          <p:spPr>
            <a:xfrm>
              <a:off x="1236547" y="3930912"/>
              <a:ext cx="179504" cy="186275"/>
            </a:xfrm>
            <a:custGeom>
              <a:avLst/>
              <a:gdLst/>
              <a:ahLst/>
              <a:cxnLst/>
              <a:rect l="l" t="t" r="r" b="b"/>
              <a:pathLst>
                <a:path w="1727" h="1793" extrusionOk="0">
                  <a:moveTo>
                    <a:pt x="912" y="0"/>
                  </a:moveTo>
                  <a:cubicBezTo>
                    <a:pt x="850" y="0"/>
                    <a:pt x="789" y="15"/>
                    <a:pt x="732" y="34"/>
                  </a:cubicBezTo>
                  <a:cubicBezTo>
                    <a:pt x="709" y="37"/>
                    <a:pt x="689" y="43"/>
                    <a:pt x="669" y="51"/>
                  </a:cubicBezTo>
                  <a:cubicBezTo>
                    <a:pt x="649" y="57"/>
                    <a:pt x="626" y="63"/>
                    <a:pt x="606" y="71"/>
                  </a:cubicBezTo>
                  <a:cubicBezTo>
                    <a:pt x="559" y="87"/>
                    <a:pt x="512" y="104"/>
                    <a:pt x="468" y="127"/>
                  </a:cubicBezTo>
                  <a:cubicBezTo>
                    <a:pt x="451" y="137"/>
                    <a:pt x="431" y="147"/>
                    <a:pt x="415" y="161"/>
                  </a:cubicBezTo>
                  <a:lnTo>
                    <a:pt x="402" y="171"/>
                  </a:lnTo>
                  <a:cubicBezTo>
                    <a:pt x="395" y="177"/>
                    <a:pt x="385" y="181"/>
                    <a:pt x="375" y="187"/>
                  </a:cubicBezTo>
                  <a:cubicBezTo>
                    <a:pt x="338" y="214"/>
                    <a:pt x="301" y="241"/>
                    <a:pt x="268" y="271"/>
                  </a:cubicBezTo>
                  <a:cubicBezTo>
                    <a:pt x="218" y="318"/>
                    <a:pt x="170" y="375"/>
                    <a:pt x="130" y="432"/>
                  </a:cubicBezTo>
                  <a:cubicBezTo>
                    <a:pt x="87" y="492"/>
                    <a:pt x="60" y="562"/>
                    <a:pt x="44" y="636"/>
                  </a:cubicBezTo>
                  <a:cubicBezTo>
                    <a:pt x="27" y="696"/>
                    <a:pt x="17" y="759"/>
                    <a:pt x="10" y="823"/>
                  </a:cubicBezTo>
                  <a:cubicBezTo>
                    <a:pt x="7" y="843"/>
                    <a:pt x="4" y="866"/>
                    <a:pt x="4" y="889"/>
                  </a:cubicBezTo>
                  <a:cubicBezTo>
                    <a:pt x="0" y="937"/>
                    <a:pt x="4" y="980"/>
                    <a:pt x="10" y="1023"/>
                  </a:cubicBezTo>
                  <a:lnTo>
                    <a:pt x="7" y="1003"/>
                  </a:lnTo>
                  <a:lnTo>
                    <a:pt x="7" y="1003"/>
                  </a:lnTo>
                  <a:cubicBezTo>
                    <a:pt x="14" y="1057"/>
                    <a:pt x="17" y="1114"/>
                    <a:pt x="27" y="1167"/>
                  </a:cubicBezTo>
                  <a:cubicBezTo>
                    <a:pt x="30" y="1190"/>
                    <a:pt x="34" y="1210"/>
                    <a:pt x="40" y="1234"/>
                  </a:cubicBezTo>
                  <a:cubicBezTo>
                    <a:pt x="47" y="1275"/>
                    <a:pt x="64" y="1315"/>
                    <a:pt x="77" y="1355"/>
                  </a:cubicBezTo>
                  <a:cubicBezTo>
                    <a:pt x="97" y="1411"/>
                    <a:pt x="127" y="1462"/>
                    <a:pt x="154" y="1515"/>
                  </a:cubicBezTo>
                  <a:cubicBezTo>
                    <a:pt x="187" y="1576"/>
                    <a:pt x="218" y="1639"/>
                    <a:pt x="248" y="1702"/>
                  </a:cubicBezTo>
                  <a:cubicBezTo>
                    <a:pt x="275" y="1760"/>
                    <a:pt x="337" y="1792"/>
                    <a:pt x="398" y="1792"/>
                  </a:cubicBezTo>
                  <a:cubicBezTo>
                    <a:pt x="426" y="1792"/>
                    <a:pt x="454" y="1786"/>
                    <a:pt x="479" y="1772"/>
                  </a:cubicBezTo>
                  <a:cubicBezTo>
                    <a:pt x="505" y="1759"/>
                    <a:pt x="525" y="1739"/>
                    <a:pt x="542" y="1716"/>
                  </a:cubicBezTo>
                  <a:cubicBezTo>
                    <a:pt x="572" y="1706"/>
                    <a:pt x="599" y="1689"/>
                    <a:pt x="619" y="1669"/>
                  </a:cubicBezTo>
                  <a:cubicBezTo>
                    <a:pt x="686" y="1605"/>
                    <a:pt x="712" y="1495"/>
                    <a:pt x="683" y="1408"/>
                  </a:cubicBezTo>
                  <a:cubicBezTo>
                    <a:pt x="669" y="1371"/>
                    <a:pt x="656" y="1335"/>
                    <a:pt x="639" y="1301"/>
                  </a:cubicBezTo>
                  <a:cubicBezTo>
                    <a:pt x="629" y="1284"/>
                    <a:pt x="619" y="1264"/>
                    <a:pt x="609" y="1244"/>
                  </a:cubicBezTo>
                  <a:cubicBezTo>
                    <a:pt x="596" y="1221"/>
                    <a:pt x="582" y="1198"/>
                    <a:pt x="572" y="1174"/>
                  </a:cubicBezTo>
                  <a:cubicBezTo>
                    <a:pt x="569" y="1161"/>
                    <a:pt x="565" y="1150"/>
                    <a:pt x="562" y="1137"/>
                  </a:cubicBezTo>
                  <a:cubicBezTo>
                    <a:pt x="542" y="1067"/>
                    <a:pt x="522" y="997"/>
                    <a:pt x="512" y="926"/>
                  </a:cubicBezTo>
                  <a:lnTo>
                    <a:pt x="519" y="906"/>
                  </a:lnTo>
                  <a:cubicBezTo>
                    <a:pt x="536" y="873"/>
                    <a:pt x="552" y="843"/>
                    <a:pt x="576" y="809"/>
                  </a:cubicBezTo>
                  <a:cubicBezTo>
                    <a:pt x="596" y="789"/>
                    <a:pt x="619" y="769"/>
                    <a:pt x="646" y="749"/>
                  </a:cubicBezTo>
                  <a:cubicBezTo>
                    <a:pt x="686" y="722"/>
                    <a:pt x="729" y="696"/>
                    <a:pt x="776" y="676"/>
                  </a:cubicBezTo>
                  <a:cubicBezTo>
                    <a:pt x="820" y="659"/>
                    <a:pt x="863" y="645"/>
                    <a:pt x="907" y="632"/>
                  </a:cubicBezTo>
                  <a:cubicBezTo>
                    <a:pt x="953" y="619"/>
                    <a:pt x="997" y="605"/>
                    <a:pt x="1044" y="599"/>
                  </a:cubicBezTo>
                  <a:cubicBezTo>
                    <a:pt x="1067" y="605"/>
                    <a:pt x="1087" y="612"/>
                    <a:pt x="1110" y="622"/>
                  </a:cubicBezTo>
                  <a:cubicBezTo>
                    <a:pt x="1127" y="639"/>
                    <a:pt x="1144" y="659"/>
                    <a:pt x="1161" y="679"/>
                  </a:cubicBezTo>
                  <a:cubicBezTo>
                    <a:pt x="1208" y="736"/>
                    <a:pt x="1251" y="796"/>
                    <a:pt x="1318" y="833"/>
                  </a:cubicBezTo>
                  <a:cubicBezTo>
                    <a:pt x="1334" y="853"/>
                    <a:pt x="1354" y="873"/>
                    <a:pt x="1378" y="886"/>
                  </a:cubicBezTo>
                  <a:cubicBezTo>
                    <a:pt x="1415" y="909"/>
                    <a:pt x="1456" y="919"/>
                    <a:pt x="1497" y="919"/>
                  </a:cubicBezTo>
                  <a:cubicBezTo>
                    <a:pt x="1572" y="919"/>
                    <a:pt x="1645" y="883"/>
                    <a:pt x="1686" y="816"/>
                  </a:cubicBezTo>
                  <a:cubicBezTo>
                    <a:pt x="1706" y="783"/>
                    <a:pt x="1716" y="746"/>
                    <a:pt x="1720" y="706"/>
                  </a:cubicBezTo>
                  <a:lnTo>
                    <a:pt x="1720" y="685"/>
                  </a:lnTo>
                  <a:cubicBezTo>
                    <a:pt x="1723" y="665"/>
                    <a:pt x="1726" y="645"/>
                    <a:pt x="1726" y="628"/>
                  </a:cubicBezTo>
                  <a:cubicBezTo>
                    <a:pt x="1726" y="596"/>
                    <a:pt x="1723" y="562"/>
                    <a:pt x="1720" y="532"/>
                  </a:cubicBezTo>
                  <a:cubicBezTo>
                    <a:pt x="1712" y="498"/>
                    <a:pt x="1696" y="472"/>
                    <a:pt x="1686" y="441"/>
                  </a:cubicBezTo>
                  <a:cubicBezTo>
                    <a:pt x="1679" y="425"/>
                    <a:pt x="1666" y="408"/>
                    <a:pt x="1655" y="392"/>
                  </a:cubicBezTo>
                  <a:cubicBezTo>
                    <a:pt x="1619" y="338"/>
                    <a:pt x="1582" y="287"/>
                    <a:pt x="1535" y="244"/>
                  </a:cubicBezTo>
                  <a:cubicBezTo>
                    <a:pt x="1495" y="204"/>
                    <a:pt x="1448" y="167"/>
                    <a:pt x="1399" y="140"/>
                  </a:cubicBezTo>
                  <a:cubicBezTo>
                    <a:pt x="1345" y="111"/>
                    <a:pt x="1291" y="80"/>
                    <a:pt x="1234" y="63"/>
                  </a:cubicBezTo>
                  <a:cubicBezTo>
                    <a:pt x="1208" y="57"/>
                    <a:pt x="1181" y="54"/>
                    <a:pt x="1154" y="51"/>
                  </a:cubicBezTo>
                  <a:lnTo>
                    <a:pt x="1144" y="47"/>
                  </a:lnTo>
                  <a:cubicBezTo>
                    <a:pt x="1130" y="43"/>
                    <a:pt x="1118" y="40"/>
                    <a:pt x="1104" y="37"/>
                  </a:cubicBezTo>
                  <a:lnTo>
                    <a:pt x="1098" y="37"/>
                  </a:lnTo>
                  <a:cubicBezTo>
                    <a:pt x="1050" y="20"/>
                    <a:pt x="1007" y="10"/>
                    <a:pt x="957" y="3"/>
                  </a:cubicBezTo>
                  <a:cubicBezTo>
                    <a:pt x="942" y="1"/>
                    <a:pt x="927" y="0"/>
                    <a:pt x="9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23"/>
            <p:cNvSpPr/>
            <p:nvPr/>
          </p:nvSpPr>
          <p:spPr>
            <a:xfrm>
              <a:off x="1460745" y="4007373"/>
              <a:ext cx="103005" cy="139628"/>
            </a:xfrm>
            <a:custGeom>
              <a:avLst/>
              <a:gdLst/>
              <a:ahLst/>
              <a:cxnLst/>
              <a:rect l="l" t="t" r="r" b="b"/>
              <a:pathLst>
                <a:path w="991" h="1344" extrusionOk="0">
                  <a:moveTo>
                    <a:pt x="223" y="1"/>
                  </a:moveTo>
                  <a:cubicBezTo>
                    <a:pt x="187" y="1"/>
                    <a:pt x="153" y="10"/>
                    <a:pt x="120" y="27"/>
                  </a:cubicBezTo>
                  <a:cubicBezTo>
                    <a:pt x="111" y="30"/>
                    <a:pt x="104" y="33"/>
                    <a:pt x="97" y="40"/>
                  </a:cubicBezTo>
                  <a:cubicBezTo>
                    <a:pt x="57" y="67"/>
                    <a:pt x="31" y="107"/>
                    <a:pt x="14" y="153"/>
                  </a:cubicBezTo>
                  <a:cubicBezTo>
                    <a:pt x="0" y="204"/>
                    <a:pt x="0" y="271"/>
                    <a:pt x="31" y="318"/>
                  </a:cubicBezTo>
                  <a:cubicBezTo>
                    <a:pt x="128" y="471"/>
                    <a:pt x="218" y="632"/>
                    <a:pt x="311" y="789"/>
                  </a:cubicBezTo>
                  <a:cubicBezTo>
                    <a:pt x="352" y="860"/>
                    <a:pt x="395" y="933"/>
                    <a:pt x="435" y="1007"/>
                  </a:cubicBezTo>
                  <a:cubicBezTo>
                    <a:pt x="455" y="1040"/>
                    <a:pt x="472" y="1076"/>
                    <a:pt x="492" y="1113"/>
                  </a:cubicBezTo>
                  <a:cubicBezTo>
                    <a:pt x="522" y="1170"/>
                    <a:pt x="555" y="1224"/>
                    <a:pt x="596" y="1274"/>
                  </a:cubicBezTo>
                  <a:cubicBezTo>
                    <a:pt x="622" y="1301"/>
                    <a:pt x="656" y="1321"/>
                    <a:pt x="693" y="1334"/>
                  </a:cubicBezTo>
                  <a:cubicBezTo>
                    <a:pt x="714" y="1340"/>
                    <a:pt x="735" y="1343"/>
                    <a:pt x="756" y="1343"/>
                  </a:cubicBezTo>
                  <a:cubicBezTo>
                    <a:pt x="793" y="1343"/>
                    <a:pt x="828" y="1334"/>
                    <a:pt x="860" y="1317"/>
                  </a:cubicBezTo>
                  <a:cubicBezTo>
                    <a:pt x="897" y="1297"/>
                    <a:pt x="923" y="1271"/>
                    <a:pt x="947" y="1237"/>
                  </a:cubicBezTo>
                  <a:cubicBezTo>
                    <a:pt x="974" y="1194"/>
                    <a:pt x="991" y="1127"/>
                    <a:pt x="974" y="1073"/>
                  </a:cubicBezTo>
                  <a:cubicBezTo>
                    <a:pt x="960" y="1033"/>
                    <a:pt x="947" y="996"/>
                    <a:pt x="930" y="960"/>
                  </a:cubicBezTo>
                  <a:cubicBezTo>
                    <a:pt x="923" y="940"/>
                    <a:pt x="910" y="920"/>
                    <a:pt x="900" y="900"/>
                  </a:cubicBezTo>
                  <a:cubicBezTo>
                    <a:pt x="877" y="863"/>
                    <a:pt x="856" y="829"/>
                    <a:pt x="836" y="792"/>
                  </a:cubicBezTo>
                  <a:cubicBezTo>
                    <a:pt x="793" y="719"/>
                    <a:pt x="747" y="652"/>
                    <a:pt x="702" y="582"/>
                  </a:cubicBezTo>
                  <a:cubicBezTo>
                    <a:pt x="602" y="428"/>
                    <a:pt x="506" y="271"/>
                    <a:pt x="409" y="113"/>
                  </a:cubicBezTo>
                  <a:cubicBezTo>
                    <a:pt x="378" y="63"/>
                    <a:pt x="341" y="27"/>
                    <a:pt x="285" y="10"/>
                  </a:cubicBezTo>
                  <a:cubicBezTo>
                    <a:pt x="264" y="4"/>
                    <a:pt x="244" y="1"/>
                    <a:pt x="22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23"/>
            <p:cNvSpPr/>
            <p:nvPr/>
          </p:nvSpPr>
          <p:spPr>
            <a:xfrm>
              <a:off x="1598049" y="3964987"/>
              <a:ext cx="376263" cy="552279"/>
            </a:xfrm>
            <a:custGeom>
              <a:avLst/>
              <a:gdLst/>
              <a:ahLst/>
              <a:cxnLst/>
              <a:rect l="l" t="t" r="r" b="b"/>
              <a:pathLst>
                <a:path w="3620" h="5316" extrusionOk="0">
                  <a:moveTo>
                    <a:pt x="126" y="1"/>
                  </a:moveTo>
                  <a:cubicBezTo>
                    <a:pt x="106" y="1"/>
                    <a:pt x="86" y="6"/>
                    <a:pt x="68" y="16"/>
                  </a:cubicBezTo>
                  <a:lnTo>
                    <a:pt x="57" y="24"/>
                  </a:lnTo>
                  <a:cubicBezTo>
                    <a:pt x="34" y="40"/>
                    <a:pt x="17" y="64"/>
                    <a:pt x="11" y="87"/>
                  </a:cubicBezTo>
                  <a:cubicBezTo>
                    <a:pt x="0" y="117"/>
                    <a:pt x="0" y="157"/>
                    <a:pt x="20" y="184"/>
                  </a:cubicBezTo>
                  <a:cubicBezTo>
                    <a:pt x="171" y="391"/>
                    <a:pt x="295" y="615"/>
                    <a:pt x="438" y="829"/>
                  </a:cubicBezTo>
                  <a:cubicBezTo>
                    <a:pt x="505" y="933"/>
                    <a:pt x="573" y="1037"/>
                    <a:pt x="639" y="1143"/>
                  </a:cubicBezTo>
                  <a:cubicBezTo>
                    <a:pt x="706" y="1248"/>
                    <a:pt x="773" y="1351"/>
                    <a:pt x="837" y="1455"/>
                  </a:cubicBezTo>
                  <a:cubicBezTo>
                    <a:pt x="900" y="1565"/>
                    <a:pt x="960" y="1675"/>
                    <a:pt x="1027" y="1785"/>
                  </a:cubicBezTo>
                  <a:cubicBezTo>
                    <a:pt x="1094" y="1899"/>
                    <a:pt x="1164" y="2010"/>
                    <a:pt x="1238" y="2120"/>
                  </a:cubicBezTo>
                  <a:cubicBezTo>
                    <a:pt x="1301" y="2220"/>
                    <a:pt x="1362" y="2321"/>
                    <a:pt x="1428" y="2418"/>
                  </a:cubicBezTo>
                  <a:cubicBezTo>
                    <a:pt x="1505" y="2525"/>
                    <a:pt x="1582" y="2635"/>
                    <a:pt x="1656" y="2742"/>
                  </a:cubicBezTo>
                  <a:cubicBezTo>
                    <a:pt x="1733" y="2849"/>
                    <a:pt x="1803" y="2956"/>
                    <a:pt x="1877" y="3063"/>
                  </a:cubicBezTo>
                  <a:cubicBezTo>
                    <a:pt x="1940" y="3160"/>
                    <a:pt x="2000" y="3261"/>
                    <a:pt x="2067" y="3355"/>
                  </a:cubicBezTo>
                  <a:cubicBezTo>
                    <a:pt x="2141" y="3461"/>
                    <a:pt x="2215" y="3565"/>
                    <a:pt x="2288" y="3672"/>
                  </a:cubicBezTo>
                  <a:cubicBezTo>
                    <a:pt x="2362" y="3776"/>
                    <a:pt x="2428" y="3883"/>
                    <a:pt x="2496" y="3990"/>
                  </a:cubicBezTo>
                  <a:cubicBezTo>
                    <a:pt x="2522" y="4026"/>
                    <a:pt x="2545" y="4060"/>
                    <a:pt x="2572" y="4093"/>
                  </a:cubicBezTo>
                  <a:cubicBezTo>
                    <a:pt x="2596" y="4127"/>
                    <a:pt x="2619" y="4160"/>
                    <a:pt x="2643" y="4193"/>
                  </a:cubicBezTo>
                  <a:cubicBezTo>
                    <a:pt x="2703" y="4278"/>
                    <a:pt x="2760" y="4364"/>
                    <a:pt x="2813" y="4454"/>
                  </a:cubicBezTo>
                  <a:cubicBezTo>
                    <a:pt x="2870" y="4548"/>
                    <a:pt x="2927" y="4642"/>
                    <a:pt x="2987" y="4735"/>
                  </a:cubicBezTo>
                  <a:cubicBezTo>
                    <a:pt x="3044" y="4826"/>
                    <a:pt x="3101" y="4913"/>
                    <a:pt x="3161" y="5003"/>
                  </a:cubicBezTo>
                  <a:cubicBezTo>
                    <a:pt x="3188" y="5047"/>
                    <a:pt x="3218" y="5090"/>
                    <a:pt x="3248" y="5133"/>
                  </a:cubicBezTo>
                  <a:cubicBezTo>
                    <a:pt x="3278" y="5181"/>
                    <a:pt x="3308" y="5234"/>
                    <a:pt x="3351" y="5271"/>
                  </a:cubicBezTo>
                  <a:cubicBezTo>
                    <a:pt x="3371" y="5287"/>
                    <a:pt x="3391" y="5301"/>
                    <a:pt x="3415" y="5307"/>
                  </a:cubicBezTo>
                  <a:cubicBezTo>
                    <a:pt x="3429" y="5313"/>
                    <a:pt x="3445" y="5315"/>
                    <a:pt x="3460" y="5315"/>
                  </a:cubicBezTo>
                  <a:cubicBezTo>
                    <a:pt x="3484" y="5315"/>
                    <a:pt x="3508" y="5309"/>
                    <a:pt x="3529" y="5297"/>
                  </a:cubicBezTo>
                  <a:cubicBezTo>
                    <a:pt x="3586" y="5267"/>
                    <a:pt x="3619" y="5197"/>
                    <a:pt x="3603" y="5133"/>
                  </a:cubicBezTo>
                  <a:cubicBezTo>
                    <a:pt x="3586" y="5076"/>
                    <a:pt x="3559" y="5023"/>
                    <a:pt x="3532" y="4970"/>
                  </a:cubicBezTo>
                  <a:cubicBezTo>
                    <a:pt x="3505" y="4923"/>
                    <a:pt x="3479" y="4876"/>
                    <a:pt x="3448" y="4829"/>
                  </a:cubicBezTo>
                  <a:cubicBezTo>
                    <a:pt x="3382" y="4729"/>
                    <a:pt x="3314" y="4632"/>
                    <a:pt x="3251" y="4531"/>
                  </a:cubicBezTo>
                  <a:cubicBezTo>
                    <a:pt x="3188" y="4434"/>
                    <a:pt x="3131" y="4334"/>
                    <a:pt x="3070" y="4241"/>
                  </a:cubicBezTo>
                  <a:cubicBezTo>
                    <a:pt x="3004" y="4133"/>
                    <a:pt x="2930" y="4033"/>
                    <a:pt x="2857" y="3937"/>
                  </a:cubicBezTo>
                  <a:cubicBezTo>
                    <a:pt x="2823" y="3886"/>
                    <a:pt x="2789" y="3843"/>
                    <a:pt x="2760" y="3792"/>
                  </a:cubicBezTo>
                  <a:cubicBezTo>
                    <a:pt x="2723" y="3736"/>
                    <a:pt x="2686" y="3679"/>
                    <a:pt x="2649" y="3622"/>
                  </a:cubicBezTo>
                  <a:cubicBezTo>
                    <a:pt x="2582" y="3515"/>
                    <a:pt x="2512" y="3411"/>
                    <a:pt x="2442" y="3307"/>
                  </a:cubicBezTo>
                  <a:cubicBezTo>
                    <a:pt x="2379" y="3214"/>
                    <a:pt x="2315" y="3120"/>
                    <a:pt x="2255" y="3020"/>
                  </a:cubicBezTo>
                  <a:cubicBezTo>
                    <a:pt x="2184" y="2906"/>
                    <a:pt x="2110" y="2796"/>
                    <a:pt x="2037" y="2682"/>
                  </a:cubicBezTo>
                  <a:cubicBezTo>
                    <a:pt x="1967" y="2578"/>
                    <a:pt x="1897" y="2475"/>
                    <a:pt x="1823" y="2375"/>
                  </a:cubicBezTo>
                  <a:cubicBezTo>
                    <a:pt x="1753" y="2271"/>
                    <a:pt x="1683" y="2171"/>
                    <a:pt x="1613" y="2070"/>
                  </a:cubicBezTo>
                  <a:cubicBezTo>
                    <a:pt x="1542" y="1963"/>
                    <a:pt x="1465" y="1853"/>
                    <a:pt x="1392" y="1745"/>
                  </a:cubicBezTo>
                  <a:cubicBezTo>
                    <a:pt x="1321" y="1642"/>
                    <a:pt x="1252" y="1538"/>
                    <a:pt x="1181" y="1431"/>
                  </a:cubicBezTo>
                  <a:cubicBezTo>
                    <a:pt x="1114" y="1328"/>
                    <a:pt x="1040" y="1228"/>
                    <a:pt x="967" y="1127"/>
                  </a:cubicBezTo>
                  <a:cubicBezTo>
                    <a:pt x="897" y="1027"/>
                    <a:pt x="823" y="927"/>
                    <a:pt x="753" y="826"/>
                  </a:cubicBezTo>
                  <a:cubicBezTo>
                    <a:pt x="679" y="722"/>
                    <a:pt x="605" y="622"/>
                    <a:pt x="539" y="518"/>
                  </a:cubicBezTo>
                  <a:cubicBezTo>
                    <a:pt x="505" y="468"/>
                    <a:pt x="472" y="418"/>
                    <a:pt x="438" y="365"/>
                  </a:cubicBezTo>
                  <a:cubicBezTo>
                    <a:pt x="405" y="317"/>
                    <a:pt x="375" y="268"/>
                    <a:pt x="341" y="217"/>
                  </a:cubicBezTo>
                  <a:cubicBezTo>
                    <a:pt x="301" y="157"/>
                    <a:pt x="261" y="97"/>
                    <a:pt x="218" y="40"/>
                  </a:cubicBezTo>
                  <a:cubicBezTo>
                    <a:pt x="201" y="24"/>
                    <a:pt x="184" y="13"/>
                    <a:pt x="164" y="7"/>
                  </a:cubicBezTo>
                  <a:cubicBezTo>
                    <a:pt x="151" y="3"/>
                    <a:pt x="139" y="1"/>
                    <a:pt x="12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23"/>
            <p:cNvSpPr/>
            <p:nvPr/>
          </p:nvSpPr>
          <p:spPr>
            <a:xfrm>
              <a:off x="1178756" y="3951378"/>
              <a:ext cx="454530" cy="438727"/>
            </a:xfrm>
            <a:custGeom>
              <a:avLst/>
              <a:gdLst/>
              <a:ahLst/>
              <a:cxnLst/>
              <a:rect l="l" t="t" r="r" b="b"/>
              <a:pathLst>
                <a:path w="4373" h="4223" extrusionOk="0">
                  <a:moveTo>
                    <a:pt x="3182" y="218"/>
                  </a:moveTo>
                  <a:cubicBezTo>
                    <a:pt x="3195" y="218"/>
                    <a:pt x="3205" y="221"/>
                    <a:pt x="3219" y="224"/>
                  </a:cubicBezTo>
                  <a:lnTo>
                    <a:pt x="3239" y="235"/>
                  </a:lnTo>
                  <a:cubicBezTo>
                    <a:pt x="3315" y="291"/>
                    <a:pt x="3389" y="348"/>
                    <a:pt x="3452" y="422"/>
                  </a:cubicBezTo>
                  <a:cubicBezTo>
                    <a:pt x="3529" y="516"/>
                    <a:pt x="3600" y="616"/>
                    <a:pt x="3660" y="720"/>
                  </a:cubicBezTo>
                  <a:cubicBezTo>
                    <a:pt x="3724" y="830"/>
                    <a:pt x="3777" y="944"/>
                    <a:pt x="3834" y="1058"/>
                  </a:cubicBezTo>
                  <a:cubicBezTo>
                    <a:pt x="3857" y="1111"/>
                    <a:pt x="3881" y="1164"/>
                    <a:pt x="3897" y="1218"/>
                  </a:cubicBezTo>
                  <a:cubicBezTo>
                    <a:pt x="3921" y="1278"/>
                    <a:pt x="3937" y="1338"/>
                    <a:pt x="3961" y="1395"/>
                  </a:cubicBezTo>
                  <a:cubicBezTo>
                    <a:pt x="4005" y="1509"/>
                    <a:pt x="4068" y="1615"/>
                    <a:pt x="4094" y="1733"/>
                  </a:cubicBezTo>
                  <a:cubicBezTo>
                    <a:pt x="4098" y="1753"/>
                    <a:pt x="4102" y="1773"/>
                    <a:pt x="4098" y="1793"/>
                  </a:cubicBezTo>
                  <a:cubicBezTo>
                    <a:pt x="4098" y="1820"/>
                    <a:pt x="4091" y="1847"/>
                    <a:pt x="4085" y="1873"/>
                  </a:cubicBezTo>
                  <a:cubicBezTo>
                    <a:pt x="4068" y="1913"/>
                    <a:pt x="4048" y="1950"/>
                    <a:pt x="4025" y="1987"/>
                  </a:cubicBezTo>
                  <a:cubicBezTo>
                    <a:pt x="3974" y="2057"/>
                    <a:pt x="3917" y="2124"/>
                    <a:pt x="3857" y="2188"/>
                  </a:cubicBezTo>
                  <a:cubicBezTo>
                    <a:pt x="3797" y="2251"/>
                    <a:pt x="3733" y="2315"/>
                    <a:pt x="3670" y="2375"/>
                  </a:cubicBezTo>
                  <a:cubicBezTo>
                    <a:pt x="3583" y="2449"/>
                    <a:pt x="3496" y="2522"/>
                    <a:pt x="3406" y="2592"/>
                  </a:cubicBezTo>
                  <a:cubicBezTo>
                    <a:pt x="3312" y="2666"/>
                    <a:pt x="3215" y="2739"/>
                    <a:pt x="3122" y="2816"/>
                  </a:cubicBezTo>
                  <a:cubicBezTo>
                    <a:pt x="3024" y="2890"/>
                    <a:pt x="2931" y="2964"/>
                    <a:pt x="2833" y="3034"/>
                  </a:cubicBezTo>
                  <a:cubicBezTo>
                    <a:pt x="2787" y="3067"/>
                    <a:pt x="2744" y="3104"/>
                    <a:pt x="2697" y="3134"/>
                  </a:cubicBezTo>
                  <a:cubicBezTo>
                    <a:pt x="2646" y="3171"/>
                    <a:pt x="2593" y="3208"/>
                    <a:pt x="2540" y="3241"/>
                  </a:cubicBezTo>
                  <a:cubicBezTo>
                    <a:pt x="2386" y="3338"/>
                    <a:pt x="2231" y="3435"/>
                    <a:pt x="2075" y="3529"/>
                  </a:cubicBezTo>
                  <a:cubicBezTo>
                    <a:pt x="1927" y="3616"/>
                    <a:pt x="1774" y="3696"/>
                    <a:pt x="1623" y="3773"/>
                  </a:cubicBezTo>
                  <a:cubicBezTo>
                    <a:pt x="1569" y="3796"/>
                    <a:pt x="1516" y="3820"/>
                    <a:pt x="1463" y="3843"/>
                  </a:cubicBezTo>
                  <a:cubicBezTo>
                    <a:pt x="1406" y="3863"/>
                    <a:pt x="1353" y="3883"/>
                    <a:pt x="1296" y="3897"/>
                  </a:cubicBezTo>
                  <a:cubicBezTo>
                    <a:pt x="1259" y="3900"/>
                    <a:pt x="1218" y="3903"/>
                    <a:pt x="1182" y="3903"/>
                  </a:cubicBezTo>
                  <a:cubicBezTo>
                    <a:pt x="1155" y="3900"/>
                    <a:pt x="1132" y="3897"/>
                    <a:pt x="1108" y="3890"/>
                  </a:cubicBezTo>
                  <a:cubicBezTo>
                    <a:pt x="1078" y="3877"/>
                    <a:pt x="1052" y="3863"/>
                    <a:pt x="1027" y="3847"/>
                  </a:cubicBezTo>
                  <a:cubicBezTo>
                    <a:pt x="947" y="3787"/>
                    <a:pt x="884" y="3713"/>
                    <a:pt x="817" y="3639"/>
                  </a:cubicBezTo>
                  <a:cubicBezTo>
                    <a:pt x="783" y="3599"/>
                    <a:pt x="754" y="3559"/>
                    <a:pt x="726" y="3512"/>
                  </a:cubicBezTo>
                  <a:cubicBezTo>
                    <a:pt x="690" y="3458"/>
                    <a:pt x="657" y="3405"/>
                    <a:pt x="623" y="3352"/>
                  </a:cubicBezTo>
                  <a:cubicBezTo>
                    <a:pt x="560" y="3245"/>
                    <a:pt x="499" y="3137"/>
                    <a:pt x="442" y="3030"/>
                  </a:cubicBezTo>
                  <a:cubicBezTo>
                    <a:pt x="425" y="2994"/>
                    <a:pt x="413" y="2957"/>
                    <a:pt x="396" y="2924"/>
                  </a:cubicBezTo>
                  <a:cubicBezTo>
                    <a:pt x="376" y="2870"/>
                    <a:pt x="362" y="2816"/>
                    <a:pt x="352" y="2763"/>
                  </a:cubicBezTo>
                  <a:cubicBezTo>
                    <a:pt x="349" y="2729"/>
                    <a:pt x="345" y="2699"/>
                    <a:pt x="345" y="2666"/>
                  </a:cubicBezTo>
                  <a:cubicBezTo>
                    <a:pt x="349" y="2629"/>
                    <a:pt x="359" y="2595"/>
                    <a:pt x="369" y="2563"/>
                  </a:cubicBezTo>
                  <a:cubicBezTo>
                    <a:pt x="399" y="2485"/>
                    <a:pt x="436" y="2415"/>
                    <a:pt x="476" y="2348"/>
                  </a:cubicBezTo>
                  <a:cubicBezTo>
                    <a:pt x="530" y="2271"/>
                    <a:pt x="590" y="2197"/>
                    <a:pt x="653" y="2127"/>
                  </a:cubicBezTo>
                  <a:cubicBezTo>
                    <a:pt x="730" y="2050"/>
                    <a:pt x="811" y="1977"/>
                    <a:pt x="891" y="1904"/>
                  </a:cubicBezTo>
                  <a:cubicBezTo>
                    <a:pt x="967" y="1830"/>
                    <a:pt x="1044" y="1756"/>
                    <a:pt x="1118" y="1683"/>
                  </a:cubicBezTo>
                  <a:cubicBezTo>
                    <a:pt x="1192" y="1612"/>
                    <a:pt x="1268" y="1542"/>
                    <a:pt x="1349" y="1475"/>
                  </a:cubicBezTo>
                  <a:cubicBezTo>
                    <a:pt x="1529" y="1322"/>
                    <a:pt x="1714" y="1164"/>
                    <a:pt x="1904" y="1017"/>
                  </a:cubicBezTo>
                  <a:cubicBezTo>
                    <a:pt x="2008" y="937"/>
                    <a:pt x="2115" y="860"/>
                    <a:pt x="2222" y="786"/>
                  </a:cubicBezTo>
                  <a:cubicBezTo>
                    <a:pt x="2322" y="720"/>
                    <a:pt x="2422" y="649"/>
                    <a:pt x="2520" y="582"/>
                  </a:cubicBezTo>
                  <a:cubicBezTo>
                    <a:pt x="2613" y="519"/>
                    <a:pt x="2703" y="456"/>
                    <a:pt x="2793" y="391"/>
                  </a:cubicBezTo>
                  <a:cubicBezTo>
                    <a:pt x="2833" y="365"/>
                    <a:pt x="2870" y="342"/>
                    <a:pt x="2907" y="315"/>
                  </a:cubicBezTo>
                  <a:cubicBezTo>
                    <a:pt x="2913" y="316"/>
                    <a:pt x="2918" y="317"/>
                    <a:pt x="2923" y="317"/>
                  </a:cubicBezTo>
                  <a:cubicBezTo>
                    <a:pt x="2931" y="317"/>
                    <a:pt x="2939" y="315"/>
                    <a:pt x="2947" y="311"/>
                  </a:cubicBezTo>
                  <a:cubicBezTo>
                    <a:pt x="2981" y="298"/>
                    <a:pt x="3014" y="285"/>
                    <a:pt x="3048" y="268"/>
                  </a:cubicBezTo>
                  <a:cubicBezTo>
                    <a:pt x="3068" y="258"/>
                    <a:pt x="3085" y="248"/>
                    <a:pt x="3105" y="238"/>
                  </a:cubicBezTo>
                  <a:cubicBezTo>
                    <a:pt x="3122" y="231"/>
                    <a:pt x="3142" y="224"/>
                    <a:pt x="3162" y="218"/>
                  </a:cubicBezTo>
                  <a:close/>
                  <a:moveTo>
                    <a:pt x="3173" y="0"/>
                  </a:moveTo>
                  <a:cubicBezTo>
                    <a:pt x="3120" y="0"/>
                    <a:pt x="3067" y="19"/>
                    <a:pt x="3018" y="41"/>
                  </a:cubicBezTo>
                  <a:cubicBezTo>
                    <a:pt x="3008" y="41"/>
                    <a:pt x="2998" y="47"/>
                    <a:pt x="2991" y="50"/>
                  </a:cubicBezTo>
                  <a:cubicBezTo>
                    <a:pt x="2777" y="175"/>
                    <a:pt x="2566" y="301"/>
                    <a:pt x="2356" y="431"/>
                  </a:cubicBezTo>
                  <a:cubicBezTo>
                    <a:pt x="2248" y="499"/>
                    <a:pt x="2138" y="566"/>
                    <a:pt x="2031" y="632"/>
                  </a:cubicBezTo>
                  <a:cubicBezTo>
                    <a:pt x="1947" y="686"/>
                    <a:pt x="1861" y="736"/>
                    <a:pt x="1777" y="793"/>
                  </a:cubicBezTo>
                  <a:cubicBezTo>
                    <a:pt x="1764" y="806"/>
                    <a:pt x="1747" y="817"/>
                    <a:pt x="1730" y="826"/>
                  </a:cubicBezTo>
                  <a:cubicBezTo>
                    <a:pt x="1533" y="973"/>
                    <a:pt x="1332" y="1121"/>
                    <a:pt x="1141" y="1278"/>
                  </a:cubicBezTo>
                  <a:cubicBezTo>
                    <a:pt x="1038" y="1362"/>
                    <a:pt x="941" y="1445"/>
                    <a:pt x="844" y="1535"/>
                  </a:cubicBezTo>
                  <a:cubicBezTo>
                    <a:pt x="754" y="1615"/>
                    <a:pt x="666" y="1700"/>
                    <a:pt x="576" y="1780"/>
                  </a:cubicBezTo>
                  <a:cubicBezTo>
                    <a:pt x="530" y="1823"/>
                    <a:pt x="486" y="1863"/>
                    <a:pt x="442" y="1907"/>
                  </a:cubicBezTo>
                  <a:cubicBezTo>
                    <a:pt x="402" y="1944"/>
                    <a:pt x="369" y="1987"/>
                    <a:pt x="332" y="2027"/>
                  </a:cubicBezTo>
                  <a:cubicBezTo>
                    <a:pt x="295" y="2071"/>
                    <a:pt x="259" y="2121"/>
                    <a:pt x="225" y="2168"/>
                  </a:cubicBezTo>
                  <a:cubicBezTo>
                    <a:pt x="185" y="2225"/>
                    <a:pt x="145" y="2278"/>
                    <a:pt x="115" y="2338"/>
                  </a:cubicBezTo>
                  <a:cubicBezTo>
                    <a:pt x="81" y="2402"/>
                    <a:pt x="51" y="2469"/>
                    <a:pt x="28" y="2535"/>
                  </a:cubicBezTo>
                  <a:cubicBezTo>
                    <a:pt x="18" y="2575"/>
                    <a:pt x="8" y="2612"/>
                    <a:pt x="4" y="2652"/>
                  </a:cubicBezTo>
                  <a:cubicBezTo>
                    <a:pt x="1" y="2699"/>
                    <a:pt x="1" y="2746"/>
                    <a:pt x="4" y="2793"/>
                  </a:cubicBezTo>
                  <a:cubicBezTo>
                    <a:pt x="8" y="2819"/>
                    <a:pt x="11" y="2847"/>
                    <a:pt x="15" y="2873"/>
                  </a:cubicBezTo>
                  <a:cubicBezTo>
                    <a:pt x="21" y="2910"/>
                    <a:pt x="31" y="2950"/>
                    <a:pt x="41" y="2987"/>
                  </a:cubicBezTo>
                  <a:cubicBezTo>
                    <a:pt x="48" y="3014"/>
                    <a:pt x="58" y="3040"/>
                    <a:pt x="68" y="3064"/>
                  </a:cubicBezTo>
                  <a:cubicBezTo>
                    <a:pt x="98" y="3137"/>
                    <a:pt x="132" y="3208"/>
                    <a:pt x="169" y="3278"/>
                  </a:cubicBezTo>
                  <a:cubicBezTo>
                    <a:pt x="225" y="3388"/>
                    <a:pt x="289" y="3492"/>
                    <a:pt x="356" y="3592"/>
                  </a:cubicBezTo>
                  <a:cubicBezTo>
                    <a:pt x="385" y="3642"/>
                    <a:pt x="419" y="3693"/>
                    <a:pt x="453" y="3739"/>
                  </a:cubicBezTo>
                  <a:cubicBezTo>
                    <a:pt x="496" y="3796"/>
                    <a:pt x="543" y="3853"/>
                    <a:pt x="593" y="3903"/>
                  </a:cubicBezTo>
                  <a:cubicBezTo>
                    <a:pt x="630" y="3940"/>
                    <a:pt x="670" y="3980"/>
                    <a:pt x="710" y="4017"/>
                  </a:cubicBezTo>
                  <a:cubicBezTo>
                    <a:pt x="763" y="4064"/>
                    <a:pt x="820" y="4108"/>
                    <a:pt x="881" y="4144"/>
                  </a:cubicBezTo>
                  <a:cubicBezTo>
                    <a:pt x="938" y="4174"/>
                    <a:pt x="1001" y="4198"/>
                    <a:pt x="1061" y="4211"/>
                  </a:cubicBezTo>
                  <a:cubicBezTo>
                    <a:pt x="1098" y="4218"/>
                    <a:pt x="1135" y="4221"/>
                    <a:pt x="1172" y="4221"/>
                  </a:cubicBezTo>
                  <a:cubicBezTo>
                    <a:pt x="1181" y="4222"/>
                    <a:pt x="1189" y="4222"/>
                    <a:pt x="1198" y="4222"/>
                  </a:cubicBezTo>
                  <a:cubicBezTo>
                    <a:pt x="1219" y="4222"/>
                    <a:pt x="1241" y="4220"/>
                    <a:pt x="1262" y="4218"/>
                  </a:cubicBezTo>
                  <a:cubicBezTo>
                    <a:pt x="1332" y="4211"/>
                    <a:pt x="1402" y="4194"/>
                    <a:pt x="1469" y="4171"/>
                  </a:cubicBezTo>
                  <a:cubicBezTo>
                    <a:pt x="1529" y="4151"/>
                    <a:pt x="1586" y="4124"/>
                    <a:pt x="1646" y="4097"/>
                  </a:cubicBezTo>
                  <a:cubicBezTo>
                    <a:pt x="1770" y="4043"/>
                    <a:pt x="1890" y="3977"/>
                    <a:pt x="2011" y="3910"/>
                  </a:cubicBezTo>
                  <a:cubicBezTo>
                    <a:pt x="2225" y="3796"/>
                    <a:pt x="2429" y="3673"/>
                    <a:pt x="2630" y="3542"/>
                  </a:cubicBezTo>
                  <a:cubicBezTo>
                    <a:pt x="2683" y="3506"/>
                    <a:pt x="2740" y="3472"/>
                    <a:pt x="2793" y="3435"/>
                  </a:cubicBezTo>
                  <a:cubicBezTo>
                    <a:pt x="2841" y="3401"/>
                    <a:pt x="2887" y="3368"/>
                    <a:pt x="2934" y="3335"/>
                  </a:cubicBezTo>
                  <a:cubicBezTo>
                    <a:pt x="2984" y="3298"/>
                    <a:pt x="3038" y="3258"/>
                    <a:pt x="3088" y="3221"/>
                  </a:cubicBezTo>
                  <a:cubicBezTo>
                    <a:pt x="3134" y="3185"/>
                    <a:pt x="3182" y="3148"/>
                    <a:pt x="3228" y="3111"/>
                  </a:cubicBezTo>
                  <a:cubicBezTo>
                    <a:pt x="3275" y="3077"/>
                    <a:pt x="3319" y="3037"/>
                    <a:pt x="3366" y="3000"/>
                  </a:cubicBezTo>
                  <a:cubicBezTo>
                    <a:pt x="3412" y="2964"/>
                    <a:pt x="3460" y="2927"/>
                    <a:pt x="3506" y="2890"/>
                  </a:cubicBezTo>
                  <a:cubicBezTo>
                    <a:pt x="3596" y="2813"/>
                    <a:pt x="3690" y="2736"/>
                    <a:pt x="3784" y="2659"/>
                  </a:cubicBezTo>
                  <a:cubicBezTo>
                    <a:pt x="3834" y="2616"/>
                    <a:pt x="3887" y="2572"/>
                    <a:pt x="3934" y="2522"/>
                  </a:cubicBezTo>
                  <a:cubicBezTo>
                    <a:pt x="3977" y="2478"/>
                    <a:pt x="4017" y="2432"/>
                    <a:pt x="4062" y="2388"/>
                  </a:cubicBezTo>
                  <a:cubicBezTo>
                    <a:pt x="4142" y="2298"/>
                    <a:pt x="4218" y="2205"/>
                    <a:pt x="4278" y="2101"/>
                  </a:cubicBezTo>
                  <a:cubicBezTo>
                    <a:pt x="4292" y="2081"/>
                    <a:pt x="4306" y="2057"/>
                    <a:pt x="4315" y="2034"/>
                  </a:cubicBezTo>
                  <a:cubicBezTo>
                    <a:pt x="4332" y="2001"/>
                    <a:pt x="4346" y="1964"/>
                    <a:pt x="4355" y="1927"/>
                  </a:cubicBezTo>
                  <a:cubicBezTo>
                    <a:pt x="4366" y="1893"/>
                    <a:pt x="4369" y="1856"/>
                    <a:pt x="4372" y="1823"/>
                  </a:cubicBezTo>
                  <a:lnTo>
                    <a:pt x="4372" y="1766"/>
                  </a:lnTo>
                  <a:cubicBezTo>
                    <a:pt x="4372" y="1733"/>
                    <a:pt x="4363" y="1696"/>
                    <a:pt x="4355" y="1666"/>
                  </a:cubicBezTo>
                  <a:cubicBezTo>
                    <a:pt x="4349" y="1612"/>
                    <a:pt x="4329" y="1562"/>
                    <a:pt x="4309" y="1515"/>
                  </a:cubicBezTo>
                  <a:cubicBezTo>
                    <a:pt x="4282" y="1462"/>
                    <a:pt x="4255" y="1408"/>
                    <a:pt x="4232" y="1355"/>
                  </a:cubicBezTo>
                  <a:cubicBezTo>
                    <a:pt x="4185" y="1254"/>
                    <a:pt x="4145" y="1147"/>
                    <a:pt x="4098" y="1047"/>
                  </a:cubicBezTo>
                  <a:cubicBezTo>
                    <a:pt x="4068" y="984"/>
                    <a:pt x="4037" y="924"/>
                    <a:pt x="4005" y="863"/>
                  </a:cubicBezTo>
                  <a:cubicBezTo>
                    <a:pt x="3977" y="810"/>
                    <a:pt x="3951" y="757"/>
                    <a:pt x="3924" y="703"/>
                  </a:cubicBezTo>
                  <a:cubicBezTo>
                    <a:pt x="3870" y="596"/>
                    <a:pt x="3810" y="492"/>
                    <a:pt x="3740" y="395"/>
                  </a:cubicBezTo>
                  <a:cubicBezTo>
                    <a:pt x="3667" y="301"/>
                    <a:pt x="3590" y="208"/>
                    <a:pt x="3496" y="134"/>
                  </a:cubicBezTo>
                  <a:cubicBezTo>
                    <a:pt x="3456" y="104"/>
                    <a:pt x="3415" y="77"/>
                    <a:pt x="3372" y="54"/>
                  </a:cubicBezTo>
                  <a:cubicBezTo>
                    <a:pt x="3342" y="34"/>
                    <a:pt x="3312" y="21"/>
                    <a:pt x="3279" y="10"/>
                  </a:cubicBezTo>
                  <a:cubicBezTo>
                    <a:pt x="3268" y="7"/>
                    <a:pt x="3252" y="7"/>
                    <a:pt x="3242" y="7"/>
                  </a:cubicBezTo>
                  <a:cubicBezTo>
                    <a:pt x="3222" y="4"/>
                    <a:pt x="3205" y="4"/>
                    <a:pt x="3185" y="0"/>
                  </a:cubicBezTo>
                  <a:cubicBezTo>
                    <a:pt x="3181" y="0"/>
                    <a:pt x="3177" y="0"/>
                    <a:pt x="3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23"/>
            <p:cNvSpPr/>
            <p:nvPr/>
          </p:nvSpPr>
          <p:spPr>
            <a:xfrm>
              <a:off x="1129800" y="3883539"/>
              <a:ext cx="936292" cy="1077651"/>
            </a:xfrm>
            <a:custGeom>
              <a:avLst/>
              <a:gdLst/>
              <a:ahLst/>
              <a:cxnLst/>
              <a:rect l="l" t="t" r="r" b="b"/>
              <a:pathLst>
                <a:path w="9008" h="10373" extrusionOk="0">
                  <a:moveTo>
                    <a:pt x="194" y="4724"/>
                  </a:moveTo>
                  <a:cubicBezTo>
                    <a:pt x="198" y="4734"/>
                    <a:pt x="203" y="4744"/>
                    <a:pt x="208" y="4753"/>
                  </a:cubicBezTo>
                  <a:cubicBezTo>
                    <a:pt x="203" y="4744"/>
                    <a:pt x="199" y="4734"/>
                    <a:pt x="194" y="4724"/>
                  </a:cubicBezTo>
                  <a:close/>
                  <a:moveTo>
                    <a:pt x="4527" y="0"/>
                  </a:moveTo>
                  <a:cubicBezTo>
                    <a:pt x="4489" y="0"/>
                    <a:pt x="4451" y="10"/>
                    <a:pt x="4415" y="25"/>
                  </a:cubicBezTo>
                  <a:cubicBezTo>
                    <a:pt x="4352" y="51"/>
                    <a:pt x="4295" y="88"/>
                    <a:pt x="4238" y="125"/>
                  </a:cubicBezTo>
                  <a:cubicBezTo>
                    <a:pt x="4198" y="149"/>
                    <a:pt x="4158" y="175"/>
                    <a:pt x="4118" y="202"/>
                  </a:cubicBezTo>
                  <a:cubicBezTo>
                    <a:pt x="4104" y="212"/>
                    <a:pt x="4094" y="218"/>
                    <a:pt x="4081" y="229"/>
                  </a:cubicBezTo>
                  <a:cubicBezTo>
                    <a:pt x="4044" y="259"/>
                    <a:pt x="4007" y="292"/>
                    <a:pt x="3967" y="326"/>
                  </a:cubicBezTo>
                  <a:cubicBezTo>
                    <a:pt x="3900" y="379"/>
                    <a:pt x="3830" y="433"/>
                    <a:pt x="3760" y="482"/>
                  </a:cubicBezTo>
                  <a:cubicBezTo>
                    <a:pt x="3719" y="513"/>
                    <a:pt x="3679" y="543"/>
                    <a:pt x="3639" y="576"/>
                  </a:cubicBezTo>
                  <a:cubicBezTo>
                    <a:pt x="3602" y="610"/>
                    <a:pt x="3576" y="653"/>
                    <a:pt x="3556" y="700"/>
                  </a:cubicBezTo>
                  <a:cubicBezTo>
                    <a:pt x="3539" y="734"/>
                    <a:pt x="3545" y="774"/>
                    <a:pt x="3576" y="800"/>
                  </a:cubicBezTo>
                  <a:cubicBezTo>
                    <a:pt x="3591" y="813"/>
                    <a:pt x="3611" y="820"/>
                    <a:pt x="3631" y="820"/>
                  </a:cubicBezTo>
                  <a:cubicBezTo>
                    <a:pt x="3647" y="820"/>
                    <a:pt x="3663" y="816"/>
                    <a:pt x="3676" y="808"/>
                  </a:cubicBezTo>
                  <a:lnTo>
                    <a:pt x="3683" y="804"/>
                  </a:lnTo>
                  <a:cubicBezTo>
                    <a:pt x="3716" y="791"/>
                    <a:pt x="3750" y="777"/>
                    <a:pt x="3783" y="757"/>
                  </a:cubicBezTo>
                  <a:cubicBezTo>
                    <a:pt x="3817" y="737"/>
                    <a:pt x="3850" y="714"/>
                    <a:pt x="3886" y="694"/>
                  </a:cubicBezTo>
                  <a:cubicBezTo>
                    <a:pt x="3954" y="650"/>
                    <a:pt x="4024" y="607"/>
                    <a:pt x="4091" y="563"/>
                  </a:cubicBezTo>
                  <a:cubicBezTo>
                    <a:pt x="4121" y="543"/>
                    <a:pt x="4147" y="523"/>
                    <a:pt x="4175" y="507"/>
                  </a:cubicBezTo>
                  <a:cubicBezTo>
                    <a:pt x="4207" y="479"/>
                    <a:pt x="4241" y="456"/>
                    <a:pt x="4278" y="433"/>
                  </a:cubicBezTo>
                  <a:cubicBezTo>
                    <a:pt x="4348" y="389"/>
                    <a:pt x="4419" y="342"/>
                    <a:pt x="4492" y="306"/>
                  </a:cubicBezTo>
                  <a:cubicBezTo>
                    <a:pt x="4499" y="299"/>
                    <a:pt x="4508" y="295"/>
                    <a:pt x="4519" y="295"/>
                  </a:cubicBezTo>
                  <a:cubicBezTo>
                    <a:pt x="4549" y="309"/>
                    <a:pt x="4579" y="326"/>
                    <a:pt x="4609" y="346"/>
                  </a:cubicBezTo>
                  <a:cubicBezTo>
                    <a:pt x="4703" y="413"/>
                    <a:pt x="4783" y="493"/>
                    <a:pt x="4860" y="580"/>
                  </a:cubicBezTo>
                  <a:cubicBezTo>
                    <a:pt x="4937" y="667"/>
                    <a:pt x="5017" y="754"/>
                    <a:pt x="5094" y="840"/>
                  </a:cubicBezTo>
                  <a:cubicBezTo>
                    <a:pt x="5164" y="924"/>
                    <a:pt x="5228" y="1011"/>
                    <a:pt x="5288" y="1101"/>
                  </a:cubicBezTo>
                  <a:cubicBezTo>
                    <a:pt x="5355" y="1202"/>
                    <a:pt x="5419" y="1299"/>
                    <a:pt x="5482" y="1396"/>
                  </a:cubicBezTo>
                  <a:cubicBezTo>
                    <a:pt x="5616" y="1600"/>
                    <a:pt x="5746" y="1800"/>
                    <a:pt x="5887" y="2001"/>
                  </a:cubicBezTo>
                  <a:cubicBezTo>
                    <a:pt x="5953" y="2095"/>
                    <a:pt x="6024" y="2188"/>
                    <a:pt x="6090" y="2285"/>
                  </a:cubicBezTo>
                  <a:cubicBezTo>
                    <a:pt x="6124" y="2336"/>
                    <a:pt x="6158" y="2386"/>
                    <a:pt x="6191" y="2439"/>
                  </a:cubicBezTo>
                  <a:cubicBezTo>
                    <a:pt x="6225" y="2486"/>
                    <a:pt x="6258" y="2536"/>
                    <a:pt x="6291" y="2583"/>
                  </a:cubicBezTo>
                  <a:cubicBezTo>
                    <a:pt x="6359" y="2677"/>
                    <a:pt x="6432" y="2770"/>
                    <a:pt x="6502" y="2861"/>
                  </a:cubicBezTo>
                  <a:cubicBezTo>
                    <a:pt x="6575" y="2951"/>
                    <a:pt x="6646" y="3041"/>
                    <a:pt x="6716" y="3135"/>
                  </a:cubicBezTo>
                  <a:cubicBezTo>
                    <a:pt x="6793" y="3228"/>
                    <a:pt x="6863" y="3329"/>
                    <a:pt x="6933" y="3426"/>
                  </a:cubicBezTo>
                  <a:cubicBezTo>
                    <a:pt x="7004" y="3523"/>
                    <a:pt x="7071" y="3627"/>
                    <a:pt x="7141" y="3724"/>
                  </a:cubicBezTo>
                  <a:cubicBezTo>
                    <a:pt x="7177" y="3770"/>
                    <a:pt x="7211" y="3818"/>
                    <a:pt x="7245" y="3867"/>
                  </a:cubicBezTo>
                  <a:cubicBezTo>
                    <a:pt x="7278" y="3914"/>
                    <a:pt x="7311" y="3964"/>
                    <a:pt x="7342" y="4014"/>
                  </a:cubicBezTo>
                  <a:cubicBezTo>
                    <a:pt x="7405" y="4115"/>
                    <a:pt x="7472" y="4215"/>
                    <a:pt x="7535" y="4315"/>
                  </a:cubicBezTo>
                  <a:cubicBezTo>
                    <a:pt x="7669" y="4526"/>
                    <a:pt x="7803" y="4737"/>
                    <a:pt x="7924" y="4957"/>
                  </a:cubicBezTo>
                  <a:cubicBezTo>
                    <a:pt x="7980" y="5062"/>
                    <a:pt x="8044" y="5162"/>
                    <a:pt x="8100" y="5269"/>
                  </a:cubicBezTo>
                  <a:cubicBezTo>
                    <a:pt x="8128" y="5319"/>
                    <a:pt x="8154" y="5369"/>
                    <a:pt x="8185" y="5419"/>
                  </a:cubicBezTo>
                  <a:cubicBezTo>
                    <a:pt x="8214" y="5469"/>
                    <a:pt x="8245" y="5519"/>
                    <a:pt x="8275" y="5573"/>
                  </a:cubicBezTo>
                  <a:cubicBezTo>
                    <a:pt x="8301" y="5624"/>
                    <a:pt x="8332" y="5673"/>
                    <a:pt x="8361" y="5720"/>
                  </a:cubicBezTo>
                  <a:cubicBezTo>
                    <a:pt x="8392" y="5767"/>
                    <a:pt x="8421" y="5814"/>
                    <a:pt x="8452" y="5857"/>
                  </a:cubicBezTo>
                  <a:cubicBezTo>
                    <a:pt x="8509" y="5948"/>
                    <a:pt x="8562" y="6038"/>
                    <a:pt x="8612" y="6128"/>
                  </a:cubicBezTo>
                  <a:cubicBezTo>
                    <a:pt x="8646" y="6205"/>
                    <a:pt x="8669" y="6286"/>
                    <a:pt x="8686" y="6366"/>
                  </a:cubicBezTo>
                  <a:cubicBezTo>
                    <a:pt x="8690" y="6399"/>
                    <a:pt x="8693" y="6436"/>
                    <a:pt x="8696" y="6470"/>
                  </a:cubicBezTo>
                  <a:cubicBezTo>
                    <a:pt x="8696" y="6502"/>
                    <a:pt x="8696" y="6536"/>
                    <a:pt x="8693" y="6570"/>
                  </a:cubicBezTo>
                  <a:cubicBezTo>
                    <a:pt x="8686" y="6627"/>
                    <a:pt x="8679" y="6680"/>
                    <a:pt x="8662" y="6737"/>
                  </a:cubicBezTo>
                  <a:cubicBezTo>
                    <a:pt x="8636" y="6811"/>
                    <a:pt x="8592" y="6874"/>
                    <a:pt x="8549" y="6941"/>
                  </a:cubicBezTo>
                  <a:cubicBezTo>
                    <a:pt x="8489" y="7031"/>
                    <a:pt x="8425" y="7115"/>
                    <a:pt x="8355" y="7198"/>
                  </a:cubicBezTo>
                  <a:cubicBezTo>
                    <a:pt x="8278" y="7289"/>
                    <a:pt x="8191" y="7373"/>
                    <a:pt x="8100" y="7450"/>
                  </a:cubicBezTo>
                  <a:cubicBezTo>
                    <a:pt x="7927" y="7606"/>
                    <a:pt x="7753" y="7763"/>
                    <a:pt x="7575" y="7921"/>
                  </a:cubicBezTo>
                  <a:cubicBezTo>
                    <a:pt x="7569" y="7927"/>
                    <a:pt x="7559" y="7934"/>
                    <a:pt x="7552" y="7941"/>
                  </a:cubicBezTo>
                  <a:cubicBezTo>
                    <a:pt x="7512" y="7978"/>
                    <a:pt x="7472" y="8011"/>
                    <a:pt x="7432" y="8048"/>
                  </a:cubicBezTo>
                  <a:cubicBezTo>
                    <a:pt x="7251" y="8198"/>
                    <a:pt x="7067" y="8345"/>
                    <a:pt x="6873" y="8483"/>
                  </a:cubicBezTo>
                  <a:cubicBezTo>
                    <a:pt x="6776" y="8549"/>
                    <a:pt x="6676" y="8613"/>
                    <a:pt x="6575" y="8677"/>
                  </a:cubicBezTo>
                  <a:cubicBezTo>
                    <a:pt x="6472" y="8743"/>
                    <a:pt x="6368" y="8810"/>
                    <a:pt x="6265" y="8881"/>
                  </a:cubicBezTo>
                  <a:cubicBezTo>
                    <a:pt x="6054" y="9015"/>
                    <a:pt x="5846" y="9151"/>
                    <a:pt x="5632" y="9282"/>
                  </a:cubicBezTo>
                  <a:cubicBezTo>
                    <a:pt x="5532" y="9342"/>
                    <a:pt x="5432" y="9406"/>
                    <a:pt x="5325" y="9456"/>
                  </a:cubicBezTo>
                  <a:cubicBezTo>
                    <a:pt x="5218" y="9512"/>
                    <a:pt x="5110" y="9569"/>
                    <a:pt x="5004" y="9620"/>
                  </a:cubicBezTo>
                  <a:lnTo>
                    <a:pt x="4943" y="9650"/>
                  </a:lnTo>
                  <a:cubicBezTo>
                    <a:pt x="4800" y="9717"/>
                    <a:pt x="4649" y="9764"/>
                    <a:pt x="4499" y="9813"/>
                  </a:cubicBezTo>
                  <a:cubicBezTo>
                    <a:pt x="4419" y="9838"/>
                    <a:pt x="4335" y="9864"/>
                    <a:pt x="4255" y="9891"/>
                  </a:cubicBezTo>
                  <a:cubicBezTo>
                    <a:pt x="4184" y="9911"/>
                    <a:pt x="4111" y="9931"/>
                    <a:pt x="4040" y="9947"/>
                  </a:cubicBezTo>
                  <a:cubicBezTo>
                    <a:pt x="3974" y="9958"/>
                    <a:pt x="3910" y="9958"/>
                    <a:pt x="3843" y="9958"/>
                  </a:cubicBezTo>
                  <a:cubicBezTo>
                    <a:pt x="3823" y="9954"/>
                    <a:pt x="3806" y="9947"/>
                    <a:pt x="3786" y="9944"/>
                  </a:cubicBezTo>
                  <a:cubicBezTo>
                    <a:pt x="3746" y="9927"/>
                    <a:pt x="3710" y="9907"/>
                    <a:pt x="3673" y="9887"/>
                  </a:cubicBezTo>
                  <a:cubicBezTo>
                    <a:pt x="3633" y="9858"/>
                    <a:pt x="3596" y="9824"/>
                    <a:pt x="3562" y="9787"/>
                  </a:cubicBezTo>
                  <a:cubicBezTo>
                    <a:pt x="3532" y="9753"/>
                    <a:pt x="3505" y="9720"/>
                    <a:pt x="3479" y="9683"/>
                  </a:cubicBezTo>
                  <a:cubicBezTo>
                    <a:pt x="3442" y="9637"/>
                    <a:pt x="3405" y="9590"/>
                    <a:pt x="3365" y="9543"/>
                  </a:cubicBezTo>
                  <a:cubicBezTo>
                    <a:pt x="3332" y="9503"/>
                    <a:pt x="3298" y="9459"/>
                    <a:pt x="3268" y="9416"/>
                  </a:cubicBezTo>
                  <a:cubicBezTo>
                    <a:pt x="3235" y="9372"/>
                    <a:pt x="3204" y="9322"/>
                    <a:pt x="3174" y="9272"/>
                  </a:cubicBezTo>
                  <a:cubicBezTo>
                    <a:pt x="3111" y="9171"/>
                    <a:pt x="3051" y="9068"/>
                    <a:pt x="2991" y="8964"/>
                  </a:cubicBezTo>
                  <a:cubicBezTo>
                    <a:pt x="2930" y="8867"/>
                    <a:pt x="2860" y="8770"/>
                    <a:pt x="2793" y="8677"/>
                  </a:cubicBezTo>
                  <a:cubicBezTo>
                    <a:pt x="2727" y="8586"/>
                    <a:pt x="2666" y="8496"/>
                    <a:pt x="2613" y="8402"/>
                  </a:cubicBezTo>
                  <a:cubicBezTo>
                    <a:pt x="2552" y="8296"/>
                    <a:pt x="2499" y="8188"/>
                    <a:pt x="2446" y="8081"/>
                  </a:cubicBezTo>
                  <a:cubicBezTo>
                    <a:pt x="2389" y="7975"/>
                    <a:pt x="2332" y="7867"/>
                    <a:pt x="2271" y="7760"/>
                  </a:cubicBezTo>
                  <a:cubicBezTo>
                    <a:pt x="2245" y="7710"/>
                    <a:pt x="2211" y="7660"/>
                    <a:pt x="2185" y="7610"/>
                  </a:cubicBezTo>
                  <a:cubicBezTo>
                    <a:pt x="2151" y="7556"/>
                    <a:pt x="2117" y="7503"/>
                    <a:pt x="2084" y="7450"/>
                  </a:cubicBezTo>
                  <a:cubicBezTo>
                    <a:pt x="2017" y="7345"/>
                    <a:pt x="1954" y="7238"/>
                    <a:pt x="1890" y="7132"/>
                  </a:cubicBezTo>
                  <a:cubicBezTo>
                    <a:pt x="1830" y="7031"/>
                    <a:pt x="1779" y="6924"/>
                    <a:pt x="1723" y="6820"/>
                  </a:cubicBezTo>
                  <a:cubicBezTo>
                    <a:pt x="1663" y="6710"/>
                    <a:pt x="1599" y="6596"/>
                    <a:pt x="1539" y="6482"/>
                  </a:cubicBezTo>
                  <a:cubicBezTo>
                    <a:pt x="1482" y="6379"/>
                    <a:pt x="1422" y="6275"/>
                    <a:pt x="1368" y="6172"/>
                  </a:cubicBezTo>
                  <a:cubicBezTo>
                    <a:pt x="1318" y="6065"/>
                    <a:pt x="1262" y="5961"/>
                    <a:pt x="1205" y="5860"/>
                  </a:cubicBezTo>
                  <a:cubicBezTo>
                    <a:pt x="1171" y="5804"/>
                    <a:pt x="1141" y="5747"/>
                    <a:pt x="1108" y="5690"/>
                  </a:cubicBezTo>
                  <a:cubicBezTo>
                    <a:pt x="1077" y="5640"/>
                    <a:pt x="1044" y="5590"/>
                    <a:pt x="1014" y="5539"/>
                  </a:cubicBezTo>
                  <a:cubicBezTo>
                    <a:pt x="953" y="5436"/>
                    <a:pt x="900" y="5332"/>
                    <a:pt x="847" y="5229"/>
                  </a:cubicBezTo>
                  <a:cubicBezTo>
                    <a:pt x="793" y="5125"/>
                    <a:pt x="730" y="5028"/>
                    <a:pt x="669" y="4928"/>
                  </a:cubicBezTo>
                  <a:cubicBezTo>
                    <a:pt x="632" y="4861"/>
                    <a:pt x="599" y="4794"/>
                    <a:pt x="559" y="4727"/>
                  </a:cubicBezTo>
                  <a:cubicBezTo>
                    <a:pt x="526" y="4670"/>
                    <a:pt x="495" y="4610"/>
                    <a:pt x="465" y="4550"/>
                  </a:cubicBezTo>
                  <a:cubicBezTo>
                    <a:pt x="455" y="4526"/>
                    <a:pt x="445" y="4503"/>
                    <a:pt x="435" y="4480"/>
                  </a:cubicBezTo>
                  <a:cubicBezTo>
                    <a:pt x="422" y="4446"/>
                    <a:pt x="408" y="4420"/>
                    <a:pt x="392" y="4389"/>
                  </a:cubicBezTo>
                  <a:cubicBezTo>
                    <a:pt x="379" y="4352"/>
                    <a:pt x="362" y="4315"/>
                    <a:pt x="348" y="4279"/>
                  </a:cubicBezTo>
                  <a:cubicBezTo>
                    <a:pt x="331" y="4242"/>
                    <a:pt x="319" y="4205"/>
                    <a:pt x="308" y="4165"/>
                  </a:cubicBezTo>
                  <a:cubicBezTo>
                    <a:pt x="302" y="4108"/>
                    <a:pt x="294" y="4051"/>
                    <a:pt x="298" y="3994"/>
                  </a:cubicBezTo>
                  <a:cubicBezTo>
                    <a:pt x="302" y="3968"/>
                    <a:pt x="305" y="3944"/>
                    <a:pt x="311" y="3918"/>
                  </a:cubicBezTo>
                  <a:cubicBezTo>
                    <a:pt x="322" y="3891"/>
                    <a:pt x="328" y="3864"/>
                    <a:pt x="339" y="3838"/>
                  </a:cubicBezTo>
                  <a:cubicBezTo>
                    <a:pt x="351" y="3807"/>
                    <a:pt x="362" y="3777"/>
                    <a:pt x="379" y="3747"/>
                  </a:cubicBezTo>
                  <a:cubicBezTo>
                    <a:pt x="392" y="3713"/>
                    <a:pt x="412" y="3683"/>
                    <a:pt x="429" y="3653"/>
                  </a:cubicBezTo>
                  <a:cubicBezTo>
                    <a:pt x="462" y="3593"/>
                    <a:pt x="499" y="3537"/>
                    <a:pt x="535" y="3483"/>
                  </a:cubicBezTo>
                  <a:cubicBezTo>
                    <a:pt x="592" y="3399"/>
                    <a:pt x="660" y="3326"/>
                    <a:pt x="726" y="3252"/>
                  </a:cubicBezTo>
                  <a:cubicBezTo>
                    <a:pt x="763" y="3208"/>
                    <a:pt x="760" y="3142"/>
                    <a:pt x="716" y="3105"/>
                  </a:cubicBezTo>
                  <a:cubicBezTo>
                    <a:pt x="696" y="3087"/>
                    <a:pt x="670" y="3079"/>
                    <a:pt x="645" y="3079"/>
                  </a:cubicBezTo>
                  <a:cubicBezTo>
                    <a:pt x="617" y="3079"/>
                    <a:pt x="589" y="3090"/>
                    <a:pt x="569" y="3111"/>
                  </a:cubicBezTo>
                  <a:cubicBezTo>
                    <a:pt x="529" y="3162"/>
                    <a:pt x="486" y="3208"/>
                    <a:pt x="445" y="3256"/>
                  </a:cubicBezTo>
                  <a:cubicBezTo>
                    <a:pt x="408" y="3299"/>
                    <a:pt x="365" y="3339"/>
                    <a:pt x="331" y="3386"/>
                  </a:cubicBezTo>
                  <a:cubicBezTo>
                    <a:pt x="294" y="3429"/>
                    <a:pt x="262" y="3476"/>
                    <a:pt x="228" y="3520"/>
                  </a:cubicBezTo>
                  <a:cubicBezTo>
                    <a:pt x="191" y="3577"/>
                    <a:pt x="154" y="3630"/>
                    <a:pt x="121" y="3687"/>
                  </a:cubicBezTo>
                  <a:cubicBezTo>
                    <a:pt x="94" y="3730"/>
                    <a:pt x="74" y="3781"/>
                    <a:pt x="54" y="3830"/>
                  </a:cubicBezTo>
                  <a:cubicBezTo>
                    <a:pt x="27" y="3891"/>
                    <a:pt x="14" y="3954"/>
                    <a:pt x="7" y="4018"/>
                  </a:cubicBezTo>
                  <a:cubicBezTo>
                    <a:pt x="1" y="4088"/>
                    <a:pt x="1" y="4155"/>
                    <a:pt x="10" y="4225"/>
                  </a:cubicBezTo>
                  <a:cubicBezTo>
                    <a:pt x="14" y="4262"/>
                    <a:pt x="24" y="4299"/>
                    <a:pt x="34" y="4332"/>
                  </a:cubicBezTo>
                  <a:cubicBezTo>
                    <a:pt x="44" y="4359"/>
                    <a:pt x="54" y="4386"/>
                    <a:pt x="64" y="4409"/>
                  </a:cubicBezTo>
                  <a:cubicBezTo>
                    <a:pt x="81" y="4460"/>
                    <a:pt x="104" y="4509"/>
                    <a:pt x="124" y="4560"/>
                  </a:cubicBezTo>
                  <a:cubicBezTo>
                    <a:pt x="147" y="4616"/>
                    <a:pt x="170" y="4670"/>
                    <a:pt x="194" y="4724"/>
                  </a:cubicBezTo>
                  <a:lnTo>
                    <a:pt x="194" y="4724"/>
                  </a:lnTo>
                  <a:cubicBezTo>
                    <a:pt x="193" y="4721"/>
                    <a:pt x="192" y="4717"/>
                    <a:pt x="191" y="4713"/>
                  </a:cubicBezTo>
                  <a:lnTo>
                    <a:pt x="191" y="4713"/>
                  </a:lnTo>
                  <a:cubicBezTo>
                    <a:pt x="214" y="4767"/>
                    <a:pt x="238" y="4821"/>
                    <a:pt x="262" y="4874"/>
                  </a:cubicBezTo>
                  <a:cubicBezTo>
                    <a:pt x="282" y="4911"/>
                    <a:pt x="302" y="4951"/>
                    <a:pt x="319" y="4988"/>
                  </a:cubicBezTo>
                  <a:cubicBezTo>
                    <a:pt x="345" y="5042"/>
                    <a:pt x="368" y="5095"/>
                    <a:pt x="399" y="5148"/>
                  </a:cubicBezTo>
                  <a:cubicBezTo>
                    <a:pt x="429" y="5202"/>
                    <a:pt x="459" y="5255"/>
                    <a:pt x="489" y="5309"/>
                  </a:cubicBezTo>
                  <a:cubicBezTo>
                    <a:pt x="542" y="5409"/>
                    <a:pt x="589" y="5516"/>
                    <a:pt x="643" y="5616"/>
                  </a:cubicBezTo>
                  <a:cubicBezTo>
                    <a:pt x="700" y="5727"/>
                    <a:pt x="766" y="5834"/>
                    <a:pt x="830" y="5941"/>
                  </a:cubicBezTo>
                  <a:cubicBezTo>
                    <a:pt x="890" y="6041"/>
                    <a:pt x="944" y="6145"/>
                    <a:pt x="1001" y="6249"/>
                  </a:cubicBezTo>
                  <a:cubicBezTo>
                    <a:pt x="1027" y="6302"/>
                    <a:pt x="1054" y="6356"/>
                    <a:pt x="1081" y="6409"/>
                  </a:cubicBezTo>
                  <a:cubicBezTo>
                    <a:pt x="1108" y="6462"/>
                    <a:pt x="1137" y="6513"/>
                    <a:pt x="1165" y="6567"/>
                  </a:cubicBezTo>
                  <a:cubicBezTo>
                    <a:pt x="1222" y="6677"/>
                    <a:pt x="1282" y="6783"/>
                    <a:pt x="1338" y="6891"/>
                  </a:cubicBezTo>
                  <a:cubicBezTo>
                    <a:pt x="1398" y="7004"/>
                    <a:pt x="1455" y="7118"/>
                    <a:pt x="1515" y="7232"/>
                  </a:cubicBezTo>
                  <a:cubicBezTo>
                    <a:pt x="1572" y="7342"/>
                    <a:pt x="1633" y="7446"/>
                    <a:pt x="1696" y="7550"/>
                  </a:cubicBezTo>
                  <a:cubicBezTo>
                    <a:pt x="1756" y="7650"/>
                    <a:pt x="1820" y="7751"/>
                    <a:pt x="1877" y="7854"/>
                  </a:cubicBezTo>
                  <a:cubicBezTo>
                    <a:pt x="1937" y="7961"/>
                    <a:pt x="1997" y="8068"/>
                    <a:pt x="2051" y="8178"/>
                  </a:cubicBezTo>
                  <a:cubicBezTo>
                    <a:pt x="2108" y="8285"/>
                    <a:pt x="2161" y="8396"/>
                    <a:pt x="2214" y="8506"/>
                  </a:cubicBezTo>
                  <a:cubicBezTo>
                    <a:pt x="2265" y="8606"/>
                    <a:pt x="2318" y="8707"/>
                    <a:pt x="2378" y="8797"/>
                  </a:cubicBezTo>
                  <a:cubicBezTo>
                    <a:pt x="2442" y="8890"/>
                    <a:pt x="2509" y="8981"/>
                    <a:pt x="2569" y="9075"/>
                  </a:cubicBezTo>
                  <a:cubicBezTo>
                    <a:pt x="2636" y="9175"/>
                    <a:pt x="2696" y="9282"/>
                    <a:pt x="2756" y="9386"/>
                  </a:cubicBezTo>
                  <a:cubicBezTo>
                    <a:pt x="2816" y="9486"/>
                    <a:pt x="2873" y="9586"/>
                    <a:pt x="2940" y="9680"/>
                  </a:cubicBezTo>
                  <a:cubicBezTo>
                    <a:pt x="3011" y="9770"/>
                    <a:pt x="3084" y="9858"/>
                    <a:pt x="3154" y="9951"/>
                  </a:cubicBezTo>
                  <a:cubicBezTo>
                    <a:pt x="3198" y="10008"/>
                    <a:pt x="3241" y="10065"/>
                    <a:pt x="3292" y="10114"/>
                  </a:cubicBezTo>
                  <a:cubicBezTo>
                    <a:pt x="3345" y="10168"/>
                    <a:pt x="3402" y="10212"/>
                    <a:pt x="3462" y="10252"/>
                  </a:cubicBezTo>
                  <a:cubicBezTo>
                    <a:pt x="3525" y="10292"/>
                    <a:pt x="3589" y="10315"/>
                    <a:pt x="3659" y="10339"/>
                  </a:cubicBezTo>
                  <a:cubicBezTo>
                    <a:pt x="3723" y="10362"/>
                    <a:pt x="3790" y="10369"/>
                    <a:pt x="3857" y="10372"/>
                  </a:cubicBezTo>
                  <a:cubicBezTo>
                    <a:pt x="3917" y="10372"/>
                    <a:pt x="3974" y="10372"/>
                    <a:pt x="4034" y="10362"/>
                  </a:cubicBezTo>
                  <a:cubicBezTo>
                    <a:pt x="4104" y="10352"/>
                    <a:pt x="4175" y="10339"/>
                    <a:pt x="4244" y="10319"/>
                  </a:cubicBezTo>
                  <a:cubicBezTo>
                    <a:pt x="4301" y="10302"/>
                    <a:pt x="4358" y="10282"/>
                    <a:pt x="4415" y="10262"/>
                  </a:cubicBezTo>
                  <a:cubicBezTo>
                    <a:pt x="4472" y="10242"/>
                    <a:pt x="4529" y="10222"/>
                    <a:pt x="4586" y="10202"/>
                  </a:cubicBezTo>
                  <a:cubicBezTo>
                    <a:pt x="4693" y="10162"/>
                    <a:pt x="4800" y="10122"/>
                    <a:pt x="4907" y="10078"/>
                  </a:cubicBezTo>
                  <a:cubicBezTo>
                    <a:pt x="5024" y="10028"/>
                    <a:pt x="5141" y="9971"/>
                    <a:pt x="5255" y="9911"/>
                  </a:cubicBezTo>
                  <a:cubicBezTo>
                    <a:pt x="5308" y="9884"/>
                    <a:pt x="5358" y="9854"/>
                    <a:pt x="5411" y="9827"/>
                  </a:cubicBezTo>
                  <a:cubicBezTo>
                    <a:pt x="5465" y="9801"/>
                    <a:pt x="5519" y="9773"/>
                    <a:pt x="5569" y="9744"/>
                  </a:cubicBezTo>
                  <a:cubicBezTo>
                    <a:pt x="5676" y="9683"/>
                    <a:pt x="5777" y="9623"/>
                    <a:pt x="5877" y="9557"/>
                  </a:cubicBezTo>
                  <a:cubicBezTo>
                    <a:pt x="6087" y="9426"/>
                    <a:pt x="6291" y="9289"/>
                    <a:pt x="6499" y="9155"/>
                  </a:cubicBezTo>
                  <a:cubicBezTo>
                    <a:pt x="6599" y="9088"/>
                    <a:pt x="6703" y="9018"/>
                    <a:pt x="6803" y="8951"/>
                  </a:cubicBezTo>
                  <a:cubicBezTo>
                    <a:pt x="6907" y="8884"/>
                    <a:pt x="7010" y="8817"/>
                    <a:pt x="7111" y="8743"/>
                  </a:cubicBezTo>
                  <a:cubicBezTo>
                    <a:pt x="7318" y="8589"/>
                    <a:pt x="7518" y="8426"/>
                    <a:pt x="7709" y="8252"/>
                  </a:cubicBezTo>
                  <a:cubicBezTo>
                    <a:pt x="7799" y="8175"/>
                    <a:pt x="7887" y="8095"/>
                    <a:pt x="7974" y="8015"/>
                  </a:cubicBezTo>
                  <a:cubicBezTo>
                    <a:pt x="8057" y="7934"/>
                    <a:pt x="8140" y="7857"/>
                    <a:pt x="8228" y="7780"/>
                  </a:cubicBezTo>
                  <a:cubicBezTo>
                    <a:pt x="8315" y="7700"/>
                    <a:pt x="8401" y="7620"/>
                    <a:pt x="8486" y="7536"/>
                  </a:cubicBezTo>
                  <a:cubicBezTo>
                    <a:pt x="8569" y="7453"/>
                    <a:pt x="8642" y="7365"/>
                    <a:pt x="8710" y="7269"/>
                  </a:cubicBezTo>
                  <a:cubicBezTo>
                    <a:pt x="8783" y="7169"/>
                    <a:pt x="8853" y="7061"/>
                    <a:pt x="8913" y="6951"/>
                  </a:cubicBezTo>
                  <a:cubicBezTo>
                    <a:pt x="8927" y="6928"/>
                    <a:pt x="8934" y="6904"/>
                    <a:pt x="8943" y="6881"/>
                  </a:cubicBezTo>
                  <a:cubicBezTo>
                    <a:pt x="8960" y="6840"/>
                    <a:pt x="8974" y="6800"/>
                    <a:pt x="8980" y="6760"/>
                  </a:cubicBezTo>
                  <a:cubicBezTo>
                    <a:pt x="8997" y="6700"/>
                    <a:pt x="9000" y="6636"/>
                    <a:pt x="9003" y="6573"/>
                  </a:cubicBezTo>
                  <a:cubicBezTo>
                    <a:pt x="9007" y="6519"/>
                    <a:pt x="9007" y="6466"/>
                    <a:pt x="9007" y="6413"/>
                  </a:cubicBezTo>
                  <a:cubicBezTo>
                    <a:pt x="9003" y="6386"/>
                    <a:pt x="9000" y="6359"/>
                    <a:pt x="8994" y="6332"/>
                  </a:cubicBezTo>
                  <a:cubicBezTo>
                    <a:pt x="8987" y="6289"/>
                    <a:pt x="8980" y="6249"/>
                    <a:pt x="8970" y="6209"/>
                  </a:cubicBezTo>
                  <a:cubicBezTo>
                    <a:pt x="8957" y="6158"/>
                    <a:pt x="8940" y="6108"/>
                    <a:pt x="8923" y="6058"/>
                  </a:cubicBezTo>
                  <a:cubicBezTo>
                    <a:pt x="8897" y="5994"/>
                    <a:pt x="8863" y="5934"/>
                    <a:pt x="8830" y="5874"/>
                  </a:cubicBezTo>
                  <a:cubicBezTo>
                    <a:pt x="8776" y="5774"/>
                    <a:pt x="8716" y="5673"/>
                    <a:pt x="8656" y="5576"/>
                  </a:cubicBezTo>
                  <a:cubicBezTo>
                    <a:pt x="8592" y="5476"/>
                    <a:pt x="8539" y="5372"/>
                    <a:pt x="8478" y="5269"/>
                  </a:cubicBezTo>
                  <a:cubicBezTo>
                    <a:pt x="8418" y="5168"/>
                    <a:pt x="8365" y="5062"/>
                    <a:pt x="8305" y="4957"/>
                  </a:cubicBezTo>
                  <a:cubicBezTo>
                    <a:pt x="8278" y="4908"/>
                    <a:pt x="8245" y="4857"/>
                    <a:pt x="8218" y="4807"/>
                  </a:cubicBezTo>
                  <a:cubicBezTo>
                    <a:pt x="8188" y="4753"/>
                    <a:pt x="8157" y="4700"/>
                    <a:pt x="8124" y="4647"/>
                  </a:cubicBezTo>
                  <a:cubicBezTo>
                    <a:pt x="8004" y="4429"/>
                    <a:pt x="7864" y="4222"/>
                    <a:pt x="7730" y="4014"/>
                  </a:cubicBezTo>
                  <a:cubicBezTo>
                    <a:pt x="7663" y="3914"/>
                    <a:pt x="7599" y="3814"/>
                    <a:pt x="7535" y="3713"/>
                  </a:cubicBezTo>
                  <a:cubicBezTo>
                    <a:pt x="7469" y="3617"/>
                    <a:pt x="7392" y="3523"/>
                    <a:pt x="7325" y="3429"/>
                  </a:cubicBezTo>
                  <a:cubicBezTo>
                    <a:pt x="7288" y="3376"/>
                    <a:pt x="7254" y="3326"/>
                    <a:pt x="7217" y="3276"/>
                  </a:cubicBezTo>
                  <a:cubicBezTo>
                    <a:pt x="7185" y="3228"/>
                    <a:pt x="7148" y="3182"/>
                    <a:pt x="7111" y="3135"/>
                  </a:cubicBezTo>
                  <a:cubicBezTo>
                    <a:pt x="7041" y="3041"/>
                    <a:pt x="6970" y="2947"/>
                    <a:pt x="6896" y="2861"/>
                  </a:cubicBezTo>
                  <a:cubicBezTo>
                    <a:pt x="6820" y="2767"/>
                    <a:pt x="6743" y="2677"/>
                    <a:pt x="6666" y="2583"/>
                  </a:cubicBezTo>
                  <a:cubicBezTo>
                    <a:pt x="6592" y="2493"/>
                    <a:pt x="6526" y="2396"/>
                    <a:pt x="6455" y="2299"/>
                  </a:cubicBezTo>
                  <a:cubicBezTo>
                    <a:pt x="6422" y="2252"/>
                    <a:pt x="6391" y="2205"/>
                    <a:pt x="6359" y="2158"/>
                  </a:cubicBezTo>
                  <a:cubicBezTo>
                    <a:pt x="6325" y="2112"/>
                    <a:pt x="6291" y="2065"/>
                    <a:pt x="6254" y="2018"/>
                  </a:cubicBezTo>
                  <a:cubicBezTo>
                    <a:pt x="6184" y="1921"/>
                    <a:pt x="6111" y="1821"/>
                    <a:pt x="6044" y="1720"/>
                  </a:cubicBezTo>
                  <a:cubicBezTo>
                    <a:pt x="5910" y="1520"/>
                    <a:pt x="5780" y="1319"/>
                    <a:pt x="5649" y="1115"/>
                  </a:cubicBezTo>
                  <a:cubicBezTo>
                    <a:pt x="5586" y="1015"/>
                    <a:pt x="5522" y="918"/>
                    <a:pt x="5456" y="820"/>
                  </a:cubicBezTo>
                  <a:cubicBezTo>
                    <a:pt x="5382" y="720"/>
                    <a:pt x="5298" y="630"/>
                    <a:pt x="5215" y="536"/>
                  </a:cubicBezTo>
                  <a:cubicBezTo>
                    <a:pt x="5135" y="450"/>
                    <a:pt x="5057" y="359"/>
                    <a:pt x="4974" y="272"/>
                  </a:cubicBezTo>
                  <a:cubicBezTo>
                    <a:pt x="4937" y="232"/>
                    <a:pt x="4897" y="195"/>
                    <a:pt x="4854" y="161"/>
                  </a:cubicBezTo>
                  <a:cubicBezTo>
                    <a:pt x="4803" y="121"/>
                    <a:pt x="4749" y="85"/>
                    <a:pt x="4693" y="55"/>
                  </a:cubicBezTo>
                  <a:cubicBezTo>
                    <a:pt x="4659" y="38"/>
                    <a:pt x="4626" y="25"/>
                    <a:pt x="4593" y="11"/>
                  </a:cubicBezTo>
                  <a:cubicBezTo>
                    <a:pt x="4571" y="4"/>
                    <a:pt x="4549" y="0"/>
                    <a:pt x="45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23"/>
            <p:cNvSpPr/>
            <p:nvPr/>
          </p:nvSpPr>
          <p:spPr>
            <a:xfrm>
              <a:off x="1225009" y="3909511"/>
              <a:ext cx="213909" cy="211832"/>
            </a:xfrm>
            <a:custGeom>
              <a:avLst/>
              <a:gdLst/>
              <a:ahLst/>
              <a:cxnLst/>
              <a:rect l="l" t="t" r="r" b="b"/>
              <a:pathLst>
                <a:path w="2058" h="2039" extrusionOk="0">
                  <a:moveTo>
                    <a:pt x="992" y="1"/>
                  </a:moveTo>
                  <a:cubicBezTo>
                    <a:pt x="956" y="1"/>
                    <a:pt x="921" y="3"/>
                    <a:pt x="883" y="9"/>
                  </a:cubicBezTo>
                  <a:cubicBezTo>
                    <a:pt x="847" y="12"/>
                    <a:pt x="810" y="19"/>
                    <a:pt x="773" y="25"/>
                  </a:cubicBezTo>
                  <a:cubicBezTo>
                    <a:pt x="733" y="32"/>
                    <a:pt x="693" y="52"/>
                    <a:pt x="653" y="72"/>
                  </a:cubicBezTo>
                  <a:cubicBezTo>
                    <a:pt x="630" y="86"/>
                    <a:pt x="607" y="99"/>
                    <a:pt x="586" y="116"/>
                  </a:cubicBezTo>
                  <a:cubicBezTo>
                    <a:pt x="559" y="132"/>
                    <a:pt x="533" y="152"/>
                    <a:pt x="509" y="172"/>
                  </a:cubicBezTo>
                  <a:cubicBezTo>
                    <a:pt x="456" y="216"/>
                    <a:pt x="406" y="260"/>
                    <a:pt x="359" y="306"/>
                  </a:cubicBezTo>
                  <a:cubicBezTo>
                    <a:pt x="315" y="346"/>
                    <a:pt x="278" y="400"/>
                    <a:pt x="241" y="447"/>
                  </a:cubicBezTo>
                  <a:cubicBezTo>
                    <a:pt x="205" y="501"/>
                    <a:pt x="171" y="554"/>
                    <a:pt x="145" y="611"/>
                  </a:cubicBezTo>
                  <a:cubicBezTo>
                    <a:pt x="115" y="668"/>
                    <a:pt x="94" y="725"/>
                    <a:pt x="74" y="785"/>
                  </a:cubicBezTo>
                  <a:cubicBezTo>
                    <a:pt x="58" y="838"/>
                    <a:pt x="45" y="891"/>
                    <a:pt x="31" y="945"/>
                  </a:cubicBezTo>
                  <a:cubicBezTo>
                    <a:pt x="25" y="972"/>
                    <a:pt x="17" y="1002"/>
                    <a:pt x="14" y="1029"/>
                  </a:cubicBezTo>
                  <a:cubicBezTo>
                    <a:pt x="8" y="1066"/>
                    <a:pt x="8" y="1103"/>
                    <a:pt x="5" y="1139"/>
                  </a:cubicBezTo>
                  <a:cubicBezTo>
                    <a:pt x="1" y="1229"/>
                    <a:pt x="14" y="1323"/>
                    <a:pt x="48" y="1407"/>
                  </a:cubicBezTo>
                  <a:cubicBezTo>
                    <a:pt x="71" y="1467"/>
                    <a:pt x="98" y="1527"/>
                    <a:pt x="121" y="1587"/>
                  </a:cubicBezTo>
                  <a:cubicBezTo>
                    <a:pt x="185" y="1721"/>
                    <a:pt x="252" y="1855"/>
                    <a:pt x="318" y="1985"/>
                  </a:cubicBezTo>
                  <a:cubicBezTo>
                    <a:pt x="332" y="2012"/>
                    <a:pt x="366" y="2029"/>
                    <a:pt x="392" y="2035"/>
                  </a:cubicBezTo>
                  <a:cubicBezTo>
                    <a:pt x="400" y="2037"/>
                    <a:pt x="408" y="2038"/>
                    <a:pt x="416" y="2038"/>
                  </a:cubicBezTo>
                  <a:cubicBezTo>
                    <a:pt x="437" y="2038"/>
                    <a:pt x="459" y="2031"/>
                    <a:pt x="476" y="2018"/>
                  </a:cubicBezTo>
                  <a:cubicBezTo>
                    <a:pt x="502" y="2002"/>
                    <a:pt x="519" y="1978"/>
                    <a:pt x="526" y="1949"/>
                  </a:cubicBezTo>
                  <a:cubicBezTo>
                    <a:pt x="533" y="1915"/>
                    <a:pt x="522" y="1888"/>
                    <a:pt x="509" y="1862"/>
                  </a:cubicBezTo>
                  <a:cubicBezTo>
                    <a:pt x="469" y="1788"/>
                    <a:pt x="432" y="1711"/>
                    <a:pt x="395" y="1634"/>
                  </a:cubicBezTo>
                  <a:cubicBezTo>
                    <a:pt x="369" y="1581"/>
                    <a:pt x="342" y="1524"/>
                    <a:pt x="318" y="1467"/>
                  </a:cubicBezTo>
                  <a:cubicBezTo>
                    <a:pt x="289" y="1404"/>
                    <a:pt x="258" y="1336"/>
                    <a:pt x="241" y="1266"/>
                  </a:cubicBezTo>
                  <a:cubicBezTo>
                    <a:pt x="235" y="1213"/>
                    <a:pt x="235" y="1160"/>
                    <a:pt x="238" y="1103"/>
                  </a:cubicBezTo>
                  <a:cubicBezTo>
                    <a:pt x="249" y="1002"/>
                    <a:pt x="278" y="905"/>
                    <a:pt x="312" y="808"/>
                  </a:cubicBezTo>
                  <a:cubicBezTo>
                    <a:pt x="335" y="741"/>
                    <a:pt x="369" y="674"/>
                    <a:pt x="409" y="614"/>
                  </a:cubicBezTo>
                  <a:cubicBezTo>
                    <a:pt x="432" y="578"/>
                    <a:pt x="459" y="541"/>
                    <a:pt x="489" y="507"/>
                  </a:cubicBezTo>
                  <a:cubicBezTo>
                    <a:pt x="522" y="467"/>
                    <a:pt x="562" y="430"/>
                    <a:pt x="603" y="393"/>
                  </a:cubicBezTo>
                  <a:cubicBezTo>
                    <a:pt x="656" y="346"/>
                    <a:pt x="713" y="303"/>
                    <a:pt x="773" y="269"/>
                  </a:cubicBezTo>
                  <a:cubicBezTo>
                    <a:pt x="794" y="263"/>
                    <a:pt x="810" y="257"/>
                    <a:pt x="827" y="249"/>
                  </a:cubicBezTo>
                  <a:cubicBezTo>
                    <a:pt x="874" y="245"/>
                    <a:pt x="920" y="242"/>
                    <a:pt x="967" y="242"/>
                  </a:cubicBezTo>
                  <a:cubicBezTo>
                    <a:pt x="984" y="242"/>
                    <a:pt x="1001" y="242"/>
                    <a:pt x="1018" y="243"/>
                  </a:cubicBezTo>
                  <a:cubicBezTo>
                    <a:pt x="1048" y="246"/>
                    <a:pt x="1078" y="253"/>
                    <a:pt x="1108" y="263"/>
                  </a:cubicBezTo>
                  <a:cubicBezTo>
                    <a:pt x="1152" y="280"/>
                    <a:pt x="1188" y="300"/>
                    <a:pt x="1229" y="320"/>
                  </a:cubicBezTo>
                  <a:cubicBezTo>
                    <a:pt x="1265" y="340"/>
                    <a:pt x="1302" y="357"/>
                    <a:pt x="1335" y="380"/>
                  </a:cubicBezTo>
                  <a:cubicBezTo>
                    <a:pt x="1382" y="417"/>
                    <a:pt x="1425" y="457"/>
                    <a:pt x="1469" y="497"/>
                  </a:cubicBezTo>
                  <a:cubicBezTo>
                    <a:pt x="1493" y="524"/>
                    <a:pt x="1516" y="550"/>
                    <a:pt x="1539" y="574"/>
                  </a:cubicBezTo>
                  <a:cubicBezTo>
                    <a:pt x="1556" y="594"/>
                    <a:pt x="1573" y="611"/>
                    <a:pt x="1590" y="627"/>
                  </a:cubicBezTo>
                  <a:cubicBezTo>
                    <a:pt x="1623" y="671"/>
                    <a:pt x="1653" y="711"/>
                    <a:pt x="1683" y="758"/>
                  </a:cubicBezTo>
                  <a:cubicBezTo>
                    <a:pt x="1706" y="791"/>
                    <a:pt x="1726" y="831"/>
                    <a:pt x="1746" y="871"/>
                  </a:cubicBezTo>
                  <a:cubicBezTo>
                    <a:pt x="1754" y="885"/>
                    <a:pt x="1757" y="899"/>
                    <a:pt x="1763" y="912"/>
                  </a:cubicBezTo>
                  <a:cubicBezTo>
                    <a:pt x="1774" y="939"/>
                    <a:pt x="1786" y="959"/>
                    <a:pt x="1807" y="979"/>
                  </a:cubicBezTo>
                  <a:cubicBezTo>
                    <a:pt x="1834" y="1002"/>
                    <a:pt x="1874" y="1015"/>
                    <a:pt x="1911" y="1015"/>
                  </a:cubicBezTo>
                  <a:cubicBezTo>
                    <a:pt x="1951" y="1012"/>
                    <a:pt x="1987" y="995"/>
                    <a:pt x="2014" y="965"/>
                  </a:cubicBezTo>
                  <a:cubicBezTo>
                    <a:pt x="2038" y="939"/>
                    <a:pt x="2058" y="895"/>
                    <a:pt x="2051" y="859"/>
                  </a:cubicBezTo>
                  <a:cubicBezTo>
                    <a:pt x="2047" y="834"/>
                    <a:pt x="2044" y="811"/>
                    <a:pt x="2034" y="788"/>
                  </a:cubicBezTo>
                  <a:cubicBezTo>
                    <a:pt x="2027" y="765"/>
                    <a:pt x="2014" y="745"/>
                    <a:pt x="2004" y="721"/>
                  </a:cubicBezTo>
                  <a:cubicBezTo>
                    <a:pt x="1991" y="698"/>
                    <a:pt x="1977" y="671"/>
                    <a:pt x="1964" y="647"/>
                  </a:cubicBezTo>
                  <a:cubicBezTo>
                    <a:pt x="1931" y="594"/>
                    <a:pt x="1887" y="544"/>
                    <a:pt x="1847" y="497"/>
                  </a:cubicBezTo>
                  <a:cubicBezTo>
                    <a:pt x="1811" y="453"/>
                    <a:pt x="1770" y="413"/>
                    <a:pt x="1730" y="373"/>
                  </a:cubicBezTo>
                  <a:cubicBezTo>
                    <a:pt x="1686" y="330"/>
                    <a:pt x="1646" y="283"/>
                    <a:pt x="1596" y="246"/>
                  </a:cubicBezTo>
                  <a:cubicBezTo>
                    <a:pt x="1546" y="203"/>
                    <a:pt x="1496" y="163"/>
                    <a:pt x="1436" y="132"/>
                  </a:cubicBezTo>
                  <a:cubicBezTo>
                    <a:pt x="1382" y="102"/>
                    <a:pt x="1325" y="79"/>
                    <a:pt x="1269" y="56"/>
                  </a:cubicBezTo>
                  <a:cubicBezTo>
                    <a:pt x="1209" y="29"/>
                    <a:pt x="1144" y="12"/>
                    <a:pt x="1081" y="5"/>
                  </a:cubicBezTo>
                  <a:cubicBezTo>
                    <a:pt x="1051" y="2"/>
                    <a:pt x="1022" y="1"/>
                    <a:pt x="9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23"/>
            <p:cNvSpPr/>
            <p:nvPr/>
          </p:nvSpPr>
          <p:spPr>
            <a:xfrm>
              <a:off x="1276771" y="3970182"/>
              <a:ext cx="115581" cy="127577"/>
            </a:xfrm>
            <a:custGeom>
              <a:avLst/>
              <a:gdLst/>
              <a:ahLst/>
              <a:cxnLst/>
              <a:rect l="l" t="t" r="r" b="b"/>
              <a:pathLst>
                <a:path w="1112" h="1228" extrusionOk="0">
                  <a:moveTo>
                    <a:pt x="553" y="0"/>
                  </a:moveTo>
                  <a:cubicBezTo>
                    <a:pt x="543" y="0"/>
                    <a:pt x="536" y="0"/>
                    <a:pt x="526" y="3"/>
                  </a:cubicBezTo>
                  <a:lnTo>
                    <a:pt x="490" y="3"/>
                  </a:lnTo>
                  <a:cubicBezTo>
                    <a:pt x="456" y="10"/>
                    <a:pt x="422" y="17"/>
                    <a:pt x="389" y="27"/>
                  </a:cubicBezTo>
                  <a:cubicBezTo>
                    <a:pt x="365" y="37"/>
                    <a:pt x="339" y="47"/>
                    <a:pt x="316" y="60"/>
                  </a:cubicBezTo>
                  <a:cubicBezTo>
                    <a:pt x="282" y="74"/>
                    <a:pt x="245" y="90"/>
                    <a:pt x="215" y="114"/>
                  </a:cubicBezTo>
                  <a:lnTo>
                    <a:pt x="212" y="117"/>
                  </a:lnTo>
                  <a:cubicBezTo>
                    <a:pt x="145" y="164"/>
                    <a:pt x="88" y="227"/>
                    <a:pt x="58" y="301"/>
                  </a:cubicBezTo>
                  <a:cubicBezTo>
                    <a:pt x="35" y="355"/>
                    <a:pt x="11" y="411"/>
                    <a:pt x="8" y="468"/>
                  </a:cubicBezTo>
                  <a:cubicBezTo>
                    <a:pt x="4" y="505"/>
                    <a:pt x="1" y="539"/>
                    <a:pt x="1" y="572"/>
                  </a:cubicBezTo>
                  <a:cubicBezTo>
                    <a:pt x="4" y="599"/>
                    <a:pt x="8" y="629"/>
                    <a:pt x="11" y="656"/>
                  </a:cubicBezTo>
                  <a:cubicBezTo>
                    <a:pt x="21" y="706"/>
                    <a:pt x="28" y="752"/>
                    <a:pt x="44" y="799"/>
                  </a:cubicBezTo>
                  <a:cubicBezTo>
                    <a:pt x="55" y="836"/>
                    <a:pt x="68" y="873"/>
                    <a:pt x="84" y="909"/>
                  </a:cubicBezTo>
                  <a:cubicBezTo>
                    <a:pt x="118" y="993"/>
                    <a:pt x="149" y="1084"/>
                    <a:pt x="198" y="1161"/>
                  </a:cubicBezTo>
                  <a:cubicBezTo>
                    <a:pt x="227" y="1204"/>
                    <a:pt x="274" y="1228"/>
                    <a:pt x="323" y="1228"/>
                  </a:cubicBezTo>
                  <a:cubicBezTo>
                    <a:pt x="339" y="1228"/>
                    <a:pt x="354" y="1226"/>
                    <a:pt x="369" y="1221"/>
                  </a:cubicBezTo>
                  <a:cubicBezTo>
                    <a:pt x="406" y="1210"/>
                    <a:pt x="436" y="1184"/>
                    <a:pt x="456" y="1147"/>
                  </a:cubicBezTo>
                  <a:cubicBezTo>
                    <a:pt x="470" y="1113"/>
                    <a:pt x="479" y="1070"/>
                    <a:pt x="463" y="1037"/>
                  </a:cubicBezTo>
                  <a:cubicBezTo>
                    <a:pt x="436" y="973"/>
                    <a:pt x="406" y="917"/>
                    <a:pt x="379" y="856"/>
                  </a:cubicBezTo>
                  <a:cubicBezTo>
                    <a:pt x="356" y="809"/>
                    <a:pt x="329" y="763"/>
                    <a:pt x="305" y="719"/>
                  </a:cubicBezTo>
                  <a:cubicBezTo>
                    <a:pt x="296" y="696"/>
                    <a:pt x="285" y="669"/>
                    <a:pt x="279" y="645"/>
                  </a:cubicBezTo>
                  <a:cubicBezTo>
                    <a:pt x="272" y="619"/>
                    <a:pt x="265" y="592"/>
                    <a:pt x="259" y="562"/>
                  </a:cubicBezTo>
                  <a:cubicBezTo>
                    <a:pt x="255" y="542"/>
                    <a:pt x="255" y="519"/>
                    <a:pt x="255" y="498"/>
                  </a:cubicBezTo>
                  <a:cubicBezTo>
                    <a:pt x="259" y="475"/>
                    <a:pt x="262" y="455"/>
                    <a:pt x="269" y="435"/>
                  </a:cubicBezTo>
                  <a:cubicBezTo>
                    <a:pt x="279" y="408"/>
                    <a:pt x="289" y="385"/>
                    <a:pt x="302" y="361"/>
                  </a:cubicBezTo>
                  <a:cubicBezTo>
                    <a:pt x="312" y="348"/>
                    <a:pt x="322" y="335"/>
                    <a:pt x="336" y="324"/>
                  </a:cubicBezTo>
                  <a:cubicBezTo>
                    <a:pt x="353" y="311"/>
                    <a:pt x="365" y="301"/>
                    <a:pt x="382" y="291"/>
                  </a:cubicBezTo>
                  <a:cubicBezTo>
                    <a:pt x="399" y="281"/>
                    <a:pt x="419" y="271"/>
                    <a:pt x="436" y="261"/>
                  </a:cubicBezTo>
                  <a:cubicBezTo>
                    <a:pt x="463" y="250"/>
                    <a:pt x="490" y="241"/>
                    <a:pt x="516" y="234"/>
                  </a:cubicBezTo>
                  <a:cubicBezTo>
                    <a:pt x="533" y="230"/>
                    <a:pt x="553" y="230"/>
                    <a:pt x="570" y="230"/>
                  </a:cubicBezTo>
                  <a:cubicBezTo>
                    <a:pt x="580" y="230"/>
                    <a:pt x="590" y="234"/>
                    <a:pt x="597" y="234"/>
                  </a:cubicBezTo>
                  <a:cubicBezTo>
                    <a:pt x="633" y="250"/>
                    <a:pt x="666" y="267"/>
                    <a:pt x="700" y="287"/>
                  </a:cubicBezTo>
                  <a:cubicBezTo>
                    <a:pt x="734" y="315"/>
                    <a:pt x="760" y="341"/>
                    <a:pt x="787" y="368"/>
                  </a:cubicBezTo>
                  <a:cubicBezTo>
                    <a:pt x="827" y="421"/>
                    <a:pt x="867" y="471"/>
                    <a:pt x="904" y="525"/>
                  </a:cubicBezTo>
                  <a:cubicBezTo>
                    <a:pt x="926" y="555"/>
                    <a:pt x="958" y="573"/>
                    <a:pt x="992" y="573"/>
                  </a:cubicBezTo>
                  <a:cubicBezTo>
                    <a:pt x="1011" y="573"/>
                    <a:pt x="1030" y="567"/>
                    <a:pt x="1048" y="555"/>
                  </a:cubicBezTo>
                  <a:cubicBezTo>
                    <a:pt x="1092" y="525"/>
                    <a:pt x="1112" y="458"/>
                    <a:pt x="1078" y="411"/>
                  </a:cubicBezTo>
                  <a:cubicBezTo>
                    <a:pt x="1038" y="358"/>
                    <a:pt x="998" y="304"/>
                    <a:pt x="958" y="250"/>
                  </a:cubicBezTo>
                  <a:cubicBezTo>
                    <a:pt x="921" y="204"/>
                    <a:pt x="881" y="161"/>
                    <a:pt x="831" y="124"/>
                  </a:cubicBezTo>
                  <a:cubicBezTo>
                    <a:pt x="767" y="74"/>
                    <a:pt x="697" y="30"/>
                    <a:pt x="620" y="10"/>
                  </a:cubicBezTo>
                  <a:cubicBezTo>
                    <a:pt x="600" y="3"/>
                    <a:pt x="573" y="0"/>
                    <a:pt x="5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23"/>
            <p:cNvSpPr/>
            <p:nvPr/>
          </p:nvSpPr>
          <p:spPr>
            <a:xfrm>
              <a:off x="1325831" y="4177749"/>
              <a:ext cx="37314" cy="33764"/>
            </a:xfrm>
            <a:custGeom>
              <a:avLst/>
              <a:gdLst/>
              <a:ahLst/>
              <a:cxnLst/>
              <a:rect l="l" t="t" r="r" b="b"/>
              <a:pathLst>
                <a:path w="359" h="325" extrusionOk="0">
                  <a:moveTo>
                    <a:pt x="179" y="0"/>
                  </a:moveTo>
                  <a:cubicBezTo>
                    <a:pt x="144" y="0"/>
                    <a:pt x="112" y="13"/>
                    <a:pt x="81" y="35"/>
                  </a:cubicBezTo>
                  <a:cubicBezTo>
                    <a:pt x="11" y="86"/>
                    <a:pt x="1" y="193"/>
                    <a:pt x="54" y="259"/>
                  </a:cubicBezTo>
                  <a:cubicBezTo>
                    <a:pt x="78" y="293"/>
                    <a:pt x="114" y="316"/>
                    <a:pt x="158" y="323"/>
                  </a:cubicBezTo>
                  <a:cubicBezTo>
                    <a:pt x="165" y="324"/>
                    <a:pt x="172" y="325"/>
                    <a:pt x="179" y="325"/>
                  </a:cubicBezTo>
                  <a:cubicBezTo>
                    <a:pt x="215" y="325"/>
                    <a:pt x="248" y="312"/>
                    <a:pt x="279" y="290"/>
                  </a:cubicBezTo>
                  <a:cubicBezTo>
                    <a:pt x="349" y="239"/>
                    <a:pt x="359" y="132"/>
                    <a:pt x="308" y="66"/>
                  </a:cubicBezTo>
                  <a:cubicBezTo>
                    <a:pt x="282" y="32"/>
                    <a:pt x="245" y="9"/>
                    <a:pt x="202" y="2"/>
                  </a:cubicBezTo>
                  <a:cubicBezTo>
                    <a:pt x="194" y="1"/>
                    <a:pt x="186" y="0"/>
                    <a:pt x="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23"/>
            <p:cNvSpPr/>
            <p:nvPr/>
          </p:nvSpPr>
          <p:spPr>
            <a:xfrm>
              <a:off x="1421040" y="4103677"/>
              <a:ext cx="38042" cy="34180"/>
            </a:xfrm>
            <a:custGeom>
              <a:avLst/>
              <a:gdLst/>
              <a:ahLst/>
              <a:cxnLst/>
              <a:rect l="l" t="t" r="r" b="b"/>
              <a:pathLst>
                <a:path w="366" h="329" extrusionOk="0">
                  <a:moveTo>
                    <a:pt x="185" y="1"/>
                  </a:moveTo>
                  <a:cubicBezTo>
                    <a:pt x="148" y="1"/>
                    <a:pt x="115" y="14"/>
                    <a:pt x="85" y="36"/>
                  </a:cubicBezTo>
                  <a:cubicBezTo>
                    <a:pt x="11" y="86"/>
                    <a:pt x="1" y="197"/>
                    <a:pt x="55" y="267"/>
                  </a:cubicBezTo>
                  <a:cubicBezTo>
                    <a:pt x="78" y="300"/>
                    <a:pt x="118" y="324"/>
                    <a:pt x="161" y="327"/>
                  </a:cubicBezTo>
                  <a:cubicBezTo>
                    <a:pt x="169" y="328"/>
                    <a:pt x="177" y="329"/>
                    <a:pt x="185" y="329"/>
                  </a:cubicBezTo>
                  <a:cubicBezTo>
                    <a:pt x="220" y="329"/>
                    <a:pt x="252" y="316"/>
                    <a:pt x="282" y="297"/>
                  </a:cubicBezTo>
                  <a:cubicBezTo>
                    <a:pt x="356" y="243"/>
                    <a:pt x="366" y="133"/>
                    <a:pt x="312" y="66"/>
                  </a:cubicBezTo>
                  <a:cubicBezTo>
                    <a:pt x="289" y="33"/>
                    <a:pt x="249" y="9"/>
                    <a:pt x="209" y="3"/>
                  </a:cubicBezTo>
                  <a:cubicBezTo>
                    <a:pt x="201" y="1"/>
                    <a:pt x="193" y="1"/>
                    <a:pt x="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23"/>
            <p:cNvSpPr/>
            <p:nvPr/>
          </p:nvSpPr>
          <p:spPr>
            <a:xfrm>
              <a:off x="1368550" y="4136506"/>
              <a:ext cx="39393" cy="42387"/>
            </a:xfrm>
            <a:custGeom>
              <a:avLst/>
              <a:gdLst/>
              <a:ahLst/>
              <a:cxnLst/>
              <a:rect l="l" t="t" r="r" b="b"/>
              <a:pathLst>
                <a:path w="379" h="408" extrusionOk="0">
                  <a:moveTo>
                    <a:pt x="305" y="1"/>
                  </a:moveTo>
                  <a:cubicBezTo>
                    <a:pt x="303" y="1"/>
                    <a:pt x="301" y="1"/>
                    <a:pt x="299" y="1"/>
                  </a:cubicBezTo>
                  <a:cubicBezTo>
                    <a:pt x="289" y="4"/>
                    <a:pt x="275" y="8"/>
                    <a:pt x="269" y="14"/>
                  </a:cubicBezTo>
                  <a:lnTo>
                    <a:pt x="252" y="28"/>
                  </a:lnTo>
                  <a:cubicBezTo>
                    <a:pt x="242" y="44"/>
                    <a:pt x="239" y="61"/>
                    <a:pt x="239" y="78"/>
                  </a:cubicBezTo>
                  <a:lnTo>
                    <a:pt x="239" y="88"/>
                  </a:lnTo>
                  <a:cubicBezTo>
                    <a:pt x="239" y="118"/>
                    <a:pt x="235" y="148"/>
                    <a:pt x="235" y="182"/>
                  </a:cubicBezTo>
                  <a:lnTo>
                    <a:pt x="235" y="171"/>
                  </a:lnTo>
                  <a:cubicBezTo>
                    <a:pt x="235" y="199"/>
                    <a:pt x="235" y="228"/>
                    <a:pt x="229" y="255"/>
                  </a:cubicBezTo>
                  <a:lnTo>
                    <a:pt x="225" y="255"/>
                  </a:lnTo>
                  <a:cubicBezTo>
                    <a:pt x="182" y="252"/>
                    <a:pt x="135" y="239"/>
                    <a:pt x="92" y="228"/>
                  </a:cubicBezTo>
                  <a:cubicBezTo>
                    <a:pt x="88" y="228"/>
                    <a:pt x="84" y="227"/>
                    <a:pt x="81" y="227"/>
                  </a:cubicBezTo>
                  <a:cubicBezTo>
                    <a:pt x="64" y="227"/>
                    <a:pt x="46" y="233"/>
                    <a:pt x="35" y="242"/>
                  </a:cubicBezTo>
                  <a:cubicBezTo>
                    <a:pt x="18" y="255"/>
                    <a:pt x="8" y="272"/>
                    <a:pt x="4" y="292"/>
                  </a:cubicBezTo>
                  <a:cubicBezTo>
                    <a:pt x="1" y="312"/>
                    <a:pt x="8" y="332"/>
                    <a:pt x="18" y="349"/>
                  </a:cubicBezTo>
                  <a:cubicBezTo>
                    <a:pt x="31" y="366"/>
                    <a:pt x="48" y="372"/>
                    <a:pt x="68" y="379"/>
                  </a:cubicBezTo>
                  <a:cubicBezTo>
                    <a:pt x="101" y="386"/>
                    <a:pt x="135" y="395"/>
                    <a:pt x="169" y="402"/>
                  </a:cubicBezTo>
                  <a:cubicBezTo>
                    <a:pt x="190" y="405"/>
                    <a:pt x="211" y="407"/>
                    <a:pt x="232" y="407"/>
                  </a:cubicBezTo>
                  <a:cubicBezTo>
                    <a:pt x="241" y="407"/>
                    <a:pt x="250" y="407"/>
                    <a:pt x="259" y="406"/>
                  </a:cubicBezTo>
                  <a:cubicBezTo>
                    <a:pt x="269" y="402"/>
                    <a:pt x="275" y="399"/>
                    <a:pt x="285" y="399"/>
                  </a:cubicBezTo>
                  <a:lnTo>
                    <a:pt x="292" y="395"/>
                  </a:lnTo>
                  <a:cubicBezTo>
                    <a:pt x="302" y="389"/>
                    <a:pt x="312" y="386"/>
                    <a:pt x="322" y="379"/>
                  </a:cubicBezTo>
                  <a:cubicBezTo>
                    <a:pt x="332" y="369"/>
                    <a:pt x="342" y="362"/>
                    <a:pt x="349" y="349"/>
                  </a:cubicBezTo>
                  <a:cubicBezTo>
                    <a:pt x="356" y="342"/>
                    <a:pt x="359" y="329"/>
                    <a:pt x="365" y="319"/>
                  </a:cubicBezTo>
                  <a:cubicBezTo>
                    <a:pt x="376" y="292"/>
                    <a:pt x="379" y="262"/>
                    <a:pt x="379" y="232"/>
                  </a:cubicBezTo>
                  <a:cubicBezTo>
                    <a:pt x="379" y="208"/>
                    <a:pt x="379" y="188"/>
                    <a:pt x="376" y="165"/>
                  </a:cubicBezTo>
                  <a:lnTo>
                    <a:pt x="376" y="65"/>
                  </a:lnTo>
                  <a:cubicBezTo>
                    <a:pt x="376" y="27"/>
                    <a:pt x="340" y="1"/>
                    <a:pt x="3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23"/>
            <p:cNvSpPr/>
            <p:nvPr/>
          </p:nvSpPr>
          <p:spPr>
            <a:xfrm>
              <a:off x="2048212" y="3994076"/>
              <a:ext cx="80450" cy="79684"/>
            </a:xfrm>
            <a:custGeom>
              <a:avLst/>
              <a:gdLst/>
              <a:ahLst/>
              <a:cxnLst/>
              <a:rect l="l" t="t" r="r" b="b"/>
              <a:pathLst>
                <a:path w="774" h="767" extrusionOk="0">
                  <a:moveTo>
                    <a:pt x="368" y="0"/>
                  </a:moveTo>
                  <a:cubicBezTo>
                    <a:pt x="272" y="0"/>
                    <a:pt x="175" y="54"/>
                    <a:pt x="107" y="121"/>
                  </a:cubicBezTo>
                  <a:cubicBezTo>
                    <a:pt x="37" y="198"/>
                    <a:pt x="0" y="298"/>
                    <a:pt x="4" y="402"/>
                  </a:cubicBezTo>
                  <a:cubicBezTo>
                    <a:pt x="11" y="502"/>
                    <a:pt x="54" y="596"/>
                    <a:pt x="127" y="667"/>
                  </a:cubicBezTo>
                  <a:cubicBezTo>
                    <a:pt x="204" y="736"/>
                    <a:pt x="301" y="767"/>
                    <a:pt x="405" y="767"/>
                  </a:cubicBezTo>
                  <a:cubicBezTo>
                    <a:pt x="502" y="767"/>
                    <a:pt x="602" y="716"/>
                    <a:pt x="666" y="647"/>
                  </a:cubicBezTo>
                  <a:cubicBezTo>
                    <a:pt x="736" y="573"/>
                    <a:pt x="773" y="469"/>
                    <a:pt x="769" y="369"/>
                  </a:cubicBezTo>
                  <a:cubicBezTo>
                    <a:pt x="766" y="268"/>
                    <a:pt x="720" y="171"/>
                    <a:pt x="649" y="105"/>
                  </a:cubicBezTo>
                  <a:cubicBezTo>
                    <a:pt x="573" y="31"/>
                    <a:pt x="476" y="0"/>
                    <a:pt x="3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97" name="Google Shape;497;p23"/>
          <p:cNvGrpSpPr/>
          <p:nvPr/>
        </p:nvGrpSpPr>
        <p:grpSpPr>
          <a:xfrm>
            <a:off x="320376" y="1108392"/>
            <a:ext cx="830801" cy="671377"/>
            <a:chOff x="2977700" y="3322575"/>
            <a:chExt cx="833803" cy="777898"/>
          </a:xfrm>
        </p:grpSpPr>
        <p:sp>
          <p:nvSpPr>
            <p:cNvPr id="498" name="Google Shape;498;p23"/>
            <p:cNvSpPr/>
            <p:nvPr/>
          </p:nvSpPr>
          <p:spPr>
            <a:xfrm>
              <a:off x="3418111" y="3348301"/>
              <a:ext cx="162024" cy="183486"/>
            </a:xfrm>
            <a:custGeom>
              <a:avLst/>
              <a:gdLst/>
              <a:ahLst/>
              <a:cxnLst/>
              <a:rect l="l" t="t" r="r" b="b"/>
              <a:pathLst>
                <a:path w="951" h="1077" extrusionOk="0">
                  <a:moveTo>
                    <a:pt x="773" y="1"/>
                  </a:moveTo>
                  <a:cubicBezTo>
                    <a:pt x="743" y="1"/>
                    <a:pt x="713" y="7"/>
                    <a:pt x="683" y="21"/>
                  </a:cubicBezTo>
                  <a:cubicBezTo>
                    <a:pt x="660" y="30"/>
                    <a:pt x="636" y="41"/>
                    <a:pt x="613" y="54"/>
                  </a:cubicBezTo>
                  <a:cubicBezTo>
                    <a:pt x="583" y="70"/>
                    <a:pt x="552" y="97"/>
                    <a:pt x="523" y="121"/>
                  </a:cubicBezTo>
                  <a:cubicBezTo>
                    <a:pt x="503" y="141"/>
                    <a:pt x="479" y="157"/>
                    <a:pt x="459" y="177"/>
                  </a:cubicBezTo>
                  <a:cubicBezTo>
                    <a:pt x="412" y="217"/>
                    <a:pt x="372" y="257"/>
                    <a:pt x="332" y="305"/>
                  </a:cubicBezTo>
                  <a:cubicBezTo>
                    <a:pt x="292" y="351"/>
                    <a:pt x="251" y="398"/>
                    <a:pt x="225" y="452"/>
                  </a:cubicBezTo>
                  <a:cubicBezTo>
                    <a:pt x="208" y="485"/>
                    <a:pt x="191" y="518"/>
                    <a:pt x="178" y="549"/>
                  </a:cubicBezTo>
                  <a:cubicBezTo>
                    <a:pt x="125" y="652"/>
                    <a:pt x="71" y="756"/>
                    <a:pt x="24" y="859"/>
                  </a:cubicBezTo>
                  <a:cubicBezTo>
                    <a:pt x="7" y="896"/>
                    <a:pt x="1" y="930"/>
                    <a:pt x="11" y="967"/>
                  </a:cubicBezTo>
                  <a:cubicBezTo>
                    <a:pt x="21" y="1000"/>
                    <a:pt x="44" y="1030"/>
                    <a:pt x="74" y="1050"/>
                  </a:cubicBezTo>
                  <a:cubicBezTo>
                    <a:pt x="95" y="1062"/>
                    <a:pt x="120" y="1069"/>
                    <a:pt x="146" y="1069"/>
                  </a:cubicBezTo>
                  <a:cubicBezTo>
                    <a:pt x="158" y="1069"/>
                    <a:pt x="170" y="1067"/>
                    <a:pt x="182" y="1064"/>
                  </a:cubicBezTo>
                  <a:lnTo>
                    <a:pt x="191" y="1060"/>
                  </a:lnTo>
                  <a:cubicBezTo>
                    <a:pt x="214" y="1074"/>
                    <a:pt x="239" y="1077"/>
                    <a:pt x="265" y="1077"/>
                  </a:cubicBezTo>
                  <a:cubicBezTo>
                    <a:pt x="302" y="1074"/>
                    <a:pt x="332" y="1070"/>
                    <a:pt x="365" y="1050"/>
                  </a:cubicBezTo>
                  <a:cubicBezTo>
                    <a:pt x="395" y="1030"/>
                    <a:pt x="419" y="1004"/>
                    <a:pt x="442" y="973"/>
                  </a:cubicBezTo>
                  <a:cubicBezTo>
                    <a:pt x="449" y="960"/>
                    <a:pt x="455" y="950"/>
                    <a:pt x="466" y="936"/>
                  </a:cubicBezTo>
                  <a:cubicBezTo>
                    <a:pt x="475" y="920"/>
                    <a:pt x="489" y="904"/>
                    <a:pt x="503" y="887"/>
                  </a:cubicBezTo>
                  <a:cubicBezTo>
                    <a:pt x="572" y="796"/>
                    <a:pt x="646" y="703"/>
                    <a:pt x="713" y="609"/>
                  </a:cubicBezTo>
                  <a:cubicBezTo>
                    <a:pt x="747" y="558"/>
                    <a:pt x="784" y="509"/>
                    <a:pt x="820" y="462"/>
                  </a:cubicBezTo>
                  <a:cubicBezTo>
                    <a:pt x="833" y="438"/>
                    <a:pt x="850" y="418"/>
                    <a:pt x="867" y="395"/>
                  </a:cubicBezTo>
                  <a:cubicBezTo>
                    <a:pt x="873" y="382"/>
                    <a:pt x="884" y="371"/>
                    <a:pt x="890" y="358"/>
                  </a:cubicBezTo>
                  <a:cubicBezTo>
                    <a:pt x="914" y="325"/>
                    <a:pt x="927" y="288"/>
                    <a:pt x="941" y="251"/>
                  </a:cubicBezTo>
                  <a:cubicBezTo>
                    <a:pt x="947" y="234"/>
                    <a:pt x="950" y="197"/>
                    <a:pt x="950" y="184"/>
                  </a:cubicBezTo>
                  <a:cubicBezTo>
                    <a:pt x="950" y="164"/>
                    <a:pt x="947" y="144"/>
                    <a:pt x="944" y="124"/>
                  </a:cubicBezTo>
                  <a:cubicBezTo>
                    <a:pt x="930" y="64"/>
                    <a:pt x="877" y="24"/>
                    <a:pt x="820" y="7"/>
                  </a:cubicBezTo>
                  <a:cubicBezTo>
                    <a:pt x="807" y="4"/>
                    <a:pt x="790" y="1"/>
                    <a:pt x="7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23"/>
            <p:cNvSpPr/>
            <p:nvPr/>
          </p:nvSpPr>
          <p:spPr>
            <a:xfrm>
              <a:off x="3012967" y="3494136"/>
              <a:ext cx="789336" cy="585212"/>
            </a:xfrm>
            <a:custGeom>
              <a:avLst/>
              <a:gdLst/>
              <a:ahLst/>
              <a:cxnLst/>
              <a:rect l="l" t="t" r="r" b="b"/>
              <a:pathLst>
                <a:path w="4633" h="3435" extrusionOk="0">
                  <a:moveTo>
                    <a:pt x="1365" y="0"/>
                  </a:moveTo>
                  <a:cubicBezTo>
                    <a:pt x="1288" y="3"/>
                    <a:pt x="1215" y="11"/>
                    <a:pt x="1141" y="23"/>
                  </a:cubicBezTo>
                  <a:cubicBezTo>
                    <a:pt x="1071" y="37"/>
                    <a:pt x="1004" y="64"/>
                    <a:pt x="937" y="94"/>
                  </a:cubicBezTo>
                  <a:lnTo>
                    <a:pt x="931" y="97"/>
                  </a:lnTo>
                  <a:cubicBezTo>
                    <a:pt x="877" y="121"/>
                    <a:pt x="834" y="137"/>
                    <a:pt x="794" y="157"/>
                  </a:cubicBezTo>
                  <a:cubicBezTo>
                    <a:pt x="686" y="214"/>
                    <a:pt x="596" y="298"/>
                    <a:pt x="526" y="375"/>
                  </a:cubicBezTo>
                  <a:cubicBezTo>
                    <a:pt x="436" y="465"/>
                    <a:pt x="369" y="552"/>
                    <a:pt x="315" y="642"/>
                  </a:cubicBezTo>
                  <a:cubicBezTo>
                    <a:pt x="309" y="656"/>
                    <a:pt x="302" y="670"/>
                    <a:pt x="292" y="682"/>
                  </a:cubicBezTo>
                  <a:lnTo>
                    <a:pt x="292" y="686"/>
                  </a:lnTo>
                  <a:cubicBezTo>
                    <a:pt x="275" y="710"/>
                    <a:pt x="258" y="736"/>
                    <a:pt x="245" y="766"/>
                  </a:cubicBezTo>
                  <a:cubicBezTo>
                    <a:pt x="238" y="780"/>
                    <a:pt x="232" y="793"/>
                    <a:pt x="225" y="806"/>
                  </a:cubicBezTo>
                  <a:cubicBezTo>
                    <a:pt x="209" y="846"/>
                    <a:pt x="195" y="873"/>
                    <a:pt x="178" y="903"/>
                  </a:cubicBezTo>
                  <a:cubicBezTo>
                    <a:pt x="144" y="971"/>
                    <a:pt x="118" y="1044"/>
                    <a:pt x="95" y="1114"/>
                  </a:cubicBezTo>
                  <a:cubicBezTo>
                    <a:pt x="88" y="1131"/>
                    <a:pt x="81" y="1147"/>
                    <a:pt x="75" y="1164"/>
                  </a:cubicBezTo>
                  <a:cubicBezTo>
                    <a:pt x="61" y="1201"/>
                    <a:pt x="48" y="1238"/>
                    <a:pt x="41" y="1275"/>
                  </a:cubicBezTo>
                  <a:cubicBezTo>
                    <a:pt x="21" y="1352"/>
                    <a:pt x="11" y="1439"/>
                    <a:pt x="8" y="1516"/>
                  </a:cubicBezTo>
                  <a:cubicBezTo>
                    <a:pt x="1" y="1565"/>
                    <a:pt x="4" y="1619"/>
                    <a:pt x="11" y="1683"/>
                  </a:cubicBezTo>
                  <a:cubicBezTo>
                    <a:pt x="18" y="1736"/>
                    <a:pt x="24" y="1786"/>
                    <a:pt x="38" y="1840"/>
                  </a:cubicBezTo>
                  <a:cubicBezTo>
                    <a:pt x="44" y="1863"/>
                    <a:pt x="51" y="1886"/>
                    <a:pt x="61" y="1910"/>
                  </a:cubicBezTo>
                  <a:lnTo>
                    <a:pt x="68" y="1923"/>
                  </a:lnTo>
                  <a:cubicBezTo>
                    <a:pt x="98" y="2007"/>
                    <a:pt x="131" y="2081"/>
                    <a:pt x="164" y="2147"/>
                  </a:cubicBezTo>
                  <a:cubicBezTo>
                    <a:pt x="181" y="2178"/>
                    <a:pt x="198" y="2211"/>
                    <a:pt x="215" y="2241"/>
                  </a:cubicBezTo>
                  <a:cubicBezTo>
                    <a:pt x="225" y="2258"/>
                    <a:pt x="235" y="2275"/>
                    <a:pt x="241" y="2288"/>
                  </a:cubicBezTo>
                  <a:cubicBezTo>
                    <a:pt x="258" y="2315"/>
                    <a:pt x="272" y="2345"/>
                    <a:pt x="285" y="2368"/>
                  </a:cubicBezTo>
                  <a:cubicBezTo>
                    <a:pt x="295" y="2388"/>
                    <a:pt x="305" y="2411"/>
                    <a:pt x="319" y="2431"/>
                  </a:cubicBezTo>
                  <a:cubicBezTo>
                    <a:pt x="376" y="2539"/>
                    <a:pt x="453" y="2643"/>
                    <a:pt x="546" y="2736"/>
                  </a:cubicBezTo>
                  <a:cubicBezTo>
                    <a:pt x="576" y="2769"/>
                    <a:pt x="610" y="2800"/>
                    <a:pt x="640" y="2823"/>
                  </a:cubicBezTo>
                  <a:lnTo>
                    <a:pt x="656" y="2840"/>
                  </a:lnTo>
                  <a:cubicBezTo>
                    <a:pt x="723" y="2897"/>
                    <a:pt x="786" y="2944"/>
                    <a:pt x="851" y="2984"/>
                  </a:cubicBezTo>
                  <a:cubicBezTo>
                    <a:pt x="921" y="3024"/>
                    <a:pt x="998" y="3061"/>
                    <a:pt x="1064" y="3094"/>
                  </a:cubicBezTo>
                  <a:lnTo>
                    <a:pt x="1084" y="3104"/>
                  </a:lnTo>
                  <a:lnTo>
                    <a:pt x="1098" y="3110"/>
                  </a:lnTo>
                  <a:cubicBezTo>
                    <a:pt x="1118" y="3121"/>
                    <a:pt x="1138" y="3131"/>
                    <a:pt x="1155" y="3141"/>
                  </a:cubicBezTo>
                  <a:cubicBezTo>
                    <a:pt x="1282" y="3204"/>
                    <a:pt x="1413" y="3254"/>
                    <a:pt x="1539" y="3298"/>
                  </a:cubicBezTo>
                  <a:lnTo>
                    <a:pt x="1566" y="3308"/>
                  </a:lnTo>
                  <a:cubicBezTo>
                    <a:pt x="1606" y="3325"/>
                    <a:pt x="1649" y="3342"/>
                    <a:pt x="1697" y="3351"/>
                  </a:cubicBezTo>
                  <a:cubicBezTo>
                    <a:pt x="1763" y="3365"/>
                    <a:pt x="1830" y="3379"/>
                    <a:pt x="1877" y="3385"/>
                  </a:cubicBezTo>
                  <a:cubicBezTo>
                    <a:pt x="1974" y="3402"/>
                    <a:pt x="2047" y="3415"/>
                    <a:pt x="2121" y="3422"/>
                  </a:cubicBezTo>
                  <a:cubicBezTo>
                    <a:pt x="2178" y="3428"/>
                    <a:pt x="2238" y="3432"/>
                    <a:pt x="2285" y="3432"/>
                  </a:cubicBezTo>
                  <a:lnTo>
                    <a:pt x="2295" y="3432"/>
                  </a:lnTo>
                  <a:cubicBezTo>
                    <a:pt x="2352" y="3435"/>
                    <a:pt x="2396" y="3435"/>
                    <a:pt x="2439" y="3435"/>
                  </a:cubicBezTo>
                  <a:cubicBezTo>
                    <a:pt x="2516" y="3435"/>
                    <a:pt x="2586" y="3432"/>
                    <a:pt x="2653" y="3425"/>
                  </a:cubicBezTo>
                  <a:cubicBezTo>
                    <a:pt x="2747" y="3419"/>
                    <a:pt x="2820" y="3405"/>
                    <a:pt x="2887" y="3388"/>
                  </a:cubicBezTo>
                  <a:cubicBezTo>
                    <a:pt x="2944" y="3371"/>
                    <a:pt x="2998" y="3355"/>
                    <a:pt x="3048" y="3345"/>
                  </a:cubicBezTo>
                  <a:cubicBezTo>
                    <a:pt x="3148" y="3322"/>
                    <a:pt x="3248" y="3294"/>
                    <a:pt x="3372" y="3261"/>
                  </a:cubicBezTo>
                  <a:cubicBezTo>
                    <a:pt x="3520" y="3221"/>
                    <a:pt x="3626" y="3178"/>
                    <a:pt x="3727" y="3127"/>
                  </a:cubicBezTo>
                  <a:cubicBezTo>
                    <a:pt x="3787" y="3094"/>
                    <a:pt x="3841" y="3047"/>
                    <a:pt x="3890" y="3001"/>
                  </a:cubicBezTo>
                  <a:lnTo>
                    <a:pt x="3897" y="2993"/>
                  </a:lnTo>
                  <a:lnTo>
                    <a:pt x="3917" y="2977"/>
                  </a:lnTo>
                  <a:cubicBezTo>
                    <a:pt x="3944" y="2953"/>
                    <a:pt x="3974" y="2927"/>
                    <a:pt x="4001" y="2897"/>
                  </a:cubicBezTo>
                  <a:cubicBezTo>
                    <a:pt x="4041" y="2850"/>
                    <a:pt x="4077" y="2800"/>
                    <a:pt x="4111" y="2749"/>
                  </a:cubicBezTo>
                  <a:lnTo>
                    <a:pt x="4134" y="2716"/>
                  </a:lnTo>
                  <a:cubicBezTo>
                    <a:pt x="4165" y="2679"/>
                    <a:pt x="4195" y="2632"/>
                    <a:pt x="4228" y="2589"/>
                  </a:cubicBezTo>
                  <a:cubicBezTo>
                    <a:pt x="4245" y="2562"/>
                    <a:pt x="4262" y="2536"/>
                    <a:pt x="4278" y="2512"/>
                  </a:cubicBezTo>
                  <a:lnTo>
                    <a:pt x="4278" y="2508"/>
                  </a:lnTo>
                  <a:lnTo>
                    <a:pt x="4282" y="2502"/>
                  </a:lnTo>
                  <a:cubicBezTo>
                    <a:pt x="4295" y="2485"/>
                    <a:pt x="4305" y="2465"/>
                    <a:pt x="4318" y="2448"/>
                  </a:cubicBezTo>
                  <a:cubicBezTo>
                    <a:pt x="4329" y="2428"/>
                    <a:pt x="4342" y="2411"/>
                    <a:pt x="4352" y="2395"/>
                  </a:cubicBezTo>
                  <a:lnTo>
                    <a:pt x="4355" y="2391"/>
                  </a:lnTo>
                  <a:cubicBezTo>
                    <a:pt x="4372" y="2365"/>
                    <a:pt x="4389" y="2338"/>
                    <a:pt x="4406" y="2311"/>
                  </a:cubicBezTo>
                  <a:cubicBezTo>
                    <a:pt x="4435" y="2261"/>
                    <a:pt x="4466" y="2211"/>
                    <a:pt x="4486" y="2158"/>
                  </a:cubicBezTo>
                  <a:lnTo>
                    <a:pt x="4496" y="2134"/>
                  </a:lnTo>
                  <a:cubicBezTo>
                    <a:pt x="4523" y="2074"/>
                    <a:pt x="4549" y="2014"/>
                    <a:pt x="4566" y="1954"/>
                  </a:cubicBezTo>
                  <a:cubicBezTo>
                    <a:pt x="4583" y="1900"/>
                    <a:pt x="4596" y="1840"/>
                    <a:pt x="4603" y="1780"/>
                  </a:cubicBezTo>
                  <a:cubicBezTo>
                    <a:pt x="4616" y="1696"/>
                    <a:pt x="4623" y="1616"/>
                    <a:pt x="4630" y="1532"/>
                  </a:cubicBezTo>
                  <a:cubicBezTo>
                    <a:pt x="4630" y="1508"/>
                    <a:pt x="4630" y="1482"/>
                    <a:pt x="4633" y="1452"/>
                  </a:cubicBezTo>
                  <a:cubicBezTo>
                    <a:pt x="4633" y="1405"/>
                    <a:pt x="4626" y="1361"/>
                    <a:pt x="4619" y="1315"/>
                  </a:cubicBezTo>
                  <a:lnTo>
                    <a:pt x="4619" y="1304"/>
                  </a:lnTo>
                  <a:cubicBezTo>
                    <a:pt x="4610" y="1252"/>
                    <a:pt x="4593" y="1198"/>
                    <a:pt x="4576" y="1141"/>
                  </a:cubicBezTo>
                  <a:cubicBezTo>
                    <a:pt x="4573" y="1127"/>
                    <a:pt x="4566" y="1111"/>
                    <a:pt x="4563" y="1097"/>
                  </a:cubicBezTo>
                  <a:lnTo>
                    <a:pt x="4559" y="1084"/>
                  </a:lnTo>
                  <a:cubicBezTo>
                    <a:pt x="4549" y="1054"/>
                    <a:pt x="4539" y="1017"/>
                    <a:pt x="4526" y="980"/>
                  </a:cubicBezTo>
                  <a:cubicBezTo>
                    <a:pt x="4496" y="894"/>
                    <a:pt x="4459" y="823"/>
                    <a:pt x="4406" y="753"/>
                  </a:cubicBezTo>
                  <a:cubicBezTo>
                    <a:pt x="4366" y="699"/>
                    <a:pt x="4325" y="650"/>
                    <a:pt x="4282" y="596"/>
                  </a:cubicBezTo>
                  <a:lnTo>
                    <a:pt x="4278" y="593"/>
                  </a:lnTo>
                  <a:lnTo>
                    <a:pt x="4262" y="569"/>
                  </a:lnTo>
                  <a:cubicBezTo>
                    <a:pt x="4218" y="519"/>
                    <a:pt x="4171" y="475"/>
                    <a:pt x="4105" y="432"/>
                  </a:cubicBezTo>
                  <a:cubicBezTo>
                    <a:pt x="4057" y="398"/>
                    <a:pt x="4008" y="375"/>
                    <a:pt x="3954" y="352"/>
                  </a:cubicBezTo>
                  <a:cubicBezTo>
                    <a:pt x="3941" y="345"/>
                    <a:pt x="3927" y="338"/>
                    <a:pt x="3914" y="335"/>
                  </a:cubicBezTo>
                  <a:cubicBezTo>
                    <a:pt x="3821" y="292"/>
                    <a:pt x="3743" y="264"/>
                    <a:pt x="3666" y="248"/>
                  </a:cubicBezTo>
                  <a:cubicBezTo>
                    <a:pt x="3613" y="238"/>
                    <a:pt x="3560" y="231"/>
                    <a:pt x="3489" y="224"/>
                  </a:cubicBezTo>
                  <a:lnTo>
                    <a:pt x="3475" y="224"/>
                  </a:lnTo>
                  <a:cubicBezTo>
                    <a:pt x="3442" y="221"/>
                    <a:pt x="3409" y="218"/>
                    <a:pt x="3375" y="218"/>
                  </a:cubicBezTo>
                  <a:lnTo>
                    <a:pt x="3365" y="214"/>
                  </a:lnTo>
                  <a:cubicBezTo>
                    <a:pt x="3295" y="214"/>
                    <a:pt x="3222" y="224"/>
                    <a:pt x="3168" y="231"/>
                  </a:cubicBezTo>
                  <a:cubicBezTo>
                    <a:pt x="3145" y="231"/>
                    <a:pt x="3121" y="235"/>
                    <a:pt x="3105" y="235"/>
                  </a:cubicBezTo>
                  <a:cubicBezTo>
                    <a:pt x="3071" y="238"/>
                    <a:pt x="3038" y="244"/>
                    <a:pt x="3007" y="248"/>
                  </a:cubicBezTo>
                  <a:cubicBezTo>
                    <a:pt x="2991" y="251"/>
                    <a:pt x="2978" y="251"/>
                    <a:pt x="2964" y="255"/>
                  </a:cubicBezTo>
                  <a:lnTo>
                    <a:pt x="2978" y="255"/>
                  </a:lnTo>
                  <a:cubicBezTo>
                    <a:pt x="2930" y="261"/>
                    <a:pt x="2890" y="268"/>
                    <a:pt x="2853" y="278"/>
                  </a:cubicBezTo>
                  <a:cubicBezTo>
                    <a:pt x="2830" y="284"/>
                    <a:pt x="2804" y="288"/>
                    <a:pt x="2783" y="295"/>
                  </a:cubicBezTo>
                  <a:cubicBezTo>
                    <a:pt x="2763" y="298"/>
                    <a:pt x="2747" y="301"/>
                    <a:pt x="2727" y="304"/>
                  </a:cubicBezTo>
                  <a:cubicBezTo>
                    <a:pt x="2703" y="312"/>
                    <a:pt x="2683" y="318"/>
                    <a:pt x="2660" y="321"/>
                  </a:cubicBezTo>
                  <a:lnTo>
                    <a:pt x="2649" y="324"/>
                  </a:lnTo>
                  <a:cubicBezTo>
                    <a:pt x="2603" y="338"/>
                    <a:pt x="2552" y="352"/>
                    <a:pt x="2499" y="361"/>
                  </a:cubicBezTo>
                  <a:cubicBezTo>
                    <a:pt x="2486" y="361"/>
                    <a:pt x="2469" y="361"/>
                    <a:pt x="2456" y="365"/>
                  </a:cubicBezTo>
                  <a:lnTo>
                    <a:pt x="2412" y="365"/>
                  </a:lnTo>
                  <a:cubicBezTo>
                    <a:pt x="2385" y="369"/>
                    <a:pt x="2359" y="372"/>
                    <a:pt x="2336" y="375"/>
                  </a:cubicBezTo>
                  <a:lnTo>
                    <a:pt x="2316" y="361"/>
                  </a:lnTo>
                  <a:lnTo>
                    <a:pt x="2312" y="358"/>
                  </a:lnTo>
                  <a:lnTo>
                    <a:pt x="2305" y="355"/>
                  </a:lnTo>
                  <a:cubicBezTo>
                    <a:pt x="2265" y="324"/>
                    <a:pt x="2222" y="295"/>
                    <a:pt x="2178" y="268"/>
                  </a:cubicBezTo>
                  <a:cubicBezTo>
                    <a:pt x="2145" y="244"/>
                    <a:pt x="2108" y="228"/>
                    <a:pt x="2075" y="214"/>
                  </a:cubicBezTo>
                  <a:lnTo>
                    <a:pt x="2071" y="211"/>
                  </a:lnTo>
                  <a:lnTo>
                    <a:pt x="2068" y="211"/>
                  </a:lnTo>
                  <a:cubicBezTo>
                    <a:pt x="2024" y="191"/>
                    <a:pt x="1978" y="171"/>
                    <a:pt x="1941" y="157"/>
                  </a:cubicBezTo>
                  <a:cubicBezTo>
                    <a:pt x="1917" y="144"/>
                    <a:pt x="1894" y="134"/>
                    <a:pt x="1874" y="124"/>
                  </a:cubicBezTo>
                  <a:cubicBezTo>
                    <a:pt x="1847" y="114"/>
                    <a:pt x="1824" y="101"/>
                    <a:pt x="1797" y="91"/>
                  </a:cubicBezTo>
                  <a:lnTo>
                    <a:pt x="1780" y="84"/>
                  </a:lnTo>
                  <a:cubicBezTo>
                    <a:pt x="1754" y="71"/>
                    <a:pt x="1717" y="54"/>
                    <a:pt x="1683" y="44"/>
                  </a:cubicBezTo>
                  <a:cubicBezTo>
                    <a:pt x="1653" y="34"/>
                    <a:pt x="1626" y="27"/>
                    <a:pt x="1593" y="20"/>
                  </a:cubicBezTo>
                  <a:cubicBezTo>
                    <a:pt x="1523" y="7"/>
                    <a:pt x="1456" y="0"/>
                    <a:pt x="13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23"/>
            <p:cNvSpPr/>
            <p:nvPr/>
          </p:nvSpPr>
          <p:spPr>
            <a:xfrm>
              <a:off x="3005130" y="3491921"/>
              <a:ext cx="763610" cy="586405"/>
            </a:xfrm>
            <a:custGeom>
              <a:avLst/>
              <a:gdLst/>
              <a:ahLst/>
              <a:cxnLst/>
              <a:rect l="l" t="t" r="r" b="b"/>
              <a:pathLst>
                <a:path w="4482" h="3442" extrusionOk="0">
                  <a:moveTo>
                    <a:pt x="886" y="0"/>
                  </a:moveTo>
                  <a:cubicBezTo>
                    <a:pt x="857" y="7"/>
                    <a:pt x="816" y="24"/>
                    <a:pt x="800" y="53"/>
                  </a:cubicBezTo>
                  <a:cubicBezTo>
                    <a:pt x="736" y="164"/>
                    <a:pt x="676" y="274"/>
                    <a:pt x="619" y="388"/>
                  </a:cubicBezTo>
                  <a:lnTo>
                    <a:pt x="609" y="374"/>
                  </a:lnTo>
                  <a:cubicBezTo>
                    <a:pt x="568" y="325"/>
                    <a:pt x="505" y="288"/>
                    <a:pt x="438" y="281"/>
                  </a:cubicBezTo>
                  <a:cubicBezTo>
                    <a:pt x="430" y="280"/>
                    <a:pt x="421" y="280"/>
                    <a:pt x="413" y="280"/>
                  </a:cubicBezTo>
                  <a:cubicBezTo>
                    <a:pt x="325" y="280"/>
                    <a:pt x="242" y="328"/>
                    <a:pt x="190" y="398"/>
                  </a:cubicBezTo>
                  <a:cubicBezTo>
                    <a:pt x="147" y="458"/>
                    <a:pt x="134" y="522"/>
                    <a:pt x="117" y="592"/>
                  </a:cubicBezTo>
                  <a:cubicBezTo>
                    <a:pt x="107" y="646"/>
                    <a:pt x="97" y="699"/>
                    <a:pt x="87" y="752"/>
                  </a:cubicBezTo>
                  <a:cubicBezTo>
                    <a:pt x="70" y="859"/>
                    <a:pt x="50" y="967"/>
                    <a:pt x="30" y="1073"/>
                  </a:cubicBezTo>
                  <a:cubicBezTo>
                    <a:pt x="0" y="1204"/>
                    <a:pt x="14" y="1338"/>
                    <a:pt x="23" y="1472"/>
                  </a:cubicBezTo>
                  <a:cubicBezTo>
                    <a:pt x="27" y="1521"/>
                    <a:pt x="40" y="1572"/>
                    <a:pt x="50" y="1622"/>
                  </a:cubicBezTo>
                  <a:cubicBezTo>
                    <a:pt x="64" y="1675"/>
                    <a:pt x="77" y="1726"/>
                    <a:pt x="94" y="1776"/>
                  </a:cubicBezTo>
                  <a:cubicBezTo>
                    <a:pt x="117" y="1833"/>
                    <a:pt x="137" y="1893"/>
                    <a:pt x="161" y="1953"/>
                  </a:cubicBezTo>
                  <a:cubicBezTo>
                    <a:pt x="210" y="2087"/>
                    <a:pt x="278" y="2214"/>
                    <a:pt x="355" y="2338"/>
                  </a:cubicBezTo>
                  <a:cubicBezTo>
                    <a:pt x="388" y="2388"/>
                    <a:pt x="422" y="2441"/>
                    <a:pt x="462" y="2489"/>
                  </a:cubicBezTo>
                  <a:cubicBezTo>
                    <a:pt x="499" y="2532"/>
                    <a:pt x="539" y="2572"/>
                    <a:pt x="579" y="2615"/>
                  </a:cubicBezTo>
                  <a:cubicBezTo>
                    <a:pt x="639" y="2676"/>
                    <a:pt x="702" y="2736"/>
                    <a:pt x="766" y="2796"/>
                  </a:cubicBezTo>
                  <a:cubicBezTo>
                    <a:pt x="809" y="2836"/>
                    <a:pt x="860" y="2866"/>
                    <a:pt x="910" y="2896"/>
                  </a:cubicBezTo>
                  <a:cubicBezTo>
                    <a:pt x="1030" y="2966"/>
                    <a:pt x="1154" y="3030"/>
                    <a:pt x="1274" y="3094"/>
                  </a:cubicBezTo>
                  <a:cubicBezTo>
                    <a:pt x="1331" y="3123"/>
                    <a:pt x="1385" y="3154"/>
                    <a:pt x="1442" y="3174"/>
                  </a:cubicBezTo>
                  <a:cubicBezTo>
                    <a:pt x="1502" y="3201"/>
                    <a:pt x="1559" y="3224"/>
                    <a:pt x="1619" y="3247"/>
                  </a:cubicBezTo>
                  <a:cubicBezTo>
                    <a:pt x="1675" y="3267"/>
                    <a:pt x="1729" y="3291"/>
                    <a:pt x="1783" y="3311"/>
                  </a:cubicBezTo>
                  <a:cubicBezTo>
                    <a:pt x="1843" y="3331"/>
                    <a:pt x="1903" y="3347"/>
                    <a:pt x="1967" y="3364"/>
                  </a:cubicBezTo>
                  <a:cubicBezTo>
                    <a:pt x="2101" y="3398"/>
                    <a:pt x="2237" y="3424"/>
                    <a:pt x="2374" y="3438"/>
                  </a:cubicBezTo>
                  <a:cubicBezTo>
                    <a:pt x="2398" y="3441"/>
                    <a:pt x="2422" y="3442"/>
                    <a:pt x="2445" y="3442"/>
                  </a:cubicBezTo>
                  <a:cubicBezTo>
                    <a:pt x="2550" y="3442"/>
                    <a:pt x="2652" y="3421"/>
                    <a:pt x="2759" y="3418"/>
                  </a:cubicBezTo>
                  <a:cubicBezTo>
                    <a:pt x="2813" y="3415"/>
                    <a:pt x="2870" y="3415"/>
                    <a:pt x="2923" y="3408"/>
                  </a:cubicBezTo>
                  <a:cubicBezTo>
                    <a:pt x="2976" y="3401"/>
                    <a:pt x="3027" y="3384"/>
                    <a:pt x="3080" y="3372"/>
                  </a:cubicBezTo>
                  <a:cubicBezTo>
                    <a:pt x="3194" y="3341"/>
                    <a:pt x="3308" y="3307"/>
                    <a:pt x="3418" y="3264"/>
                  </a:cubicBezTo>
                  <a:cubicBezTo>
                    <a:pt x="3441" y="3258"/>
                    <a:pt x="3461" y="3247"/>
                    <a:pt x="3481" y="3234"/>
                  </a:cubicBezTo>
                  <a:cubicBezTo>
                    <a:pt x="3518" y="3214"/>
                    <a:pt x="3555" y="3191"/>
                    <a:pt x="3592" y="3167"/>
                  </a:cubicBezTo>
                  <a:cubicBezTo>
                    <a:pt x="3639" y="3140"/>
                    <a:pt x="3686" y="3111"/>
                    <a:pt x="3732" y="3083"/>
                  </a:cubicBezTo>
                  <a:cubicBezTo>
                    <a:pt x="3769" y="3060"/>
                    <a:pt x="3806" y="3037"/>
                    <a:pt x="3839" y="3010"/>
                  </a:cubicBezTo>
                  <a:cubicBezTo>
                    <a:pt x="3876" y="2983"/>
                    <a:pt x="3910" y="2953"/>
                    <a:pt x="3943" y="2923"/>
                  </a:cubicBezTo>
                  <a:cubicBezTo>
                    <a:pt x="3980" y="2890"/>
                    <a:pt x="4017" y="2859"/>
                    <a:pt x="4050" y="2830"/>
                  </a:cubicBezTo>
                  <a:cubicBezTo>
                    <a:pt x="4087" y="2799"/>
                    <a:pt x="4120" y="2770"/>
                    <a:pt x="4154" y="2739"/>
                  </a:cubicBezTo>
                  <a:cubicBezTo>
                    <a:pt x="4191" y="2705"/>
                    <a:pt x="4224" y="2665"/>
                    <a:pt x="4257" y="2629"/>
                  </a:cubicBezTo>
                  <a:cubicBezTo>
                    <a:pt x="4291" y="2592"/>
                    <a:pt x="4324" y="2558"/>
                    <a:pt x="4355" y="2518"/>
                  </a:cubicBezTo>
                  <a:cubicBezTo>
                    <a:pt x="4381" y="2481"/>
                    <a:pt x="4404" y="2444"/>
                    <a:pt x="4424" y="2408"/>
                  </a:cubicBezTo>
                  <a:cubicBezTo>
                    <a:pt x="4435" y="2384"/>
                    <a:pt x="4448" y="2364"/>
                    <a:pt x="4458" y="2341"/>
                  </a:cubicBezTo>
                  <a:cubicBezTo>
                    <a:pt x="4472" y="2318"/>
                    <a:pt x="4481" y="2294"/>
                    <a:pt x="4481" y="2268"/>
                  </a:cubicBezTo>
                  <a:cubicBezTo>
                    <a:pt x="4478" y="2244"/>
                    <a:pt x="4461" y="2224"/>
                    <a:pt x="4438" y="2217"/>
                  </a:cubicBezTo>
                  <a:cubicBezTo>
                    <a:pt x="4430" y="2214"/>
                    <a:pt x="4422" y="2213"/>
                    <a:pt x="4415" y="2213"/>
                  </a:cubicBezTo>
                  <a:cubicBezTo>
                    <a:pt x="4401" y="2213"/>
                    <a:pt x="4388" y="2217"/>
                    <a:pt x="4375" y="2224"/>
                  </a:cubicBezTo>
                  <a:cubicBezTo>
                    <a:pt x="4364" y="2231"/>
                    <a:pt x="4355" y="2248"/>
                    <a:pt x="4344" y="2257"/>
                  </a:cubicBezTo>
                  <a:cubicBezTo>
                    <a:pt x="4334" y="2271"/>
                    <a:pt x="4328" y="2281"/>
                    <a:pt x="4318" y="2294"/>
                  </a:cubicBezTo>
                  <a:cubicBezTo>
                    <a:pt x="4288" y="2321"/>
                    <a:pt x="4257" y="2344"/>
                    <a:pt x="4224" y="2364"/>
                  </a:cubicBezTo>
                  <a:cubicBezTo>
                    <a:pt x="4188" y="2384"/>
                    <a:pt x="4151" y="2398"/>
                    <a:pt x="4117" y="2415"/>
                  </a:cubicBezTo>
                  <a:cubicBezTo>
                    <a:pt x="4097" y="2421"/>
                    <a:pt x="4080" y="2428"/>
                    <a:pt x="4063" y="2438"/>
                  </a:cubicBezTo>
                  <a:cubicBezTo>
                    <a:pt x="4040" y="2448"/>
                    <a:pt x="4017" y="2461"/>
                    <a:pt x="3997" y="2475"/>
                  </a:cubicBezTo>
                  <a:cubicBezTo>
                    <a:pt x="3973" y="2485"/>
                    <a:pt x="3950" y="2495"/>
                    <a:pt x="3927" y="2505"/>
                  </a:cubicBezTo>
                  <a:cubicBezTo>
                    <a:pt x="3903" y="2515"/>
                    <a:pt x="3879" y="2525"/>
                    <a:pt x="3856" y="2532"/>
                  </a:cubicBezTo>
                  <a:cubicBezTo>
                    <a:pt x="3830" y="2538"/>
                    <a:pt x="3799" y="2545"/>
                    <a:pt x="3773" y="2549"/>
                  </a:cubicBezTo>
                  <a:cubicBezTo>
                    <a:pt x="3736" y="2558"/>
                    <a:pt x="3702" y="2565"/>
                    <a:pt x="3669" y="2575"/>
                  </a:cubicBezTo>
                  <a:cubicBezTo>
                    <a:pt x="3612" y="2592"/>
                    <a:pt x="3555" y="2595"/>
                    <a:pt x="3495" y="2599"/>
                  </a:cubicBezTo>
                  <a:cubicBezTo>
                    <a:pt x="3354" y="2599"/>
                    <a:pt x="3214" y="2582"/>
                    <a:pt x="3074" y="2569"/>
                  </a:cubicBezTo>
                  <a:cubicBezTo>
                    <a:pt x="2993" y="2565"/>
                    <a:pt x="2910" y="2555"/>
                    <a:pt x="2829" y="2545"/>
                  </a:cubicBezTo>
                  <a:cubicBezTo>
                    <a:pt x="2756" y="2535"/>
                    <a:pt x="2686" y="2521"/>
                    <a:pt x="2615" y="2505"/>
                  </a:cubicBezTo>
                  <a:cubicBezTo>
                    <a:pt x="2462" y="2461"/>
                    <a:pt x="2308" y="2415"/>
                    <a:pt x="2161" y="2351"/>
                  </a:cubicBezTo>
                  <a:cubicBezTo>
                    <a:pt x="2013" y="2284"/>
                    <a:pt x="1870" y="2214"/>
                    <a:pt x="1726" y="2140"/>
                  </a:cubicBezTo>
                  <a:cubicBezTo>
                    <a:pt x="1635" y="2083"/>
                    <a:pt x="1542" y="2027"/>
                    <a:pt x="1459" y="1963"/>
                  </a:cubicBezTo>
                  <a:cubicBezTo>
                    <a:pt x="1371" y="1896"/>
                    <a:pt x="1288" y="1826"/>
                    <a:pt x="1207" y="1753"/>
                  </a:cubicBezTo>
                  <a:cubicBezTo>
                    <a:pt x="1158" y="1699"/>
                    <a:pt x="1110" y="1649"/>
                    <a:pt x="1067" y="1592"/>
                  </a:cubicBezTo>
                  <a:cubicBezTo>
                    <a:pt x="1027" y="1541"/>
                    <a:pt x="993" y="1488"/>
                    <a:pt x="960" y="1438"/>
                  </a:cubicBezTo>
                  <a:cubicBezTo>
                    <a:pt x="930" y="1381"/>
                    <a:pt x="903" y="1328"/>
                    <a:pt x="883" y="1268"/>
                  </a:cubicBezTo>
                  <a:cubicBezTo>
                    <a:pt x="853" y="1164"/>
                    <a:pt x="832" y="1057"/>
                    <a:pt x="829" y="947"/>
                  </a:cubicBezTo>
                  <a:lnTo>
                    <a:pt x="829" y="779"/>
                  </a:lnTo>
                  <a:cubicBezTo>
                    <a:pt x="832" y="723"/>
                    <a:pt x="843" y="663"/>
                    <a:pt x="857" y="606"/>
                  </a:cubicBezTo>
                  <a:cubicBezTo>
                    <a:pt x="886" y="492"/>
                    <a:pt x="930" y="385"/>
                    <a:pt x="983" y="277"/>
                  </a:cubicBezTo>
                  <a:cubicBezTo>
                    <a:pt x="993" y="257"/>
                    <a:pt x="1007" y="237"/>
                    <a:pt x="1017" y="217"/>
                  </a:cubicBezTo>
                  <a:cubicBezTo>
                    <a:pt x="1037" y="184"/>
                    <a:pt x="1050" y="154"/>
                    <a:pt x="1044" y="114"/>
                  </a:cubicBezTo>
                  <a:cubicBezTo>
                    <a:pt x="1037" y="81"/>
                    <a:pt x="1017" y="47"/>
                    <a:pt x="990" y="27"/>
                  </a:cubicBezTo>
                  <a:cubicBezTo>
                    <a:pt x="967" y="7"/>
                    <a:pt x="937" y="0"/>
                    <a:pt x="9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23"/>
            <p:cNvSpPr/>
            <p:nvPr/>
          </p:nvSpPr>
          <p:spPr>
            <a:xfrm>
              <a:off x="3565824" y="3597208"/>
              <a:ext cx="96431" cy="94724"/>
            </a:xfrm>
            <a:custGeom>
              <a:avLst/>
              <a:gdLst/>
              <a:ahLst/>
              <a:cxnLst/>
              <a:rect l="l" t="t" r="r" b="b"/>
              <a:pathLst>
                <a:path w="566" h="556" extrusionOk="0">
                  <a:moveTo>
                    <a:pt x="311" y="0"/>
                  </a:moveTo>
                  <a:cubicBezTo>
                    <a:pt x="287" y="0"/>
                    <a:pt x="264" y="4"/>
                    <a:pt x="241" y="4"/>
                  </a:cubicBezTo>
                  <a:cubicBezTo>
                    <a:pt x="194" y="11"/>
                    <a:pt x="150" y="31"/>
                    <a:pt x="110" y="61"/>
                  </a:cubicBezTo>
                  <a:cubicBezTo>
                    <a:pt x="54" y="105"/>
                    <a:pt x="14" y="175"/>
                    <a:pt x="6" y="248"/>
                  </a:cubicBezTo>
                  <a:cubicBezTo>
                    <a:pt x="0" y="321"/>
                    <a:pt x="20" y="395"/>
                    <a:pt x="63" y="452"/>
                  </a:cubicBezTo>
                  <a:cubicBezTo>
                    <a:pt x="107" y="506"/>
                    <a:pt x="184" y="556"/>
                    <a:pt x="254" y="556"/>
                  </a:cubicBezTo>
                  <a:cubicBezTo>
                    <a:pt x="278" y="556"/>
                    <a:pt x="301" y="553"/>
                    <a:pt x="324" y="553"/>
                  </a:cubicBezTo>
                  <a:cubicBezTo>
                    <a:pt x="375" y="546"/>
                    <a:pt x="418" y="526"/>
                    <a:pt x="455" y="496"/>
                  </a:cubicBezTo>
                  <a:cubicBezTo>
                    <a:pt x="511" y="452"/>
                    <a:pt x="551" y="382"/>
                    <a:pt x="559" y="309"/>
                  </a:cubicBezTo>
                  <a:cubicBezTo>
                    <a:pt x="565" y="235"/>
                    <a:pt x="545" y="161"/>
                    <a:pt x="502" y="105"/>
                  </a:cubicBezTo>
                  <a:cubicBezTo>
                    <a:pt x="458" y="51"/>
                    <a:pt x="381" y="0"/>
                    <a:pt x="311" y="0"/>
                  </a:cubicBezTo>
                  <a:close/>
                </a:path>
              </a:pathLst>
            </a:custGeom>
            <a:solidFill>
              <a:schemeClr val="dk1">
                <a:alpha val="2545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23"/>
            <p:cNvSpPr/>
            <p:nvPr/>
          </p:nvSpPr>
          <p:spPr>
            <a:xfrm>
              <a:off x="3537372" y="3715273"/>
              <a:ext cx="170372" cy="270714"/>
            </a:xfrm>
            <a:custGeom>
              <a:avLst/>
              <a:gdLst/>
              <a:ahLst/>
              <a:cxnLst/>
              <a:rect l="l" t="t" r="r" b="b"/>
              <a:pathLst>
                <a:path w="1000" h="1589" extrusionOk="0">
                  <a:moveTo>
                    <a:pt x="799" y="0"/>
                  </a:moveTo>
                  <a:cubicBezTo>
                    <a:pt x="779" y="0"/>
                    <a:pt x="759" y="3"/>
                    <a:pt x="739" y="10"/>
                  </a:cubicBezTo>
                  <a:cubicBezTo>
                    <a:pt x="702" y="27"/>
                    <a:pt x="672" y="57"/>
                    <a:pt x="658" y="94"/>
                  </a:cubicBezTo>
                  <a:cubicBezTo>
                    <a:pt x="642" y="134"/>
                    <a:pt x="645" y="174"/>
                    <a:pt x="662" y="210"/>
                  </a:cubicBezTo>
                  <a:cubicBezTo>
                    <a:pt x="669" y="230"/>
                    <a:pt x="675" y="247"/>
                    <a:pt x="682" y="267"/>
                  </a:cubicBezTo>
                  <a:cubicBezTo>
                    <a:pt x="686" y="284"/>
                    <a:pt x="686" y="298"/>
                    <a:pt x="689" y="315"/>
                  </a:cubicBezTo>
                  <a:cubicBezTo>
                    <a:pt x="686" y="385"/>
                    <a:pt x="675" y="458"/>
                    <a:pt x="662" y="528"/>
                  </a:cubicBezTo>
                  <a:cubicBezTo>
                    <a:pt x="642" y="596"/>
                    <a:pt x="622" y="659"/>
                    <a:pt x="598" y="726"/>
                  </a:cubicBezTo>
                  <a:cubicBezTo>
                    <a:pt x="575" y="789"/>
                    <a:pt x="548" y="849"/>
                    <a:pt x="515" y="906"/>
                  </a:cubicBezTo>
                  <a:cubicBezTo>
                    <a:pt x="485" y="960"/>
                    <a:pt x="451" y="1013"/>
                    <a:pt x="411" y="1060"/>
                  </a:cubicBezTo>
                  <a:cubicBezTo>
                    <a:pt x="368" y="1104"/>
                    <a:pt x="328" y="1144"/>
                    <a:pt x="284" y="1187"/>
                  </a:cubicBezTo>
                  <a:cubicBezTo>
                    <a:pt x="247" y="1224"/>
                    <a:pt x="207" y="1261"/>
                    <a:pt x="164" y="1291"/>
                  </a:cubicBezTo>
                  <a:cubicBezTo>
                    <a:pt x="147" y="1304"/>
                    <a:pt x="127" y="1318"/>
                    <a:pt x="110" y="1331"/>
                  </a:cubicBezTo>
                  <a:cubicBezTo>
                    <a:pt x="87" y="1345"/>
                    <a:pt x="67" y="1365"/>
                    <a:pt x="50" y="1385"/>
                  </a:cubicBezTo>
                  <a:cubicBezTo>
                    <a:pt x="20" y="1411"/>
                    <a:pt x="0" y="1448"/>
                    <a:pt x="6" y="1491"/>
                  </a:cubicBezTo>
                  <a:cubicBezTo>
                    <a:pt x="16" y="1542"/>
                    <a:pt x="56" y="1582"/>
                    <a:pt x="110" y="1589"/>
                  </a:cubicBezTo>
                  <a:cubicBezTo>
                    <a:pt x="141" y="1589"/>
                    <a:pt x="170" y="1589"/>
                    <a:pt x="204" y="1575"/>
                  </a:cubicBezTo>
                  <a:cubicBezTo>
                    <a:pt x="214" y="1572"/>
                    <a:pt x="224" y="1568"/>
                    <a:pt x="234" y="1562"/>
                  </a:cubicBezTo>
                  <a:cubicBezTo>
                    <a:pt x="257" y="1552"/>
                    <a:pt x="281" y="1542"/>
                    <a:pt x="304" y="1528"/>
                  </a:cubicBezTo>
                  <a:cubicBezTo>
                    <a:pt x="364" y="1495"/>
                    <a:pt x="417" y="1455"/>
                    <a:pt x="471" y="1414"/>
                  </a:cubicBezTo>
                  <a:cubicBezTo>
                    <a:pt x="511" y="1385"/>
                    <a:pt x="548" y="1354"/>
                    <a:pt x="588" y="1324"/>
                  </a:cubicBezTo>
                  <a:cubicBezTo>
                    <a:pt x="638" y="1284"/>
                    <a:pt x="682" y="1241"/>
                    <a:pt x="722" y="1190"/>
                  </a:cubicBezTo>
                  <a:cubicBezTo>
                    <a:pt x="759" y="1147"/>
                    <a:pt x="789" y="1104"/>
                    <a:pt x="816" y="1057"/>
                  </a:cubicBezTo>
                  <a:cubicBezTo>
                    <a:pt x="852" y="993"/>
                    <a:pt x="883" y="933"/>
                    <a:pt x="906" y="863"/>
                  </a:cubicBezTo>
                  <a:cubicBezTo>
                    <a:pt x="946" y="743"/>
                    <a:pt x="983" y="616"/>
                    <a:pt x="993" y="488"/>
                  </a:cubicBezTo>
                  <a:cubicBezTo>
                    <a:pt x="999" y="425"/>
                    <a:pt x="996" y="361"/>
                    <a:pt x="993" y="301"/>
                  </a:cubicBezTo>
                  <a:cubicBezTo>
                    <a:pt x="993" y="281"/>
                    <a:pt x="990" y="264"/>
                    <a:pt x="990" y="247"/>
                  </a:cubicBezTo>
                  <a:cubicBezTo>
                    <a:pt x="983" y="221"/>
                    <a:pt x="973" y="194"/>
                    <a:pt x="966" y="167"/>
                  </a:cubicBezTo>
                  <a:cubicBezTo>
                    <a:pt x="956" y="141"/>
                    <a:pt x="946" y="114"/>
                    <a:pt x="936" y="90"/>
                  </a:cubicBezTo>
                  <a:cubicBezTo>
                    <a:pt x="916" y="34"/>
                    <a:pt x="856" y="0"/>
                    <a:pt x="799" y="0"/>
                  </a:cubicBezTo>
                  <a:close/>
                </a:path>
              </a:pathLst>
            </a:custGeom>
            <a:solidFill>
              <a:schemeClr val="dk1">
                <a:alpha val="2545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23"/>
            <p:cNvSpPr/>
            <p:nvPr/>
          </p:nvSpPr>
          <p:spPr>
            <a:xfrm>
              <a:off x="2977700" y="3322575"/>
              <a:ext cx="833803" cy="777898"/>
            </a:xfrm>
            <a:custGeom>
              <a:avLst/>
              <a:gdLst/>
              <a:ahLst/>
              <a:cxnLst/>
              <a:rect l="l" t="t" r="r" b="b"/>
              <a:pathLst>
                <a:path w="4894" h="4566" extrusionOk="0">
                  <a:moveTo>
                    <a:pt x="3385" y="245"/>
                  </a:moveTo>
                  <a:cubicBezTo>
                    <a:pt x="3385" y="252"/>
                    <a:pt x="3381" y="261"/>
                    <a:pt x="3381" y="268"/>
                  </a:cubicBezTo>
                  <a:cubicBezTo>
                    <a:pt x="3372" y="305"/>
                    <a:pt x="3361" y="342"/>
                    <a:pt x="3348" y="375"/>
                  </a:cubicBezTo>
                  <a:cubicBezTo>
                    <a:pt x="3337" y="409"/>
                    <a:pt x="3324" y="442"/>
                    <a:pt x="3308" y="473"/>
                  </a:cubicBezTo>
                  <a:lnTo>
                    <a:pt x="3308" y="473"/>
                  </a:lnTo>
                  <a:cubicBezTo>
                    <a:pt x="3308" y="473"/>
                    <a:pt x="3308" y="473"/>
                    <a:pt x="3308" y="473"/>
                  </a:cubicBezTo>
                  <a:lnTo>
                    <a:pt x="3308" y="473"/>
                  </a:lnTo>
                  <a:lnTo>
                    <a:pt x="3298" y="493"/>
                  </a:lnTo>
                  <a:cubicBezTo>
                    <a:pt x="3301" y="486"/>
                    <a:pt x="3305" y="479"/>
                    <a:pt x="3308" y="473"/>
                  </a:cubicBezTo>
                  <a:lnTo>
                    <a:pt x="3308" y="473"/>
                  </a:lnTo>
                  <a:cubicBezTo>
                    <a:pt x="3295" y="502"/>
                    <a:pt x="3279" y="534"/>
                    <a:pt x="3266" y="563"/>
                  </a:cubicBezTo>
                  <a:lnTo>
                    <a:pt x="3266" y="563"/>
                  </a:lnTo>
                  <a:cubicBezTo>
                    <a:pt x="3260" y="575"/>
                    <a:pt x="3254" y="584"/>
                    <a:pt x="3251" y="593"/>
                  </a:cubicBezTo>
                  <a:cubicBezTo>
                    <a:pt x="3205" y="689"/>
                    <a:pt x="3145" y="777"/>
                    <a:pt x="3077" y="860"/>
                  </a:cubicBezTo>
                  <a:cubicBezTo>
                    <a:pt x="3027" y="917"/>
                    <a:pt x="2977" y="977"/>
                    <a:pt x="2920" y="1027"/>
                  </a:cubicBezTo>
                  <a:cubicBezTo>
                    <a:pt x="2887" y="1058"/>
                    <a:pt x="2853" y="1084"/>
                    <a:pt x="2820" y="1111"/>
                  </a:cubicBezTo>
                  <a:cubicBezTo>
                    <a:pt x="2790" y="1135"/>
                    <a:pt x="2763" y="1155"/>
                    <a:pt x="2733" y="1178"/>
                  </a:cubicBezTo>
                  <a:cubicBezTo>
                    <a:pt x="2716" y="1185"/>
                    <a:pt x="2703" y="1195"/>
                    <a:pt x="2686" y="1205"/>
                  </a:cubicBezTo>
                  <a:cubicBezTo>
                    <a:pt x="2689" y="1191"/>
                    <a:pt x="2689" y="1178"/>
                    <a:pt x="2693" y="1164"/>
                  </a:cubicBezTo>
                  <a:cubicBezTo>
                    <a:pt x="2706" y="1101"/>
                    <a:pt x="2723" y="1038"/>
                    <a:pt x="2739" y="970"/>
                  </a:cubicBezTo>
                  <a:cubicBezTo>
                    <a:pt x="2756" y="904"/>
                    <a:pt x="2773" y="837"/>
                    <a:pt x="2799" y="774"/>
                  </a:cubicBezTo>
                  <a:cubicBezTo>
                    <a:pt x="2820" y="737"/>
                    <a:pt x="2840" y="700"/>
                    <a:pt x="2864" y="666"/>
                  </a:cubicBezTo>
                  <a:cubicBezTo>
                    <a:pt x="2890" y="629"/>
                    <a:pt x="2920" y="596"/>
                    <a:pt x="2947" y="562"/>
                  </a:cubicBezTo>
                  <a:cubicBezTo>
                    <a:pt x="2960" y="546"/>
                    <a:pt x="2977" y="529"/>
                    <a:pt x="2990" y="513"/>
                  </a:cubicBezTo>
                  <a:cubicBezTo>
                    <a:pt x="3011" y="493"/>
                    <a:pt x="3031" y="473"/>
                    <a:pt x="3051" y="456"/>
                  </a:cubicBezTo>
                  <a:cubicBezTo>
                    <a:pt x="3088" y="422"/>
                    <a:pt x="3128" y="392"/>
                    <a:pt x="3168" y="359"/>
                  </a:cubicBezTo>
                  <a:cubicBezTo>
                    <a:pt x="3231" y="318"/>
                    <a:pt x="3295" y="278"/>
                    <a:pt x="3365" y="248"/>
                  </a:cubicBezTo>
                  <a:lnTo>
                    <a:pt x="3385" y="245"/>
                  </a:lnTo>
                  <a:close/>
                  <a:moveTo>
                    <a:pt x="1583" y="1102"/>
                  </a:moveTo>
                  <a:cubicBezTo>
                    <a:pt x="1679" y="1102"/>
                    <a:pt x="1774" y="1109"/>
                    <a:pt x="1867" y="1124"/>
                  </a:cubicBezTo>
                  <a:cubicBezTo>
                    <a:pt x="1947" y="1141"/>
                    <a:pt x="2024" y="1161"/>
                    <a:pt x="2097" y="1185"/>
                  </a:cubicBezTo>
                  <a:cubicBezTo>
                    <a:pt x="2177" y="1211"/>
                    <a:pt x="2254" y="1242"/>
                    <a:pt x="2328" y="1275"/>
                  </a:cubicBezTo>
                  <a:cubicBezTo>
                    <a:pt x="2365" y="1295"/>
                    <a:pt x="2402" y="1315"/>
                    <a:pt x="2438" y="1339"/>
                  </a:cubicBezTo>
                  <a:cubicBezTo>
                    <a:pt x="2442" y="1376"/>
                    <a:pt x="2445" y="1412"/>
                    <a:pt x="2466" y="1445"/>
                  </a:cubicBezTo>
                  <a:cubicBezTo>
                    <a:pt x="2492" y="1492"/>
                    <a:pt x="2535" y="1522"/>
                    <a:pt x="2589" y="1529"/>
                  </a:cubicBezTo>
                  <a:cubicBezTo>
                    <a:pt x="2592" y="1529"/>
                    <a:pt x="2595" y="1530"/>
                    <a:pt x="2598" y="1530"/>
                  </a:cubicBezTo>
                  <a:cubicBezTo>
                    <a:pt x="2616" y="1530"/>
                    <a:pt x="2635" y="1522"/>
                    <a:pt x="2653" y="1522"/>
                  </a:cubicBezTo>
                  <a:cubicBezTo>
                    <a:pt x="2693" y="1516"/>
                    <a:pt x="2730" y="1502"/>
                    <a:pt x="2767" y="1489"/>
                  </a:cubicBezTo>
                  <a:cubicBezTo>
                    <a:pt x="2803" y="1476"/>
                    <a:pt x="2844" y="1462"/>
                    <a:pt x="2884" y="1452"/>
                  </a:cubicBezTo>
                  <a:cubicBezTo>
                    <a:pt x="2900" y="1449"/>
                    <a:pt x="2917" y="1442"/>
                    <a:pt x="2937" y="1439"/>
                  </a:cubicBezTo>
                  <a:cubicBezTo>
                    <a:pt x="2957" y="1432"/>
                    <a:pt x="2977" y="1425"/>
                    <a:pt x="2997" y="1416"/>
                  </a:cubicBezTo>
                  <a:lnTo>
                    <a:pt x="3011" y="1412"/>
                  </a:lnTo>
                  <a:cubicBezTo>
                    <a:pt x="3054" y="1396"/>
                    <a:pt x="3100" y="1385"/>
                    <a:pt x="3148" y="1379"/>
                  </a:cubicBezTo>
                  <a:cubicBezTo>
                    <a:pt x="3171" y="1376"/>
                    <a:pt x="3194" y="1368"/>
                    <a:pt x="3214" y="1365"/>
                  </a:cubicBezTo>
                  <a:cubicBezTo>
                    <a:pt x="3238" y="1362"/>
                    <a:pt x="3258" y="1362"/>
                    <a:pt x="3281" y="1359"/>
                  </a:cubicBezTo>
                  <a:cubicBezTo>
                    <a:pt x="3295" y="1358"/>
                    <a:pt x="3309" y="1358"/>
                    <a:pt x="3323" y="1358"/>
                  </a:cubicBezTo>
                  <a:cubicBezTo>
                    <a:pt x="3382" y="1358"/>
                    <a:pt x="3439" y="1363"/>
                    <a:pt x="3499" y="1365"/>
                  </a:cubicBezTo>
                  <a:cubicBezTo>
                    <a:pt x="3566" y="1368"/>
                    <a:pt x="3636" y="1372"/>
                    <a:pt x="3702" y="1385"/>
                  </a:cubicBezTo>
                  <a:cubicBezTo>
                    <a:pt x="3780" y="1399"/>
                    <a:pt x="3853" y="1422"/>
                    <a:pt x="3923" y="1445"/>
                  </a:cubicBezTo>
                  <a:cubicBezTo>
                    <a:pt x="3994" y="1472"/>
                    <a:pt x="4060" y="1502"/>
                    <a:pt x="4128" y="1532"/>
                  </a:cubicBezTo>
                  <a:cubicBezTo>
                    <a:pt x="4181" y="1559"/>
                    <a:pt x="4235" y="1589"/>
                    <a:pt x="4281" y="1626"/>
                  </a:cubicBezTo>
                  <a:cubicBezTo>
                    <a:pt x="4329" y="1669"/>
                    <a:pt x="4369" y="1720"/>
                    <a:pt x="4409" y="1770"/>
                  </a:cubicBezTo>
                  <a:cubicBezTo>
                    <a:pt x="4432" y="1797"/>
                    <a:pt x="4455" y="1827"/>
                    <a:pt x="4479" y="1857"/>
                  </a:cubicBezTo>
                  <a:cubicBezTo>
                    <a:pt x="4495" y="1877"/>
                    <a:pt x="4512" y="1901"/>
                    <a:pt x="4529" y="1921"/>
                  </a:cubicBezTo>
                  <a:cubicBezTo>
                    <a:pt x="4545" y="1950"/>
                    <a:pt x="4562" y="1978"/>
                    <a:pt x="4576" y="2007"/>
                  </a:cubicBezTo>
                  <a:cubicBezTo>
                    <a:pt x="4605" y="2111"/>
                    <a:pt x="4626" y="2218"/>
                    <a:pt x="4639" y="2325"/>
                  </a:cubicBezTo>
                  <a:cubicBezTo>
                    <a:pt x="4646" y="2395"/>
                    <a:pt x="4650" y="2462"/>
                    <a:pt x="4656" y="2529"/>
                  </a:cubicBezTo>
                  <a:cubicBezTo>
                    <a:pt x="4659" y="2616"/>
                    <a:pt x="4670" y="2703"/>
                    <a:pt x="4656" y="2790"/>
                  </a:cubicBezTo>
                  <a:cubicBezTo>
                    <a:pt x="4650" y="2833"/>
                    <a:pt x="4639" y="2873"/>
                    <a:pt x="4630" y="2917"/>
                  </a:cubicBezTo>
                  <a:cubicBezTo>
                    <a:pt x="4616" y="2970"/>
                    <a:pt x="4602" y="3027"/>
                    <a:pt x="4585" y="3084"/>
                  </a:cubicBezTo>
                  <a:cubicBezTo>
                    <a:pt x="4569" y="3134"/>
                    <a:pt x="4552" y="3188"/>
                    <a:pt x="4532" y="3242"/>
                  </a:cubicBezTo>
                  <a:cubicBezTo>
                    <a:pt x="4519" y="3271"/>
                    <a:pt x="4509" y="3302"/>
                    <a:pt x="4495" y="3332"/>
                  </a:cubicBezTo>
                  <a:cubicBezTo>
                    <a:pt x="4489" y="3345"/>
                    <a:pt x="4482" y="3362"/>
                    <a:pt x="4475" y="3375"/>
                  </a:cubicBezTo>
                  <a:cubicBezTo>
                    <a:pt x="4449" y="3426"/>
                    <a:pt x="4418" y="3472"/>
                    <a:pt x="4389" y="3519"/>
                  </a:cubicBezTo>
                  <a:cubicBezTo>
                    <a:pt x="4372" y="3546"/>
                    <a:pt x="4355" y="3569"/>
                    <a:pt x="4338" y="3593"/>
                  </a:cubicBezTo>
                  <a:cubicBezTo>
                    <a:pt x="4321" y="3613"/>
                    <a:pt x="4308" y="3633"/>
                    <a:pt x="4292" y="3650"/>
                  </a:cubicBezTo>
                  <a:cubicBezTo>
                    <a:pt x="4248" y="3699"/>
                    <a:pt x="4201" y="3747"/>
                    <a:pt x="4151" y="3790"/>
                  </a:cubicBezTo>
                  <a:cubicBezTo>
                    <a:pt x="4097" y="3837"/>
                    <a:pt x="4040" y="3880"/>
                    <a:pt x="3983" y="3924"/>
                  </a:cubicBezTo>
                  <a:cubicBezTo>
                    <a:pt x="3827" y="4028"/>
                    <a:pt x="3662" y="4111"/>
                    <a:pt x="3489" y="4178"/>
                  </a:cubicBezTo>
                  <a:cubicBezTo>
                    <a:pt x="3389" y="4208"/>
                    <a:pt x="3281" y="4221"/>
                    <a:pt x="3178" y="4241"/>
                  </a:cubicBezTo>
                  <a:cubicBezTo>
                    <a:pt x="3121" y="4252"/>
                    <a:pt x="3064" y="4261"/>
                    <a:pt x="3007" y="4272"/>
                  </a:cubicBezTo>
                  <a:cubicBezTo>
                    <a:pt x="2944" y="4281"/>
                    <a:pt x="2880" y="4295"/>
                    <a:pt x="2816" y="4301"/>
                  </a:cubicBezTo>
                  <a:cubicBezTo>
                    <a:pt x="2801" y="4303"/>
                    <a:pt x="2786" y="4303"/>
                    <a:pt x="2772" y="4303"/>
                  </a:cubicBezTo>
                  <a:cubicBezTo>
                    <a:pt x="2737" y="4303"/>
                    <a:pt x="2702" y="4300"/>
                    <a:pt x="2669" y="4298"/>
                  </a:cubicBezTo>
                  <a:cubicBezTo>
                    <a:pt x="2629" y="4298"/>
                    <a:pt x="2589" y="4298"/>
                    <a:pt x="2549" y="4295"/>
                  </a:cubicBezTo>
                  <a:cubicBezTo>
                    <a:pt x="2509" y="4292"/>
                    <a:pt x="2466" y="4288"/>
                    <a:pt x="2422" y="4281"/>
                  </a:cubicBezTo>
                  <a:cubicBezTo>
                    <a:pt x="2385" y="4275"/>
                    <a:pt x="2345" y="4272"/>
                    <a:pt x="2308" y="4265"/>
                  </a:cubicBezTo>
                  <a:cubicBezTo>
                    <a:pt x="2282" y="4258"/>
                    <a:pt x="2258" y="4255"/>
                    <a:pt x="2234" y="4248"/>
                  </a:cubicBezTo>
                  <a:cubicBezTo>
                    <a:pt x="2201" y="4245"/>
                    <a:pt x="2171" y="4235"/>
                    <a:pt x="2141" y="4225"/>
                  </a:cubicBezTo>
                  <a:cubicBezTo>
                    <a:pt x="2081" y="4211"/>
                    <a:pt x="2021" y="4188"/>
                    <a:pt x="1961" y="4168"/>
                  </a:cubicBezTo>
                  <a:cubicBezTo>
                    <a:pt x="1904" y="4145"/>
                    <a:pt x="1847" y="4125"/>
                    <a:pt x="1790" y="4101"/>
                  </a:cubicBezTo>
                  <a:cubicBezTo>
                    <a:pt x="1723" y="4077"/>
                    <a:pt x="1656" y="4051"/>
                    <a:pt x="1592" y="4020"/>
                  </a:cubicBezTo>
                  <a:cubicBezTo>
                    <a:pt x="1566" y="4011"/>
                    <a:pt x="1542" y="3997"/>
                    <a:pt x="1519" y="3984"/>
                  </a:cubicBezTo>
                  <a:cubicBezTo>
                    <a:pt x="1482" y="3964"/>
                    <a:pt x="1449" y="3944"/>
                    <a:pt x="1415" y="3927"/>
                  </a:cubicBezTo>
                  <a:cubicBezTo>
                    <a:pt x="1351" y="3890"/>
                    <a:pt x="1288" y="3853"/>
                    <a:pt x="1228" y="3813"/>
                  </a:cubicBezTo>
                  <a:cubicBezTo>
                    <a:pt x="1158" y="3770"/>
                    <a:pt x="1087" y="3723"/>
                    <a:pt x="1021" y="3676"/>
                  </a:cubicBezTo>
                  <a:cubicBezTo>
                    <a:pt x="987" y="3653"/>
                    <a:pt x="953" y="3629"/>
                    <a:pt x="920" y="3606"/>
                  </a:cubicBezTo>
                  <a:cubicBezTo>
                    <a:pt x="900" y="3589"/>
                    <a:pt x="880" y="3572"/>
                    <a:pt x="860" y="3552"/>
                  </a:cubicBezTo>
                  <a:cubicBezTo>
                    <a:pt x="820" y="3519"/>
                    <a:pt x="783" y="3483"/>
                    <a:pt x="746" y="3446"/>
                  </a:cubicBezTo>
                  <a:cubicBezTo>
                    <a:pt x="726" y="3422"/>
                    <a:pt x="706" y="3398"/>
                    <a:pt x="686" y="3375"/>
                  </a:cubicBezTo>
                  <a:cubicBezTo>
                    <a:pt x="672" y="3358"/>
                    <a:pt x="663" y="3342"/>
                    <a:pt x="649" y="3328"/>
                  </a:cubicBezTo>
                  <a:cubicBezTo>
                    <a:pt x="626" y="3292"/>
                    <a:pt x="606" y="3255"/>
                    <a:pt x="583" y="3218"/>
                  </a:cubicBezTo>
                  <a:cubicBezTo>
                    <a:pt x="559" y="3178"/>
                    <a:pt x="536" y="3134"/>
                    <a:pt x="512" y="3091"/>
                  </a:cubicBezTo>
                  <a:cubicBezTo>
                    <a:pt x="492" y="3048"/>
                    <a:pt x="469" y="3004"/>
                    <a:pt x="448" y="2957"/>
                  </a:cubicBezTo>
                  <a:cubicBezTo>
                    <a:pt x="432" y="2921"/>
                    <a:pt x="419" y="2887"/>
                    <a:pt x="402" y="2850"/>
                  </a:cubicBezTo>
                  <a:cubicBezTo>
                    <a:pt x="391" y="2810"/>
                    <a:pt x="379" y="2770"/>
                    <a:pt x="368" y="2730"/>
                  </a:cubicBezTo>
                  <a:cubicBezTo>
                    <a:pt x="359" y="2690"/>
                    <a:pt x="348" y="2649"/>
                    <a:pt x="342" y="2609"/>
                  </a:cubicBezTo>
                  <a:cubicBezTo>
                    <a:pt x="342" y="2532"/>
                    <a:pt x="348" y="2455"/>
                    <a:pt x="355" y="2375"/>
                  </a:cubicBezTo>
                  <a:cubicBezTo>
                    <a:pt x="365" y="2291"/>
                    <a:pt x="375" y="2208"/>
                    <a:pt x="388" y="2121"/>
                  </a:cubicBezTo>
                  <a:cubicBezTo>
                    <a:pt x="402" y="2058"/>
                    <a:pt x="419" y="1994"/>
                    <a:pt x="442" y="1930"/>
                  </a:cubicBezTo>
                  <a:cubicBezTo>
                    <a:pt x="465" y="1864"/>
                    <a:pt x="492" y="1800"/>
                    <a:pt x="519" y="1737"/>
                  </a:cubicBezTo>
                  <a:cubicBezTo>
                    <a:pt x="539" y="1700"/>
                    <a:pt x="559" y="1663"/>
                    <a:pt x="583" y="1626"/>
                  </a:cubicBezTo>
                  <a:cubicBezTo>
                    <a:pt x="606" y="1589"/>
                    <a:pt x="632" y="1556"/>
                    <a:pt x="660" y="1526"/>
                  </a:cubicBezTo>
                  <a:cubicBezTo>
                    <a:pt x="692" y="1489"/>
                    <a:pt x="726" y="1452"/>
                    <a:pt x="760" y="1419"/>
                  </a:cubicBezTo>
                  <a:cubicBezTo>
                    <a:pt x="797" y="1385"/>
                    <a:pt x="833" y="1352"/>
                    <a:pt x="873" y="1322"/>
                  </a:cubicBezTo>
                  <a:cubicBezTo>
                    <a:pt x="957" y="1271"/>
                    <a:pt x="1044" y="1228"/>
                    <a:pt x="1138" y="1191"/>
                  </a:cubicBezTo>
                  <a:cubicBezTo>
                    <a:pt x="1188" y="1175"/>
                    <a:pt x="1241" y="1155"/>
                    <a:pt x="1298" y="1141"/>
                  </a:cubicBezTo>
                  <a:cubicBezTo>
                    <a:pt x="1362" y="1124"/>
                    <a:pt x="1422" y="1111"/>
                    <a:pt x="1489" y="1104"/>
                  </a:cubicBezTo>
                  <a:cubicBezTo>
                    <a:pt x="1520" y="1103"/>
                    <a:pt x="1552" y="1102"/>
                    <a:pt x="1583" y="1102"/>
                  </a:cubicBezTo>
                  <a:close/>
                  <a:moveTo>
                    <a:pt x="3412" y="1"/>
                  </a:moveTo>
                  <a:cubicBezTo>
                    <a:pt x="3398" y="1"/>
                    <a:pt x="3381" y="1"/>
                    <a:pt x="3369" y="4"/>
                  </a:cubicBezTo>
                  <a:cubicBezTo>
                    <a:pt x="3328" y="11"/>
                    <a:pt x="3288" y="24"/>
                    <a:pt x="3251" y="41"/>
                  </a:cubicBezTo>
                  <a:cubicBezTo>
                    <a:pt x="3201" y="61"/>
                    <a:pt x="3154" y="87"/>
                    <a:pt x="3108" y="115"/>
                  </a:cubicBezTo>
                  <a:cubicBezTo>
                    <a:pt x="3054" y="148"/>
                    <a:pt x="2997" y="184"/>
                    <a:pt x="2947" y="225"/>
                  </a:cubicBezTo>
                  <a:cubicBezTo>
                    <a:pt x="2907" y="261"/>
                    <a:pt x="2864" y="295"/>
                    <a:pt x="2827" y="332"/>
                  </a:cubicBezTo>
                  <a:cubicBezTo>
                    <a:pt x="2783" y="379"/>
                    <a:pt x="2743" y="425"/>
                    <a:pt x="2703" y="473"/>
                  </a:cubicBezTo>
                  <a:cubicBezTo>
                    <a:pt x="2669" y="513"/>
                    <a:pt x="2636" y="556"/>
                    <a:pt x="2609" y="599"/>
                  </a:cubicBezTo>
                  <a:cubicBezTo>
                    <a:pt x="2579" y="656"/>
                    <a:pt x="2552" y="713"/>
                    <a:pt x="2532" y="774"/>
                  </a:cubicBezTo>
                  <a:cubicBezTo>
                    <a:pt x="2515" y="827"/>
                    <a:pt x="2502" y="880"/>
                    <a:pt x="2489" y="934"/>
                  </a:cubicBezTo>
                  <a:cubicBezTo>
                    <a:pt x="2478" y="984"/>
                    <a:pt x="2466" y="1038"/>
                    <a:pt x="2452" y="1087"/>
                  </a:cubicBezTo>
                  <a:cubicBezTo>
                    <a:pt x="2445" y="1121"/>
                    <a:pt x="2442" y="1155"/>
                    <a:pt x="2438" y="1188"/>
                  </a:cubicBezTo>
                  <a:cubicBezTo>
                    <a:pt x="2435" y="1198"/>
                    <a:pt x="2435" y="1208"/>
                    <a:pt x="2435" y="1218"/>
                  </a:cubicBezTo>
                  <a:lnTo>
                    <a:pt x="2435" y="1215"/>
                  </a:lnTo>
                  <a:cubicBezTo>
                    <a:pt x="2392" y="1185"/>
                    <a:pt x="2345" y="1158"/>
                    <a:pt x="2298" y="1135"/>
                  </a:cubicBezTo>
                  <a:cubicBezTo>
                    <a:pt x="2197" y="1081"/>
                    <a:pt x="2094" y="1027"/>
                    <a:pt x="1987" y="987"/>
                  </a:cubicBezTo>
                  <a:cubicBezTo>
                    <a:pt x="1876" y="944"/>
                    <a:pt x="1760" y="917"/>
                    <a:pt x="1643" y="897"/>
                  </a:cubicBezTo>
                  <a:cubicBezTo>
                    <a:pt x="1586" y="887"/>
                    <a:pt x="1529" y="880"/>
                    <a:pt x="1472" y="877"/>
                  </a:cubicBezTo>
                  <a:cubicBezTo>
                    <a:pt x="1460" y="877"/>
                    <a:pt x="1447" y="876"/>
                    <a:pt x="1435" y="876"/>
                  </a:cubicBezTo>
                  <a:cubicBezTo>
                    <a:pt x="1381" y="876"/>
                    <a:pt x="1326" y="882"/>
                    <a:pt x="1271" y="887"/>
                  </a:cubicBezTo>
                  <a:cubicBezTo>
                    <a:pt x="1161" y="900"/>
                    <a:pt x="1054" y="924"/>
                    <a:pt x="947" y="957"/>
                  </a:cubicBezTo>
                  <a:cubicBezTo>
                    <a:pt x="884" y="977"/>
                    <a:pt x="820" y="1004"/>
                    <a:pt x="760" y="1034"/>
                  </a:cubicBezTo>
                  <a:cubicBezTo>
                    <a:pt x="700" y="1061"/>
                    <a:pt x="646" y="1101"/>
                    <a:pt x="592" y="1138"/>
                  </a:cubicBezTo>
                  <a:cubicBezTo>
                    <a:pt x="549" y="1171"/>
                    <a:pt x="509" y="1208"/>
                    <a:pt x="469" y="1245"/>
                  </a:cubicBezTo>
                  <a:cubicBezTo>
                    <a:pt x="422" y="1291"/>
                    <a:pt x="379" y="1342"/>
                    <a:pt x="335" y="1396"/>
                  </a:cubicBezTo>
                  <a:cubicBezTo>
                    <a:pt x="298" y="1442"/>
                    <a:pt x="271" y="1492"/>
                    <a:pt x="241" y="1543"/>
                  </a:cubicBezTo>
                  <a:cubicBezTo>
                    <a:pt x="208" y="1606"/>
                    <a:pt x="178" y="1669"/>
                    <a:pt x="151" y="1737"/>
                  </a:cubicBezTo>
                  <a:cubicBezTo>
                    <a:pt x="127" y="1790"/>
                    <a:pt x="107" y="1844"/>
                    <a:pt x="90" y="1897"/>
                  </a:cubicBezTo>
                  <a:cubicBezTo>
                    <a:pt x="84" y="1921"/>
                    <a:pt x="81" y="1944"/>
                    <a:pt x="74" y="1967"/>
                  </a:cubicBezTo>
                  <a:cubicBezTo>
                    <a:pt x="67" y="2007"/>
                    <a:pt x="58" y="2051"/>
                    <a:pt x="50" y="2091"/>
                  </a:cubicBezTo>
                  <a:cubicBezTo>
                    <a:pt x="30" y="2211"/>
                    <a:pt x="14" y="2332"/>
                    <a:pt x="4" y="2455"/>
                  </a:cubicBezTo>
                  <a:cubicBezTo>
                    <a:pt x="4" y="2482"/>
                    <a:pt x="1" y="2506"/>
                    <a:pt x="1" y="2532"/>
                  </a:cubicBezTo>
                  <a:cubicBezTo>
                    <a:pt x="1" y="2576"/>
                    <a:pt x="4" y="2620"/>
                    <a:pt x="7" y="2663"/>
                  </a:cubicBezTo>
                  <a:cubicBezTo>
                    <a:pt x="10" y="2713"/>
                    <a:pt x="27" y="2760"/>
                    <a:pt x="41" y="2807"/>
                  </a:cubicBezTo>
                  <a:cubicBezTo>
                    <a:pt x="61" y="2870"/>
                    <a:pt x="78" y="2934"/>
                    <a:pt x="104" y="2997"/>
                  </a:cubicBezTo>
                  <a:cubicBezTo>
                    <a:pt x="127" y="3048"/>
                    <a:pt x="147" y="3101"/>
                    <a:pt x="175" y="3148"/>
                  </a:cubicBezTo>
                  <a:cubicBezTo>
                    <a:pt x="204" y="3202"/>
                    <a:pt x="235" y="3255"/>
                    <a:pt x="265" y="3308"/>
                  </a:cubicBezTo>
                  <a:cubicBezTo>
                    <a:pt x="295" y="3365"/>
                    <a:pt x="335" y="3422"/>
                    <a:pt x="371" y="3475"/>
                  </a:cubicBezTo>
                  <a:cubicBezTo>
                    <a:pt x="391" y="3503"/>
                    <a:pt x="408" y="3526"/>
                    <a:pt x="428" y="3552"/>
                  </a:cubicBezTo>
                  <a:cubicBezTo>
                    <a:pt x="448" y="3576"/>
                    <a:pt x="469" y="3596"/>
                    <a:pt x="489" y="3619"/>
                  </a:cubicBezTo>
                  <a:cubicBezTo>
                    <a:pt x="529" y="3663"/>
                    <a:pt x="572" y="3703"/>
                    <a:pt x="616" y="3739"/>
                  </a:cubicBezTo>
                  <a:cubicBezTo>
                    <a:pt x="663" y="3784"/>
                    <a:pt x="713" y="3827"/>
                    <a:pt x="763" y="3864"/>
                  </a:cubicBezTo>
                  <a:cubicBezTo>
                    <a:pt x="813" y="3897"/>
                    <a:pt x="867" y="3934"/>
                    <a:pt x="917" y="3967"/>
                  </a:cubicBezTo>
                  <a:cubicBezTo>
                    <a:pt x="1010" y="4028"/>
                    <a:pt x="1101" y="4081"/>
                    <a:pt x="1198" y="4134"/>
                  </a:cubicBezTo>
                  <a:cubicBezTo>
                    <a:pt x="1245" y="4158"/>
                    <a:pt x="1294" y="4185"/>
                    <a:pt x="1342" y="4211"/>
                  </a:cubicBezTo>
                  <a:cubicBezTo>
                    <a:pt x="1365" y="4225"/>
                    <a:pt x="1388" y="4238"/>
                    <a:pt x="1412" y="4248"/>
                  </a:cubicBezTo>
                  <a:cubicBezTo>
                    <a:pt x="1445" y="4265"/>
                    <a:pt x="1475" y="4281"/>
                    <a:pt x="1509" y="4295"/>
                  </a:cubicBezTo>
                  <a:cubicBezTo>
                    <a:pt x="1626" y="4345"/>
                    <a:pt x="1740" y="4389"/>
                    <a:pt x="1860" y="4429"/>
                  </a:cubicBezTo>
                  <a:cubicBezTo>
                    <a:pt x="1974" y="4466"/>
                    <a:pt x="2087" y="4499"/>
                    <a:pt x="2208" y="4522"/>
                  </a:cubicBezTo>
                  <a:cubicBezTo>
                    <a:pt x="2325" y="4542"/>
                    <a:pt x="2442" y="4559"/>
                    <a:pt x="2559" y="4562"/>
                  </a:cubicBezTo>
                  <a:cubicBezTo>
                    <a:pt x="2589" y="4564"/>
                    <a:pt x="2620" y="4565"/>
                    <a:pt x="2651" y="4565"/>
                  </a:cubicBezTo>
                  <a:cubicBezTo>
                    <a:pt x="2682" y="4565"/>
                    <a:pt x="2713" y="4564"/>
                    <a:pt x="2743" y="4562"/>
                  </a:cubicBezTo>
                  <a:cubicBezTo>
                    <a:pt x="2830" y="4562"/>
                    <a:pt x="2917" y="4549"/>
                    <a:pt x="3000" y="4532"/>
                  </a:cubicBezTo>
                  <a:cubicBezTo>
                    <a:pt x="3117" y="4506"/>
                    <a:pt x="3235" y="4482"/>
                    <a:pt x="3352" y="4455"/>
                  </a:cubicBezTo>
                  <a:cubicBezTo>
                    <a:pt x="3405" y="4446"/>
                    <a:pt x="3458" y="4435"/>
                    <a:pt x="3509" y="4418"/>
                  </a:cubicBezTo>
                  <a:cubicBezTo>
                    <a:pt x="3576" y="4395"/>
                    <a:pt x="3636" y="4372"/>
                    <a:pt x="3699" y="4341"/>
                  </a:cubicBezTo>
                  <a:cubicBezTo>
                    <a:pt x="3803" y="4298"/>
                    <a:pt x="3903" y="4245"/>
                    <a:pt x="4000" y="4185"/>
                  </a:cubicBezTo>
                  <a:cubicBezTo>
                    <a:pt x="4108" y="4121"/>
                    <a:pt x="4208" y="4044"/>
                    <a:pt x="4304" y="3960"/>
                  </a:cubicBezTo>
                  <a:cubicBezTo>
                    <a:pt x="4341" y="3924"/>
                    <a:pt x="4382" y="3887"/>
                    <a:pt x="4415" y="3847"/>
                  </a:cubicBezTo>
                  <a:cubicBezTo>
                    <a:pt x="4442" y="3820"/>
                    <a:pt x="4462" y="3793"/>
                    <a:pt x="4485" y="3767"/>
                  </a:cubicBezTo>
                  <a:cubicBezTo>
                    <a:pt x="4502" y="3747"/>
                    <a:pt x="4519" y="3727"/>
                    <a:pt x="4536" y="3703"/>
                  </a:cubicBezTo>
                  <a:cubicBezTo>
                    <a:pt x="4602" y="3603"/>
                    <a:pt x="4666" y="3503"/>
                    <a:pt x="4713" y="3392"/>
                  </a:cubicBezTo>
                  <a:cubicBezTo>
                    <a:pt x="4756" y="3282"/>
                    <a:pt x="4800" y="3168"/>
                    <a:pt x="4830" y="3051"/>
                  </a:cubicBezTo>
                  <a:cubicBezTo>
                    <a:pt x="4843" y="2994"/>
                    <a:pt x="4860" y="2937"/>
                    <a:pt x="4870" y="2877"/>
                  </a:cubicBezTo>
                  <a:cubicBezTo>
                    <a:pt x="4883" y="2827"/>
                    <a:pt x="4894" y="2776"/>
                    <a:pt x="4894" y="2726"/>
                  </a:cubicBezTo>
                  <a:lnTo>
                    <a:pt x="4894" y="2629"/>
                  </a:lnTo>
                  <a:cubicBezTo>
                    <a:pt x="4890" y="2572"/>
                    <a:pt x="4886" y="2519"/>
                    <a:pt x="4883" y="2462"/>
                  </a:cubicBezTo>
                  <a:cubicBezTo>
                    <a:pt x="4880" y="2435"/>
                    <a:pt x="4880" y="2405"/>
                    <a:pt x="4877" y="2379"/>
                  </a:cubicBezTo>
                  <a:cubicBezTo>
                    <a:pt x="4877" y="2342"/>
                    <a:pt x="4874" y="2305"/>
                    <a:pt x="4870" y="2271"/>
                  </a:cubicBezTo>
                  <a:cubicBezTo>
                    <a:pt x="4863" y="2211"/>
                    <a:pt x="4850" y="2151"/>
                    <a:pt x="4837" y="2091"/>
                  </a:cubicBezTo>
                  <a:cubicBezTo>
                    <a:pt x="4823" y="2031"/>
                    <a:pt x="4806" y="1967"/>
                    <a:pt x="4783" y="1907"/>
                  </a:cubicBezTo>
                  <a:cubicBezTo>
                    <a:pt x="4739" y="1803"/>
                    <a:pt x="4662" y="1720"/>
                    <a:pt x="4593" y="1632"/>
                  </a:cubicBezTo>
                  <a:cubicBezTo>
                    <a:pt x="4522" y="1549"/>
                    <a:pt x="4452" y="1469"/>
                    <a:pt x="4361" y="1409"/>
                  </a:cubicBezTo>
                  <a:cubicBezTo>
                    <a:pt x="4315" y="1379"/>
                    <a:pt x="4261" y="1356"/>
                    <a:pt x="4211" y="1331"/>
                  </a:cubicBezTo>
                  <a:cubicBezTo>
                    <a:pt x="4164" y="1308"/>
                    <a:pt x="4114" y="1288"/>
                    <a:pt x="4064" y="1268"/>
                  </a:cubicBezTo>
                  <a:cubicBezTo>
                    <a:pt x="4017" y="1248"/>
                    <a:pt x="3967" y="1228"/>
                    <a:pt x="3914" y="1215"/>
                  </a:cubicBezTo>
                  <a:cubicBezTo>
                    <a:pt x="3863" y="1198"/>
                    <a:pt x="3810" y="1181"/>
                    <a:pt x="3756" y="1171"/>
                  </a:cubicBezTo>
                  <a:cubicBezTo>
                    <a:pt x="3653" y="1151"/>
                    <a:pt x="3546" y="1141"/>
                    <a:pt x="3442" y="1135"/>
                  </a:cubicBezTo>
                  <a:cubicBezTo>
                    <a:pt x="3411" y="1135"/>
                    <a:pt x="3381" y="1133"/>
                    <a:pt x="3351" y="1133"/>
                  </a:cubicBezTo>
                  <a:cubicBezTo>
                    <a:pt x="3336" y="1133"/>
                    <a:pt x="3321" y="1133"/>
                    <a:pt x="3305" y="1135"/>
                  </a:cubicBezTo>
                  <a:cubicBezTo>
                    <a:pt x="3251" y="1135"/>
                    <a:pt x="3198" y="1141"/>
                    <a:pt x="3148" y="1151"/>
                  </a:cubicBezTo>
                  <a:cubicBezTo>
                    <a:pt x="3161" y="1135"/>
                    <a:pt x="3174" y="1121"/>
                    <a:pt x="3191" y="1104"/>
                  </a:cubicBezTo>
                  <a:cubicBezTo>
                    <a:pt x="3231" y="1061"/>
                    <a:pt x="3271" y="1014"/>
                    <a:pt x="3312" y="964"/>
                  </a:cubicBezTo>
                  <a:cubicBezTo>
                    <a:pt x="3341" y="927"/>
                    <a:pt x="3369" y="887"/>
                    <a:pt x="3395" y="847"/>
                  </a:cubicBezTo>
                  <a:cubicBezTo>
                    <a:pt x="3446" y="770"/>
                    <a:pt x="3482" y="683"/>
                    <a:pt x="3522" y="603"/>
                  </a:cubicBezTo>
                  <a:cubicBezTo>
                    <a:pt x="3546" y="553"/>
                    <a:pt x="3572" y="502"/>
                    <a:pt x="3589" y="449"/>
                  </a:cubicBezTo>
                  <a:cubicBezTo>
                    <a:pt x="3599" y="425"/>
                    <a:pt x="3606" y="399"/>
                    <a:pt x="3613" y="375"/>
                  </a:cubicBezTo>
                  <a:cubicBezTo>
                    <a:pt x="3622" y="339"/>
                    <a:pt x="3633" y="298"/>
                    <a:pt x="3633" y="258"/>
                  </a:cubicBezTo>
                  <a:cubicBezTo>
                    <a:pt x="3633" y="228"/>
                    <a:pt x="3629" y="198"/>
                    <a:pt x="3626" y="172"/>
                  </a:cubicBezTo>
                  <a:cubicBezTo>
                    <a:pt x="3622" y="152"/>
                    <a:pt x="3616" y="135"/>
                    <a:pt x="3609" y="118"/>
                  </a:cubicBezTo>
                  <a:cubicBezTo>
                    <a:pt x="3606" y="111"/>
                    <a:pt x="3602" y="104"/>
                    <a:pt x="3596" y="95"/>
                  </a:cubicBezTo>
                  <a:cubicBezTo>
                    <a:pt x="3589" y="84"/>
                    <a:pt x="3582" y="74"/>
                    <a:pt x="3572" y="64"/>
                  </a:cubicBezTo>
                  <a:cubicBezTo>
                    <a:pt x="3562" y="54"/>
                    <a:pt x="3552" y="47"/>
                    <a:pt x="3542" y="38"/>
                  </a:cubicBezTo>
                  <a:cubicBezTo>
                    <a:pt x="3532" y="31"/>
                    <a:pt x="3509" y="17"/>
                    <a:pt x="3499" y="14"/>
                  </a:cubicBezTo>
                  <a:cubicBezTo>
                    <a:pt x="3482" y="11"/>
                    <a:pt x="3469" y="7"/>
                    <a:pt x="3449" y="4"/>
                  </a:cubicBezTo>
                  <a:cubicBezTo>
                    <a:pt x="3438" y="1"/>
                    <a:pt x="3426" y="1"/>
                    <a:pt x="34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23"/>
            <p:cNvSpPr/>
            <p:nvPr/>
          </p:nvSpPr>
          <p:spPr>
            <a:xfrm>
              <a:off x="3224910" y="3655985"/>
              <a:ext cx="48556" cy="47362"/>
            </a:xfrm>
            <a:custGeom>
              <a:avLst/>
              <a:gdLst/>
              <a:ahLst/>
              <a:cxnLst/>
              <a:rect l="l" t="t" r="r" b="b"/>
              <a:pathLst>
                <a:path w="285" h="278" extrusionOk="0">
                  <a:moveTo>
                    <a:pt x="135" y="1"/>
                  </a:moveTo>
                  <a:cubicBezTo>
                    <a:pt x="61" y="1"/>
                    <a:pt x="1" y="70"/>
                    <a:pt x="4" y="144"/>
                  </a:cubicBezTo>
                  <a:cubicBezTo>
                    <a:pt x="4" y="181"/>
                    <a:pt x="21" y="214"/>
                    <a:pt x="48" y="241"/>
                  </a:cubicBezTo>
                  <a:cubicBezTo>
                    <a:pt x="75" y="268"/>
                    <a:pt x="112" y="277"/>
                    <a:pt x="148" y="277"/>
                  </a:cubicBezTo>
                  <a:cubicBezTo>
                    <a:pt x="225" y="277"/>
                    <a:pt x="285" y="204"/>
                    <a:pt x="282" y="131"/>
                  </a:cubicBezTo>
                  <a:cubicBezTo>
                    <a:pt x="279" y="97"/>
                    <a:pt x="265" y="61"/>
                    <a:pt x="238" y="37"/>
                  </a:cubicBezTo>
                  <a:cubicBezTo>
                    <a:pt x="209" y="10"/>
                    <a:pt x="175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23"/>
            <p:cNvSpPr/>
            <p:nvPr/>
          </p:nvSpPr>
          <p:spPr>
            <a:xfrm>
              <a:off x="3485408" y="3702666"/>
              <a:ext cx="50771" cy="49236"/>
            </a:xfrm>
            <a:custGeom>
              <a:avLst/>
              <a:gdLst/>
              <a:ahLst/>
              <a:cxnLst/>
              <a:rect l="l" t="t" r="r" b="b"/>
              <a:pathLst>
                <a:path w="298" h="289" extrusionOk="0">
                  <a:moveTo>
                    <a:pt x="141" y="0"/>
                  </a:moveTo>
                  <a:cubicBezTo>
                    <a:pt x="64" y="0"/>
                    <a:pt x="0" y="74"/>
                    <a:pt x="4" y="151"/>
                  </a:cubicBezTo>
                  <a:cubicBezTo>
                    <a:pt x="7" y="188"/>
                    <a:pt x="24" y="224"/>
                    <a:pt x="51" y="251"/>
                  </a:cubicBezTo>
                  <a:cubicBezTo>
                    <a:pt x="80" y="278"/>
                    <a:pt x="117" y="288"/>
                    <a:pt x="154" y="288"/>
                  </a:cubicBezTo>
                  <a:cubicBezTo>
                    <a:pt x="234" y="288"/>
                    <a:pt x="298" y="215"/>
                    <a:pt x="291" y="137"/>
                  </a:cubicBezTo>
                  <a:cubicBezTo>
                    <a:pt x="291" y="101"/>
                    <a:pt x="275" y="64"/>
                    <a:pt x="248" y="37"/>
                  </a:cubicBezTo>
                  <a:cubicBezTo>
                    <a:pt x="218" y="11"/>
                    <a:pt x="181" y="0"/>
                    <a:pt x="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23"/>
            <p:cNvSpPr/>
            <p:nvPr/>
          </p:nvSpPr>
          <p:spPr>
            <a:xfrm>
              <a:off x="3333266" y="3668933"/>
              <a:ext cx="77008" cy="45488"/>
            </a:xfrm>
            <a:custGeom>
              <a:avLst/>
              <a:gdLst/>
              <a:ahLst/>
              <a:cxnLst/>
              <a:rect l="l" t="t" r="r" b="b"/>
              <a:pathLst>
                <a:path w="452" h="267" extrusionOk="0">
                  <a:moveTo>
                    <a:pt x="70" y="1"/>
                  </a:moveTo>
                  <a:cubicBezTo>
                    <a:pt x="50" y="1"/>
                    <a:pt x="34" y="11"/>
                    <a:pt x="21" y="25"/>
                  </a:cubicBezTo>
                  <a:cubicBezTo>
                    <a:pt x="7" y="38"/>
                    <a:pt x="0" y="58"/>
                    <a:pt x="0" y="78"/>
                  </a:cubicBezTo>
                  <a:cubicBezTo>
                    <a:pt x="0" y="95"/>
                    <a:pt x="7" y="118"/>
                    <a:pt x="24" y="128"/>
                  </a:cubicBezTo>
                  <a:cubicBezTo>
                    <a:pt x="47" y="148"/>
                    <a:pt x="74" y="169"/>
                    <a:pt x="101" y="185"/>
                  </a:cubicBezTo>
                  <a:cubicBezTo>
                    <a:pt x="138" y="215"/>
                    <a:pt x="175" y="242"/>
                    <a:pt x="218" y="258"/>
                  </a:cubicBezTo>
                  <a:cubicBezTo>
                    <a:pt x="231" y="264"/>
                    <a:pt x="246" y="266"/>
                    <a:pt x="261" y="266"/>
                  </a:cubicBezTo>
                  <a:cubicBezTo>
                    <a:pt x="276" y="266"/>
                    <a:pt x="291" y="264"/>
                    <a:pt x="305" y="258"/>
                  </a:cubicBezTo>
                  <a:cubicBezTo>
                    <a:pt x="328" y="252"/>
                    <a:pt x="348" y="238"/>
                    <a:pt x="365" y="226"/>
                  </a:cubicBezTo>
                  <a:cubicBezTo>
                    <a:pt x="391" y="205"/>
                    <a:pt x="415" y="181"/>
                    <a:pt x="432" y="158"/>
                  </a:cubicBezTo>
                  <a:cubicBezTo>
                    <a:pt x="439" y="152"/>
                    <a:pt x="445" y="141"/>
                    <a:pt x="448" y="132"/>
                  </a:cubicBezTo>
                  <a:cubicBezTo>
                    <a:pt x="452" y="115"/>
                    <a:pt x="448" y="98"/>
                    <a:pt x="439" y="85"/>
                  </a:cubicBezTo>
                  <a:cubicBezTo>
                    <a:pt x="432" y="71"/>
                    <a:pt x="415" y="61"/>
                    <a:pt x="402" y="58"/>
                  </a:cubicBezTo>
                  <a:cubicBezTo>
                    <a:pt x="397" y="57"/>
                    <a:pt x="391" y="56"/>
                    <a:pt x="385" y="56"/>
                  </a:cubicBezTo>
                  <a:cubicBezTo>
                    <a:pt x="373" y="56"/>
                    <a:pt x="361" y="58"/>
                    <a:pt x="355" y="65"/>
                  </a:cubicBezTo>
                  <a:cubicBezTo>
                    <a:pt x="342" y="75"/>
                    <a:pt x="328" y="85"/>
                    <a:pt x="311" y="95"/>
                  </a:cubicBezTo>
                  <a:cubicBezTo>
                    <a:pt x="301" y="105"/>
                    <a:pt x="288" y="115"/>
                    <a:pt x="275" y="121"/>
                  </a:cubicBezTo>
                  <a:lnTo>
                    <a:pt x="268" y="125"/>
                  </a:lnTo>
                  <a:lnTo>
                    <a:pt x="265" y="125"/>
                  </a:lnTo>
                  <a:cubicBezTo>
                    <a:pt x="251" y="118"/>
                    <a:pt x="241" y="108"/>
                    <a:pt x="228" y="101"/>
                  </a:cubicBezTo>
                  <a:cubicBezTo>
                    <a:pt x="195" y="75"/>
                    <a:pt x="158" y="48"/>
                    <a:pt x="124" y="21"/>
                  </a:cubicBezTo>
                  <a:cubicBezTo>
                    <a:pt x="107" y="8"/>
                    <a:pt x="94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07" name="Google Shape;507;p23"/>
          <p:cNvGrpSpPr/>
          <p:nvPr/>
        </p:nvGrpSpPr>
        <p:grpSpPr>
          <a:xfrm>
            <a:off x="10277996" y="5084270"/>
            <a:ext cx="1328525" cy="1402199"/>
            <a:chOff x="5432625" y="3900800"/>
            <a:chExt cx="248775" cy="262525"/>
          </a:xfrm>
        </p:grpSpPr>
        <p:sp>
          <p:nvSpPr>
            <p:cNvPr id="508" name="Google Shape;508;p23"/>
            <p:cNvSpPr/>
            <p:nvPr/>
          </p:nvSpPr>
          <p:spPr>
            <a:xfrm>
              <a:off x="5473525" y="3906525"/>
              <a:ext cx="202950" cy="251075"/>
            </a:xfrm>
            <a:custGeom>
              <a:avLst/>
              <a:gdLst/>
              <a:ahLst/>
              <a:cxnLst/>
              <a:rect l="l" t="t" r="r" b="b"/>
              <a:pathLst>
                <a:path w="8118" h="10043" extrusionOk="0">
                  <a:moveTo>
                    <a:pt x="582" y="5827"/>
                  </a:moveTo>
                  <a:cubicBezTo>
                    <a:pt x="582" y="5830"/>
                    <a:pt x="581" y="5832"/>
                    <a:pt x="581" y="5835"/>
                  </a:cubicBezTo>
                  <a:lnTo>
                    <a:pt x="581" y="5835"/>
                  </a:lnTo>
                  <a:cubicBezTo>
                    <a:pt x="582" y="5832"/>
                    <a:pt x="582" y="5830"/>
                    <a:pt x="582" y="5827"/>
                  </a:cubicBezTo>
                  <a:close/>
                  <a:moveTo>
                    <a:pt x="7262" y="1811"/>
                  </a:moveTo>
                  <a:cubicBezTo>
                    <a:pt x="7268" y="1811"/>
                    <a:pt x="7275" y="1812"/>
                    <a:pt x="7281" y="1814"/>
                  </a:cubicBezTo>
                  <a:cubicBezTo>
                    <a:pt x="7331" y="1824"/>
                    <a:pt x="7362" y="1874"/>
                    <a:pt x="7348" y="1924"/>
                  </a:cubicBezTo>
                  <a:cubicBezTo>
                    <a:pt x="7338" y="1974"/>
                    <a:pt x="7325" y="2031"/>
                    <a:pt x="7314" y="2095"/>
                  </a:cubicBezTo>
                  <a:cubicBezTo>
                    <a:pt x="7305" y="2152"/>
                    <a:pt x="7294" y="2202"/>
                    <a:pt x="7285" y="2249"/>
                  </a:cubicBezTo>
                  <a:lnTo>
                    <a:pt x="7281" y="2259"/>
                  </a:lnTo>
                  <a:cubicBezTo>
                    <a:pt x="7271" y="2309"/>
                    <a:pt x="7254" y="2359"/>
                    <a:pt x="7245" y="2405"/>
                  </a:cubicBezTo>
                  <a:lnTo>
                    <a:pt x="7241" y="2413"/>
                  </a:lnTo>
                  <a:cubicBezTo>
                    <a:pt x="7228" y="2459"/>
                    <a:pt x="7214" y="2513"/>
                    <a:pt x="7201" y="2566"/>
                  </a:cubicBezTo>
                  <a:lnTo>
                    <a:pt x="7201" y="2570"/>
                  </a:lnTo>
                  <a:cubicBezTo>
                    <a:pt x="7178" y="2680"/>
                    <a:pt x="7154" y="2791"/>
                    <a:pt x="7131" y="2904"/>
                  </a:cubicBezTo>
                  <a:cubicBezTo>
                    <a:pt x="7127" y="2927"/>
                    <a:pt x="7124" y="2947"/>
                    <a:pt x="7121" y="2971"/>
                  </a:cubicBezTo>
                  <a:lnTo>
                    <a:pt x="7121" y="2975"/>
                  </a:lnTo>
                  <a:cubicBezTo>
                    <a:pt x="7104" y="3052"/>
                    <a:pt x="7090" y="3132"/>
                    <a:pt x="7070" y="3212"/>
                  </a:cubicBezTo>
                  <a:cubicBezTo>
                    <a:pt x="7070" y="3222"/>
                    <a:pt x="7067" y="3232"/>
                    <a:pt x="7064" y="3245"/>
                  </a:cubicBezTo>
                  <a:cubicBezTo>
                    <a:pt x="7047" y="3316"/>
                    <a:pt x="7027" y="3389"/>
                    <a:pt x="7010" y="3459"/>
                  </a:cubicBezTo>
                  <a:lnTo>
                    <a:pt x="7007" y="3463"/>
                  </a:lnTo>
                  <a:lnTo>
                    <a:pt x="7007" y="3473"/>
                  </a:lnTo>
                  <a:lnTo>
                    <a:pt x="7004" y="3476"/>
                  </a:lnTo>
                  <a:cubicBezTo>
                    <a:pt x="6977" y="3583"/>
                    <a:pt x="6950" y="3690"/>
                    <a:pt x="6924" y="3797"/>
                  </a:cubicBezTo>
                  <a:cubicBezTo>
                    <a:pt x="6913" y="3841"/>
                    <a:pt x="6907" y="3884"/>
                    <a:pt x="6897" y="3927"/>
                  </a:cubicBezTo>
                  <a:lnTo>
                    <a:pt x="6880" y="3998"/>
                  </a:lnTo>
                  <a:cubicBezTo>
                    <a:pt x="6870" y="4051"/>
                    <a:pt x="6857" y="4125"/>
                    <a:pt x="6840" y="4195"/>
                  </a:cubicBezTo>
                  <a:cubicBezTo>
                    <a:pt x="6833" y="4219"/>
                    <a:pt x="6826" y="4242"/>
                    <a:pt x="6823" y="4265"/>
                  </a:cubicBezTo>
                  <a:cubicBezTo>
                    <a:pt x="6803" y="4339"/>
                    <a:pt x="6780" y="4419"/>
                    <a:pt x="6763" y="4476"/>
                  </a:cubicBezTo>
                  <a:lnTo>
                    <a:pt x="6763" y="4480"/>
                  </a:lnTo>
                  <a:lnTo>
                    <a:pt x="6760" y="4492"/>
                  </a:lnTo>
                  <a:cubicBezTo>
                    <a:pt x="6746" y="4533"/>
                    <a:pt x="6736" y="4569"/>
                    <a:pt x="6726" y="4610"/>
                  </a:cubicBezTo>
                  <a:cubicBezTo>
                    <a:pt x="6712" y="4657"/>
                    <a:pt x="6700" y="4704"/>
                    <a:pt x="6686" y="4750"/>
                  </a:cubicBezTo>
                  <a:lnTo>
                    <a:pt x="6680" y="4767"/>
                  </a:lnTo>
                  <a:cubicBezTo>
                    <a:pt x="6666" y="4824"/>
                    <a:pt x="6649" y="4884"/>
                    <a:pt x="6632" y="4944"/>
                  </a:cubicBezTo>
                  <a:cubicBezTo>
                    <a:pt x="6606" y="5045"/>
                    <a:pt x="6576" y="5151"/>
                    <a:pt x="6536" y="5285"/>
                  </a:cubicBezTo>
                  <a:cubicBezTo>
                    <a:pt x="6512" y="5366"/>
                    <a:pt x="6485" y="5446"/>
                    <a:pt x="6459" y="5520"/>
                  </a:cubicBezTo>
                  <a:lnTo>
                    <a:pt x="6459" y="5523"/>
                  </a:lnTo>
                  <a:cubicBezTo>
                    <a:pt x="6448" y="5556"/>
                    <a:pt x="6435" y="5586"/>
                    <a:pt x="6425" y="5620"/>
                  </a:cubicBezTo>
                  <a:lnTo>
                    <a:pt x="6415" y="5650"/>
                  </a:lnTo>
                  <a:lnTo>
                    <a:pt x="6411" y="5656"/>
                  </a:lnTo>
                  <a:lnTo>
                    <a:pt x="6411" y="5663"/>
                  </a:lnTo>
                  <a:cubicBezTo>
                    <a:pt x="6382" y="5750"/>
                    <a:pt x="6348" y="5851"/>
                    <a:pt x="6318" y="5948"/>
                  </a:cubicBezTo>
                  <a:cubicBezTo>
                    <a:pt x="6311" y="5971"/>
                    <a:pt x="6301" y="5997"/>
                    <a:pt x="6295" y="6025"/>
                  </a:cubicBezTo>
                  <a:lnTo>
                    <a:pt x="6291" y="6031"/>
                  </a:lnTo>
                  <a:cubicBezTo>
                    <a:pt x="6281" y="6058"/>
                    <a:pt x="6271" y="6088"/>
                    <a:pt x="6265" y="6115"/>
                  </a:cubicBezTo>
                  <a:cubicBezTo>
                    <a:pt x="6248" y="6168"/>
                    <a:pt x="6231" y="6229"/>
                    <a:pt x="6215" y="6295"/>
                  </a:cubicBezTo>
                  <a:cubicBezTo>
                    <a:pt x="6191" y="6379"/>
                    <a:pt x="6164" y="6466"/>
                    <a:pt x="6141" y="6539"/>
                  </a:cubicBezTo>
                  <a:lnTo>
                    <a:pt x="6127" y="6579"/>
                  </a:lnTo>
                  <a:lnTo>
                    <a:pt x="6114" y="6619"/>
                  </a:lnTo>
                  <a:cubicBezTo>
                    <a:pt x="6078" y="6740"/>
                    <a:pt x="6030" y="6867"/>
                    <a:pt x="5994" y="6971"/>
                  </a:cubicBezTo>
                  <a:lnTo>
                    <a:pt x="5994" y="6974"/>
                  </a:lnTo>
                  <a:lnTo>
                    <a:pt x="5990" y="6981"/>
                  </a:lnTo>
                  <a:lnTo>
                    <a:pt x="5987" y="6988"/>
                  </a:lnTo>
                  <a:lnTo>
                    <a:pt x="5987" y="6994"/>
                  </a:lnTo>
                  <a:cubicBezTo>
                    <a:pt x="5957" y="7075"/>
                    <a:pt x="5920" y="7178"/>
                    <a:pt x="5886" y="7278"/>
                  </a:cubicBezTo>
                  <a:cubicBezTo>
                    <a:pt x="5857" y="7362"/>
                    <a:pt x="5820" y="7479"/>
                    <a:pt x="5780" y="7593"/>
                  </a:cubicBezTo>
                  <a:lnTo>
                    <a:pt x="5777" y="7600"/>
                  </a:lnTo>
                  <a:cubicBezTo>
                    <a:pt x="5760" y="7653"/>
                    <a:pt x="5733" y="7723"/>
                    <a:pt x="5706" y="7791"/>
                  </a:cubicBezTo>
                  <a:lnTo>
                    <a:pt x="5689" y="7827"/>
                  </a:lnTo>
                  <a:lnTo>
                    <a:pt x="5686" y="7844"/>
                  </a:lnTo>
                  <a:cubicBezTo>
                    <a:pt x="5676" y="7868"/>
                    <a:pt x="5666" y="7888"/>
                    <a:pt x="5656" y="7911"/>
                  </a:cubicBezTo>
                  <a:lnTo>
                    <a:pt x="5653" y="7928"/>
                  </a:lnTo>
                  <a:cubicBezTo>
                    <a:pt x="5649" y="7941"/>
                    <a:pt x="5642" y="7951"/>
                    <a:pt x="5639" y="7961"/>
                  </a:cubicBezTo>
                  <a:cubicBezTo>
                    <a:pt x="5633" y="7981"/>
                    <a:pt x="5626" y="7998"/>
                    <a:pt x="5619" y="8011"/>
                  </a:cubicBezTo>
                  <a:cubicBezTo>
                    <a:pt x="5613" y="8024"/>
                    <a:pt x="5606" y="8041"/>
                    <a:pt x="5599" y="8055"/>
                  </a:cubicBezTo>
                  <a:cubicBezTo>
                    <a:pt x="5585" y="8081"/>
                    <a:pt x="5565" y="8104"/>
                    <a:pt x="5553" y="8124"/>
                  </a:cubicBezTo>
                  <a:cubicBezTo>
                    <a:pt x="5519" y="8165"/>
                    <a:pt x="5462" y="8185"/>
                    <a:pt x="5415" y="8185"/>
                  </a:cubicBezTo>
                  <a:cubicBezTo>
                    <a:pt x="5410" y="8186"/>
                    <a:pt x="5405" y="8186"/>
                    <a:pt x="5400" y="8186"/>
                  </a:cubicBezTo>
                  <a:cubicBezTo>
                    <a:pt x="5388" y="8186"/>
                    <a:pt x="5377" y="8184"/>
                    <a:pt x="5365" y="8181"/>
                  </a:cubicBezTo>
                  <a:cubicBezTo>
                    <a:pt x="5348" y="8178"/>
                    <a:pt x="5332" y="8172"/>
                    <a:pt x="5315" y="8161"/>
                  </a:cubicBezTo>
                  <a:cubicBezTo>
                    <a:pt x="5284" y="8149"/>
                    <a:pt x="5261" y="8124"/>
                    <a:pt x="5241" y="8095"/>
                  </a:cubicBezTo>
                  <a:cubicBezTo>
                    <a:pt x="5224" y="8064"/>
                    <a:pt x="5215" y="8035"/>
                    <a:pt x="5211" y="7998"/>
                  </a:cubicBezTo>
                  <a:cubicBezTo>
                    <a:pt x="5215" y="7991"/>
                    <a:pt x="5215" y="7984"/>
                    <a:pt x="5215" y="7978"/>
                  </a:cubicBezTo>
                  <a:cubicBezTo>
                    <a:pt x="5215" y="7964"/>
                    <a:pt x="5215" y="7951"/>
                    <a:pt x="5218" y="7937"/>
                  </a:cubicBezTo>
                  <a:lnTo>
                    <a:pt x="5221" y="7928"/>
                  </a:lnTo>
                  <a:cubicBezTo>
                    <a:pt x="5224" y="7921"/>
                    <a:pt x="5224" y="7914"/>
                    <a:pt x="5227" y="7908"/>
                  </a:cubicBezTo>
                  <a:lnTo>
                    <a:pt x="5231" y="7894"/>
                  </a:lnTo>
                  <a:lnTo>
                    <a:pt x="5235" y="7891"/>
                  </a:lnTo>
                  <a:lnTo>
                    <a:pt x="5238" y="7880"/>
                  </a:lnTo>
                  <a:lnTo>
                    <a:pt x="5241" y="7874"/>
                  </a:lnTo>
                  <a:lnTo>
                    <a:pt x="5244" y="7864"/>
                  </a:lnTo>
                  <a:cubicBezTo>
                    <a:pt x="5248" y="7851"/>
                    <a:pt x="5252" y="7840"/>
                    <a:pt x="5255" y="7827"/>
                  </a:cubicBezTo>
                  <a:cubicBezTo>
                    <a:pt x="5258" y="7811"/>
                    <a:pt x="5264" y="7797"/>
                    <a:pt x="5268" y="7783"/>
                  </a:cubicBezTo>
                  <a:cubicBezTo>
                    <a:pt x="5284" y="7730"/>
                    <a:pt x="5308" y="7677"/>
                    <a:pt x="5328" y="7623"/>
                  </a:cubicBezTo>
                  <a:lnTo>
                    <a:pt x="5341" y="7587"/>
                  </a:lnTo>
                  <a:cubicBezTo>
                    <a:pt x="5352" y="7559"/>
                    <a:pt x="5362" y="7533"/>
                    <a:pt x="5372" y="7506"/>
                  </a:cubicBezTo>
                  <a:cubicBezTo>
                    <a:pt x="5415" y="7392"/>
                    <a:pt x="5455" y="7272"/>
                    <a:pt x="5485" y="7185"/>
                  </a:cubicBezTo>
                  <a:lnTo>
                    <a:pt x="5485" y="7181"/>
                  </a:lnTo>
                  <a:lnTo>
                    <a:pt x="5488" y="7178"/>
                  </a:lnTo>
                  <a:lnTo>
                    <a:pt x="5492" y="7172"/>
                  </a:lnTo>
                  <a:lnTo>
                    <a:pt x="5496" y="7158"/>
                  </a:lnTo>
                  <a:cubicBezTo>
                    <a:pt x="5525" y="7071"/>
                    <a:pt x="5556" y="6977"/>
                    <a:pt x="5589" y="6884"/>
                  </a:cubicBezTo>
                  <a:cubicBezTo>
                    <a:pt x="5669" y="6670"/>
                    <a:pt x="5740" y="6459"/>
                    <a:pt x="5800" y="6258"/>
                  </a:cubicBezTo>
                  <a:cubicBezTo>
                    <a:pt x="5809" y="6225"/>
                    <a:pt x="5820" y="6195"/>
                    <a:pt x="5826" y="6162"/>
                  </a:cubicBezTo>
                  <a:lnTo>
                    <a:pt x="5829" y="6152"/>
                  </a:lnTo>
                  <a:cubicBezTo>
                    <a:pt x="5837" y="6128"/>
                    <a:pt x="5843" y="6108"/>
                    <a:pt x="5850" y="6088"/>
                  </a:cubicBezTo>
                  <a:cubicBezTo>
                    <a:pt x="5866" y="6031"/>
                    <a:pt x="5883" y="5974"/>
                    <a:pt x="5900" y="5921"/>
                  </a:cubicBezTo>
                  <a:cubicBezTo>
                    <a:pt x="5930" y="5824"/>
                    <a:pt x="5970" y="5700"/>
                    <a:pt x="6010" y="5576"/>
                  </a:cubicBezTo>
                  <a:cubicBezTo>
                    <a:pt x="6030" y="5523"/>
                    <a:pt x="6047" y="5472"/>
                    <a:pt x="6064" y="5426"/>
                  </a:cubicBezTo>
                  <a:lnTo>
                    <a:pt x="6067" y="5423"/>
                  </a:lnTo>
                  <a:lnTo>
                    <a:pt x="6070" y="5409"/>
                  </a:lnTo>
                  <a:lnTo>
                    <a:pt x="6074" y="5403"/>
                  </a:lnTo>
                  <a:lnTo>
                    <a:pt x="6078" y="5395"/>
                  </a:lnTo>
                  <a:cubicBezTo>
                    <a:pt x="6094" y="5349"/>
                    <a:pt x="6110" y="5299"/>
                    <a:pt x="6124" y="5252"/>
                  </a:cubicBezTo>
                  <a:cubicBezTo>
                    <a:pt x="6147" y="5188"/>
                    <a:pt x="6167" y="5122"/>
                    <a:pt x="6187" y="5058"/>
                  </a:cubicBezTo>
                  <a:lnTo>
                    <a:pt x="6191" y="5048"/>
                  </a:lnTo>
                  <a:lnTo>
                    <a:pt x="6195" y="5038"/>
                  </a:lnTo>
                  <a:lnTo>
                    <a:pt x="6198" y="5028"/>
                  </a:lnTo>
                  <a:cubicBezTo>
                    <a:pt x="6208" y="4988"/>
                    <a:pt x="6221" y="4951"/>
                    <a:pt x="6231" y="4914"/>
                  </a:cubicBezTo>
                  <a:cubicBezTo>
                    <a:pt x="6244" y="4874"/>
                    <a:pt x="6258" y="4834"/>
                    <a:pt x="6271" y="4793"/>
                  </a:cubicBezTo>
                  <a:cubicBezTo>
                    <a:pt x="6291" y="4724"/>
                    <a:pt x="6315" y="4650"/>
                    <a:pt x="6338" y="4577"/>
                  </a:cubicBezTo>
                  <a:cubicBezTo>
                    <a:pt x="6375" y="4463"/>
                    <a:pt x="6411" y="4349"/>
                    <a:pt x="6445" y="4242"/>
                  </a:cubicBezTo>
                  <a:cubicBezTo>
                    <a:pt x="6479" y="4138"/>
                    <a:pt x="6509" y="4035"/>
                    <a:pt x="6529" y="3951"/>
                  </a:cubicBezTo>
                  <a:lnTo>
                    <a:pt x="6532" y="3947"/>
                  </a:lnTo>
                  <a:lnTo>
                    <a:pt x="6542" y="3910"/>
                  </a:lnTo>
                  <a:cubicBezTo>
                    <a:pt x="6569" y="3810"/>
                    <a:pt x="6602" y="3697"/>
                    <a:pt x="6646" y="3566"/>
                  </a:cubicBezTo>
                  <a:cubicBezTo>
                    <a:pt x="6656" y="3533"/>
                    <a:pt x="6666" y="3500"/>
                    <a:pt x="6680" y="3466"/>
                  </a:cubicBezTo>
                  <a:lnTo>
                    <a:pt x="6686" y="3446"/>
                  </a:lnTo>
                  <a:lnTo>
                    <a:pt x="6700" y="3402"/>
                  </a:lnTo>
                  <a:cubicBezTo>
                    <a:pt x="6709" y="3373"/>
                    <a:pt x="6716" y="3345"/>
                    <a:pt x="6726" y="3319"/>
                  </a:cubicBezTo>
                  <a:lnTo>
                    <a:pt x="6729" y="3308"/>
                  </a:lnTo>
                  <a:lnTo>
                    <a:pt x="6729" y="3302"/>
                  </a:lnTo>
                  <a:cubicBezTo>
                    <a:pt x="6736" y="3279"/>
                    <a:pt x="6743" y="3259"/>
                    <a:pt x="6749" y="3235"/>
                  </a:cubicBezTo>
                  <a:lnTo>
                    <a:pt x="6760" y="3215"/>
                  </a:lnTo>
                  <a:lnTo>
                    <a:pt x="6766" y="3192"/>
                  </a:lnTo>
                  <a:lnTo>
                    <a:pt x="6766" y="3188"/>
                  </a:lnTo>
                  <a:lnTo>
                    <a:pt x="6766" y="3185"/>
                  </a:lnTo>
                  <a:cubicBezTo>
                    <a:pt x="6777" y="3152"/>
                    <a:pt x="6789" y="3112"/>
                    <a:pt x="6803" y="3072"/>
                  </a:cubicBezTo>
                  <a:cubicBezTo>
                    <a:pt x="6817" y="3028"/>
                    <a:pt x="6826" y="2981"/>
                    <a:pt x="6840" y="2934"/>
                  </a:cubicBezTo>
                  <a:lnTo>
                    <a:pt x="6846" y="2907"/>
                  </a:lnTo>
                  <a:cubicBezTo>
                    <a:pt x="6873" y="2811"/>
                    <a:pt x="6907" y="2694"/>
                    <a:pt x="6944" y="2576"/>
                  </a:cubicBezTo>
                  <a:cubicBezTo>
                    <a:pt x="6980" y="2459"/>
                    <a:pt x="7024" y="2345"/>
                    <a:pt x="7064" y="2242"/>
                  </a:cubicBezTo>
                  <a:lnTo>
                    <a:pt x="7064" y="2239"/>
                  </a:lnTo>
                  <a:lnTo>
                    <a:pt x="7067" y="2235"/>
                  </a:lnTo>
                  <a:cubicBezTo>
                    <a:pt x="7084" y="2185"/>
                    <a:pt x="7104" y="2132"/>
                    <a:pt x="7121" y="2078"/>
                  </a:cubicBezTo>
                  <a:cubicBezTo>
                    <a:pt x="7138" y="2015"/>
                    <a:pt x="7154" y="1954"/>
                    <a:pt x="7168" y="1894"/>
                  </a:cubicBezTo>
                  <a:lnTo>
                    <a:pt x="7171" y="1881"/>
                  </a:lnTo>
                  <a:cubicBezTo>
                    <a:pt x="7178" y="1857"/>
                    <a:pt x="7191" y="1837"/>
                    <a:pt x="7211" y="1824"/>
                  </a:cubicBezTo>
                  <a:cubicBezTo>
                    <a:pt x="7228" y="1817"/>
                    <a:pt x="7245" y="1811"/>
                    <a:pt x="7262" y="1811"/>
                  </a:cubicBezTo>
                  <a:close/>
                  <a:moveTo>
                    <a:pt x="5183" y="8544"/>
                  </a:moveTo>
                  <a:cubicBezTo>
                    <a:pt x="5201" y="8544"/>
                    <a:pt x="5219" y="8546"/>
                    <a:pt x="5238" y="8550"/>
                  </a:cubicBezTo>
                  <a:lnTo>
                    <a:pt x="5241" y="8550"/>
                  </a:lnTo>
                  <a:cubicBezTo>
                    <a:pt x="5382" y="8583"/>
                    <a:pt x="5472" y="8726"/>
                    <a:pt x="5439" y="8867"/>
                  </a:cubicBezTo>
                  <a:cubicBezTo>
                    <a:pt x="5409" y="8989"/>
                    <a:pt x="5297" y="9074"/>
                    <a:pt x="5176" y="9074"/>
                  </a:cubicBezTo>
                  <a:cubicBezTo>
                    <a:pt x="5158" y="9074"/>
                    <a:pt x="5139" y="9072"/>
                    <a:pt x="5121" y="9068"/>
                  </a:cubicBezTo>
                  <a:cubicBezTo>
                    <a:pt x="4980" y="9035"/>
                    <a:pt x="4890" y="8887"/>
                    <a:pt x="4923" y="8747"/>
                  </a:cubicBezTo>
                  <a:cubicBezTo>
                    <a:pt x="4950" y="8628"/>
                    <a:pt x="5062" y="8544"/>
                    <a:pt x="5183" y="8544"/>
                  </a:cubicBezTo>
                  <a:close/>
                  <a:moveTo>
                    <a:pt x="1255" y="0"/>
                  </a:moveTo>
                  <a:cubicBezTo>
                    <a:pt x="1244" y="0"/>
                    <a:pt x="1232" y="1"/>
                    <a:pt x="1221" y="2"/>
                  </a:cubicBezTo>
                  <a:cubicBezTo>
                    <a:pt x="1241" y="2"/>
                    <a:pt x="1265" y="5"/>
                    <a:pt x="1285" y="5"/>
                  </a:cubicBezTo>
                  <a:cubicBezTo>
                    <a:pt x="1298" y="8"/>
                    <a:pt x="1315" y="8"/>
                    <a:pt x="1328" y="8"/>
                  </a:cubicBezTo>
                  <a:cubicBezTo>
                    <a:pt x="1365" y="11"/>
                    <a:pt x="1402" y="18"/>
                    <a:pt x="1435" y="25"/>
                  </a:cubicBezTo>
                  <a:cubicBezTo>
                    <a:pt x="1452" y="28"/>
                    <a:pt x="1465" y="34"/>
                    <a:pt x="1479" y="38"/>
                  </a:cubicBezTo>
                  <a:lnTo>
                    <a:pt x="1499" y="45"/>
                  </a:lnTo>
                  <a:cubicBezTo>
                    <a:pt x="1512" y="48"/>
                    <a:pt x="1522" y="51"/>
                    <a:pt x="1535" y="54"/>
                  </a:cubicBezTo>
                  <a:lnTo>
                    <a:pt x="1539" y="54"/>
                  </a:lnTo>
                  <a:lnTo>
                    <a:pt x="1546" y="51"/>
                  </a:lnTo>
                  <a:cubicBezTo>
                    <a:pt x="1566" y="48"/>
                    <a:pt x="1586" y="42"/>
                    <a:pt x="1606" y="34"/>
                  </a:cubicBezTo>
                  <a:cubicBezTo>
                    <a:pt x="1620" y="31"/>
                    <a:pt x="1632" y="25"/>
                    <a:pt x="1646" y="25"/>
                  </a:cubicBezTo>
                  <a:cubicBezTo>
                    <a:pt x="1656" y="25"/>
                    <a:pt x="1666" y="25"/>
                    <a:pt x="1672" y="22"/>
                  </a:cubicBezTo>
                  <a:cubicBezTo>
                    <a:pt x="1693" y="22"/>
                    <a:pt x="1716" y="20"/>
                    <a:pt x="1737" y="20"/>
                  </a:cubicBezTo>
                  <a:cubicBezTo>
                    <a:pt x="1748" y="20"/>
                    <a:pt x="1758" y="20"/>
                    <a:pt x="1766" y="22"/>
                  </a:cubicBezTo>
                  <a:cubicBezTo>
                    <a:pt x="1776" y="25"/>
                    <a:pt x="1786" y="25"/>
                    <a:pt x="1793" y="28"/>
                  </a:cubicBezTo>
                  <a:cubicBezTo>
                    <a:pt x="1843" y="38"/>
                    <a:pt x="1880" y="62"/>
                    <a:pt x="1910" y="95"/>
                  </a:cubicBezTo>
                  <a:cubicBezTo>
                    <a:pt x="1933" y="122"/>
                    <a:pt x="1947" y="155"/>
                    <a:pt x="1957" y="192"/>
                  </a:cubicBezTo>
                  <a:cubicBezTo>
                    <a:pt x="1970" y="242"/>
                    <a:pt x="1950" y="306"/>
                    <a:pt x="1924" y="346"/>
                  </a:cubicBezTo>
                  <a:cubicBezTo>
                    <a:pt x="1917" y="352"/>
                    <a:pt x="1910" y="363"/>
                    <a:pt x="1904" y="369"/>
                  </a:cubicBezTo>
                  <a:cubicBezTo>
                    <a:pt x="1893" y="383"/>
                    <a:pt x="1880" y="392"/>
                    <a:pt x="1867" y="403"/>
                  </a:cubicBezTo>
                  <a:cubicBezTo>
                    <a:pt x="1864" y="493"/>
                    <a:pt x="1856" y="596"/>
                    <a:pt x="1843" y="700"/>
                  </a:cubicBezTo>
                  <a:cubicBezTo>
                    <a:pt x="1840" y="717"/>
                    <a:pt x="1836" y="734"/>
                    <a:pt x="1836" y="750"/>
                  </a:cubicBezTo>
                  <a:cubicBezTo>
                    <a:pt x="1843" y="730"/>
                    <a:pt x="1853" y="710"/>
                    <a:pt x="1860" y="690"/>
                  </a:cubicBezTo>
                  <a:lnTo>
                    <a:pt x="1864" y="684"/>
                  </a:lnTo>
                  <a:lnTo>
                    <a:pt x="1867" y="677"/>
                  </a:lnTo>
                  <a:lnTo>
                    <a:pt x="1876" y="656"/>
                  </a:lnTo>
                  <a:cubicBezTo>
                    <a:pt x="1880" y="647"/>
                    <a:pt x="1884" y="640"/>
                    <a:pt x="1887" y="630"/>
                  </a:cubicBezTo>
                  <a:lnTo>
                    <a:pt x="1887" y="630"/>
                  </a:lnTo>
                  <a:lnTo>
                    <a:pt x="1884" y="647"/>
                  </a:lnTo>
                  <a:lnTo>
                    <a:pt x="1880" y="673"/>
                  </a:lnTo>
                  <a:lnTo>
                    <a:pt x="1880" y="677"/>
                  </a:lnTo>
                  <a:cubicBezTo>
                    <a:pt x="1873" y="713"/>
                    <a:pt x="1864" y="760"/>
                    <a:pt x="1853" y="800"/>
                  </a:cubicBezTo>
                  <a:cubicBezTo>
                    <a:pt x="1843" y="844"/>
                    <a:pt x="1827" y="891"/>
                    <a:pt x="1807" y="957"/>
                  </a:cubicBezTo>
                  <a:cubicBezTo>
                    <a:pt x="1800" y="974"/>
                    <a:pt x="1796" y="991"/>
                    <a:pt x="1790" y="1005"/>
                  </a:cubicBezTo>
                  <a:lnTo>
                    <a:pt x="1786" y="1021"/>
                  </a:lnTo>
                  <a:cubicBezTo>
                    <a:pt x="1783" y="1038"/>
                    <a:pt x="1780" y="1051"/>
                    <a:pt x="1773" y="1068"/>
                  </a:cubicBezTo>
                  <a:cubicBezTo>
                    <a:pt x="1753" y="1161"/>
                    <a:pt x="1729" y="1249"/>
                    <a:pt x="1703" y="1332"/>
                  </a:cubicBezTo>
                  <a:cubicBezTo>
                    <a:pt x="1686" y="1416"/>
                    <a:pt x="1663" y="1513"/>
                    <a:pt x="1640" y="1607"/>
                  </a:cubicBezTo>
                  <a:cubicBezTo>
                    <a:pt x="1629" y="1663"/>
                    <a:pt x="1620" y="1714"/>
                    <a:pt x="1609" y="1763"/>
                  </a:cubicBezTo>
                  <a:cubicBezTo>
                    <a:pt x="1606" y="1780"/>
                    <a:pt x="1606" y="1794"/>
                    <a:pt x="1603" y="1807"/>
                  </a:cubicBezTo>
                  <a:lnTo>
                    <a:pt x="1603" y="1817"/>
                  </a:lnTo>
                  <a:cubicBezTo>
                    <a:pt x="1595" y="1848"/>
                    <a:pt x="1592" y="1891"/>
                    <a:pt x="1583" y="1928"/>
                  </a:cubicBezTo>
                  <a:cubicBezTo>
                    <a:pt x="1563" y="2001"/>
                    <a:pt x="1535" y="2078"/>
                    <a:pt x="1515" y="2135"/>
                  </a:cubicBezTo>
                  <a:cubicBezTo>
                    <a:pt x="1502" y="2172"/>
                    <a:pt x="1492" y="2205"/>
                    <a:pt x="1479" y="2239"/>
                  </a:cubicBezTo>
                  <a:cubicBezTo>
                    <a:pt x="1465" y="2285"/>
                    <a:pt x="1455" y="2332"/>
                    <a:pt x="1449" y="2389"/>
                  </a:cubicBezTo>
                  <a:cubicBezTo>
                    <a:pt x="1445" y="2399"/>
                    <a:pt x="1445" y="2413"/>
                    <a:pt x="1442" y="2426"/>
                  </a:cubicBezTo>
                  <a:lnTo>
                    <a:pt x="1442" y="2436"/>
                  </a:lnTo>
                  <a:cubicBezTo>
                    <a:pt x="1439" y="2446"/>
                    <a:pt x="1439" y="2459"/>
                    <a:pt x="1435" y="2470"/>
                  </a:cubicBezTo>
                  <a:cubicBezTo>
                    <a:pt x="1435" y="2493"/>
                    <a:pt x="1428" y="2513"/>
                    <a:pt x="1425" y="2536"/>
                  </a:cubicBezTo>
                  <a:lnTo>
                    <a:pt x="1419" y="2556"/>
                  </a:lnTo>
                  <a:cubicBezTo>
                    <a:pt x="1399" y="2650"/>
                    <a:pt x="1375" y="2757"/>
                    <a:pt x="1359" y="2867"/>
                  </a:cubicBezTo>
                  <a:cubicBezTo>
                    <a:pt x="1342" y="2961"/>
                    <a:pt x="1331" y="3061"/>
                    <a:pt x="1325" y="3148"/>
                  </a:cubicBezTo>
                  <a:lnTo>
                    <a:pt x="1325" y="3152"/>
                  </a:lnTo>
                  <a:lnTo>
                    <a:pt x="1325" y="3158"/>
                  </a:lnTo>
                  <a:cubicBezTo>
                    <a:pt x="1315" y="3242"/>
                    <a:pt x="1298" y="3325"/>
                    <a:pt x="1278" y="3406"/>
                  </a:cubicBezTo>
                  <a:lnTo>
                    <a:pt x="1265" y="3469"/>
                  </a:lnTo>
                  <a:cubicBezTo>
                    <a:pt x="1241" y="3586"/>
                    <a:pt x="1221" y="3697"/>
                    <a:pt x="1201" y="3804"/>
                  </a:cubicBezTo>
                  <a:lnTo>
                    <a:pt x="1198" y="3821"/>
                  </a:lnTo>
                  <a:lnTo>
                    <a:pt x="1194" y="3837"/>
                  </a:lnTo>
                  <a:lnTo>
                    <a:pt x="1191" y="3854"/>
                  </a:lnTo>
                  <a:lnTo>
                    <a:pt x="1188" y="3870"/>
                  </a:lnTo>
                  <a:lnTo>
                    <a:pt x="1188" y="3887"/>
                  </a:lnTo>
                  <a:cubicBezTo>
                    <a:pt x="1181" y="3914"/>
                    <a:pt x="1178" y="3944"/>
                    <a:pt x="1171" y="3975"/>
                  </a:cubicBezTo>
                  <a:cubicBezTo>
                    <a:pt x="1164" y="4018"/>
                    <a:pt x="1154" y="4065"/>
                    <a:pt x="1144" y="4108"/>
                  </a:cubicBezTo>
                  <a:lnTo>
                    <a:pt x="1141" y="4115"/>
                  </a:lnTo>
                  <a:lnTo>
                    <a:pt x="1134" y="4145"/>
                  </a:lnTo>
                  <a:lnTo>
                    <a:pt x="1134" y="4148"/>
                  </a:lnTo>
                  <a:lnTo>
                    <a:pt x="1131" y="4151"/>
                  </a:lnTo>
                  <a:lnTo>
                    <a:pt x="1131" y="4159"/>
                  </a:lnTo>
                  <a:lnTo>
                    <a:pt x="1131" y="4162"/>
                  </a:lnTo>
                  <a:cubicBezTo>
                    <a:pt x="1114" y="4239"/>
                    <a:pt x="1094" y="4319"/>
                    <a:pt x="1078" y="4399"/>
                  </a:cubicBezTo>
                  <a:cubicBezTo>
                    <a:pt x="1074" y="4416"/>
                    <a:pt x="1067" y="4436"/>
                    <a:pt x="1064" y="4456"/>
                  </a:cubicBezTo>
                  <a:lnTo>
                    <a:pt x="1061" y="4469"/>
                  </a:lnTo>
                  <a:lnTo>
                    <a:pt x="1054" y="4486"/>
                  </a:lnTo>
                  <a:lnTo>
                    <a:pt x="1050" y="4500"/>
                  </a:lnTo>
                  <a:lnTo>
                    <a:pt x="1047" y="4512"/>
                  </a:lnTo>
                  <a:lnTo>
                    <a:pt x="1038" y="4557"/>
                  </a:lnTo>
                  <a:cubicBezTo>
                    <a:pt x="1027" y="4600"/>
                    <a:pt x="1014" y="4643"/>
                    <a:pt x="1004" y="4690"/>
                  </a:cubicBezTo>
                  <a:lnTo>
                    <a:pt x="1001" y="4707"/>
                  </a:lnTo>
                  <a:lnTo>
                    <a:pt x="997" y="4724"/>
                  </a:lnTo>
                  <a:lnTo>
                    <a:pt x="990" y="4740"/>
                  </a:lnTo>
                  <a:lnTo>
                    <a:pt x="973" y="4817"/>
                  </a:lnTo>
                  <a:cubicBezTo>
                    <a:pt x="953" y="4901"/>
                    <a:pt x="924" y="4981"/>
                    <a:pt x="900" y="5051"/>
                  </a:cubicBezTo>
                  <a:cubicBezTo>
                    <a:pt x="870" y="5122"/>
                    <a:pt x="843" y="5195"/>
                    <a:pt x="813" y="5265"/>
                  </a:cubicBezTo>
                  <a:lnTo>
                    <a:pt x="813" y="5269"/>
                  </a:lnTo>
                  <a:lnTo>
                    <a:pt x="810" y="5272"/>
                  </a:lnTo>
                  <a:lnTo>
                    <a:pt x="800" y="5295"/>
                  </a:lnTo>
                  <a:cubicBezTo>
                    <a:pt x="773" y="5362"/>
                    <a:pt x="749" y="5432"/>
                    <a:pt x="733" y="5486"/>
                  </a:cubicBezTo>
                  <a:lnTo>
                    <a:pt x="729" y="5489"/>
                  </a:lnTo>
                  <a:lnTo>
                    <a:pt x="729" y="5493"/>
                  </a:lnTo>
                  <a:lnTo>
                    <a:pt x="723" y="5513"/>
                  </a:lnTo>
                  <a:cubicBezTo>
                    <a:pt x="717" y="5533"/>
                    <a:pt x="709" y="5556"/>
                    <a:pt x="700" y="5576"/>
                  </a:cubicBezTo>
                  <a:cubicBezTo>
                    <a:pt x="672" y="5643"/>
                    <a:pt x="643" y="5713"/>
                    <a:pt x="616" y="5777"/>
                  </a:cubicBezTo>
                  <a:lnTo>
                    <a:pt x="606" y="5794"/>
                  </a:lnTo>
                  <a:cubicBezTo>
                    <a:pt x="596" y="5821"/>
                    <a:pt x="586" y="5844"/>
                    <a:pt x="576" y="5871"/>
                  </a:cubicBezTo>
                  <a:cubicBezTo>
                    <a:pt x="579" y="5859"/>
                    <a:pt x="579" y="5846"/>
                    <a:pt x="581" y="5835"/>
                  </a:cubicBezTo>
                  <a:lnTo>
                    <a:pt x="581" y="5835"/>
                  </a:lnTo>
                  <a:cubicBezTo>
                    <a:pt x="575" y="5865"/>
                    <a:pt x="568" y="5893"/>
                    <a:pt x="562" y="5921"/>
                  </a:cubicBezTo>
                  <a:cubicBezTo>
                    <a:pt x="556" y="5957"/>
                    <a:pt x="549" y="5991"/>
                    <a:pt x="542" y="6028"/>
                  </a:cubicBezTo>
                  <a:cubicBezTo>
                    <a:pt x="532" y="6082"/>
                    <a:pt x="522" y="6131"/>
                    <a:pt x="512" y="6185"/>
                  </a:cubicBezTo>
                  <a:cubicBezTo>
                    <a:pt x="496" y="6272"/>
                    <a:pt x="476" y="6355"/>
                    <a:pt x="456" y="6443"/>
                  </a:cubicBezTo>
                  <a:lnTo>
                    <a:pt x="436" y="6523"/>
                  </a:lnTo>
                  <a:cubicBezTo>
                    <a:pt x="419" y="6603"/>
                    <a:pt x="399" y="6684"/>
                    <a:pt x="379" y="6764"/>
                  </a:cubicBezTo>
                  <a:cubicBezTo>
                    <a:pt x="362" y="6837"/>
                    <a:pt x="345" y="6908"/>
                    <a:pt x="328" y="6981"/>
                  </a:cubicBezTo>
                  <a:cubicBezTo>
                    <a:pt x="331" y="7021"/>
                    <a:pt x="335" y="7061"/>
                    <a:pt x="338" y="7095"/>
                  </a:cubicBezTo>
                  <a:cubicBezTo>
                    <a:pt x="345" y="7145"/>
                    <a:pt x="351" y="7195"/>
                    <a:pt x="351" y="7242"/>
                  </a:cubicBezTo>
                  <a:lnTo>
                    <a:pt x="351" y="7399"/>
                  </a:lnTo>
                  <a:cubicBezTo>
                    <a:pt x="348" y="7419"/>
                    <a:pt x="348" y="7439"/>
                    <a:pt x="348" y="7456"/>
                  </a:cubicBezTo>
                  <a:lnTo>
                    <a:pt x="348" y="7462"/>
                  </a:lnTo>
                  <a:lnTo>
                    <a:pt x="348" y="7466"/>
                  </a:lnTo>
                  <a:lnTo>
                    <a:pt x="348" y="7469"/>
                  </a:lnTo>
                  <a:cubicBezTo>
                    <a:pt x="348" y="7490"/>
                    <a:pt x="351" y="7513"/>
                    <a:pt x="348" y="7536"/>
                  </a:cubicBezTo>
                  <a:lnTo>
                    <a:pt x="348" y="7539"/>
                  </a:lnTo>
                  <a:lnTo>
                    <a:pt x="348" y="7543"/>
                  </a:lnTo>
                  <a:lnTo>
                    <a:pt x="348" y="7547"/>
                  </a:lnTo>
                  <a:lnTo>
                    <a:pt x="348" y="7550"/>
                  </a:lnTo>
                  <a:cubicBezTo>
                    <a:pt x="345" y="7567"/>
                    <a:pt x="345" y="7583"/>
                    <a:pt x="342" y="7600"/>
                  </a:cubicBezTo>
                  <a:cubicBezTo>
                    <a:pt x="345" y="7613"/>
                    <a:pt x="345" y="7627"/>
                    <a:pt x="348" y="7640"/>
                  </a:cubicBezTo>
                  <a:cubicBezTo>
                    <a:pt x="288" y="7783"/>
                    <a:pt x="224" y="7911"/>
                    <a:pt x="158" y="8035"/>
                  </a:cubicBezTo>
                  <a:cubicBezTo>
                    <a:pt x="135" y="8081"/>
                    <a:pt x="107" y="8132"/>
                    <a:pt x="87" y="8181"/>
                  </a:cubicBezTo>
                  <a:lnTo>
                    <a:pt x="84" y="8185"/>
                  </a:lnTo>
                  <a:cubicBezTo>
                    <a:pt x="67" y="8249"/>
                    <a:pt x="50" y="8322"/>
                    <a:pt x="30" y="8399"/>
                  </a:cubicBezTo>
                  <a:cubicBezTo>
                    <a:pt x="30" y="8416"/>
                    <a:pt x="27" y="8433"/>
                    <a:pt x="27" y="8446"/>
                  </a:cubicBezTo>
                  <a:cubicBezTo>
                    <a:pt x="24" y="8482"/>
                    <a:pt x="17" y="8526"/>
                    <a:pt x="1" y="8566"/>
                  </a:cubicBezTo>
                  <a:cubicBezTo>
                    <a:pt x="4" y="8600"/>
                    <a:pt x="14" y="8633"/>
                    <a:pt x="34" y="8670"/>
                  </a:cubicBezTo>
                  <a:cubicBezTo>
                    <a:pt x="70" y="8740"/>
                    <a:pt x="144" y="8774"/>
                    <a:pt x="208" y="8794"/>
                  </a:cubicBezTo>
                  <a:cubicBezTo>
                    <a:pt x="218" y="8797"/>
                    <a:pt x="224" y="8800"/>
                    <a:pt x="235" y="8800"/>
                  </a:cubicBezTo>
                  <a:lnTo>
                    <a:pt x="255" y="8807"/>
                  </a:lnTo>
                  <a:lnTo>
                    <a:pt x="271" y="8817"/>
                  </a:lnTo>
                  <a:lnTo>
                    <a:pt x="275" y="8817"/>
                  </a:lnTo>
                  <a:lnTo>
                    <a:pt x="278" y="8820"/>
                  </a:lnTo>
                  <a:cubicBezTo>
                    <a:pt x="295" y="8827"/>
                    <a:pt x="311" y="8837"/>
                    <a:pt x="328" y="8844"/>
                  </a:cubicBezTo>
                  <a:cubicBezTo>
                    <a:pt x="338" y="8847"/>
                    <a:pt x="348" y="8851"/>
                    <a:pt x="359" y="8857"/>
                  </a:cubicBezTo>
                  <a:lnTo>
                    <a:pt x="362" y="8857"/>
                  </a:lnTo>
                  <a:lnTo>
                    <a:pt x="379" y="8864"/>
                  </a:lnTo>
                  <a:cubicBezTo>
                    <a:pt x="408" y="8877"/>
                    <a:pt x="442" y="8891"/>
                    <a:pt x="482" y="8897"/>
                  </a:cubicBezTo>
                  <a:cubicBezTo>
                    <a:pt x="556" y="8917"/>
                    <a:pt x="639" y="8938"/>
                    <a:pt x="720" y="8964"/>
                  </a:cubicBezTo>
                  <a:cubicBezTo>
                    <a:pt x="743" y="8974"/>
                    <a:pt x="769" y="8984"/>
                    <a:pt x="800" y="8995"/>
                  </a:cubicBezTo>
                  <a:lnTo>
                    <a:pt x="817" y="8998"/>
                  </a:lnTo>
                  <a:cubicBezTo>
                    <a:pt x="826" y="9001"/>
                    <a:pt x="840" y="9004"/>
                    <a:pt x="850" y="9004"/>
                  </a:cubicBezTo>
                  <a:lnTo>
                    <a:pt x="870" y="9007"/>
                  </a:lnTo>
                  <a:cubicBezTo>
                    <a:pt x="917" y="9018"/>
                    <a:pt x="967" y="9027"/>
                    <a:pt x="1024" y="9038"/>
                  </a:cubicBezTo>
                  <a:cubicBezTo>
                    <a:pt x="1041" y="9041"/>
                    <a:pt x="1058" y="9041"/>
                    <a:pt x="1070" y="9044"/>
                  </a:cubicBezTo>
                  <a:lnTo>
                    <a:pt x="1074" y="9044"/>
                  </a:lnTo>
                  <a:lnTo>
                    <a:pt x="1078" y="9048"/>
                  </a:lnTo>
                  <a:cubicBezTo>
                    <a:pt x="1111" y="9052"/>
                    <a:pt x="1148" y="9058"/>
                    <a:pt x="1181" y="9064"/>
                  </a:cubicBezTo>
                  <a:lnTo>
                    <a:pt x="1188" y="9068"/>
                  </a:lnTo>
                  <a:lnTo>
                    <a:pt x="1194" y="9068"/>
                  </a:lnTo>
                  <a:cubicBezTo>
                    <a:pt x="1254" y="9084"/>
                    <a:pt x="1315" y="9101"/>
                    <a:pt x="1368" y="9118"/>
                  </a:cubicBezTo>
                  <a:cubicBezTo>
                    <a:pt x="1382" y="9121"/>
                    <a:pt x="1395" y="9125"/>
                    <a:pt x="1412" y="9128"/>
                  </a:cubicBezTo>
                  <a:lnTo>
                    <a:pt x="1415" y="9132"/>
                  </a:lnTo>
                  <a:cubicBezTo>
                    <a:pt x="1452" y="9141"/>
                    <a:pt x="1489" y="9155"/>
                    <a:pt x="1526" y="9162"/>
                  </a:cubicBezTo>
                  <a:lnTo>
                    <a:pt x="1542" y="9165"/>
                  </a:lnTo>
                  <a:cubicBezTo>
                    <a:pt x="1566" y="9172"/>
                    <a:pt x="1589" y="9178"/>
                    <a:pt x="1612" y="9182"/>
                  </a:cubicBezTo>
                  <a:lnTo>
                    <a:pt x="1666" y="9195"/>
                  </a:lnTo>
                  <a:cubicBezTo>
                    <a:pt x="1703" y="9202"/>
                    <a:pt x="1740" y="9212"/>
                    <a:pt x="1776" y="9218"/>
                  </a:cubicBezTo>
                  <a:cubicBezTo>
                    <a:pt x="1847" y="9235"/>
                    <a:pt x="1907" y="9252"/>
                    <a:pt x="1957" y="9265"/>
                  </a:cubicBezTo>
                  <a:cubicBezTo>
                    <a:pt x="1984" y="9272"/>
                    <a:pt x="2014" y="9279"/>
                    <a:pt x="2041" y="9288"/>
                  </a:cubicBezTo>
                  <a:lnTo>
                    <a:pt x="2047" y="9288"/>
                  </a:lnTo>
                  <a:lnTo>
                    <a:pt x="2054" y="9292"/>
                  </a:lnTo>
                  <a:lnTo>
                    <a:pt x="2061" y="9296"/>
                  </a:lnTo>
                  <a:cubicBezTo>
                    <a:pt x="2094" y="9305"/>
                    <a:pt x="2141" y="9319"/>
                    <a:pt x="2188" y="9328"/>
                  </a:cubicBezTo>
                  <a:cubicBezTo>
                    <a:pt x="2201" y="9332"/>
                    <a:pt x="2217" y="9336"/>
                    <a:pt x="2231" y="9339"/>
                  </a:cubicBezTo>
                  <a:cubicBezTo>
                    <a:pt x="2271" y="9345"/>
                    <a:pt x="2311" y="9353"/>
                    <a:pt x="2345" y="9356"/>
                  </a:cubicBezTo>
                  <a:lnTo>
                    <a:pt x="2352" y="9356"/>
                  </a:lnTo>
                  <a:cubicBezTo>
                    <a:pt x="2405" y="9365"/>
                    <a:pt x="2466" y="9373"/>
                    <a:pt x="2523" y="9385"/>
                  </a:cubicBezTo>
                  <a:lnTo>
                    <a:pt x="2535" y="9389"/>
                  </a:lnTo>
                  <a:cubicBezTo>
                    <a:pt x="2589" y="9402"/>
                    <a:pt x="2639" y="9416"/>
                    <a:pt x="2686" y="9429"/>
                  </a:cubicBezTo>
                  <a:cubicBezTo>
                    <a:pt x="2703" y="9436"/>
                    <a:pt x="2719" y="9439"/>
                    <a:pt x="2736" y="9446"/>
                  </a:cubicBezTo>
                  <a:cubicBezTo>
                    <a:pt x="2773" y="9456"/>
                    <a:pt x="2803" y="9463"/>
                    <a:pt x="2833" y="9473"/>
                  </a:cubicBezTo>
                  <a:cubicBezTo>
                    <a:pt x="2873" y="9479"/>
                    <a:pt x="2917" y="9486"/>
                    <a:pt x="2950" y="9493"/>
                  </a:cubicBezTo>
                  <a:lnTo>
                    <a:pt x="2987" y="9496"/>
                  </a:lnTo>
                  <a:lnTo>
                    <a:pt x="2994" y="9499"/>
                  </a:lnTo>
                  <a:lnTo>
                    <a:pt x="2997" y="9499"/>
                  </a:lnTo>
                  <a:cubicBezTo>
                    <a:pt x="3037" y="9506"/>
                    <a:pt x="3094" y="9513"/>
                    <a:pt x="3145" y="9523"/>
                  </a:cubicBezTo>
                  <a:cubicBezTo>
                    <a:pt x="3161" y="9526"/>
                    <a:pt x="3177" y="9529"/>
                    <a:pt x="3194" y="9533"/>
                  </a:cubicBezTo>
                  <a:cubicBezTo>
                    <a:pt x="3218" y="9540"/>
                    <a:pt x="3241" y="9546"/>
                    <a:pt x="3265" y="9553"/>
                  </a:cubicBezTo>
                  <a:lnTo>
                    <a:pt x="3301" y="9560"/>
                  </a:lnTo>
                  <a:cubicBezTo>
                    <a:pt x="3352" y="9573"/>
                    <a:pt x="3405" y="9586"/>
                    <a:pt x="3458" y="9603"/>
                  </a:cubicBezTo>
                  <a:cubicBezTo>
                    <a:pt x="3515" y="9620"/>
                    <a:pt x="3576" y="9640"/>
                    <a:pt x="3626" y="9654"/>
                  </a:cubicBezTo>
                  <a:lnTo>
                    <a:pt x="3633" y="9657"/>
                  </a:lnTo>
                  <a:lnTo>
                    <a:pt x="3636" y="9657"/>
                  </a:lnTo>
                  <a:cubicBezTo>
                    <a:pt x="3676" y="9670"/>
                    <a:pt x="3719" y="9686"/>
                    <a:pt x="3767" y="9700"/>
                  </a:cubicBezTo>
                  <a:cubicBezTo>
                    <a:pt x="3803" y="9710"/>
                    <a:pt x="3840" y="9723"/>
                    <a:pt x="3877" y="9734"/>
                  </a:cubicBezTo>
                  <a:cubicBezTo>
                    <a:pt x="3893" y="9740"/>
                    <a:pt x="3910" y="9743"/>
                    <a:pt x="3923" y="9750"/>
                  </a:cubicBezTo>
                  <a:cubicBezTo>
                    <a:pt x="3960" y="9760"/>
                    <a:pt x="3994" y="9770"/>
                    <a:pt x="4023" y="9780"/>
                  </a:cubicBezTo>
                  <a:cubicBezTo>
                    <a:pt x="4044" y="9784"/>
                    <a:pt x="4064" y="9790"/>
                    <a:pt x="4088" y="9797"/>
                  </a:cubicBezTo>
                  <a:cubicBezTo>
                    <a:pt x="4104" y="9804"/>
                    <a:pt x="4121" y="9807"/>
                    <a:pt x="4137" y="9814"/>
                  </a:cubicBezTo>
                  <a:lnTo>
                    <a:pt x="4144" y="9814"/>
                  </a:lnTo>
                  <a:cubicBezTo>
                    <a:pt x="4178" y="9827"/>
                    <a:pt x="4208" y="9834"/>
                    <a:pt x="4238" y="9844"/>
                  </a:cubicBezTo>
                  <a:cubicBezTo>
                    <a:pt x="4258" y="9850"/>
                    <a:pt x="4281" y="9854"/>
                    <a:pt x="4312" y="9861"/>
                  </a:cubicBezTo>
                  <a:lnTo>
                    <a:pt x="4332" y="9867"/>
                  </a:lnTo>
                  <a:lnTo>
                    <a:pt x="4352" y="9870"/>
                  </a:lnTo>
                  <a:cubicBezTo>
                    <a:pt x="4372" y="9874"/>
                    <a:pt x="4389" y="9881"/>
                    <a:pt x="4405" y="9884"/>
                  </a:cubicBezTo>
                  <a:cubicBezTo>
                    <a:pt x="4445" y="9894"/>
                    <a:pt x="4485" y="9904"/>
                    <a:pt x="4525" y="9910"/>
                  </a:cubicBezTo>
                  <a:cubicBezTo>
                    <a:pt x="4582" y="9927"/>
                    <a:pt x="4636" y="9938"/>
                    <a:pt x="4690" y="9951"/>
                  </a:cubicBezTo>
                  <a:cubicBezTo>
                    <a:pt x="4820" y="9981"/>
                    <a:pt x="4923" y="10001"/>
                    <a:pt x="5017" y="10015"/>
                  </a:cubicBezTo>
                  <a:cubicBezTo>
                    <a:pt x="5040" y="10018"/>
                    <a:pt x="5061" y="10021"/>
                    <a:pt x="5081" y="10024"/>
                  </a:cubicBezTo>
                  <a:cubicBezTo>
                    <a:pt x="5107" y="10031"/>
                    <a:pt x="5138" y="10035"/>
                    <a:pt x="5167" y="10038"/>
                  </a:cubicBezTo>
                  <a:cubicBezTo>
                    <a:pt x="5195" y="10041"/>
                    <a:pt x="5222" y="10043"/>
                    <a:pt x="5247" y="10043"/>
                  </a:cubicBezTo>
                  <a:cubicBezTo>
                    <a:pt x="5354" y="10043"/>
                    <a:pt x="5435" y="10013"/>
                    <a:pt x="5492" y="9951"/>
                  </a:cubicBezTo>
                  <a:cubicBezTo>
                    <a:pt x="5512" y="9927"/>
                    <a:pt x="5528" y="9898"/>
                    <a:pt x="5542" y="9874"/>
                  </a:cubicBezTo>
                  <a:lnTo>
                    <a:pt x="5542" y="9867"/>
                  </a:lnTo>
                  <a:lnTo>
                    <a:pt x="5545" y="9861"/>
                  </a:lnTo>
                  <a:lnTo>
                    <a:pt x="5553" y="9850"/>
                  </a:lnTo>
                  <a:cubicBezTo>
                    <a:pt x="5565" y="9827"/>
                    <a:pt x="5573" y="9807"/>
                    <a:pt x="5582" y="9790"/>
                  </a:cubicBezTo>
                  <a:cubicBezTo>
                    <a:pt x="5596" y="9754"/>
                    <a:pt x="5609" y="9717"/>
                    <a:pt x="5619" y="9683"/>
                  </a:cubicBezTo>
                  <a:cubicBezTo>
                    <a:pt x="5626" y="9666"/>
                    <a:pt x="5633" y="9650"/>
                    <a:pt x="5639" y="9629"/>
                  </a:cubicBezTo>
                  <a:cubicBezTo>
                    <a:pt x="5663" y="9569"/>
                    <a:pt x="5693" y="9506"/>
                    <a:pt x="5713" y="9459"/>
                  </a:cubicBezTo>
                  <a:lnTo>
                    <a:pt x="5713" y="9456"/>
                  </a:lnTo>
                  <a:lnTo>
                    <a:pt x="5716" y="9453"/>
                  </a:lnTo>
                  <a:cubicBezTo>
                    <a:pt x="5729" y="9419"/>
                    <a:pt x="5746" y="9385"/>
                    <a:pt x="5760" y="9356"/>
                  </a:cubicBezTo>
                  <a:cubicBezTo>
                    <a:pt x="5777" y="9319"/>
                    <a:pt x="5789" y="9282"/>
                    <a:pt x="5806" y="9248"/>
                  </a:cubicBezTo>
                  <a:lnTo>
                    <a:pt x="5823" y="9205"/>
                  </a:lnTo>
                  <a:lnTo>
                    <a:pt x="5826" y="9198"/>
                  </a:lnTo>
                  <a:lnTo>
                    <a:pt x="5833" y="9188"/>
                  </a:lnTo>
                  <a:lnTo>
                    <a:pt x="5833" y="9182"/>
                  </a:lnTo>
                  <a:lnTo>
                    <a:pt x="5850" y="9152"/>
                  </a:lnTo>
                  <a:cubicBezTo>
                    <a:pt x="5863" y="9118"/>
                    <a:pt x="5877" y="9084"/>
                    <a:pt x="5890" y="9052"/>
                  </a:cubicBezTo>
                  <a:cubicBezTo>
                    <a:pt x="5930" y="8961"/>
                    <a:pt x="5977" y="8864"/>
                    <a:pt x="6027" y="8763"/>
                  </a:cubicBezTo>
                  <a:lnTo>
                    <a:pt x="6044" y="8723"/>
                  </a:lnTo>
                  <a:lnTo>
                    <a:pt x="6054" y="8706"/>
                  </a:lnTo>
                  <a:cubicBezTo>
                    <a:pt x="6067" y="8680"/>
                    <a:pt x="6081" y="8650"/>
                    <a:pt x="6098" y="8620"/>
                  </a:cubicBezTo>
                  <a:lnTo>
                    <a:pt x="6104" y="8606"/>
                  </a:lnTo>
                  <a:cubicBezTo>
                    <a:pt x="6130" y="8560"/>
                    <a:pt x="6151" y="8516"/>
                    <a:pt x="6171" y="8470"/>
                  </a:cubicBezTo>
                  <a:cubicBezTo>
                    <a:pt x="6221" y="8356"/>
                    <a:pt x="6261" y="8238"/>
                    <a:pt x="6295" y="8124"/>
                  </a:cubicBezTo>
                  <a:cubicBezTo>
                    <a:pt x="6315" y="8061"/>
                    <a:pt x="6331" y="8008"/>
                    <a:pt x="6345" y="7961"/>
                  </a:cubicBezTo>
                  <a:cubicBezTo>
                    <a:pt x="6362" y="7897"/>
                    <a:pt x="6379" y="7834"/>
                    <a:pt x="6382" y="7770"/>
                  </a:cubicBezTo>
                  <a:cubicBezTo>
                    <a:pt x="6382" y="7757"/>
                    <a:pt x="6382" y="7747"/>
                    <a:pt x="6379" y="7737"/>
                  </a:cubicBezTo>
                  <a:cubicBezTo>
                    <a:pt x="6382" y="7730"/>
                    <a:pt x="6385" y="7720"/>
                    <a:pt x="6388" y="7710"/>
                  </a:cubicBezTo>
                  <a:cubicBezTo>
                    <a:pt x="6399" y="7690"/>
                    <a:pt x="6405" y="7670"/>
                    <a:pt x="6415" y="7653"/>
                  </a:cubicBezTo>
                  <a:lnTo>
                    <a:pt x="6419" y="7643"/>
                  </a:lnTo>
                  <a:lnTo>
                    <a:pt x="6422" y="7633"/>
                  </a:lnTo>
                  <a:cubicBezTo>
                    <a:pt x="6435" y="7607"/>
                    <a:pt x="6445" y="7576"/>
                    <a:pt x="6459" y="7550"/>
                  </a:cubicBezTo>
                  <a:cubicBezTo>
                    <a:pt x="6479" y="7493"/>
                    <a:pt x="6502" y="7433"/>
                    <a:pt x="6519" y="7382"/>
                  </a:cubicBezTo>
                  <a:lnTo>
                    <a:pt x="6519" y="7379"/>
                  </a:lnTo>
                  <a:lnTo>
                    <a:pt x="6525" y="7359"/>
                  </a:lnTo>
                  <a:cubicBezTo>
                    <a:pt x="6562" y="7258"/>
                    <a:pt x="6596" y="7152"/>
                    <a:pt x="6626" y="7051"/>
                  </a:cubicBezTo>
                  <a:cubicBezTo>
                    <a:pt x="6639" y="6998"/>
                    <a:pt x="6659" y="6945"/>
                    <a:pt x="6672" y="6897"/>
                  </a:cubicBezTo>
                  <a:lnTo>
                    <a:pt x="6680" y="6884"/>
                  </a:lnTo>
                  <a:lnTo>
                    <a:pt x="6683" y="6874"/>
                  </a:lnTo>
                  <a:cubicBezTo>
                    <a:pt x="6692" y="6837"/>
                    <a:pt x="6709" y="6787"/>
                    <a:pt x="6723" y="6744"/>
                  </a:cubicBezTo>
                  <a:cubicBezTo>
                    <a:pt x="6726" y="6724"/>
                    <a:pt x="6732" y="6704"/>
                    <a:pt x="6740" y="6684"/>
                  </a:cubicBezTo>
                  <a:lnTo>
                    <a:pt x="6743" y="6676"/>
                  </a:lnTo>
                  <a:lnTo>
                    <a:pt x="6746" y="6670"/>
                  </a:lnTo>
                  <a:lnTo>
                    <a:pt x="6746" y="6667"/>
                  </a:lnTo>
                  <a:cubicBezTo>
                    <a:pt x="6753" y="6647"/>
                    <a:pt x="6760" y="6627"/>
                    <a:pt x="6766" y="6607"/>
                  </a:cubicBezTo>
                  <a:cubicBezTo>
                    <a:pt x="6777" y="6573"/>
                    <a:pt x="6783" y="6543"/>
                    <a:pt x="6789" y="6513"/>
                  </a:cubicBezTo>
                  <a:lnTo>
                    <a:pt x="6789" y="6510"/>
                  </a:lnTo>
                  <a:cubicBezTo>
                    <a:pt x="6793" y="6496"/>
                    <a:pt x="6793" y="6486"/>
                    <a:pt x="6797" y="6473"/>
                  </a:cubicBezTo>
                  <a:lnTo>
                    <a:pt x="6803" y="6446"/>
                  </a:lnTo>
                  <a:cubicBezTo>
                    <a:pt x="6820" y="6372"/>
                    <a:pt x="6837" y="6302"/>
                    <a:pt x="6853" y="6232"/>
                  </a:cubicBezTo>
                  <a:cubicBezTo>
                    <a:pt x="6873" y="6145"/>
                    <a:pt x="6897" y="6058"/>
                    <a:pt x="6917" y="5971"/>
                  </a:cubicBezTo>
                  <a:lnTo>
                    <a:pt x="6924" y="5941"/>
                  </a:lnTo>
                  <a:cubicBezTo>
                    <a:pt x="6940" y="5874"/>
                    <a:pt x="6957" y="5807"/>
                    <a:pt x="6977" y="5747"/>
                  </a:cubicBezTo>
                  <a:cubicBezTo>
                    <a:pt x="6984" y="5733"/>
                    <a:pt x="6987" y="5724"/>
                    <a:pt x="6993" y="5710"/>
                  </a:cubicBezTo>
                  <a:lnTo>
                    <a:pt x="6997" y="5700"/>
                  </a:lnTo>
                  <a:lnTo>
                    <a:pt x="7004" y="5687"/>
                  </a:lnTo>
                  <a:cubicBezTo>
                    <a:pt x="7017" y="5656"/>
                    <a:pt x="7027" y="5627"/>
                    <a:pt x="7037" y="5603"/>
                  </a:cubicBezTo>
                  <a:lnTo>
                    <a:pt x="7044" y="5580"/>
                  </a:lnTo>
                  <a:lnTo>
                    <a:pt x="7047" y="5570"/>
                  </a:lnTo>
                  <a:lnTo>
                    <a:pt x="7050" y="5566"/>
                  </a:lnTo>
                  <a:lnTo>
                    <a:pt x="7050" y="5563"/>
                  </a:lnTo>
                  <a:cubicBezTo>
                    <a:pt x="7061" y="5536"/>
                    <a:pt x="7074" y="5506"/>
                    <a:pt x="7081" y="5480"/>
                  </a:cubicBezTo>
                  <a:cubicBezTo>
                    <a:pt x="7087" y="5460"/>
                    <a:pt x="7090" y="5443"/>
                    <a:pt x="7094" y="5423"/>
                  </a:cubicBezTo>
                  <a:cubicBezTo>
                    <a:pt x="7098" y="5415"/>
                    <a:pt x="7101" y="5406"/>
                    <a:pt x="7101" y="5395"/>
                  </a:cubicBezTo>
                  <a:cubicBezTo>
                    <a:pt x="7111" y="5349"/>
                    <a:pt x="7124" y="5302"/>
                    <a:pt x="7134" y="5255"/>
                  </a:cubicBezTo>
                  <a:cubicBezTo>
                    <a:pt x="7144" y="5199"/>
                    <a:pt x="7154" y="5145"/>
                    <a:pt x="7164" y="5094"/>
                  </a:cubicBezTo>
                  <a:cubicBezTo>
                    <a:pt x="7171" y="5038"/>
                    <a:pt x="7174" y="4978"/>
                    <a:pt x="7181" y="4927"/>
                  </a:cubicBezTo>
                  <a:lnTo>
                    <a:pt x="7181" y="4924"/>
                  </a:lnTo>
                  <a:lnTo>
                    <a:pt x="7181" y="4881"/>
                  </a:lnTo>
                  <a:cubicBezTo>
                    <a:pt x="7184" y="4858"/>
                    <a:pt x="7188" y="4830"/>
                    <a:pt x="7194" y="4804"/>
                  </a:cubicBezTo>
                  <a:cubicBezTo>
                    <a:pt x="7201" y="4777"/>
                    <a:pt x="7208" y="4747"/>
                    <a:pt x="7214" y="4720"/>
                  </a:cubicBezTo>
                  <a:lnTo>
                    <a:pt x="7221" y="4690"/>
                  </a:lnTo>
                  <a:cubicBezTo>
                    <a:pt x="7238" y="4626"/>
                    <a:pt x="7254" y="4560"/>
                    <a:pt x="7268" y="4496"/>
                  </a:cubicBezTo>
                  <a:lnTo>
                    <a:pt x="7285" y="4426"/>
                  </a:lnTo>
                  <a:cubicBezTo>
                    <a:pt x="7294" y="4379"/>
                    <a:pt x="7308" y="4329"/>
                    <a:pt x="7318" y="4282"/>
                  </a:cubicBezTo>
                  <a:lnTo>
                    <a:pt x="7325" y="4259"/>
                  </a:lnTo>
                  <a:lnTo>
                    <a:pt x="7328" y="4236"/>
                  </a:lnTo>
                  <a:cubicBezTo>
                    <a:pt x="7351" y="4199"/>
                    <a:pt x="7368" y="4165"/>
                    <a:pt x="7385" y="4128"/>
                  </a:cubicBezTo>
                  <a:cubicBezTo>
                    <a:pt x="7412" y="4068"/>
                    <a:pt x="7432" y="4001"/>
                    <a:pt x="7452" y="3941"/>
                  </a:cubicBezTo>
                  <a:lnTo>
                    <a:pt x="7452" y="3938"/>
                  </a:lnTo>
                  <a:lnTo>
                    <a:pt x="7482" y="3847"/>
                  </a:lnTo>
                  <a:lnTo>
                    <a:pt x="7482" y="3844"/>
                  </a:lnTo>
                  <a:cubicBezTo>
                    <a:pt x="7505" y="3774"/>
                    <a:pt x="7529" y="3697"/>
                    <a:pt x="7555" y="3623"/>
                  </a:cubicBezTo>
                  <a:cubicBezTo>
                    <a:pt x="7575" y="3566"/>
                    <a:pt x="7595" y="3509"/>
                    <a:pt x="7615" y="3453"/>
                  </a:cubicBezTo>
                  <a:cubicBezTo>
                    <a:pt x="7635" y="3402"/>
                    <a:pt x="7656" y="3349"/>
                    <a:pt x="7669" y="3296"/>
                  </a:cubicBezTo>
                  <a:cubicBezTo>
                    <a:pt x="7686" y="3225"/>
                    <a:pt x="7700" y="3155"/>
                    <a:pt x="7713" y="3088"/>
                  </a:cubicBezTo>
                  <a:lnTo>
                    <a:pt x="7716" y="3081"/>
                  </a:lnTo>
                  <a:cubicBezTo>
                    <a:pt x="7723" y="3041"/>
                    <a:pt x="7733" y="3001"/>
                    <a:pt x="7740" y="2961"/>
                  </a:cubicBezTo>
                  <a:cubicBezTo>
                    <a:pt x="7753" y="2904"/>
                    <a:pt x="7766" y="2844"/>
                    <a:pt x="7773" y="2780"/>
                  </a:cubicBezTo>
                  <a:cubicBezTo>
                    <a:pt x="7783" y="2690"/>
                    <a:pt x="7790" y="2613"/>
                    <a:pt x="7796" y="2536"/>
                  </a:cubicBezTo>
                  <a:cubicBezTo>
                    <a:pt x="7796" y="2516"/>
                    <a:pt x="7786" y="2493"/>
                    <a:pt x="7773" y="2473"/>
                  </a:cubicBezTo>
                  <a:lnTo>
                    <a:pt x="7773" y="2470"/>
                  </a:lnTo>
                  <a:lnTo>
                    <a:pt x="7776" y="2459"/>
                  </a:lnTo>
                  <a:lnTo>
                    <a:pt x="7780" y="2439"/>
                  </a:lnTo>
                  <a:cubicBezTo>
                    <a:pt x="7790" y="2396"/>
                    <a:pt x="7796" y="2356"/>
                    <a:pt x="7806" y="2312"/>
                  </a:cubicBezTo>
                  <a:lnTo>
                    <a:pt x="7816" y="2259"/>
                  </a:lnTo>
                  <a:cubicBezTo>
                    <a:pt x="7830" y="2195"/>
                    <a:pt x="7843" y="2141"/>
                    <a:pt x="7863" y="2088"/>
                  </a:cubicBezTo>
                  <a:cubicBezTo>
                    <a:pt x="7883" y="2035"/>
                    <a:pt x="7910" y="1978"/>
                    <a:pt x="7930" y="1931"/>
                  </a:cubicBezTo>
                  <a:cubicBezTo>
                    <a:pt x="7947" y="1897"/>
                    <a:pt x="7964" y="1864"/>
                    <a:pt x="7981" y="1834"/>
                  </a:cubicBezTo>
                  <a:lnTo>
                    <a:pt x="7984" y="1828"/>
                  </a:lnTo>
                  <a:lnTo>
                    <a:pt x="7984" y="1824"/>
                  </a:lnTo>
                  <a:cubicBezTo>
                    <a:pt x="7997" y="1800"/>
                    <a:pt x="8014" y="1774"/>
                    <a:pt x="8024" y="1747"/>
                  </a:cubicBezTo>
                  <a:cubicBezTo>
                    <a:pt x="8061" y="1677"/>
                    <a:pt x="8087" y="1600"/>
                    <a:pt x="8104" y="1523"/>
                  </a:cubicBezTo>
                  <a:cubicBezTo>
                    <a:pt x="8111" y="1502"/>
                    <a:pt x="8111" y="1482"/>
                    <a:pt x="8114" y="1462"/>
                  </a:cubicBezTo>
                  <a:lnTo>
                    <a:pt x="8114" y="1459"/>
                  </a:lnTo>
                  <a:lnTo>
                    <a:pt x="8114" y="1453"/>
                  </a:lnTo>
                  <a:lnTo>
                    <a:pt x="8114" y="1439"/>
                  </a:lnTo>
                  <a:cubicBezTo>
                    <a:pt x="8117" y="1426"/>
                    <a:pt x="8114" y="1416"/>
                    <a:pt x="8114" y="1399"/>
                  </a:cubicBezTo>
                  <a:cubicBezTo>
                    <a:pt x="8111" y="1359"/>
                    <a:pt x="8101" y="1332"/>
                    <a:pt x="8081" y="1292"/>
                  </a:cubicBezTo>
                  <a:cubicBezTo>
                    <a:pt x="8061" y="1255"/>
                    <a:pt x="8017" y="1226"/>
                    <a:pt x="7997" y="1215"/>
                  </a:cubicBezTo>
                  <a:cubicBezTo>
                    <a:pt x="7977" y="1201"/>
                    <a:pt x="7953" y="1192"/>
                    <a:pt x="7927" y="1185"/>
                  </a:cubicBezTo>
                  <a:cubicBezTo>
                    <a:pt x="7900" y="1181"/>
                    <a:pt x="7870" y="1178"/>
                    <a:pt x="7840" y="1175"/>
                  </a:cubicBezTo>
                  <a:cubicBezTo>
                    <a:pt x="7830" y="1175"/>
                    <a:pt x="7823" y="1172"/>
                    <a:pt x="7813" y="1172"/>
                  </a:cubicBezTo>
                  <a:cubicBezTo>
                    <a:pt x="7800" y="1169"/>
                    <a:pt x="7786" y="1165"/>
                    <a:pt x="7773" y="1161"/>
                  </a:cubicBezTo>
                  <a:lnTo>
                    <a:pt x="7766" y="1158"/>
                  </a:lnTo>
                  <a:lnTo>
                    <a:pt x="7763" y="1158"/>
                  </a:lnTo>
                  <a:lnTo>
                    <a:pt x="7749" y="1155"/>
                  </a:lnTo>
                  <a:cubicBezTo>
                    <a:pt x="7726" y="1149"/>
                    <a:pt x="7700" y="1141"/>
                    <a:pt x="7676" y="1132"/>
                  </a:cubicBezTo>
                  <a:cubicBezTo>
                    <a:pt x="7635" y="1118"/>
                    <a:pt x="7606" y="1108"/>
                    <a:pt x="7575" y="1098"/>
                  </a:cubicBezTo>
                  <a:cubicBezTo>
                    <a:pt x="7566" y="1095"/>
                    <a:pt x="7552" y="1092"/>
                    <a:pt x="7542" y="1088"/>
                  </a:cubicBezTo>
                  <a:cubicBezTo>
                    <a:pt x="7512" y="1081"/>
                    <a:pt x="7479" y="1078"/>
                    <a:pt x="7452" y="1071"/>
                  </a:cubicBezTo>
                  <a:lnTo>
                    <a:pt x="7448" y="1071"/>
                  </a:lnTo>
                  <a:lnTo>
                    <a:pt x="7425" y="1068"/>
                  </a:lnTo>
                  <a:lnTo>
                    <a:pt x="7405" y="1065"/>
                  </a:lnTo>
                  <a:lnTo>
                    <a:pt x="7385" y="1061"/>
                  </a:lnTo>
                  <a:cubicBezTo>
                    <a:pt x="7342" y="1055"/>
                    <a:pt x="7298" y="1048"/>
                    <a:pt x="7254" y="1038"/>
                  </a:cubicBezTo>
                  <a:lnTo>
                    <a:pt x="7248" y="1038"/>
                  </a:lnTo>
                  <a:cubicBezTo>
                    <a:pt x="7228" y="1035"/>
                    <a:pt x="7208" y="1028"/>
                    <a:pt x="7188" y="1025"/>
                  </a:cubicBezTo>
                  <a:lnTo>
                    <a:pt x="7161" y="1018"/>
                  </a:lnTo>
                  <a:cubicBezTo>
                    <a:pt x="7138" y="1014"/>
                    <a:pt x="7114" y="1008"/>
                    <a:pt x="7090" y="1001"/>
                  </a:cubicBezTo>
                  <a:cubicBezTo>
                    <a:pt x="6987" y="981"/>
                    <a:pt x="6877" y="957"/>
                    <a:pt x="6753" y="934"/>
                  </a:cubicBezTo>
                  <a:lnTo>
                    <a:pt x="6746" y="934"/>
                  </a:lnTo>
                  <a:lnTo>
                    <a:pt x="6672" y="921"/>
                  </a:lnTo>
                  <a:lnTo>
                    <a:pt x="6643" y="917"/>
                  </a:lnTo>
                  <a:lnTo>
                    <a:pt x="6623" y="914"/>
                  </a:lnTo>
                  <a:lnTo>
                    <a:pt x="6599" y="908"/>
                  </a:lnTo>
                  <a:lnTo>
                    <a:pt x="6579" y="904"/>
                  </a:lnTo>
                  <a:cubicBezTo>
                    <a:pt x="6532" y="897"/>
                    <a:pt x="6479" y="884"/>
                    <a:pt x="6439" y="874"/>
                  </a:cubicBezTo>
                  <a:lnTo>
                    <a:pt x="6405" y="868"/>
                  </a:lnTo>
                  <a:cubicBezTo>
                    <a:pt x="6338" y="854"/>
                    <a:pt x="6271" y="837"/>
                    <a:pt x="6204" y="824"/>
                  </a:cubicBezTo>
                  <a:lnTo>
                    <a:pt x="6167" y="814"/>
                  </a:lnTo>
                  <a:cubicBezTo>
                    <a:pt x="6027" y="780"/>
                    <a:pt x="5890" y="750"/>
                    <a:pt x="5749" y="720"/>
                  </a:cubicBezTo>
                  <a:cubicBezTo>
                    <a:pt x="5656" y="700"/>
                    <a:pt x="5545" y="677"/>
                    <a:pt x="5432" y="660"/>
                  </a:cubicBezTo>
                  <a:cubicBezTo>
                    <a:pt x="5385" y="653"/>
                    <a:pt x="5338" y="647"/>
                    <a:pt x="5295" y="644"/>
                  </a:cubicBezTo>
                  <a:lnTo>
                    <a:pt x="5288" y="640"/>
                  </a:lnTo>
                  <a:cubicBezTo>
                    <a:pt x="5221" y="633"/>
                    <a:pt x="5154" y="627"/>
                    <a:pt x="5091" y="616"/>
                  </a:cubicBezTo>
                  <a:cubicBezTo>
                    <a:pt x="5017" y="604"/>
                    <a:pt x="4947" y="590"/>
                    <a:pt x="4877" y="576"/>
                  </a:cubicBezTo>
                  <a:lnTo>
                    <a:pt x="4870" y="573"/>
                  </a:lnTo>
                  <a:lnTo>
                    <a:pt x="4866" y="573"/>
                  </a:lnTo>
                  <a:cubicBezTo>
                    <a:pt x="4830" y="567"/>
                    <a:pt x="4790" y="556"/>
                    <a:pt x="4753" y="550"/>
                  </a:cubicBezTo>
                  <a:cubicBezTo>
                    <a:pt x="4636" y="530"/>
                    <a:pt x="4519" y="510"/>
                    <a:pt x="4402" y="493"/>
                  </a:cubicBezTo>
                  <a:cubicBezTo>
                    <a:pt x="4345" y="486"/>
                    <a:pt x="4288" y="476"/>
                    <a:pt x="4231" y="469"/>
                  </a:cubicBezTo>
                  <a:cubicBezTo>
                    <a:pt x="4208" y="466"/>
                    <a:pt x="4188" y="463"/>
                    <a:pt x="4168" y="459"/>
                  </a:cubicBezTo>
                  <a:lnTo>
                    <a:pt x="4161" y="459"/>
                  </a:lnTo>
                  <a:lnTo>
                    <a:pt x="4154" y="456"/>
                  </a:lnTo>
                  <a:cubicBezTo>
                    <a:pt x="4124" y="453"/>
                    <a:pt x="4091" y="446"/>
                    <a:pt x="4057" y="443"/>
                  </a:cubicBezTo>
                  <a:lnTo>
                    <a:pt x="3937" y="433"/>
                  </a:lnTo>
                  <a:lnTo>
                    <a:pt x="3883" y="426"/>
                  </a:lnTo>
                  <a:lnTo>
                    <a:pt x="3877" y="426"/>
                  </a:lnTo>
                  <a:cubicBezTo>
                    <a:pt x="3816" y="419"/>
                    <a:pt x="3753" y="412"/>
                    <a:pt x="3693" y="406"/>
                  </a:cubicBezTo>
                  <a:cubicBezTo>
                    <a:pt x="3646" y="399"/>
                    <a:pt x="3596" y="392"/>
                    <a:pt x="3542" y="386"/>
                  </a:cubicBezTo>
                  <a:cubicBezTo>
                    <a:pt x="3532" y="383"/>
                    <a:pt x="3526" y="383"/>
                    <a:pt x="3515" y="383"/>
                  </a:cubicBezTo>
                  <a:cubicBezTo>
                    <a:pt x="3489" y="376"/>
                    <a:pt x="3458" y="372"/>
                    <a:pt x="3429" y="366"/>
                  </a:cubicBezTo>
                  <a:cubicBezTo>
                    <a:pt x="3409" y="363"/>
                    <a:pt x="3392" y="363"/>
                    <a:pt x="3372" y="359"/>
                  </a:cubicBezTo>
                  <a:cubicBezTo>
                    <a:pt x="3285" y="343"/>
                    <a:pt x="3194" y="323"/>
                    <a:pt x="3111" y="303"/>
                  </a:cubicBezTo>
                  <a:lnTo>
                    <a:pt x="3060" y="292"/>
                  </a:lnTo>
                  <a:lnTo>
                    <a:pt x="3047" y="289"/>
                  </a:lnTo>
                  <a:cubicBezTo>
                    <a:pt x="3011" y="278"/>
                    <a:pt x="2967" y="272"/>
                    <a:pt x="2927" y="262"/>
                  </a:cubicBezTo>
                  <a:cubicBezTo>
                    <a:pt x="2897" y="258"/>
                    <a:pt x="2870" y="255"/>
                    <a:pt x="2844" y="249"/>
                  </a:cubicBezTo>
                  <a:lnTo>
                    <a:pt x="2830" y="249"/>
                  </a:lnTo>
                  <a:lnTo>
                    <a:pt x="2796" y="242"/>
                  </a:lnTo>
                  <a:cubicBezTo>
                    <a:pt x="2699" y="229"/>
                    <a:pt x="2609" y="212"/>
                    <a:pt x="2529" y="195"/>
                  </a:cubicBezTo>
                  <a:lnTo>
                    <a:pt x="2472" y="182"/>
                  </a:lnTo>
                  <a:lnTo>
                    <a:pt x="2466" y="182"/>
                  </a:lnTo>
                  <a:lnTo>
                    <a:pt x="2458" y="178"/>
                  </a:lnTo>
                  <a:cubicBezTo>
                    <a:pt x="2412" y="168"/>
                    <a:pt x="2355" y="158"/>
                    <a:pt x="2298" y="145"/>
                  </a:cubicBezTo>
                  <a:cubicBezTo>
                    <a:pt x="2251" y="138"/>
                    <a:pt x="2201" y="132"/>
                    <a:pt x="2157" y="128"/>
                  </a:cubicBezTo>
                  <a:cubicBezTo>
                    <a:pt x="2150" y="128"/>
                    <a:pt x="2144" y="128"/>
                    <a:pt x="2137" y="128"/>
                  </a:cubicBezTo>
                  <a:cubicBezTo>
                    <a:pt x="2088" y="128"/>
                    <a:pt x="2042" y="138"/>
                    <a:pt x="2007" y="162"/>
                  </a:cubicBezTo>
                  <a:cubicBezTo>
                    <a:pt x="1984" y="95"/>
                    <a:pt x="1921" y="42"/>
                    <a:pt x="1843" y="25"/>
                  </a:cubicBezTo>
                  <a:lnTo>
                    <a:pt x="1823" y="22"/>
                  </a:lnTo>
                  <a:cubicBezTo>
                    <a:pt x="1783" y="14"/>
                    <a:pt x="1743" y="11"/>
                    <a:pt x="1706" y="11"/>
                  </a:cubicBezTo>
                  <a:cubicBezTo>
                    <a:pt x="1663" y="11"/>
                    <a:pt x="1623" y="11"/>
                    <a:pt x="1589" y="14"/>
                  </a:cubicBezTo>
                  <a:lnTo>
                    <a:pt x="1546" y="14"/>
                  </a:lnTo>
                  <a:cubicBezTo>
                    <a:pt x="1533" y="15"/>
                    <a:pt x="1520" y="16"/>
                    <a:pt x="1507" y="16"/>
                  </a:cubicBezTo>
                  <a:cubicBezTo>
                    <a:pt x="1471" y="16"/>
                    <a:pt x="1432" y="13"/>
                    <a:pt x="1385" y="8"/>
                  </a:cubicBezTo>
                  <a:cubicBezTo>
                    <a:pt x="1343" y="5"/>
                    <a:pt x="1298" y="0"/>
                    <a:pt x="12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23"/>
            <p:cNvSpPr/>
            <p:nvPr/>
          </p:nvSpPr>
          <p:spPr>
            <a:xfrm>
              <a:off x="5438750" y="3907875"/>
              <a:ext cx="43175" cy="190825"/>
            </a:xfrm>
            <a:custGeom>
              <a:avLst/>
              <a:gdLst/>
              <a:ahLst/>
              <a:cxnLst/>
              <a:rect l="l" t="t" r="r" b="b"/>
              <a:pathLst>
                <a:path w="1727" h="7633" extrusionOk="0">
                  <a:moveTo>
                    <a:pt x="1726" y="0"/>
                  </a:moveTo>
                  <a:cubicBezTo>
                    <a:pt x="1722" y="11"/>
                    <a:pt x="1719" y="17"/>
                    <a:pt x="1719" y="28"/>
                  </a:cubicBezTo>
                  <a:cubicBezTo>
                    <a:pt x="1632" y="281"/>
                    <a:pt x="1562" y="513"/>
                    <a:pt x="1506" y="726"/>
                  </a:cubicBezTo>
                  <a:cubicBezTo>
                    <a:pt x="1489" y="790"/>
                    <a:pt x="1465" y="857"/>
                    <a:pt x="1445" y="920"/>
                  </a:cubicBezTo>
                  <a:lnTo>
                    <a:pt x="1441" y="924"/>
                  </a:lnTo>
                  <a:cubicBezTo>
                    <a:pt x="1428" y="960"/>
                    <a:pt x="1418" y="997"/>
                    <a:pt x="1405" y="1034"/>
                  </a:cubicBezTo>
                  <a:cubicBezTo>
                    <a:pt x="1388" y="1095"/>
                    <a:pt x="1375" y="1144"/>
                    <a:pt x="1368" y="1195"/>
                  </a:cubicBezTo>
                  <a:cubicBezTo>
                    <a:pt x="1358" y="1252"/>
                    <a:pt x="1348" y="1308"/>
                    <a:pt x="1338" y="1365"/>
                  </a:cubicBezTo>
                  <a:cubicBezTo>
                    <a:pt x="1331" y="1396"/>
                    <a:pt x="1325" y="1428"/>
                    <a:pt x="1318" y="1459"/>
                  </a:cubicBezTo>
                  <a:lnTo>
                    <a:pt x="1314" y="1469"/>
                  </a:lnTo>
                  <a:lnTo>
                    <a:pt x="1314" y="1482"/>
                  </a:lnTo>
                  <a:lnTo>
                    <a:pt x="1301" y="1536"/>
                  </a:lnTo>
                  <a:cubicBezTo>
                    <a:pt x="1294" y="1566"/>
                    <a:pt x="1291" y="1596"/>
                    <a:pt x="1288" y="1633"/>
                  </a:cubicBezTo>
                  <a:lnTo>
                    <a:pt x="1285" y="1643"/>
                  </a:lnTo>
                  <a:cubicBezTo>
                    <a:pt x="1285" y="1656"/>
                    <a:pt x="1281" y="1673"/>
                    <a:pt x="1281" y="1686"/>
                  </a:cubicBezTo>
                  <a:cubicBezTo>
                    <a:pt x="1265" y="1794"/>
                    <a:pt x="1245" y="1900"/>
                    <a:pt x="1217" y="2010"/>
                  </a:cubicBezTo>
                  <a:lnTo>
                    <a:pt x="1211" y="2044"/>
                  </a:lnTo>
                  <a:cubicBezTo>
                    <a:pt x="1188" y="2135"/>
                    <a:pt x="1164" y="2228"/>
                    <a:pt x="1154" y="2322"/>
                  </a:cubicBezTo>
                  <a:cubicBezTo>
                    <a:pt x="1140" y="2422"/>
                    <a:pt x="1127" y="2536"/>
                    <a:pt x="1104" y="2652"/>
                  </a:cubicBezTo>
                  <a:cubicBezTo>
                    <a:pt x="1084" y="2763"/>
                    <a:pt x="1057" y="2870"/>
                    <a:pt x="1037" y="2961"/>
                  </a:cubicBezTo>
                  <a:lnTo>
                    <a:pt x="1027" y="2990"/>
                  </a:lnTo>
                  <a:cubicBezTo>
                    <a:pt x="1004" y="3088"/>
                    <a:pt x="980" y="3185"/>
                    <a:pt x="967" y="3285"/>
                  </a:cubicBezTo>
                  <a:cubicBezTo>
                    <a:pt x="950" y="3412"/>
                    <a:pt x="930" y="3526"/>
                    <a:pt x="907" y="3629"/>
                  </a:cubicBezTo>
                  <a:cubicBezTo>
                    <a:pt x="887" y="3730"/>
                    <a:pt x="859" y="3836"/>
                    <a:pt x="823" y="3977"/>
                  </a:cubicBezTo>
                  <a:cubicBezTo>
                    <a:pt x="813" y="4014"/>
                    <a:pt x="803" y="4054"/>
                    <a:pt x="790" y="4091"/>
                  </a:cubicBezTo>
                  <a:lnTo>
                    <a:pt x="786" y="4105"/>
                  </a:lnTo>
                  <a:cubicBezTo>
                    <a:pt x="783" y="4117"/>
                    <a:pt x="779" y="4128"/>
                    <a:pt x="776" y="4141"/>
                  </a:cubicBezTo>
                  <a:cubicBezTo>
                    <a:pt x="756" y="4202"/>
                    <a:pt x="739" y="4265"/>
                    <a:pt x="719" y="4325"/>
                  </a:cubicBezTo>
                  <a:cubicBezTo>
                    <a:pt x="692" y="4418"/>
                    <a:pt x="659" y="4529"/>
                    <a:pt x="629" y="4643"/>
                  </a:cubicBezTo>
                  <a:cubicBezTo>
                    <a:pt x="578" y="4844"/>
                    <a:pt x="532" y="5051"/>
                    <a:pt x="485" y="5265"/>
                  </a:cubicBezTo>
                  <a:cubicBezTo>
                    <a:pt x="448" y="5442"/>
                    <a:pt x="408" y="5622"/>
                    <a:pt x="365" y="5797"/>
                  </a:cubicBezTo>
                  <a:lnTo>
                    <a:pt x="365" y="5800"/>
                  </a:lnTo>
                  <a:lnTo>
                    <a:pt x="345" y="5883"/>
                  </a:lnTo>
                  <a:cubicBezTo>
                    <a:pt x="285" y="6131"/>
                    <a:pt x="234" y="6355"/>
                    <a:pt x="184" y="6562"/>
                  </a:cubicBezTo>
                  <a:cubicBezTo>
                    <a:pt x="167" y="6643"/>
                    <a:pt x="154" y="6723"/>
                    <a:pt x="141" y="6797"/>
                  </a:cubicBezTo>
                  <a:lnTo>
                    <a:pt x="137" y="6813"/>
                  </a:lnTo>
                  <a:cubicBezTo>
                    <a:pt x="134" y="6837"/>
                    <a:pt x="131" y="6857"/>
                    <a:pt x="127" y="6880"/>
                  </a:cubicBezTo>
                  <a:cubicBezTo>
                    <a:pt x="121" y="6914"/>
                    <a:pt x="114" y="6951"/>
                    <a:pt x="107" y="6984"/>
                  </a:cubicBezTo>
                  <a:lnTo>
                    <a:pt x="107" y="6991"/>
                  </a:lnTo>
                  <a:cubicBezTo>
                    <a:pt x="94" y="7054"/>
                    <a:pt x="84" y="7118"/>
                    <a:pt x="74" y="7184"/>
                  </a:cubicBezTo>
                  <a:lnTo>
                    <a:pt x="44" y="7365"/>
                  </a:lnTo>
                  <a:lnTo>
                    <a:pt x="44" y="7368"/>
                  </a:lnTo>
                  <a:lnTo>
                    <a:pt x="44" y="7372"/>
                  </a:lnTo>
                  <a:cubicBezTo>
                    <a:pt x="37" y="7412"/>
                    <a:pt x="27" y="7456"/>
                    <a:pt x="21" y="7496"/>
                  </a:cubicBezTo>
                  <a:lnTo>
                    <a:pt x="21" y="7509"/>
                  </a:lnTo>
                  <a:cubicBezTo>
                    <a:pt x="13" y="7549"/>
                    <a:pt x="7" y="7593"/>
                    <a:pt x="1" y="7633"/>
                  </a:cubicBezTo>
                  <a:cubicBezTo>
                    <a:pt x="7" y="7599"/>
                    <a:pt x="17" y="7566"/>
                    <a:pt x="24" y="7536"/>
                  </a:cubicBezTo>
                  <a:cubicBezTo>
                    <a:pt x="27" y="7522"/>
                    <a:pt x="30" y="7513"/>
                    <a:pt x="33" y="7499"/>
                  </a:cubicBezTo>
                  <a:lnTo>
                    <a:pt x="37" y="7479"/>
                  </a:lnTo>
                  <a:cubicBezTo>
                    <a:pt x="41" y="7462"/>
                    <a:pt x="44" y="7445"/>
                    <a:pt x="47" y="7425"/>
                  </a:cubicBezTo>
                  <a:cubicBezTo>
                    <a:pt x="54" y="7399"/>
                    <a:pt x="61" y="7368"/>
                    <a:pt x="64" y="7342"/>
                  </a:cubicBezTo>
                  <a:cubicBezTo>
                    <a:pt x="84" y="7241"/>
                    <a:pt x="104" y="7141"/>
                    <a:pt x="131" y="7044"/>
                  </a:cubicBezTo>
                  <a:cubicBezTo>
                    <a:pt x="157" y="6937"/>
                    <a:pt x="188" y="6817"/>
                    <a:pt x="224" y="6683"/>
                  </a:cubicBezTo>
                  <a:cubicBezTo>
                    <a:pt x="291" y="6439"/>
                    <a:pt x="358" y="6195"/>
                    <a:pt x="418" y="5984"/>
                  </a:cubicBezTo>
                  <a:cubicBezTo>
                    <a:pt x="478" y="5773"/>
                    <a:pt x="529" y="5559"/>
                    <a:pt x="578" y="5352"/>
                  </a:cubicBezTo>
                  <a:lnTo>
                    <a:pt x="589" y="5308"/>
                  </a:lnTo>
                  <a:cubicBezTo>
                    <a:pt x="599" y="5265"/>
                    <a:pt x="612" y="5221"/>
                    <a:pt x="623" y="5178"/>
                  </a:cubicBezTo>
                  <a:cubicBezTo>
                    <a:pt x="643" y="5101"/>
                    <a:pt x="663" y="5020"/>
                    <a:pt x="679" y="4940"/>
                  </a:cubicBezTo>
                  <a:cubicBezTo>
                    <a:pt x="706" y="4827"/>
                    <a:pt x="729" y="4716"/>
                    <a:pt x="746" y="4633"/>
                  </a:cubicBezTo>
                  <a:lnTo>
                    <a:pt x="769" y="4515"/>
                  </a:lnTo>
                  <a:cubicBezTo>
                    <a:pt x="803" y="4342"/>
                    <a:pt x="839" y="4161"/>
                    <a:pt x="873" y="3981"/>
                  </a:cubicBezTo>
                  <a:cubicBezTo>
                    <a:pt x="893" y="3867"/>
                    <a:pt x="910" y="3756"/>
                    <a:pt x="930" y="3646"/>
                  </a:cubicBezTo>
                  <a:cubicBezTo>
                    <a:pt x="957" y="3506"/>
                    <a:pt x="987" y="3368"/>
                    <a:pt x="1013" y="3238"/>
                  </a:cubicBezTo>
                  <a:lnTo>
                    <a:pt x="1027" y="3178"/>
                  </a:lnTo>
                  <a:cubicBezTo>
                    <a:pt x="1047" y="3088"/>
                    <a:pt x="1067" y="2998"/>
                    <a:pt x="1091" y="2907"/>
                  </a:cubicBezTo>
                  <a:cubicBezTo>
                    <a:pt x="1117" y="2810"/>
                    <a:pt x="1148" y="2709"/>
                    <a:pt x="1180" y="2606"/>
                  </a:cubicBezTo>
                  <a:cubicBezTo>
                    <a:pt x="1245" y="2419"/>
                    <a:pt x="1311" y="2215"/>
                    <a:pt x="1355" y="2007"/>
                  </a:cubicBezTo>
                  <a:cubicBezTo>
                    <a:pt x="1365" y="1967"/>
                    <a:pt x="1371" y="1930"/>
                    <a:pt x="1378" y="1894"/>
                  </a:cubicBezTo>
                  <a:cubicBezTo>
                    <a:pt x="1385" y="1857"/>
                    <a:pt x="1388" y="1823"/>
                    <a:pt x="1395" y="1790"/>
                  </a:cubicBezTo>
                  <a:cubicBezTo>
                    <a:pt x="1412" y="1703"/>
                    <a:pt x="1432" y="1616"/>
                    <a:pt x="1452" y="1536"/>
                  </a:cubicBezTo>
                  <a:cubicBezTo>
                    <a:pt x="1472" y="1422"/>
                    <a:pt x="1485" y="1308"/>
                    <a:pt x="1498" y="1198"/>
                  </a:cubicBezTo>
                  <a:lnTo>
                    <a:pt x="1506" y="1158"/>
                  </a:lnTo>
                  <a:cubicBezTo>
                    <a:pt x="1512" y="1084"/>
                    <a:pt x="1522" y="1017"/>
                    <a:pt x="1532" y="951"/>
                  </a:cubicBezTo>
                  <a:cubicBezTo>
                    <a:pt x="1542" y="891"/>
                    <a:pt x="1552" y="830"/>
                    <a:pt x="1569" y="746"/>
                  </a:cubicBezTo>
                  <a:cubicBezTo>
                    <a:pt x="1579" y="703"/>
                    <a:pt x="1586" y="659"/>
                    <a:pt x="1592" y="616"/>
                  </a:cubicBezTo>
                  <a:cubicBezTo>
                    <a:pt x="1602" y="570"/>
                    <a:pt x="1609" y="522"/>
                    <a:pt x="1619" y="476"/>
                  </a:cubicBezTo>
                  <a:lnTo>
                    <a:pt x="1619" y="479"/>
                  </a:lnTo>
                  <a:lnTo>
                    <a:pt x="1622" y="459"/>
                  </a:lnTo>
                  <a:cubicBezTo>
                    <a:pt x="1626" y="452"/>
                    <a:pt x="1626" y="442"/>
                    <a:pt x="1629" y="436"/>
                  </a:cubicBezTo>
                  <a:cubicBezTo>
                    <a:pt x="1639" y="389"/>
                    <a:pt x="1649" y="349"/>
                    <a:pt x="1659" y="305"/>
                  </a:cubicBezTo>
                  <a:cubicBezTo>
                    <a:pt x="1662" y="292"/>
                    <a:pt x="1666" y="281"/>
                    <a:pt x="1669" y="272"/>
                  </a:cubicBezTo>
                  <a:cubicBezTo>
                    <a:pt x="1672" y="249"/>
                    <a:pt x="1679" y="224"/>
                    <a:pt x="1686" y="201"/>
                  </a:cubicBezTo>
                  <a:cubicBezTo>
                    <a:pt x="1693" y="168"/>
                    <a:pt x="1699" y="138"/>
                    <a:pt x="1706" y="108"/>
                  </a:cubicBezTo>
                  <a:cubicBezTo>
                    <a:pt x="1709" y="94"/>
                    <a:pt x="1716" y="81"/>
                    <a:pt x="1719" y="71"/>
                  </a:cubicBezTo>
                  <a:lnTo>
                    <a:pt x="1722" y="54"/>
                  </a:lnTo>
                  <a:cubicBezTo>
                    <a:pt x="1726" y="41"/>
                    <a:pt x="1726" y="31"/>
                    <a:pt x="1726" y="17"/>
                  </a:cubicBezTo>
                  <a:lnTo>
                    <a:pt x="17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23"/>
            <p:cNvSpPr/>
            <p:nvPr/>
          </p:nvSpPr>
          <p:spPr>
            <a:xfrm>
              <a:off x="5491575" y="3944425"/>
              <a:ext cx="23100" cy="92400"/>
            </a:xfrm>
            <a:custGeom>
              <a:avLst/>
              <a:gdLst/>
              <a:ahLst/>
              <a:cxnLst/>
              <a:rect l="l" t="t" r="r" b="b"/>
              <a:pathLst>
                <a:path w="924" h="3696" extrusionOk="0">
                  <a:moveTo>
                    <a:pt x="924" y="0"/>
                  </a:moveTo>
                  <a:lnTo>
                    <a:pt x="918" y="14"/>
                  </a:lnTo>
                  <a:cubicBezTo>
                    <a:pt x="910" y="34"/>
                    <a:pt x="904" y="54"/>
                    <a:pt x="898" y="74"/>
                  </a:cubicBezTo>
                  <a:cubicBezTo>
                    <a:pt x="887" y="100"/>
                    <a:pt x="881" y="127"/>
                    <a:pt x="870" y="157"/>
                  </a:cubicBezTo>
                  <a:cubicBezTo>
                    <a:pt x="864" y="181"/>
                    <a:pt x="853" y="204"/>
                    <a:pt x="847" y="231"/>
                  </a:cubicBezTo>
                  <a:cubicBezTo>
                    <a:pt x="807" y="348"/>
                    <a:pt x="770" y="465"/>
                    <a:pt x="733" y="585"/>
                  </a:cubicBezTo>
                  <a:cubicBezTo>
                    <a:pt x="706" y="679"/>
                    <a:pt x="680" y="776"/>
                    <a:pt x="657" y="869"/>
                  </a:cubicBezTo>
                  <a:lnTo>
                    <a:pt x="640" y="930"/>
                  </a:lnTo>
                  <a:cubicBezTo>
                    <a:pt x="606" y="1050"/>
                    <a:pt x="580" y="1161"/>
                    <a:pt x="556" y="1264"/>
                  </a:cubicBezTo>
                  <a:cubicBezTo>
                    <a:pt x="529" y="1378"/>
                    <a:pt x="499" y="1495"/>
                    <a:pt x="472" y="1616"/>
                  </a:cubicBezTo>
                  <a:cubicBezTo>
                    <a:pt x="462" y="1666"/>
                    <a:pt x="449" y="1712"/>
                    <a:pt x="439" y="1763"/>
                  </a:cubicBezTo>
                  <a:cubicBezTo>
                    <a:pt x="426" y="1820"/>
                    <a:pt x="409" y="1880"/>
                    <a:pt x="399" y="1940"/>
                  </a:cubicBezTo>
                  <a:cubicBezTo>
                    <a:pt x="389" y="1977"/>
                    <a:pt x="382" y="2013"/>
                    <a:pt x="376" y="2047"/>
                  </a:cubicBezTo>
                  <a:cubicBezTo>
                    <a:pt x="369" y="2084"/>
                    <a:pt x="362" y="2121"/>
                    <a:pt x="356" y="2158"/>
                  </a:cubicBezTo>
                  <a:lnTo>
                    <a:pt x="356" y="2150"/>
                  </a:lnTo>
                  <a:cubicBezTo>
                    <a:pt x="345" y="2201"/>
                    <a:pt x="339" y="2251"/>
                    <a:pt x="328" y="2298"/>
                  </a:cubicBezTo>
                  <a:cubicBezTo>
                    <a:pt x="305" y="2405"/>
                    <a:pt x="285" y="2512"/>
                    <a:pt x="262" y="2619"/>
                  </a:cubicBezTo>
                  <a:cubicBezTo>
                    <a:pt x="228" y="2756"/>
                    <a:pt x="195" y="2900"/>
                    <a:pt x="161" y="3041"/>
                  </a:cubicBezTo>
                  <a:cubicBezTo>
                    <a:pt x="138" y="3141"/>
                    <a:pt x="111" y="3241"/>
                    <a:pt x="78" y="3375"/>
                  </a:cubicBezTo>
                  <a:cubicBezTo>
                    <a:pt x="51" y="3468"/>
                    <a:pt x="31" y="3562"/>
                    <a:pt x="11" y="3655"/>
                  </a:cubicBezTo>
                  <a:lnTo>
                    <a:pt x="1" y="3696"/>
                  </a:lnTo>
                  <a:cubicBezTo>
                    <a:pt x="51" y="3498"/>
                    <a:pt x="111" y="3268"/>
                    <a:pt x="178" y="3041"/>
                  </a:cubicBezTo>
                  <a:cubicBezTo>
                    <a:pt x="202" y="2956"/>
                    <a:pt x="218" y="2870"/>
                    <a:pt x="235" y="2793"/>
                  </a:cubicBezTo>
                  <a:lnTo>
                    <a:pt x="235" y="2789"/>
                  </a:lnTo>
                  <a:cubicBezTo>
                    <a:pt x="239" y="2769"/>
                    <a:pt x="245" y="2749"/>
                    <a:pt x="248" y="2726"/>
                  </a:cubicBezTo>
                  <a:cubicBezTo>
                    <a:pt x="271" y="2615"/>
                    <a:pt x="299" y="2505"/>
                    <a:pt x="322" y="2408"/>
                  </a:cubicBezTo>
                  <a:cubicBezTo>
                    <a:pt x="369" y="2218"/>
                    <a:pt x="416" y="2017"/>
                    <a:pt x="466" y="1800"/>
                  </a:cubicBezTo>
                  <a:lnTo>
                    <a:pt x="466" y="1796"/>
                  </a:lnTo>
                  <a:lnTo>
                    <a:pt x="469" y="1789"/>
                  </a:lnTo>
                  <a:cubicBezTo>
                    <a:pt x="479" y="1740"/>
                    <a:pt x="492" y="1686"/>
                    <a:pt x="499" y="1632"/>
                  </a:cubicBezTo>
                  <a:cubicBezTo>
                    <a:pt x="503" y="1609"/>
                    <a:pt x="506" y="1585"/>
                    <a:pt x="509" y="1565"/>
                  </a:cubicBezTo>
                  <a:cubicBezTo>
                    <a:pt x="516" y="1532"/>
                    <a:pt x="523" y="1495"/>
                    <a:pt x="529" y="1459"/>
                  </a:cubicBezTo>
                  <a:cubicBezTo>
                    <a:pt x="549" y="1338"/>
                    <a:pt x="576" y="1227"/>
                    <a:pt x="613" y="1121"/>
                  </a:cubicBezTo>
                  <a:cubicBezTo>
                    <a:pt x="649" y="1007"/>
                    <a:pt x="680" y="903"/>
                    <a:pt x="703" y="806"/>
                  </a:cubicBezTo>
                  <a:cubicBezTo>
                    <a:pt x="713" y="769"/>
                    <a:pt x="720" y="736"/>
                    <a:pt x="730" y="699"/>
                  </a:cubicBezTo>
                  <a:cubicBezTo>
                    <a:pt x="747" y="625"/>
                    <a:pt x="767" y="552"/>
                    <a:pt x="787" y="482"/>
                  </a:cubicBezTo>
                  <a:cubicBezTo>
                    <a:pt x="800" y="435"/>
                    <a:pt x="813" y="388"/>
                    <a:pt x="827" y="344"/>
                  </a:cubicBezTo>
                  <a:lnTo>
                    <a:pt x="830" y="341"/>
                  </a:lnTo>
                  <a:cubicBezTo>
                    <a:pt x="847" y="295"/>
                    <a:pt x="861" y="244"/>
                    <a:pt x="873" y="198"/>
                  </a:cubicBezTo>
                  <a:cubicBezTo>
                    <a:pt x="894" y="134"/>
                    <a:pt x="907" y="67"/>
                    <a:pt x="9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23"/>
            <p:cNvSpPr/>
            <p:nvPr/>
          </p:nvSpPr>
          <p:spPr>
            <a:xfrm>
              <a:off x="5603800" y="3951800"/>
              <a:ext cx="53775" cy="159450"/>
            </a:xfrm>
            <a:custGeom>
              <a:avLst/>
              <a:gdLst/>
              <a:ahLst/>
              <a:cxnLst/>
              <a:rect l="l" t="t" r="r" b="b"/>
              <a:pathLst>
                <a:path w="2151" h="6378" extrusionOk="0">
                  <a:moveTo>
                    <a:pt x="2051" y="0"/>
                  </a:moveTo>
                  <a:cubicBezTo>
                    <a:pt x="2034" y="0"/>
                    <a:pt x="2017" y="6"/>
                    <a:pt x="2000" y="13"/>
                  </a:cubicBezTo>
                  <a:cubicBezTo>
                    <a:pt x="1980" y="26"/>
                    <a:pt x="1967" y="46"/>
                    <a:pt x="1960" y="70"/>
                  </a:cubicBezTo>
                  <a:lnTo>
                    <a:pt x="1957" y="83"/>
                  </a:lnTo>
                  <a:cubicBezTo>
                    <a:pt x="1943" y="143"/>
                    <a:pt x="1927" y="204"/>
                    <a:pt x="1910" y="267"/>
                  </a:cubicBezTo>
                  <a:cubicBezTo>
                    <a:pt x="1893" y="321"/>
                    <a:pt x="1873" y="374"/>
                    <a:pt x="1856" y="424"/>
                  </a:cubicBezTo>
                  <a:lnTo>
                    <a:pt x="1853" y="428"/>
                  </a:lnTo>
                  <a:lnTo>
                    <a:pt x="1853" y="431"/>
                  </a:lnTo>
                  <a:cubicBezTo>
                    <a:pt x="1813" y="534"/>
                    <a:pt x="1769" y="648"/>
                    <a:pt x="1733" y="765"/>
                  </a:cubicBezTo>
                  <a:cubicBezTo>
                    <a:pt x="1696" y="883"/>
                    <a:pt x="1662" y="1000"/>
                    <a:pt x="1635" y="1096"/>
                  </a:cubicBezTo>
                  <a:lnTo>
                    <a:pt x="1629" y="1123"/>
                  </a:lnTo>
                  <a:cubicBezTo>
                    <a:pt x="1615" y="1170"/>
                    <a:pt x="1606" y="1217"/>
                    <a:pt x="1592" y="1261"/>
                  </a:cubicBezTo>
                  <a:cubicBezTo>
                    <a:pt x="1578" y="1301"/>
                    <a:pt x="1566" y="1341"/>
                    <a:pt x="1555" y="1374"/>
                  </a:cubicBezTo>
                  <a:lnTo>
                    <a:pt x="1555" y="1377"/>
                  </a:lnTo>
                  <a:lnTo>
                    <a:pt x="1555" y="1381"/>
                  </a:lnTo>
                  <a:lnTo>
                    <a:pt x="1549" y="1404"/>
                  </a:lnTo>
                  <a:lnTo>
                    <a:pt x="1538" y="1424"/>
                  </a:lnTo>
                  <a:cubicBezTo>
                    <a:pt x="1532" y="1448"/>
                    <a:pt x="1525" y="1468"/>
                    <a:pt x="1518" y="1491"/>
                  </a:cubicBezTo>
                  <a:lnTo>
                    <a:pt x="1518" y="1497"/>
                  </a:lnTo>
                  <a:lnTo>
                    <a:pt x="1515" y="1508"/>
                  </a:lnTo>
                  <a:cubicBezTo>
                    <a:pt x="1505" y="1534"/>
                    <a:pt x="1498" y="1562"/>
                    <a:pt x="1489" y="1591"/>
                  </a:cubicBezTo>
                  <a:lnTo>
                    <a:pt x="1475" y="1635"/>
                  </a:lnTo>
                  <a:lnTo>
                    <a:pt x="1469" y="1655"/>
                  </a:lnTo>
                  <a:cubicBezTo>
                    <a:pt x="1455" y="1689"/>
                    <a:pt x="1445" y="1722"/>
                    <a:pt x="1435" y="1755"/>
                  </a:cubicBezTo>
                  <a:cubicBezTo>
                    <a:pt x="1391" y="1886"/>
                    <a:pt x="1358" y="1999"/>
                    <a:pt x="1331" y="2099"/>
                  </a:cubicBezTo>
                  <a:lnTo>
                    <a:pt x="1321" y="2136"/>
                  </a:lnTo>
                  <a:lnTo>
                    <a:pt x="1318" y="2140"/>
                  </a:lnTo>
                  <a:cubicBezTo>
                    <a:pt x="1298" y="2224"/>
                    <a:pt x="1268" y="2327"/>
                    <a:pt x="1234" y="2431"/>
                  </a:cubicBezTo>
                  <a:cubicBezTo>
                    <a:pt x="1200" y="2538"/>
                    <a:pt x="1164" y="2652"/>
                    <a:pt x="1127" y="2766"/>
                  </a:cubicBezTo>
                  <a:cubicBezTo>
                    <a:pt x="1104" y="2839"/>
                    <a:pt x="1080" y="2913"/>
                    <a:pt x="1060" y="2982"/>
                  </a:cubicBezTo>
                  <a:cubicBezTo>
                    <a:pt x="1047" y="3023"/>
                    <a:pt x="1033" y="3063"/>
                    <a:pt x="1020" y="3103"/>
                  </a:cubicBezTo>
                  <a:cubicBezTo>
                    <a:pt x="1010" y="3140"/>
                    <a:pt x="997" y="3177"/>
                    <a:pt x="987" y="3217"/>
                  </a:cubicBezTo>
                  <a:lnTo>
                    <a:pt x="984" y="3227"/>
                  </a:lnTo>
                  <a:lnTo>
                    <a:pt x="980" y="3237"/>
                  </a:lnTo>
                  <a:lnTo>
                    <a:pt x="976" y="3247"/>
                  </a:lnTo>
                  <a:cubicBezTo>
                    <a:pt x="956" y="3311"/>
                    <a:pt x="936" y="3377"/>
                    <a:pt x="913" y="3441"/>
                  </a:cubicBezTo>
                  <a:cubicBezTo>
                    <a:pt x="899" y="3488"/>
                    <a:pt x="879" y="3538"/>
                    <a:pt x="867" y="3584"/>
                  </a:cubicBezTo>
                  <a:lnTo>
                    <a:pt x="863" y="3592"/>
                  </a:lnTo>
                  <a:lnTo>
                    <a:pt x="859" y="3598"/>
                  </a:lnTo>
                  <a:lnTo>
                    <a:pt x="856" y="3612"/>
                  </a:lnTo>
                  <a:lnTo>
                    <a:pt x="853" y="3615"/>
                  </a:lnTo>
                  <a:cubicBezTo>
                    <a:pt x="836" y="3661"/>
                    <a:pt x="819" y="3712"/>
                    <a:pt x="799" y="3765"/>
                  </a:cubicBezTo>
                  <a:cubicBezTo>
                    <a:pt x="759" y="3889"/>
                    <a:pt x="719" y="4013"/>
                    <a:pt x="689" y="4110"/>
                  </a:cubicBezTo>
                  <a:cubicBezTo>
                    <a:pt x="672" y="4163"/>
                    <a:pt x="655" y="4220"/>
                    <a:pt x="639" y="4277"/>
                  </a:cubicBezTo>
                  <a:cubicBezTo>
                    <a:pt x="632" y="4297"/>
                    <a:pt x="626" y="4317"/>
                    <a:pt x="618" y="4341"/>
                  </a:cubicBezTo>
                  <a:lnTo>
                    <a:pt x="615" y="4351"/>
                  </a:lnTo>
                  <a:cubicBezTo>
                    <a:pt x="609" y="4384"/>
                    <a:pt x="598" y="4414"/>
                    <a:pt x="589" y="4447"/>
                  </a:cubicBezTo>
                  <a:cubicBezTo>
                    <a:pt x="529" y="4648"/>
                    <a:pt x="458" y="4859"/>
                    <a:pt x="378" y="5073"/>
                  </a:cubicBezTo>
                  <a:cubicBezTo>
                    <a:pt x="345" y="5166"/>
                    <a:pt x="314" y="5260"/>
                    <a:pt x="285" y="5347"/>
                  </a:cubicBezTo>
                  <a:lnTo>
                    <a:pt x="281" y="5361"/>
                  </a:lnTo>
                  <a:lnTo>
                    <a:pt x="277" y="5367"/>
                  </a:lnTo>
                  <a:lnTo>
                    <a:pt x="274" y="5370"/>
                  </a:lnTo>
                  <a:lnTo>
                    <a:pt x="274" y="5374"/>
                  </a:lnTo>
                  <a:cubicBezTo>
                    <a:pt x="244" y="5461"/>
                    <a:pt x="204" y="5581"/>
                    <a:pt x="161" y="5695"/>
                  </a:cubicBezTo>
                  <a:cubicBezTo>
                    <a:pt x="151" y="5722"/>
                    <a:pt x="141" y="5748"/>
                    <a:pt x="130" y="5776"/>
                  </a:cubicBezTo>
                  <a:lnTo>
                    <a:pt x="117" y="5812"/>
                  </a:lnTo>
                  <a:cubicBezTo>
                    <a:pt x="97" y="5866"/>
                    <a:pt x="73" y="5919"/>
                    <a:pt x="57" y="5972"/>
                  </a:cubicBezTo>
                  <a:cubicBezTo>
                    <a:pt x="53" y="5986"/>
                    <a:pt x="47" y="6000"/>
                    <a:pt x="44" y="6016"/>
                  </a:cubicBezTo>
                  <a:cubicBezTo>
                    <a:pt x="41" y="6029"/>
                    <a:pt x="37" y="6040"/>
                    <a:pt x="33" y="6053"/>
                  </a:cubicBezTo>
                  <a:lnTo>
                    <a:pt x="30" y="6063"/>
                  </a:lnTo>
                  <a:lnTo>
                    <a:pt x="27" y="6069"/>
                  </a:lnTo>
                  <a:lnTo>
                    <a:pt x="24" y="6080"/>
                  </a:lnTo>
                  <a:lnTo>
                    <a:pt x="20" y="6083"/>
                  </a:lnTo>
                  <a:lnTo>
                    <a:pt x="16" y="6097"/>
                  </a:lnTo>
                  <a:cubicBezTo>
                    <a:pt x="13" y="6103"/>
                    <a:pt x="13" y="6110"/>
                    <a:pt x="10" y="6117"/>
                  </a:cubicBezTo>
                  <a:lnTo>
                    <a:pt x="7" y="6126"/>
                  </a:lnTo>
                  <a:cubicBezTo>
                    <a:pt x="4" y="6140"/>
                    <a:pt x="4" y="6153"/>
                    <a:pt x="4" y="6167"/>
                  </a:cubicBezTo>
                  <a:cubicBezTo>
                    <a:pt x="4" y="6173"/>
                    <a:pt x="4" y="6180"/>
                    <a:pt x="0" y="6187"/>
                  </a:cubicBezTo>
                  <a:cubicBezTo>
                    <a:pt x="4" y="6224"/>
                    <a:pt x="13" y="6253"/>
                    <a:pt x="30" y="6284"/>
                  </a:cubicBezTo>
                  <a:cubicBezTo>
                    <a:pt x="50" y="6313"/>
                    <a:pt x="73" y="6338"/>
                    <a:pt x="104" y="6350"/>
                  </a:cubicBezTo>
                  <a:cubicBezTo>
                    <a:pt x="121" y="6361"/>
                    <a:pt x="137" y="6367"/>
                    <a:pt x="154" y="6370"/>
                  </a:cubicBezTo>
                  <a:cubicBezTo>
                    <a:pt x="171" y="6374"/>
                    <a:pt x="187" y="6378"/>
                    <a:pt x="204" y="6378"/>
                  </a:cubicBezTo>
                  <a:cubicBezTo>
                    <a:pt x="251" y="6374"/>
                    <a:pt x="308" y="6354"/>
                    <a:pt x="342" y="6313"/>
                  </a:cubicBezTo>
                  <a:cubicBezTo>
                    <a:pt x="354" y="6293"/>
                    <a:pt x="374" y="6270"/>
                    <a:pt x="388" y="6244"/>
                  </a:cubicBezTo>
                  <a:cubicBezTo>
                    <a:pt x="395" y="6230"/>
                    <a:pt x="402" y="6213"/>
                    <a:pt x="408" y="6200"/>
                  </a:cubicBezTo>
                  <a:cubicBezTo>
                    <a:pt x="415" y="6187"/>
                    <a:pt x="422" y="6170"/>
                    <a:pt x="428" y="6150"/>
                  </a:cubicBezTo>
                  <a:cubicBezTo>
                    <a:pt x="431" y="6140"/>
                    <a:pt x="435" y="6130"/>
                    <a:pt x="442" y="6117"/>
                  </a:cubicBezTo>
                  <a:lnTo>
                    <a:pt x="445" y="6100"/>
                  </a:lnTo>
                  <a:cubicBezTo>
                    <a:pt x="455" y="6077"/>
                    <a:pt x="465" y="6057"/>
                    <a:pt x="472" y="6033"/>
                  </a:cubicBezTo>
                  <a:lnTo>
                    <a:pt x="478" y="6016"/>
                  </a:lnTo>
                  <a:lnTo>
                    <a:pt x="495" y="5980"/>
                  </a:lnTo>
                  <a:cubicBezTo>
                    <a:pt x="522" y="5912"/>
                    <a:pt x="549" y="5842"/>
                    <a:pt x="566" y="5789"/>
                  </a:cubicBezTo>
                  <a:lnTo>
                    <a:pt x="569" y="5782"/>
                  </a:lnTo>
                  <a:cubicBezTo>
                    <a:pt x="609" y="5668"/>
                    <a:pt x="646" y="5551"/>
                    <a:pt x="675" y="5467"/>
                  </a:cubicBezTo>
                  <a:cubicBezTo>
                    <a:pt x="709" y="5367"/>
                    <a:pt x="746" y="5264"/>
                    <a:pt x="776" y="5183"/>
                  </a:cubicBezTo>
                  <a:lnTo>
                    <a:pt x="776" y="5177"/>
                  </a:lnTo>
                  <a:lnTo>
                    <a:pt x="779" y="5170"/>
                  </a:lnTo>
                  <a:lnTo>
                    <a:pt x="783" y="5163"/>
                  </a:lnTo>
                  <a:lnTo>
                    <a:pt x="783" y="5160"/>
                  </a:lnTo>
                  <a:cubicBezTo>
                    <a:pt x="819" y="5056"/>
                    <a:pt x="867" y="4929"/>
                    <a:pt x="903" y="4808"/>
                  </a:cubicBezTo>
                  <a:lnTo>
                    <a:pt x="916" y="4768"/>
                  </a:lnTo>
                  <a:lnTo>
                    <a:pt x="930" y="4728"/>
                  </a:lnTo>
                  <a:cubicBezTo>
                    <a:pt x="953" y="4655"/>
                    <a:pt x="980" y="4568"/>
                    <a:pt x="1004" y="4484"/>
                  </a:cubicBezTo>
                  <a:cubicBezTo>
                    <a:pt x="1020" y="4418"/>
                    <a:pt x="1037" y="4357"/>
                    <a:pt x="1054" y="4304"/>
                  </a:cubicBezTo>
                  <a:cubicBezTo>
                    <a:pt x="1060" y="4277"/>
                    <a:pt x="1070" y="4247"/>
                    <a:pt x="1080" y="4220"/>
                  </a:cubicBezTo>
                  <a:lnTo>
                    <a:pt x="1084" y="4214"/>
                  </a:lnTo>
                  <a:cubicBezTo>
                    <a:pt x="1090" y="4186"/>
                    <a:pt x="1100" y="4160"/>
                    <a:pt x="1107" y="4137"/>
                  </a:cubicBezTo>
                  <a:cubicBezTo>
                    <a:pt x="1137" y="4040"/>
                    <a:pt x="1171" y="3939"/>
                    <a:pt x="1200" y="3852"/>
                  </a:cubicBezTo>
                  <a:lnTo>
                    <a:pt x="1200" y="3845"/>
                  </a:lnTo>
                  <a:lnTo>
                    <a:pt x="1204" y="3839"/>
                  </a:lnTo>
                  <a:lnTo>
                    <a:pt x="1214" y="3809"/>
                  </a:lnTo>
                  <a:cubicBezTo>
                    <a:pt x="1224" y="3775"/>
                    <a:pt x="1237" y="3745"/>
                    <a:pt x="1248" y="3712"/>
                  </a:cubicBezTo>
                  <a:lnTo>
                    <a:pt x="1248" y="3709"/>
                  </a:lnTo>
                  <a:cubicBezTo>
                    <a:pt x="1274" y="3635"/>
                    <a:pt x="1301" y="3555"/>
                    <a:pt x="1325" y="3474"/>
                  </a:cubicBezTo>
                  <a:cubicBezTo>
                    <a:pt x="1365" y="3344"/>
                    <a:pt x="1395" y="3234"/>
                    <a:pt x="1421" y="3133"/>
                  </a:cubicBezTo>
                  <a:cubicBezTo>
                    <a:pt x="1438" y="3073"/>
                    <a:pt x="1455" y="3013"/>
                    <a:pt x="1469" y="2956"/>
                  </a:cubicBezTo>
                  <a:lnTo>
                    <a:pt x="1475" y="2939"/>
                  </a:lnTo>
                  <a:cubicBezTo>
                    <a:pt x="1489" y="2893"/>
                    <a:pt x="1501" y="2846"/>
                    <a:pt x="1515" y="2799"/>
                  </a:cubicBezTo>
                  <a:cubicBezTo>
                    <a:pt x="1525" y="2758"/>
                    <a:pt x="1535" y="2722"/>
                    <a:pt x="1549" y="2681"/>
                  </a:cubicBezTo>
                  <a:lnTo>
                    <a:pt x="1552" y="2669"/>
                  </a:lnTo>
                  <a:lnTo>
                    <a:pt x="1552" y="2665"/>
                  </a:lnTo>
                  <a:cubicBezTo>
                    <a:pt x="1569" y="2608"/>
                    <a:pt x="1592" y="2528"/>
                    <a:pt x="1612" y="2454"/>
                  </a:cubicBezTo>
                  <a:cubicBezTo>
                    <a:pt x="1615" y="2431"/>
                    <a:pt x="1622" y="2408"/>
                    <a:pt x="1629" y="2384"/>
                  </a:cubicBezTo>
                  <a:cubicBezTo>
                    <a:pt x="1646" y="2314"/>
                    <a:pt x="1659" y="2240"/>
                    <a:pt x="1669" y="2187"/>
                  </a:cubicBezTo>
                  <a:lnTo>
                    <a:pt x="1686" y="2116"/>
                  </a:lnTo>
                  <a:cubicBezTo>
                    <a:pt x="1696" y="2073"/>
                    <a:pt x="1702" y="2030"/>
                    <a:pt x="1713" y="1986"/>
                  </a:cubicBezTo>
                  <a:cubicBezTo>
                    <a:pt x="1739" y="1879"/>
                    <a:pt x="1766" y="1772"/>
                    <a:pt x="1793" y="1665"/>
                  </a:cubicBezTo>
                  <a:lnTo>
                    <a:pt x="1796" y="1662"/>
                  </a:lnTo>
                  <a:lnTo>
                    <a:pt x="1796" y="1652"/>
                  </a:lnTo>
                  <a:lnTo>
                    <a:pt x="1796" y="1648"/>
                  </a:lnTo>
                  <a:cubicBezTo>
                    <a:pt x="1816" y="1578"/>
                    <a:pt x="1836" y="1505"/>
                    <a:pt x="1853" y="1434"/>
                  </a:cubicBezTo>
                  <a:cubicBezTo>
                    <a:pt x="1856" y="1421"/>
                    <a:pt x="1856" y="1411"/>
                    <a:pt x="1859" y="1401"/>
                  </a:cubicBezTo>
                  <a:cubicBezTo>
                    <a:pt x="1879" y="1321"/>
                    <a:pt x="1893" y="1241"/>
                    <a:pt x="1910" y="1164"/>
                  </a:cubicBezTo>
                  <a:lnTo>
                    <a:pt x="1910" y="1160"/>
                  </a:lnTo>
                  <a:cubicBezTo>
                    <a:pt x="1913" y="1136"/>
                    <a:pt x="1916" y="1116"/>
                    <a:pt x="1920" y="1093"/>
                  </a:cubicBezTo>
                  <a:cubicBezTo>
                    <a:pt x="1943" y="980"/>
                    <a:pt x="1967" y="869"/>
                    <a:pt x="1990" y="759"/>
                  </a:cubicBezTo>
                  <a:lnTo>
                    <a:pt x="1990" y="755"/>
                  </a:lnTo>
                  <a:cubicBezTo>
                    <a:pt x="2003" y="702"/>
                    <a:pt x="2017" y="648"/>
                    <a:pt x="2030" y="602"/>
                  </a:cubicBezTo>
                  <a:lnTo>
                    <a:pt x="2034" y="594"/>
                  </a:lnTo>
                  <a:cubicBezTo>
                    <a:pt x="2043" y="548"/>
                    <a:pt x="2060" y="498"/>
                    <a:pt x="2070" y="448"/>
                  </a:cubicBezTo>
                  <a:lnTo>
                    <a:pt x="2074" y="438"/>
                  </a:lnTo>
                  <a:cubicBezTo>
                    <a:pt x="2083" y="391"/>
                    <a:pt x="2094" y="341"/>
                    <a:pt x="2103" y="284"/>
                  </a:cubicBezTo>
                  <a:cubicBezTo>
                    <a:pt x="2114" y="220"/>
                    <a:pt x="2127" y="163"/>
                    <a:pt x="2137" y="113"/>
                  </a:cubicBezTo>
                  <a:cubicBezTo>
                    <a:pt x="2151" y="63"/>
                    <a:pt x="2120" y="13"/>
                    <a:pt x="2070" y="3"/>
                  </a:cubicBezTo>
                  <a:cubicBezTo>
                    <a:pt x="2064" y="1"/>
                    <a:pt x="2057" y="0"/>
                    <a:pt x="20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23"/>
            <p:cNvSpPr/>
            <p:nvPr/>
          </p:nvSpPr>
          <p:spPr>
            <a:xfrm>
              <a:off x="5438075" y="3903775"/>
              <a:ext cx="84725" cy="219925"/>
            </a:xfrm>
            <a:custGeom>
              <a:avLst/>
              <a:gdLst/>
              <a:ahLst/>
              <a:cxnLst/>
              <a:rect l="l" t="t" r="r" b="b"/>
              <a:pathLst>
                <a:path w="3389" h="8797" extrusionOk="0">
                  <a:moveTo>
                    <a:pt x="2131" y="609"/>
                  </a:moveTo>
                  <a:lnTo>
                    <a:pt x="2127" y="620"/>
                  </a:lnTo>
                  <a:lnTo>
                    <a:pt x="2127" y="616"/>
                  </a:lnTo>
                  <a:lnTo>
                    <a:pt x="2131" y="609"/>
                  </a:lnTo>
                  <a:close/>
                  <a:moveTo>
                    <a:pt x="1936" y="0"/>
                  </a:moveTo>
                  <a:cubicBezTo>
                    <a:pt x="1891" y="0"/>
                    <a:pt x="1846" y="14"/>
                    <a:pt x="1813" y="41"/>
                  </a:cubicBezTo>
                  <a:cubicBezTo>
                    <a:pt x="1777" y="75"/>
                    <a:pt x="1753" y="128"/>
                    <a:pt x="1753" y="181"/>
                  </a:cubicBezTo>
                  <a:cubicBezTo>
                    <a:pt x="1753" y="195"/>
                    <a:pt x="1753" y="205"/>
                    <a:pt x="1749" y="218"/>
                  </a:cubicBezTo>
                  <a:lnTo>
                    <a:pt x="1746" y="235"/>
                  </a:lnTo>
                  <a:cubicBezTo>
                    <a:pt x="1743" y="245"/>
                    <a:pt x="1736" y="258"/>
                    <a:pt x="1733" y="272"/>
                  </a:cubicBezTo>
                  <a:cubicBezTo>
                    <a:pt x="1726" y="302"/>
                    <a:pt x="1720" y="332"/>
                    <a:pt x="1713" y="365"/>
                  </a:cubicBezTo>
                  <a:cubicBezTo>
                    <a:pt x="1706" y="388"/>
                    <a:pt x="1699" y="413"/>
                    <a:pt x="1696" y="436"/>
                  </a:cubicBezTo>
                  <a:cubicBezTo>
                    <a:pt x="1693" y="445"/>
                    <a:pt x="1689" y="456"/>
                    <a:pt x="1686" y="469"/>
                  </a:cubicBezTo>
                  <a:cubicBezTo>
                    <a:pt x="1676" y="513"/>
                    <a:pt x="1666" y="553"/>
                    <a:pt x="1656" y="600"/>
                  </a:cubicBezTo>
                  <a:cubicBezTo>
                    <a:pt x="1653" y="606"/>
                    <a:pt x="1653" y="616"/>
                    <a:pt x="1649" y="623"/>
                  </a:cubicBezTo>
                  <a:lnTo>
                    <a:pt x="1646" y="643"/>
                  </a:lnTo>
                  <a:lnTo>
                    <a:pt x="1646" y="640"/>
                  </a:lnTo>
                  <a:cubicBezTo>
                    <a:pt x="1636" y="686"/>
                    <a:pt x="1629" y="734"/>
                    <a:pt x="1619" y="780"/>
                  </a:cubicBezTo>
                  <a:cubicBezTo>
                    <a:pt x="1613" y="823"/>
                    <a:pt x="1606" y="867"/>
                    <a:pt x="1596" y="910"/>
                  </a:cubicBezTo>
                  <a:cubicBezTo>
                    <a:pt x="1579" y="994"/>
                    <a:pt x="1569" y="1055"/>
                    <a:pt x="1559" y="1115"/>
                  </a:cubicBezTo>
                  <a:cubicBezTo>
                    <a:pt x="1549" y="1181"/>
                    <a:pt x="1539" y="1248"/>
                    <a:pt x="1533" y="1322"/>
                  </a:cubicBezTo>
                  <a:lnTo>
                    <a:pt x="1525" y="1362"/>
                  </a:lnTo>
                  <a:cubicBezTo>
                    <a:pt x="1512" y="1472"/>
                    <a:pt x="1499" y="1586"/>
                    <a:pt x="1479" y="1700"/>
                  </a:cubicBezTo>
                  <a:cubicBezTo>
                    <a:pt x="1459" y="1780"/>
                    <a:pt x="1439" y="1867"/>
                    <a:pt x="1422" y="1954"/>
                  </a:cubicBezTo>
                  <a:cubicBezTo>
                    <a:pt x="1415" y="1987"/>
                    <a:pt x="1412" y="2021"/>
                    <a:pt x="1405" y="2058"/>
                  </a:cubicBezTo>
                  <a:cubicBezTo>
                    <a:pt x="1398" y="2094"/>
                    <a:pt x="1392" y="2131"/>
                    <a:pt x="1382" y="2171"/>
                  </a:cubicBezTo>
                  <a:cubicBezTo>
                    <a:pt x="1338" y="2379"/>
                    <a:pt x="1272" y="2583"/>
                    <a:pt x="1207" y="2770"/>
                  </a:cubicBezTo>
                  <a:cubicBezTo>
                    <a:pt x="1175" y="2873"/>
                    <a:pt x="1144" y="2974"/>
                    <a:pt x="1118" y="3071"/>
                  </a:cubicBezTo>
                  <a:cubicBezTo>
                    <a:pt x="1094" y="3162"/>
                    <a:pt x="1074" y="3252"/>
                    <a:pt x="1054" y="3342"/>
                  </a:cubicBezTo>
                  <a:lnTo>
                    <a:pt x="1040" y="3402"/>
                  </a:lnTo>
                  <a:cubicBezTo>
                    <a:pt x="1014" y="3532"/>
                    <a:pt x="984" y="3670"/>
                    <a:pt x="957" y="3810"/>
                  </a:cubicBezTo>
                  <a:cubicBezTo>
                    <a:pt x="937" y="3920"/>
                    <a:pt x="920" y="4031"/>
                    <a:pt x="900" y="4145"/>
                  </a:cubicBezTo>
                  <a:cubicBezTo>
                    <a:pt x="866" y="4325"/>
                    <a:pt x="830" y="4506"/>
                    <a:pt x="796" y="4679"/>
                  </a:cubicBezTo>
                  <a:lnTo>
                    <a:pt x="773" y="4797"/>
                  </a:lnTo>
                  <a:cubicBezTo>
                    <a:pt x="756" y="4880"/>
                    <a:pt x="733" y="4991"/>
                    <a:pt x="706" y="5104"/>
                  </a:cubicBezTo>
                  <a:cubicBezTo>
                    <a:pt x="690" y="5184"/>
                    <a:pt x="670" y="5265"/>
                    <a:pt x="650" y="5342"/>
                  </a:cubicBezTo>
                  <a:cubicBezTo>
                    <a:pt x="639" y="5385"/>
                    <a:pt x="626" y="5429"/>
                    <a:pt x="616" y="5472"/>
                  </a:cubicBezTo>
                  <a:lnTo>
                    <a:pt x="605" y="5516"/>
                  </a:lnTo>
                  <a:cubicBezTo>
                    <a:pt x="556" y="5723"/>
                    <a:pt x="505" y="5937"/>
                    <a:pt x="445" y="6148"/>
                  </a:cubicBezTo>
                  <a:cubicBezTo>
                    <a:pt x="385" y="6359"/>
                    <a:pt x="318" y="6603"/>
                    <a:pt x="251" y="6847"/>
                  </a:cubicBezTo>
                  <a:cubicBezTo>
                    <a:pt x="215" y="6981"/>
                    <a:pt x="184" y="7101"/>
                    <a:pt x="158" y="7208"/>
                  </a:cubicBezTo>
                  <a:cubicBezTo>
                    <a:pt x="131" y="7305"/>
                    <a:pt x="111" y="7405"/>
                    <a:pt x="91" y="7506"/>
                  </a:cubicBezTo>
                  <a:cubicBezTo>
                    <a:pt x="88" y="7532"/>
                    <a:pt x="81" y="7563"/>
                    <a:pt x="74" y="7589"/>
                  </a:cubicBezTo>
                  <a:cubicBezTo>
                    <a:pt x="71" y="7609"/>
                    <a:pt x="68" y="7626"/>
                    <a:pt x="64" y="7643"/>
                  </a:cubicBezTo>
                  <a:lnTo>
                    <a:pt x="60" y="7663"/>
                  </a:lnTo>
                  <a:cubicBezTo>
                    <a:pt x="57" y="7677"/>
                    <a:pt x="54" y="7686"/>
                    <a:pt x="51" y="7700"/>
                  </a:cubicBezTo>
                  <a:cubicBezTo>
                    <a:pt x="44" y="7730"/>
                    <a:pt x="34" y="7763"/>
                    <a:pt x="28" y="7797"/>
                  </a:cubicBezTo>
                  <a:lnTo>
                    <a:pt x="28" y="7800"/>
                  </a:lnTo>
                  <a:cubicBezTo>
                    <a:pt x="20" y="7837"/>
                    <a:pt x="11" y="7870"/>
                    <a:pt x="7" y="7907"/>
                  </a:cubicBezTo>
                  <a:cubicBezTo>
                    <a:pt x="0" y="7950"/>
                    <a:pt x="3" y="7990"/>
                    <a:pt x="7" y="8027"/>
                  </a:cubicBezTo>
                  <a:cubicBezTo>
                    <a:pt x="7" y="8044"/>
                    <a:pt x="11" y="8061"/>
                    <a:pt x="14" y="8078"/>
                  </a:cubicBezTo>
                  <a:lnTo>
                    <a:pt x="20" y="8098"/>
                  </a:lnTo>
                  <a:cubicBezTo>
                    <a:pt x="24" y="8121"/>
                    <a:pt x="28" y="8141"/>
                    <a:pt x="34" y="8161"/>
                  </a:cubicBezTo>
                  <a:cubicBezTo>
                    <a:pt x="44" y="8194"/>
                    <a:pt x="54" y="8231"/>
                    <a:pt x="71" y="8265"/>
                  </a:cubicBezTo>
                  <a:cubicBezTo>
                    <a:pt x="84" y="8288"/>
                    <a:pt x="101" y="8312"/>
                    <a:pt x="117" y="8335"/>
                  </a:cubicBezTo>
                  <a:cubicBezTo>
                    <a:pt x="131" y="8352"/>
                    <a:pt x="151" y="8365"/>
                    <a:pt x="168" y="8382"/>
                  </a:cubicBezTo>
                  <a:lnTo>
                    <a:pt x="181" y="8392"/>
                  </a:lnTo>
                  <a:cubicBezTo>
                    <a:pt x="191" y="8402"/>
                    <a:pt x="204" y="8409"/>
                    <a:pt x="215" y="8415"/>
                  </a:cubicBezTo>
                  <a:lnTo>
                    <a:pt x="224" y="8422"/>
                  </a:lnTo>
                  <a:cubicBezTo>
                    <a:pt x="251" y="8439"/>
                    <a:pt x="278" y="8455"/>
                    <a:pt x="298" y="8466"/>
                  </a:cubicBezTo>
                  <a:cubicBezTo>
                    <a:pt x="335" y="8486"/>
                    <a:pt x="375" y="8506"/>
                    <a:pt x="415" y="8523"/>
                  </a:cubicBezTo>
                  <a:cubicBezTo>
                    <a:pt x="425" y="8526"/>
                    <a:pt x="438" y="8529"/>
                    <a:pt x="452" y="8535"/>
                  </a:cubicBezTo>
                  <a:cubicBezTo>
                    <a:pt x="462" y="8539"/>
                    <a:pt x="475" y="8543"/>
                    <a:pt x="485" y="8549"/>
                  </a:cubicBezTo>
                  <a:cubicBezTo>
                    <a:pt x="522" y="8563"/>
                    <a:pt x="559" y="8580"/>
                    <a:pt x="596" y="8596"/>
                  </a:cubicBezTo>
                  <a:lnTo>
                    <a:pt x="619" y="8606"/>
                  </a:lnTo>
                  <a:cubicBezTo>
                    <a:pt x="650" y="8620"/>
                    <a:pt x="679" y="8629"/>
                    <a:pt x="716" y="8636"/>
                  </a:cubicBezTo>
                  <a:cubicBezTo>
                    <a:pt x="746" y="8643"/>
                    <a:pt x="773" y="8649"/>
                    <a:pt x="803" y="8653"/>
                  </a:cubicBezTo>
                  <a:lnTo>
                    <a:pt x="810" y="8656"/>
                  </a:lnTo>
                  <a:cubicBezTo>
                    <a:pt x="846" y="8663"/>
                    <a:pt x="880" y="8676"/>
                    <a:pt x="917" y="8686"/>
                  </a:cubicBezTo>
                  <a:lnTo>
                    <a:pt x="937" y="8696"/>
                  </a:lnTo>
                  <a:cubicBezTo>
                    <a:pt x="987" y="8710"/>
                    <a:pt x="1027" y="8726"/>
                    <a:pt x="1067" y="8743"/>
                  </a:cubicBezTo>
                  <a:cubicBezTo>
                    <a:pt x="1087" y="8750"/>
                    <a:pt x="1104" y="8760"/>
                    <a:pt x="1124" y="8770"/>
                  </a:cubicBezTo>
                  <a:lnTo>
                    <a:pt x="1127" y="8773"/>
                  </a:lnTo>
                  <a:cubicBezTo>
                    <a:pt x="1144" y="8780"/>
                    <a:pt x="1161" y="8787"/>
                    <a:pt x="1181" y="8790"/>
                  </a:cubicBezTo>
                  <a:cubicBezTo>
                    <a:pt x="1199" y="8794"/>
                    <a:pt x="1217" y="8796"/>
                    <a:pt x="1234" y="8796"/>
                  </a:cubicBezTo>
                  <a:cubicBezTo>
                    <a:pt x="1285" y="8796"/>
                    <a:pt x="1330" y="8779"/>
                    <a:pt x="1365" y="8747"/>
                  </a:cubicBezTo>
                  <a:cubicBezTo>
                    <a:pt x="1428" y="8690"/>
                    <a:pt x="1442" y="8616"/>
                    <a:pt x="1445" y="8556"/>
                  </a:cubicBezTo>
                  <a:cubicBezTo>
                    <a:pt x="1445" y="8543"/>
                    <a:pt x="1448" y="8526"/>
                    <a:pt x="1448" y="8509"/>
                  </a:cubicBezTo>
                  <a:cubicBezTo>
                    <a:pt x="1468" y="8419"/>
                    <a:pt x="1488" y="8339"/>
                    <a:pt x="1512" y="8268"/>
                  </a:cubicBezTo>
                  <a:cubicBezTo>
                    <a:pt x="1542" y="8154"/>
                    <a:pt x="1565" y="8041"/>
                    <a:pt x="1585" y="7944"/>
                  </a:cubicBezTo>
                  <a:lnTo>
                    <a:pt x="1589" y="7924"/>
                  </a:lnTo>
                  <a:cubicBezTo>
                    <a:pt x="1606" y="7837"/>
                    <a:pt x="1622" y="7743"/>
                    <a:pt x="1636" y="7653"/>
                  </a:cubicBezTo>
                  <a:cubicBezTo>
                    <a:pt x="1653" y="7556"/>
                    <a:pt x="1673" y="7445"/>
                    <a:pt x="1693" y="7339"/>
                  </a:cubicBezTo>
                  <a:cubicBezTo>
                    <a:pt x="1703" y="7302"/>
                    <a:pt x="1709" y="7262"/>
                    <a:pt x="1716" y="7225"/>
                  </a:cubicBezTo>
                  <a:lnTo>
                    <a:pt x="1726" y="7185"/>
                  </a:lnTo>
                  <a:cubicBezTo>
                    <a:pt x="1749" y="7081"/>
                    <a:pt x="1773" y="6977"/>
                    <a:pt x="1797" y="6874"/>
                  </a:cubicBezTo>
                  <a:cubicBezTo>
                    <a:pt x="1817" y="6794"/>
                    <a:pt x="1837" y="6713"/>
                    <a:pt x="1854" y="6633"/>
                  </a:cubicBezTo>
                  <a:lnTo>
                    <a:pt x="1874" y="6553"/>
                  </a:lnTo>
                  <a:cubicBezTo>
                    <a:pt x="1894" y="6465"/>
                    <a:pt x="1914" y="6382"/>
                    <a:pt x="1930" y="6295"/>
                  </a:cubicBezTo>
                  <a:cubicBezTo>
                    <a:pt x="1940" y="6241"/>
                    <a:pt x="1950" y="6192"/>
                    <a:pt x="1960" y="6138"/>
                  </a:cubicBezTo>
                  <a:cubicBezTo>
                    <a:pt x="1967" y="6101"/>
                    <a:pt x="1974" y="6067"/>
                    <a:pt x="1980" y="6031"/>
                  </a:cubicBezTo>
                  <a:cubicBezTo>
                    <a:pt x="2010" y="5894"/>
                    <a:pt x="2041" y="5757"/>
                    <a:pt x="2074" y="5626"/>
                  </a:cubicBezTo>
                  <a:cubicBezTo>
                    <a:pt x="2094" y="5533"/>
                    <a:pt x="2118" y="5439"/>
                    <a:pt x="2138" y="5345"/>
                  </a:cubicBezTo>
                  <a:lnTo>
                    <a:pt x="2151" y="5281"/>
                  </a:lnTo>
                  <a:cubicBezTo>
                    <a:pt x="2171" y="5188"/>
                    <a:pt x="2191" y="5094"/>
                    <a:pt x="2218" y="5001"/>
                  </a:cubicBezTo>
                  <a:cubicBezTo>
                    <a:pt x="2251" y="4867"/>
                    <a:pt x="2278" y="4767"/>
                    <a:pt x="2301" y="4667"/>
                  </a:cubicBezTo>
                  <a:cubicBezTo>
                    <a:pt x="2335" y="4526"/>
                    <a:pt x="2368" y="4382"/>
                    <a:pt x="2402" y="4245"/>
                  </a:cubicBezTo>
                  <a:cubicBezTo>
                    <a:pt x="2425" y="4138"/>
                    <a:pt x="2445" y="4031"/>
                    <a:pt x="2468" y="3924"/>
                  </a:cubicBezTo>
                  <a:cubicBezTo>
                    <a:pt x="2479" y="3877"/>
                    <a:pt x="2485" y="3827"/>
                    <a:pt x="2496" y="3776"/>
                  </a:cubicBezTo>
                  <a:lnTo>
                    <a:pt x="2496" y="3784"/>
                  </a:lnTo>
                  <a:cubicBezTo>
                    <a:pt x="2502" y="3747"/>
                    <a:pt x="2509" y="3710"/>
                    <a:pt x="2516" y="3673"/>
                  </a:cubicBezTo>
                  <a:cubicBezTo>
                    <a:pt x="2522" y="3639"/>
                    <a:pt x="2529" y="3603"/>
                    <a:pt x="2539" y="3566"/>
                  </a:cubicBezTo>
                  <a:cubicBezTo>
                    <a:pt x="2549" y="3506"/>
                    <a:pt x="2566" y="3446"/>
                    <a:pt x="2579" y="3389"/>
                  </a:cubicBezTo>
                  <a:cubicBezTo>
                    <a:pt x="2589" y="3338"/>
                    <a:pt x="2602" y="3292"/>
                    <a:pt x="2612" y="3242"/>
                  </a:cubicBezTo>
                  <a:cubicBezTo>
                    <a:pt x="2639" y="3121"/>
                    <a:pt x="2669" y="3004"/>
                    <a:pt x="2696" y="2890"/>
                  </a:cubicBezTo>
                  <a:cubicBezTo>
                    <a:pt x="2720" y="2787"/>
                    <a:pt x="2746" y="2676"/>
                    <a:pt x="2780" y="2556"/>
                  </a:cubicBezTo>
                  <a:lnTo>
                    <a:pt x="2797" y="2495"/>
                  </a:lnTo>
                  <a:cubicBezTo>
                    <a:pt x="2820" y="2402"/>
                    <a:pt x="2846" y="2305"/>
                    <a:pt x="2873" y="2211"/>
                  </a:cubicBezTo>
                  <a:cubicBezTo>
                    <a:pt x="2910" y="2091"/>
                    <a:pt x="2947" y="1974"/>
                    <a:pt x="2987" y="1857"/>
                  </a:cubicBezTo>
                  <a:cubicBezTo>
                    <a:pt x="2993" y="1830"/>
                    <a:pt x="3004" y="1807"/>
                    <a:pt x="3010" y="1783"/>
                  </a:cubicBezTo>
                  <a:cubicBezTo>
                    <a:pt x="3021" y="1753"/>
                    <a:pt x="3027" y="1726"/>
                    <a:pt x="3038" y="1700"/>
                  </a:cubicBezTo>
                  <a:cubicBezTo>
                    <a:pt x="3044" y="1680"/>
                    <a:pt x="3050" y="1660"/>
                    <a:pt x="3058" y="1640"/>
                  </a:cubicBezTo>
                  <a:cubicBezTo>
                    <a:pt x="3070" y="1603"/>
                    <a:pt x="3084" y="1566"/>
                    <a:pt x="3094" y="1529"/>
                  </a:cubicBezTo>
                  <a:cubicBezTo>
                    <a:pt x="3131" y="1419"/>
                    <a:pt x="3161" y="1305"/>
                    <a:pt x="3191" y="1178"/>
                  </a:cubicBezTo>
                  <a:cubicBezTo>
                    <a:pt x="3218" y="1075"/>
                    <a:pt x="3241" y="958"/>
                    <a:pt x="3261" y="810"/>
                  </a:cubicBezTo>
                  <a:cubicBezTo>
                    <a:pt x="3274" y="706"/>
                    <a:pt x="3282" y="603"/>
                    <a:pt x="3285" y="513"/>
                  </a:cubicBezTo>
                  <a:cubicBezTo>
                    <a:pt x="3298" y="502"/>
                    <a:pt x="3311" y="493"/>
                    <a:pt x="3322" y="479"/>
                  </a:cubicBezTo>
                  <a:cubicBezTo>
                    <a:pt x="3328" y="473"/>
                    <a:pt x="3335" y="462"/>
                    <a:pt x="3342" y="456"/>
                  </a:cubicBezTo>
                  <a:cubicBezTo>
                    <a:pt x="3368" y="416"/>
                    <a:pt x="3388" y="352"/>
                    <a:pt x="3375" y="302"/>
                  </a:cubicBezTo>
                  <a:cubicBezTo>
                    <a:pt x="3365" y="265"/>
                    <a:pt x="3351" y="232"/>
                    <a:pt x="3328" y="205"/>
                  </a:cubicBezTo>
                  <a:cubicBezTo>
                    <a:pt x="3298" y="172"/>
                    <a:pt x="3261" y="148"/>
                    <a:pt x="3211" y="138"/>
                  </a:cubicBezTo>
                  <a:cubicBezTo>
                    <a:pt x="3204" y="135"/>
                    <a:pt x="3194" y="135"/>
                    <a:pt x="3184" y="132"/>
                  </a:cubicBezTo>
                  <a:cubicBezTo>
                    <a:pt x="3176" y="130"/>
                    <a:pt x="3166" y="130"/>
                    <a:pt x="3155" y="130"/>
                  </a:cubicBezTo>
                  <a:cubicBezTo>
                    <a:pt x="3134" y="130"/>
                    <a:pt x="3111" y="132"/>
                    <a:pt x="3090" y="132"/>
                  </a:cubicBezTo>
                  <a:cubicBezTo>
                    <a:pt x="3084" y="135"/>
                    <a:pt x="3074" y="135"/>
                    <a:pt x="3064" y="135"/>
                  </a:cubicBezTo>
                  <a:cubicBezTo>
                    <a:pt x="3050" y="135"/>
                    <a:pt x="3038" y="141"/>
                    <a:pt x="3024" y="144"/>
                  </a:cubicBezTo>
                  <a:cubicBezTo>
                    <a:pt x="3004" y="152"/>
                    <a:pt x="2984" y="158"/>
                    <a:pt x="2964" y="161"/>
                  </a:cubicBezTo>
                  <a:lnTo>
                    <a:pt x="2957" y="164"/>
                  </a:lnTo>
                  <a:lnTo>
                    <a:pt x="2953" y="164"/>
                  </a:lnTo>
                  <a:cubicBezTo>
                    <a:pt x="2940" y="161"/>
                    <a:pt x="2930" y="158"/>
                    <a:pt x="2917" y="155"/>
                  </a:cubicBezTo>
                  <a:lnTo>
                    <a:pt x="2897" y="148"/>
                  </a:lnTo>
                  <a:cubicBezTo>
                    <a:pt x="2883" y="144"/>
                    <a:pt x="2870" y="141"/>
                    <a:pt x="2853" y="135"/>
                  </a:cubicBezTo>
                  <a:cubicBezTo>
                    <a:pt x="2820" y="128"/>
                    <a:pt x="2783" y="121"/>
                    <a:pt x="2746" y="118"/>
                  </a:cubicBezTo>
                  <a:cubicBezTo>
                    <a:pt x="2733" y="118"/>
                    <a:pt x="2716" y="118"/>
                    <a:pt x="2703" y="115"/>
                  </a:cubicBezTo>
                  <a:cubicBezTo>
                    <a:pt x="2656" y="112"/>
                    <a:pt x="2606" y="107"/>
                    <a:pt x="2556" y="98"/>
                  </a:cubicBezTo>
                  <a:lnTo>
                    <a:pt x="2532" y="95"/>
                  </a:lnTo>
                  <a:cubicBezTo>
                    <a:pt x="2456" y="75"/>
                    <a:pt x="2388" y="64"/>
                    <a:pt x="2328" y="58"/>
                  </a:cubicBezTo>
                  <a:cubicBezTo>
                    <a:pt x="2271" y="51"/>
                    <a:pt x="2191" y="44"/>
                    <a:pt x="2114" y="27"/>
                  </a:cubicBezTo>
                  <a:lnTo>
                    <a:pt x="2104" y="27"/>
                  </a:lnTo>
                  <a:cubicBezTo>
                    <a:pt x="2054" y="14"/>
                    <a:pt x="2004" y="4"/>
                    <a:pt x="1950" y="1"/>
                  </a:cubicBezTo>
                  <a:cubicBezTo>
                    <a:pt x="1945" y="0"/>
                    <a:pt x="1940" y="0"/>
                    <a:pt x="19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23"/>
            <p:cNvSpPr/>
            <p:nvPr/>
          </p:nvSpPr>
          <p:spPr>
            <a:xfrm>
              <a:off x="5481975" y="3900800"/>
              <a:ext cx="199425" cy="39375"/>
            </a:xfrm>
            <a:custGeom>
              <a:avLst/>
              <a:gdLst/>
              <a:ahLst/>
              <a:cxnLst/>
              <a:rect l="l" t="t" r="r" b="b"/>
              <a:pathLst>
                <a:path w="7977" h="1575" extrusionOk="0">
                  <a:moveTo>
                    <a:pt x="114" y="1"/>
                  </a:moveTo>
                  <a:cubicBezTo>
                    <a:pt x="95" y="1"/>
                    <a:pt x="77" y="4"/>
                    <a:pt x="61" y="16"/>
                  </a:cubicBezTo>
                  <a:cubicBezTo>
                    <a:pt x="37" y="33"/>
                    <a:pt x="17" y="56"/>
                    <a:pt x="10" y="83"/>
                  </a:cubicBezTo>
                  <a:cubicBezTo>
                    <a:pt x="0" y="137"/>
                    <a:pt x="33" y="203"/>
                    <a:pt x="90" y="210"/>
                  </a:cubicBezTo>
                  <a:cubicBezTo>
                    <a:pt x="351" y="254"/>
                    <a:pt x="615" y="291"/>
                    <a:pt x="876" y="327"/>
                  </a:cubicBezTo>
                  <a:cubicBezTo>
                    <a:pt x="990" y="344"/>
                    <a:pt x="1104" y="357"/>
                    <a:pt x="1217" y="371"/>
                  </a:cubicBezTo>
                  <a:cubicBezTo>
                    <a:pt x="1348" y="387"/>
                    <a:pt x="1478" y="404"/>
                    <a:pt x="1609" y="421"/>
                  </a:cubicBezTo>
                  <a:cubicBezTo>
                    <a:pt x="1836" y="451"/>
                    <a:pt x="2064" y="484"/>
                    <a:pt x="2288" y="524"/>
                  </a:cubicBezTo>
                  <a:cubicBezTo>
                    <a:pt x="2535" y="568"/>
                    <a:pt x="2787" y="612"/>
                    <a:pt x="3037" y="658"/>
                  </a:cubicBezTo>
                  <a:cubicBezTo>
                    <a:pt x="3268" y="698"/>
                    <a:pt x="3498" y="739"/>
                    <a:pt x="3730" y="776"/>
                  </a:cubicBezTo>
                  <a:cubicBezTo>
                    <a:pt x="3846" y="792"/>
                    <a:pt x="3966" y="812"/>
                    <a:pt x="4084" y="833"/>
                  </a:cubicBezTo>
                  <a:cubicBezTo>
                    <a:pt x="4204" y="856"/>
                    <a:pt x="4324" y="876"/>
                    <a:pt x="4445" y="899"/>
                  </a:cubicBezTo>
                  <a:cubicBezTo>
                    <a:pt x="4565" y="922"/>
                    <a:pt x="4682" y="942"/>
                    <a:pt x="4803" y="966"/>
                  </a:cubicBezTo>
                  <a:cubicBezTo>
                    <a:pt x="4920" y="993"/>
                    <a:pt x="5040" y="1016"/>
                    <a:pt x="5158" y="1043"/>
                  </a:cubicBezTo>
                  <a:cubicBezTo>
                    <a:pt x="5398" y="1093"/>
                    <a:pt x="5642" y="1143"/>
                    <a:pt x="5883" y="1194"/>
                  </a:cubicBezTo>
                  <a:cubicBezTo>
                    <a:pt x="6124" y="1243"/>
                    <a:pt x="6365" y="1290"/>
                    <a:pt x="6606" y="1341"/>
                  </a:cubicBezTo>
                  <a:cubicBezTo>
                    <a:pt x="6850" y="1387"/>
                    <a:pt x="7090" y="1434"/>
                    <a:pt x="7331" y="1481"/>
                  </a:cubicBezTo>
                  <a:cubicBezTo>
                    <a:pt x="7411" y="1498"/>
                    <a:pt x="7489" y="1515"/>
                    <a:pt x="7566" y="1528"/>
                  </a:cubicBezTo>
                  <a:cubicBezTo>
                    <a:pt x="7649" y="1544"/>
                    <a:pt x="7733" y="1561"/>
                    <a:pt x="7816" y="1571"/>
                  </a:cubicBezTo>
                  <a:cubicBezTo>
                    <a:pt x="7826" y="1571"/>
                    <a:pt x="7839" y="1571"/>
                    <a:pt x="7850" y="1575"/>
                  </a:cubicBezTo>
                  <a:cubicBezTo>
                    <a:pt x="7870" y="1571"/>
                    <a:pt x="7890" y="1565"/>
                    <a:pt x="7910" y="1555"/>
                  </a:cubicBezTo>
                  <a:cubicBezTo>
                    <a:pt x="7936" y="1538"/>
                    <a:pt x="7953" y="1511"/>
                    <a:pt x="7964" y="1481"/>
                  </a:cubicBezTo>
                  <a:cubicBezTo>
                    <a:pt x="7977" y="1418"/>
                    <a:pt x="7936" y="1350"/>
                    <a:pt x="7873" y="1334"/>
                  </a:cubicBezTo>
                  <a:cubicBezTo>
                    <a:pt x="7813" y="1324"/>
                    <a:pt x="7753" y="1314"/>
                    <a:pt x="7689" y="1304"/>
                  </a:cubicBezTo>
                  <a:cubicBezTo>
                    <a:pt x="7629" y="1290"/>
                    <a:pt x="7566" y="1280"/>
                    <a:pt x="7502" y="1267"/>
                  </a:cubicBezTo>
                  <a:cubicBezTo>
                    <a:pt x="7382" y="1247"/>
                    <a:pt x="7261" y="1220"/>
                    <a:pt x="7141" y="1197"/>
                  </a:cubicBezTo>
                  <a:cubicBezTo>
                    <a:pt x="7033" y="1177"/>
                    <a:pt x="6930" y="1157"/>
                    <a:pt x="6823" y="1137"/>
                  </a:cubicBezTo>
                  <a:cubicBezTo>
                    <a:pt x="6699" y="1113"/>
                    <a:pt x="6572" y="1086"/>
                    <a:pt x="6445" y="1063"/>
                  </a:cubicBezTo>
                  <a:cubicBezTo>
                    <a:pt x="6201" y="1016"/>
                    <a:pt x="5953" y="966"/>
                    <a:pt x="5709" y="916"/>
                  </a:cubicBezTo>
                  <a:cubicBezTo>
                    <a:pt x="5475" y="869"/>
                    <a:pt x="5244" y="819"/>
                    <a:pt x="5010" y="772"/>
                  </a:cubicBezTo>
                  <a:cubicBezTo>
                    <a:pt x="4776" y="722"/>
                    <a:pt x="4542" y="678"/>
                    <a:pt x="4304" y="638"/>
                  </a:cubicBezTo>
                  <a:cubicBezTo>
                    <a:pt x="4187" y="615"/>
                    <a:pt x="4067" y="595"/>
                    <a:pt x="3950" y="578"/>
                  </a:cubicBezTo>
                  <a:cubicBezTo>
                    <a:pt x="3833" y="558"/>
                    <a:pt x="3716" y="541"/>
                    <a:pt x="3599" y="521"/>
                  </a:cubicBezTo>
                  <a:cubicBezTo>
                    <a:pt x="3352" y="481"/>
                    <a:pt x="3104" y="441"/>
                    <a:pt x="2860" y="397"/>
                  </a:cubicBezTo>
                  <a:cubicBezTo>
                    <a:pt x="2609" y="354"/>
                    <a:pt x="2358" y="311"/>
                    <a:pt x="2107" y="274"/>
                  </a:cubicBezTo>
                  <a:cubicBezTo>
                    <a:pt x="1876" y="237"/>
                    <a:pt x="1639" y="203"/>
                    <a:pt x="1405" y="177"/>
                  </a:cubicBezTo>
                  <a:cubicBezTo>
                    <a:pt x="1274" y="160"/>
                    <a:pt x="1147" y="146"/>
                    <a:pt x="1017" y="130"/>
                  </a:cubicBezTo>
                  <a:cubicBezTo>
                    <a:pt x="907" y="117"/>
                    <a:pt x="800" y="100"/>
                    <a:pt x="689" y="83"/>
                  </a:cubicBezTo>
                  <a:cubicBezTo>
                    <a:pt x="505" y="60"/>
                    <a:pt x="322" y="33"/>
                    <a:pt x="141" y="3"/>
                  </a:cubicBezTo>
                  <a:cubicBezTo>
                    <a:pt x="132" y="2"/>
                    <a:pt x="123" y="1"/>
                    <a:pt x="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23"/>
            <p:cNvSpPr/>
            <p:nvPr/>
          </p:nvSpPr>
          <p:spPr>
            <a:xfrm>
              <a:off x="5432625" y="3901700"/>
              <a:ext cx="248025" cy="261625"/>
            </a:xfrm>
            <a:custGeom>
              <a:avLst/>
              <a:gdLst/>
              <a:ahLst/>
              <a:cxnLst/>
              <a:rect l="l" t="t" r="r" b="b"/>
              <a:pathLst>
                <a:path w="9921" h="10465" extrusionOk="0">
                  <a:moveTo>
                    <a:pt x="2035" y="0"/>
                  </a:moveTo>
                  <a:cubicBezTo>
                    <a:pt x="1993" y="0"/>
                    <a:pt x="1956" y="31"/>
                    <a:pt x="1944" y="74"/>
                  </a:cubicBezTo>
                  <a:cubicBezTo>
                    <a:pt x="1874" y="315"/>
                    <a:pt x="1811" y="552"/>
                    <a:pt x="1751" y="797"/>
                  </a:cubicBezTo>
                  <a:cubicBezTo>
                    <a:pt x="1694" y="1020"/>
                    <a:pt x="1640" y="1248"/>
                    <a:pt x="1570" y="1472"/>
                  </a:cubicBezTo>
                  <a:cubicBezTo>
                    <a:pt x="1499" y="1703"/>
                    <a:pt x="1433" y="1936"/>
                    <a:pt x="1369" y="2171"/>
                  </a:cubicBezTo>
                  <a:cubicBezTo>
                    <a:pt x="1309" y="2411"/>
                    <a:pt x="1252" y="2649"/>
                    <a:pt x="1192" y="2890"/>
                  </a:cubicBezTo>
                  <a:cubicBezTo>
                    <a:pt x="1158" y="3013"/>
                    <a:pt x="1124" y="3137"/>
                    <a:pt x="1092" y="3261"/>
                  </a:cubicBezTo>
                  <a:cubicBezTo>
                    <a:pt x="1058" y="3378"/>
                    <a:pt x="1028" y="3495"/>
                    <a:pt x="994" y="3612"/>
                  </a:cubicBezTo>
                  <a:cubicBezTo>
                    <a:pt x="934" y="3843"/>
                    <a:pt x="868" y="4071"/>
                    <a:pt x="807" y="4298"/>
                  </a:cubicBezTo>
                  <a:cubicBezTo>
                    <a:pt x="777" y="4412"/>
                    <a:pt x="747" y="4525"/>
                    <a:pt x="720" y="4639"/>
                  </a:cubicBezTo>
                  <a:cubicBezTo>
                    <a:pt x="690" y="4766"/>
                    <a:pt x="660" y="4893"/>
                    <a:pt x="633" y="5023"/>
                  </a:cubicBezTo>
                  <a:cubicBezTo>
                    <a:pt x="587" y="5258"/>
                    <a:pt x="543" y="5492"/>
                    <a:pt x="496" y="5726"/>
                  </a:cubicBezTo>
                  <a:cubicBezTo>
                    <a:pt x="469" y="5849"/>
                    <a:pt x="442" y="5974"/>
                    <a:pt x="416" y="6097"/>
                  </a:cubicBezTo>
                  <a:cubicBezTo>
                    <a:pt x="389" y="6214"/>
                    <a:pt x="369" y="6328"/>
                    <a:pt x="346" y="6445"/>
                  </a:cubicBezTo>
                  <a:cubicBezTo>
                    <a:pt x="302" y="6679"/>
                    <a:pt x="262" y="6913"/>
                    <a:pt x="212" y="7144"/>
                  </a:cubicBezTo>
                  <a:cubicBezTo>
                    <a:pt x="189" y="7261"/>
                    <a:pt x="161" y="7378"/>
                    <a:pt x="135" y="7495"/>
                  </a:cubicBezTo>
                  <a:cubicBezTo>
                    <a:pt x="108" y="7612"/>
                    <a:pt x="81" y="7726"/>
                    <a:pt x="54" y="7843"/>
                  </a:cubicBezTo>
                  <a:cubicBezTo>
                    <a:pt x="28" y="7967"/>
                    <a:pt x="1" y="8090"/>
                    <a:pt x="1" y="8217"/>
                  </a:cubicBezTo>
                  <a:cubicBezTo>
                    <a:pt x="1" y="8234"/>
                    <a:pt x="5" y="8251"/>
                    <a:pt x="5" y="8268"/>
                  </a:cubicBezTo>
                  <a:cubicBezTo>
                    <a:pt x="8" y="8294"/>
                    <a:pt x="14" y="8317"/>
                    <a:pt x="21" y="8345"/>
                  </a:cubicBezTo>
                  <a:cubicBezTo>
                    <a:pt x="28" y="8368"/>
                    <a:pt x="41" y="8388"/>
                    <a:pt x="51" y="8411"/>
                  </a:cubicBezTo>
                  <a:cubicBezTo>
                    <a:pt x="68" y="8448"/>
                    <a:pt x="98" y="8475"/>
                    <a:pt x="128" y="8502"/>
                  </a:cubicBezTo>
                  <a:cubicBezTo>
                    <a:pt x="148" y="8518"/>
                    <a:pt x="172" y="8535"/>
                    <a:pt x="195" y="8549"/>
                  </a:cubicBezTo>
                  <a:cubicBezTo>
                    <a:pt x="238" y="8578"/>
                    <a:pt x="289" y="8602"/>
                    <a:pt x="332" y="8626"/>
                  </a:cubicBezTo>
                  <a:cubicBezTo>
                    <a:pt x="382" y="8652"/>
                    <a:pt x="436" y="8675"/>
                    <a:pt x="490" y="8699"/>
                  </a:cubicBezTo>
                  <a:cubicBezTo>
                    <a:pt x="539" y="8726"/>
                    <a:pt x="593" y="8749"/>
                    <a:pt x="647" y="8773"/>
                  </a:cubicBezTo>
                  <a:cubicBezTo>
                    <a:pt x="767" y="8826"/>
                    <a:pt x="888" y="8876"/>
                    <a:pt x="1011" y="8919"/>
                  </a:cubicBezTo>
                  <a:cubicBezTo>
                    <a:pt x="1245" y="9004"/>
                    <a:pt x="1479" y="9080"/>
                    <a:pt x="1714" y="9164"/>
                  </a:cubicBezTo>
                  <a:cubicBezTo>
                    <a:pt x="1831" y="9200"/>
                    <a:pt x="1947" y="9241"/>
                    <a:pt x="2061" y="9274"/>
                  </a:cubicBezTo>
                  <a:cubicBezTo>
                    <a:pt x="2172" y="9308"/>
                    <a:pt x="2279" y="9345"/>
                    <a:pt x="2385" y="9375"/>
                  </a:cubicBezTo>
                  <a:cubicBezTo>
                    <a:pt x="2620" y="9438"/>
                    <a:pt x="2857" y="9501"/>
                    <a:pt x="3091" y="9569"/>
                  </a:cubicBezTo>
                  <a:cubicBezTo>
                    <a:pt x="3219" y="9609"/>
                    <a:pt x="3345" y="9646"/>
                    <a:pt x="3476" y="9679"/>
                  </a:cubicBezTo>
                  <a:cubicBezTo>
                    <a:pt x="3583" y="9712"/>
                    <a:pt x="3693" y="9739"/>
                    <a:pt x="3807" y="9769"/>
                  </a:cubicBezTo>
                  <a:cubicBezTo>
                    <a:pt x="3931" y="9799"/>
                    <a:pt x="4054" y="9833"/>
                    <a:pt x="4182" y="9867"/>
                  </a:cubicBezTo>
                  <a:cubicBezTo>
                    <a:pt x="4289" y="9896"/>
                    <a:pt x="4392" y="9930"/>
                    <a:pt x="4500" y="9960"/>
                  </a:cubicBezTo>
                  <a:cubicBezTo>
                    <a:pt x="4744" y="10030"/>
                    <a:pt x="4988" y="10094"/>
                    <a:pt x="5235" y="10154"/>
                  </a:cubicBezTo>
                  <a:cubicBezTo>
                    <a:pt x="5463" y="10211"/>
                    <a:pt x="5696" y="10251"/>
                    <a:pt x="5924" y="10301"/>
                  </a:cubicBezTo>
                  <a:cubicBezTo>
                    <a:pt x="6045" y="10324"/>
                    <a:pt x="6161" y="10351"/>
                    <a:pt x="6278" y="10375"/>
                  </a:cubicBezTo>
                  <a:cubicBezTo>
                    <a:pt x="6392" y="10395"/>
                    <a:pt x="6502" y="10404"/>
                    <a:pt x="6616" y="10421"/>
                  </a:cubicBezTo>
                  <a:cubicBezTo>
                    <a:pt x="6676" y="10432"/>
                    <a:pt x="6737" y="10438"/>
                    <a:pt x="6797" y="10445"/>
                  </a:cubicBezTo>
                  <a:cubicBezTo>
                    <a:pt x="6867" y="10455"/>
                    <a:pt x="6937" y="10461"/>
                    <a:pt x="7008" y="10465"/>
                  </a:cubicBezTo>
                  <a:cubicBezTo>
                    <a:pt x="7055" y="10465"/>
                    <a:pt x="7104" y="10445"/>
                    <a:pt x="7144" y="10418"/>
                  </a:cubicBezTo>
                  <a:cubicBezTo>
                    <a:pt x="7178" y="10392"/>
                    <a:pt x="7205" y="10358"/>
                    <a:pt x="7229" y="10321"/>
                  </a:cubicBezTo>
                  <a:cubicBezTo>
                    <a:pt x="7245" y="10291"/>
                    <a:pt x="7258" y="10261"/>
                    <a:pt x="7272" y="10231"/>
                  </a:cubicBezTo>
                  <a:lnTo>
                    <a:pt x="7332" y="10080"/>
                  </a:lnTo>
                  <a:cubicBezTo>
                    <a:pt x="7369" y="9990"/>
                    <a:pt x="7405" y="9896"/>
                    <a:pt x="7445" y="9806"/>
                  </a:cubicBezTo>
                  <a:cubicBezTo>
                    <a:pt x="7490" y="9702"/>
                    <a:pt x="7536" y="9602"/>
                    <a:pt x="7583" y="9501"/>
                  </a:cubicBezTo>
                  <a:cubicBezTo>
                    <a:pt x="7626" y="9408"/>
                    <a:pt x="7666" y="9311"/>
                    <a:pt x="7706" y="9214"/>
                  </a:cubicBezTo>
                  <a:cubicBezTo>
                    <a:pt x="7746" y="9117"/>
                    <a:pt x="7783" y="9020"/>
                    <a:pt x="7820" y="8919"/>
                  </a:cubicBezTo>
                  <a:cubicBezTo>
                    <a:pt x="7860" y="8813"/>
                    <a:pt x="7904" y="8706"/>
                    <a:pt x="7951" y="8598"/>
                  </a:cubicBezTo>
                  <a:cubicBezTo>
                    <a:pt x="7978" y="8538"/>
                    <a:pt x="8001" y="8475"/>
                    <a:pt x="8027" y="8411"/>
                  </a:cubicBezTo>
                  <a:cubicBezTo>
                    <a:pt x="8051" y="8354"/>
                    <a:pt x="8071" y="8297"/>
                    <a:pt x="8095" y="8244"/>
                  </a:cubicBezTo>
                  <a:cubicBezTo>
                    <a:pt x="8135" y="8134"/>
                    <a:pt x="8175" y="8020"/>
                    <a:pt x="8208" y="7910"/>
                  </a:cubicBezTo>
                  <a:cubicBezTo>
                    <a:pt x="8252" y="7783"/>
                    <a:pt x="8292" y="7655"/>
                    <a:pt x="8332" y="7528"/>
                  </a:cubicBezTo>
                  <a:cubicBezTo>
                    <a:pt x="8405" y="7305"/>
                    <a:pt x="8479" y="7081"/>
                    <a:pt x="8549" y="6857"/>
                  </a:cubicBezTo>
                  <a:cubicBezTo>
                    <a:pt x="8566" y="6803"/>
                    <a:pt x="8586" y="6749"/>
                    <a:pt x="8600" y="6696"/>
                  </a:cubicBezTo>
                  <a:cubicBezTo>
                    <a:pt x="8623" y="6622"/>
                    <a:pt x="8643" y="6548"/>
                    <a:pt x="8663" y="6475"/>
                  </a:cubicBezTo>
                  <a:cubicBezTo>
                    <a:pt x="8694" y="6371"/>
                    <a:pt x="8717" y="6271"/>
                    <a:pt x="8743" y="6167"/>
                  </a:cubicBezTo>
                  <a:cubicBezTo>
                    <a:pt x="8777" y="6034"/>
                    <a:pt x="8810" y="5900"/>
                    <a:pt x="8844" y="5769"/>
                  </a:cubicBezTo>
                  <a:cubicBezTo>
                    <a:pt x="8874" y="5665"/>
                    <a:pt x="8901" y="5559"/>
                    <a:pt x="8927" y="5458"/>
                  </a:cubicBezTo>
                  <a:cubicBezTo>
                    <a:pt x="8998" y="5214"/>
                    <a:pt x="9071" y="4974"/>
                    <a:pt x="9138" y="4730"/>
                  </a:cubicBezTo>
                  <a:cubicBezTo>
                    <a:pt x="9198" y="4502"/>
                    <a:pt x="9251" y="4274"/>
                    <a:pt x="9305" y="4047"/>
                  </a:cubicBezTo>
                  <a:cubicBezTo>
                    <a:pt x="9336" y="3927"/>
                    <a:pt x="9365" y="3806"/>
                    <a:pt x="9392" y="3686"/>
                  </a:cubicBezTo>
                  <a:cubicBezTo>
                    <a:pt x="9419" y="3569"/>
                    <a:pt x="9452" y="3455"/>
                    <a:pt x="9483" y="3338"/>
                  </a:cubicBezTo>
                  <a:cubicBezTo>
                    <a:pt x="9549" y="3111"/>
                    <a:pt x="9603" y="2879"/>
                    <a:pt x="9657" y="2649"/>
                  </a:cubicBezTo>
                  <a:cubicBezTo>
                    <a:pt x="9707" y="2425"/>
                    <a:pt x="9753" y="2197"/>
                    <a:pt x="9800" y="1973"/>
                  </a:cubicBezTo>
                  <a:cubicBezTo>
                    <a:pt x="9827" y="1853"/>
                    <a:pt x="9850" y="1732"/>
                    <a:pt x="9890" y="1619"/>
                  </a:cubicBezTo>
                  <a:cubicBezTo>
                    <a:pt x="9901" y="1595"/>
                    <a:pt x="9907" y="1572"/>
                    <a:pt x="9918" y="1549"/>
                  </a:cubicBezTo>
                  <a:cubicBezTo>
                    <a:pt x="9921" y="1529"/>
                    <a:pt x="9921" y="1512"/>
                    <a:pt x="9914" y="1492"/>
                  </a:cubicBezTo>
                  <a:cubicBezTo>
                    <a:pt x="9907" y="1465"/>
                    <a:pt x="9887" y="1442"/>
                    <a:pt x="9864" y="1431"/>
                  </a:cubicBezTo>
                  <a:cubicBezTo>
                    <a:pt x="9853" y="1425"/>
                    <a:pt x="9847" y="1422"/>
                    <a:pt x="9837" y="1419"/>
                  </a:cubicBezTo>
                  <a:cubicBezTo>
                    <a:pt x="9830" y="1417"/>
                    <a:pt x="9822" y="1416"/>
                    <a:pt x="9815" y="1416"/>
                  </a:cubicBezTo>
                  <a:cubicBezTo>
                    <a:pt x="9775" y="1416"/>
                    <a:pt x="9739" y="1438"/>
                    <a:pt x="9717" y="1472"/>
                  </a:cubicBezTo>
                  <a:cubicBezTo>
                    <a:pt x="9703" y="1495"/>
                    <a:pt x="9690" y="1522"/>
                    <a:pt x="9680" y="1545"/>
                  </a:cubicBezTo>
                  <a:cubicBezTo>
                    <a:pt x="9666" y="1579"/>
                    <a:pt x="9657" y="1612"/>
                    <a:pt x="9643" y="1646"/>
                  </a:cubicBezTo>
                  <a:cubicBezTo>
                    <a:pt x="9623" y="1695"/>
                    <a:pt x="9609" y="1749"/>
                    <a:pt x="9597" y="1806"/>
                  </a:cubicBezTo>
                  <a:cubicBezTo>
                    <a:pt x="9569" y="1910"/>
                    <a:pt x="9543" y="2017"/>
                    <a:pt x="9516" y="2124"/>
                  </a:cubicBezTo>
                  <a:cubicBezTo>
                    <a:pt x="9456" y="2358"/>
                    <a:pt x="9399" y="2589"/>
                    <a:pt x="9342" y="2819"/>
                  </a:cubicBezTo>
                  <a:cubicBezTo>
                    <a:pt x="9316" y="2936"/>
                    <a:pt x="9285" y="3050"/>
                    <a:pt x="9255" y="3164"/>
                  </a:cubicBezTo>
                  <a:cubicBezTo>
                    <a:pt x="9225" y="3281"/>
                    <a:pt x="9191" y="3398"/>
                    <a:pt x="9158" y="3518"/>
                  </a:cubicBezTo>
                  <a:cubicBezTo>
                    <a:pt x="9128" y="3632"/>
                    <a:pt x="9105" y="3753"/>
                    <a:pt x="9078" y="3870"/>
                  </a:cubicBezTo>
                  <a:cubicBezTo>
                    <a:pt x="9051" y="3977"/>
                    <a:pt x="9027" y="4083"/>
                    <a:pt x="9001" y="4191"/>
                  </a:cubicBezTo>
                  <a:cubicBezTo>
                    <a:pt x="8944" y="4432"/>
                    <a:pt x="8887" y="4669"/>
                    <a:pt x="8817" y="4906"/>
                  </a:cubicBezTo>
                  <a:cubicBezTo>
                    <a:pt x="8783" y="5014"/>
                    <a:pt x="8750" y="5124"/>
                    <a:pt x="8717" y="5234"/>
                  </a:cubicBezTo>
                  <a:cubicBezTo>
                    <a:pt x="8680" y="5364"/>
                    <a:pt x="8640" y="5499"/>
                    <a:pt x="8603" y="5633"/>
                  </a:cubicBezTo>
                  <a:cubicBezTo>
                    <a:pt x="8539" y="5866"/>
                    <a:pt x="8476" y="6101"/>
                    <a:pt x="8416" y="6335"/>
                  </a:cubicBezTo>
                  <a:cubicBezTo>
                    <a:pt x="8352" y="6565"/>
                    <a:pt x="8282" y="6789"/>
                    <a:pt x="8208" y="7013"/>
                  </a:cubicBezTo>
                  <a:cubicBezTo>
                    <a:pt x="8088" y="7371"/>
                    <a:pt x="7974" y="7732"/>
                    <a:pt x="7854" y="8090"/>
                  </a:cubicBezTo>
                  <a:cubicBezTo>
                    <a:pt x="7834" y="8141"/>
                    <a:pt x="7814" y="8194"/>
                    <a:pt x="7794" y="8248"/>
                  </a:cubicBezTo>
                  <a:cubicBezTo>
                    <a:pt x="7774" y="8301"/>
                    <a:pt x="7750" y="8351"/>
                    <a:pt x="7726" y="8405"/>
                  </a:cubicBezTo>
                  <a:cubicBezTo>
                    <a:pt x="7683" y="8512"/>
                    <a:pt x="7640" y="8622"/>
                    <a:pt x="7596" y="8729"/>
                  </a:cubicBezTo>
                  <a:cubicBezTo>
                    <a:pt x="7553" y="8836"/>
                    <a:pt x="7513" y="8944"/>
                    <a:pt x="7469" y="9050"/>
                  </a:cubicBezTo>
                  <a:cubicBezTo>
                    <a:pt x="7442" y="9114"/>
                    <a:pt x="7419" y="9177"/>
                    <a:pt x="7392" y="9241"/>
                  </a:cubicBezTo>
                  <a:cubicBezTo>
                    <a:pt x="7369" y="9291"/>
                    <a:pt x="7345" y="9338"/>
                    <a:pt x="7322" y="9388"/>
                  </a:cubicBezTo>
                  <a:cubicBezTo>
                    <a:pt x="7262" y="9525"/>
                    <a:pt x="7195" y="9659"/>
                    <a:pt x="7141" y="9799"/>
                  </a:cubicBezTo>
                  <a:cubicBezTo>
                    <a:pt x="7115" y="9863"/>
                    <a:pt x="7091" y="9927"/>
                    <a:pt x="7064" y="9993"/>
                  </a:cubicBezTo>
                  <a:cubicBezTo>
                    <a:pt x="7048" y="10023"/>
                    <a:pt x="7034" y="10057"/>
                    <a:pt x="7021" y="10091"/>
                  </a:cubicBezTo>
                  <a:cubicBezTo>
                    <a:pt x="7011" y="10117"/>
                    <a:pt x="6998" y="10148"/>
                    <a:pt x="6984" y="10174"/>
                  </a:cubicBezTo>
                  <a:cubicBezTo>
                    <a:pt x="6880" y="10160"/>
                    <a:pt x="6777" y="10140"/>
                    <a:pt x="6676" y="10123"/>
                  </a:cubicBezTo>
                  <a:cubicBezTo>
                    <a:pt x="6562" y="10103"/>
                    <a:pt x="6453" y="10091"/>
                    <a:pt x="6339" y="10070"/>
                  </a:cubicBezTo>
                  <a:cubicBezTo>
                    <a:pt x="6218" y="10047"/>
                    <a:pt x="6098" y="10017"/>
                    <a:pt x="5974" y="9990"/>
                  </a:cubicBezTo>
                  <a:cubicBezTo>
                    <a:pt x="5864" y="9967"/>
                    <a:pt x="5753" y="9947"/>
                    <a:pt x="5643" y="9923"/>
                  </a:cubicBezTo>
                  <a:cubicBezTo>
                    <a:pt x="5406" y="9876"/>
                    <a:pt x="5168" y="9822"/>
                    <a:pt x="4934" y="9759"/>
                  </a:cubicBezTo>
                  <a:cubicBezTo>
                    <a:pt x="4807" y="9726"/>
                    <a:pt x="4680" y="9692"/>
                    <a:pt x="4553" y="9656"/>
                  </a:cubicBezTo>
                  <a:cubicBezTo>
                    <a:pt x="4446" y="9626"/>
                    <a:pt x="4339" y="9592"/>
                    <a:pt x="4228" y="9562"/>
                  </a:cubicBezTo>
                  <a:cubicBezTo>
                    <a:pt x="3994" y="9498"/>
                    <a:pt x="3757" y="9441"/>
                    <a:pt x="3523" y="9375"/>
                  </a:cubicBezTo>
                  <a:cubicBezTo>
                    <a:pt x="3285" y="9311"/>
                    <a:pt x="3051" y="9237"/>
                    <a:pt x="2814" y="9174"/>
                  </a:cubicBezTo>
                  <a:cubicBezTo>
                    <a:pt x="2694" y="9140"/>
                    <a:pt x="2573" y="9107"/>
                    <a:pt x="2453" y="9074"/>
                  </a:cubicBezTo>
                  <a:cubicBezTo>
                    <a:pt x="2339" y="9044"/>
                    <a:pt x="2225" y="9007"/>
                    <a:pt x="2112" y="8970"/>
                  </a:cubicBezTo>
                  <a:cubicBezTo>
                    <a:pt x="1874" y="8896"/>
                    <a:pt x="1640" y="8813"/>
                    <a:pt x="1405" y="8732"/>
                  </a:cubicBezTo>
                  <a:cubicBezTo>
                    <a:pt x="1285" y="8689"/>
                    <a:pt x="1161" y="8649"/>
                    <a:pt x="1041" y="8606"/>
                  </a:cubicBezTo>
                  <a:cubicBezTo>
                    <a:pt x="991" y="8586"/>
                    <a:pt x="937" y="8562"/>
                    <a:pt x="884" y="8542"/>
                  </a:cubicBezTo>
                  <a:cubicBezTo>
                    <a:pt x="817" y="8512"/>
                    <a:pt x="747" y="8482"/>
                    <a:pt x="677" y="8448"/>
                  </a:cubicBezTo>
                  <a:cubicBezTo>
                    <a:pt x="563" y="8398"/>
                    <a:pt x="449" y="8348"/>
                    <a:pt x="346" y="8281"/>
                  </a:cubicBezTo>
                  <a:lnTo>
                    <a:pt x="326" y="8261"/>
                  </a:lnTo>
                  <a:lnTo>
                    <a:pt x="326" y="8254"/>
                  </a:lnTo>
                  <a:cubicBezTo>
                    <a:pt x="322" y="8224"/>
                    <a:pt x="322" y="8194"/>
                    <a:pt x="326" y="8164"/>
                  </a:cubicBezTo>
                  <a:cubicBezTo>
                    <a:pt x="349" y="7943"/>
                    <a:pt x="406" y="7729"/>
                    <a:pt x="453" y="7515"/>
                  </a:cubicBezTo>
                  <a:cubicBezTo>
                    <a:pt x="502" y="7284"/>
                    <a:pt x="553" y="7053"/>
                    <a:pt x="593" y="6820"/>
                  </a:cubicBezTo>
                  <a:cubicBezTo>
                    <a:pt x="636" y="6572"/>
                    <a:pt x="680" y="6328"/>
                    <a:pt x="734" y="6084"/>
                  </a:cubicBezTo>
                  <a:cubicBezTo>
                    <a:pt x="783" y="5843"/>
                    <a:pt x="831" y="5602"/>
                    <a:pt x="874" y="5358"/>
                  </a:cubicBezTo>
                  <a:cubicBezTo>
                    <a:pt x="917" y="5120"/>
                    <a:pt x="968" y="4883"/>
                    <a:pt x="1021" y="4645"/>
                  </a:cubicBezTo>
                  <a:cubicBezTo>
                    <a:pt x="1071" y="4415"/>
                    <a:pt x="1132" y="4184"/>
                    <a:pt x="1192" y="3953"/>
                  </a:cubicBezTo>
                  <a:cubicBezTo>
                    <a:pt x="1252" y="3722"/>
                    <a:pt x="1305" y="3492"/>
                    <a:pt x="1365" y="3257"/>
                  </a:cubicBezTo>
                  <a:cubicBezTo>
                    <a:pt x="1422" y="3024"/>
                    <a:pt x="1473" y="2790"/>
                    <a:pt x="1526" y="2555"/>
                  </a:cubicBezTo>
                  <a:cubicBezTo>
                    <a:pt x="1553" y="2432"/>
                    <a:pt x="1580" y="2311"/>
                    <a:pt x="1610" y="2191"/>
                  </a:cubicBezTo>
                  <a:cubicBezTo>
                    <a:pt x="1637" y="2074"/>
                    <a:pt x="1666" y="1956"/>
                    <a:pt x="1697" y="1840"/>
                  </a:cubicBezTo>
                  <a:cubicBezTo>
                    <a:pt x="1760" y="1602"/>
                    <a:pt x="1831" y="1368"/>
                    <a:pt x="1887" y="1127"/>
                  </a:cubicBezTo>
                  <a:cubicBezTo>
                    <a:pt x="1924" y="967"/>
                    <a:pt x="1958" y="806"/>
                    <a:pt x="1995" y="642"/>
                  </a:cubicBezTo>
                  <a:cubicBezTo>
                    <a:pt x="2038" y="468"/>
                    <a:pt x="2081" y="291"/>
                    <a:pt x="2132" y="117"/>
                  </a:cubicBezTo>
                  <a:cubicBezTo>
                    <a:pt x="2145" y="67"/>
                    <a:pt x="2108" y="14"/>
                    <a:pt x="2058" y="3"/>
                  </a:cubicBezTo>
                  <a:cubicBezTo>
                    <a:pt x="2050" y="1"/>
                    <a:pt x="2043" y="0"/>
                    <a:pt x="20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23"/>
            <p:cNvSpPr/>
            <p:nvPr/>
          </p:nvSpPr>
          <p:spPr>
            <a:xfrm>
              <a:off x="5469100" y="3906825"/>
              <a:ext cx="57375" cy="219825"/>
            </a:xfrm>
            <a:custGeom>
              <a:avLst/>
              <a:gdLst/>
              <a:ahLst/>
              <a:cxnLst/>
              <a:rect l="l" t="t" r="r" b="b"/>
              <a:pathLst>
                <a:path w="2295" h="8793" extrusionOk="0">
                  <a:moveTo>
                    <a:pt x="2160" y="0"/>
                  </a:moveTo>
                  <a:cubicBezTo>
                    <a:pt x="2102" y="0"/>
                    <a:pt x="2045" y="41"/>
                    <a:pt x="2033" y="99"/>
                  </a:cubicBezTo>
                  <a:cubicBezTo>
                    <a:pt x="2007" y="213"/>
                    <a:pt x="1980" y="327"/>
                    <a:pt x="1967" y="444"/>
                  </a:cubicBezTo>
                  <a:cubicBezTo>
                    <a:pt x="1957" y="555"/>
                    <a:pt x="1940" y="665"/>
                    <a:pt x="1920" y="772"/>
                  </a:cubicBezTo>
                  <a:cubicBezTo>
                    <a:pt x="1897" y="882"/>
                    <a:pt x="1873" y="996"/>
                    <a:pt x="1849" y="1106"/>
                  </a:cubicBezTo>
                  <a:cubicBezTo>
                    <a:pt x="1823" y="1220"/>
                    <a:pt x="1797" y="1337"/>
                    <a:pt x="1766" y="1450"/>
                  </a:cubicBezTo>
                  <a:cubicBezTo>
                    <a:pt x="1740" y="1561"/>
                    <a:pt x="1706" y="1668"/>
                    <a:pt x="1679" y="1779"/>
                  </a:cubicBezTo>
                  <a:cubicBezTo>
                    <a:pt x="1649" y="1892"/>
                    <a:pt x="1619" y="2009"/>
                    <a:pt x="1592" y="2126"/>
                  </a:cubicBezTo>
                  <a:cubicBezTo>
                    <a:pt x="1539" y="2350"/>
                    <a:pt x="1485" y="2578"/>
                    <a:pt x="1431" y="2802"/>
                  </a:cubicBezTo>
                  <a:cubicBezTo>
                    <a:pt x="1325" y="3260"/>
                    <a:pt x="1211" y="3718"/>
                    <a:pt x="1104" y="4179"/>
                  </a:cubicBezTo>
                  <a:lnTo>
                    <a:pt x="773" y="5564"/>
                  </a:lnTo>
                  <a:cubicBezTo>
                    <a:pt x="659" y="6019"/>
                    <a:pt x="552" y="6477"/>
                    <a:pt x="442" y="6936"/>
                  </a:cubicBezTo>
                  <a:cubicBezTo>
                    <a:pt x="415" y="7049"/>
                    <a:pt x="388" y="7160"/>
                    <a:pt x="361" y="7274"/>
                  </a:cubicBezTo>
                  <a:cubicBezTo>
                    <a:pt x="352" y="7327"/>
                    <a:pt x="338" y="7377"/>
                    <a:pt x="324" y="7430"/>
                  </a:cubicBezTo>
                  <a:cubicBezTo>
                    <a:pt x="308" y="7487"/>
                    <a:pt x="292" y="7541"/>
                    <a:pt x="275" y="7598"/>
                  </a:cubicBezTo>
                  <a:cubicBezTo>
                    <a:pt x="211" y="7825"/>
                    <a:pt x="151" y="8056"/>
                    <a:pt x="94" y="8287"/>
                  </a:cubicBezTo>
                  <a:cubicBezTo>
                    <a:pt x="80" y="8344"/>
                    <a:pt x="67" y="8404"/>
                    <a:pt x="57" y="8461"/>
                  </a:cubicBezTo>
                  <a:cubicBezTo>
                    <a:pt x="51" y="8487"/>
                    <a:pt x="47" y="8518"/>
                    <a:pt x="40" y="8544"/>
                  </a:cubicBezTo>
                  <a:cubicBezTo>
                    <a:pt x="34" y="8568"/>
                    <a:pt x="23" y="8591"/>
                    <a:pt x="17" y="8618"/>
                  </a:cubicBezTo>
                  <a:cubicBezTo>
                    <a:pt x="0" y="8678"/>
                    <a:pt x="37" y="8745"/>
                    <a:pt x="91" y="8775"/>
                  </a:cubicBezTo>
                  <a:cubicBezTo>
                    <a:pt x="110" y="8786"/>
                    <a:pt x="129" y="8792"/>
                    <a:pt x="151" y="8792"/>
                  </a:cubicBezTo>
                  <a:cubicBezTo>
                    <a:pt x="155" y="8792"/>
                    <a:pt x="159" y="8792"/>
                    <a:pt x="164" y="8792"/>
                  </a:cubicBezTo>
                  <a:cubicBezTo>
                    <a:pt x="204" y="8792"/>
                    <a:pt x="235" y="8775"/>
                    <a:pt x="261" y="8748"/>
                  </a:cubicBezTo>
                  <a:cubicBezTo>
                    <a:pt x="288" y="8725"/>
                    <a:pt x="308" y="8691"/>
                    <a:pt x="321" y="8661"/>
                  </a:cubicBezTo>
                  <a:cubicBezTo>
                    <a:pt x="335" y="8628"/>
                    <a:pt x="348" y="8591"/>
                    <a:pt x="358" y="8554"/>
                  </a:cubicBezTo>
                  <a:cubicBezTo>
                    <a:pt x="372" y="8501"/>
                    <a:pt x="385" y="8444"/>
                    <a:pt x="398" y="8390"/>
                  </a:cubicBezTo>
                  <a:cubicBezTo>
                    <a:pt x="425" y="8277"/>
                    <a:pt x="452" y="8160"/>
                    <a:pt x="479" y="8043"/>
                  </a:cubicBezTo>
                  <a:cubicBezTo>
                    <a:pt x="505" y="7932"/>
                    <a:pt x="532" y="7819"/>
                    <a:pt x="565" y="7705"/>
                  </a:cubicBezTo>
                  <a:cubicBezTo>
                    <a:pt x="596" y="7591"/>
                    <a:pt x="629" y="7478"/>
                    <a:pt x="653" y="7360"/>
                  </a:cubicBezTo>
                  <a:cubicBezTo>
                    <a:pt x="756" y="6905"/>
                    <a:pt x="860" y="6451"/>
                    <a:pt x="963" y="5993"/>
                  </a:cubicBezTo>
                  <a:cubicBezTo>
                    <a:pt x="1067" y="5534"/>
                    <a:pt x="1170" y="5073"/>
                    <a:pt x="1275" y="4611"/>
                  </a:cubicBezTo>
                  <a:cubicBezTo>
                    <a:pt x="1378" y="4153"/>
                    <a:pt x="1482" y="3695"/>
                    <a:pt x="1582" y="3236"/>
                  </a:cubicBezTo>
                  <a:cubicBezTo>
                    <a:pt x="1636" y="3003"/>
                    <a:pt x="1689" y="2768"/>
                    <a:pt x="1746" y="2534"/>
                  </a:cubicBezTo>
                  <a:cubicBezTo>
                    <a:pt x="1797" y="2313"/>
                    <a:pt x="1846" y="2089"/>
                    <a:pt x="1903" y="1869"/>
                  </a:cubicBezTo>
                  <a:cubicBezTo>
                    <a:pt x="1933" y="1755"/>
                    <a:pt x="1967" y="1641"/>
                    <a:pt x="2000" y="1527"/>
                  </a:cubicBezTo>
                  <a:cubicBezTo>
                    <a:pt x="2030" y="1417"/>
                    <a:pt x="2057" y="1307"/>
                    <a:pt x="2081" y="1197"/>
                  </a:cubicBezTo>
                  <a:cubicBezTo>
                    <a:pt x="2107" y="1086"/>
                    <a:pt x="2130" y="976"/>
                    <a:pt x="2154" y="865"/>
                  </a:cubicBezTo>
                  <a:cubicBezTo>
                    <a:pt x="2178" y="752"/>
                    <a:pt x="2198" y="638"/>
                    <a:pt x="2211" y="524"/>
                  </a:cubicBezTo>
                  <a:cubicBezTo>
                    <a:pt x="2214" y="467"/>
                    <a:pt x="2221" y="414"/>
                    <a:pt x="2234" y="357"/>
                  </a:cubicBezTo>
                  <a:cubicBezTo>
                    <a:pt x="2248" y="291"/>
                    <a:pt x="2264" y="223"/>
                    <a:pt x="2278" y="156"/>
                  </a:cubicBezTo>
                  <a:cubicBezTo>
                    <a:pt x="2294" y="90"/>
                    <a:pt x="2251" y="19"/>
                    <a:pt x="2184" y="2"/>
                  </a:cubicBezTo>
                  <a:cubicBezTo>
                    <a:pt x="2176" y="1"/>
                    <a:pt x="2168" y="0"/>
                    <a:pt x="21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23"/>
            <p:cNvSpPr/>
            <p:nvPr/>
          </p:nvSpPr>
          <p:spPr>
            <a:xfrm>
              <a:off x="5551275" y="3953275"/>
              <a:ext cx="69775" cy="40825"/>
            </a:xfrm>
            <a:custGeom>
              <a:avLst/>
              <a:gdLst/>
              <a:ahLst/>
              <a:cxnLst/>
              <a:rect l="l" t="t" r="r" b="b"/>
              <a:pathLst>
                <a:path w="2791" h="1633" extrusionOk="0">
                  <a:moveTo>
                    <a:pt x="452" y="1"/>
                  </a:moveTo>
                  <a:cubicBezTo>
                    <a:pt x="439" y="4"/>
                    <a:pt x="429" y="4"/>
                    <a:pt x="419" y="7"/>
                  </a:cubicBezTo>
                  <a:lnTo>
                    <a:pt x="385" y="7"/>
                  </a:lnTo>
                  <a:cubicBezTo>
                    <a:pt x="356" y="7"/>
                    <a:pt x="336" y="11"/>
                    <a:pt x="316" y="24"/>
                  </a:cubicBezTo>
                  <a:cubicBezTo>
                    <a:pt x="308" y="27"/>
                    <a:pt x="299" y="34"/>
                    <a:pt x="291" y="38"/>
                  </a:cubicBezTo>
                  <a:cubicBezTo>
                    <a:pt x="259" y="58"/>
                    <a:pt x="238" y="84"/>
                    <a:pt x="225" y="128"/>
                  </a:cubicBezTo>
                  <a:cubicBezTo>
                    <a:pt x="191" y="234"/>
                    <a:pt x="155" y="359"/>
                    <a:pt x="121" y="479"/>
                  </a:cubicBezTo>
                  <a:cubicBezTo>
                    <a:pt x="108" y="532"/>
                    <a:pt x="95" y="583"/>
                    <a:pt x="81" y="636"/>
                  </a:cubicBezTo>
                  <a:cubicBezTo>
                    <a:pt x="67" y="690"/>
                    <a:pt x="55" y="743"/>
                    <a:pt x="41" y="796"/>
                  </a:cubicBezTo>
                  <a:cubicBezTo>
                    <a:pt x="38" y="807"/>
                    <a:pt x="35" y="820"/>
                    <a:pt x="31" y="830"/>
                  </a:cubicBezTo>
                  <a:cubicBezTo>
                    <a:pt x="24" y="844"/>
                    <a:pt x="21" y="857"/>
                    <a:pt x="18" y="873"/>
                  </a:cubicBezTo>
                  <a:cubicBezTo>
                    <a:pt x="15" y="884"/>
                    <a:pt x="10" y="897"/>
                    <a:pt x="7" y="907"/>
                  </a:cubicBezTo>
                  <a:cubicBezTo>
                    <a:pt x="4" y="934"/>
                    <a:pt x="1" y="957"/>
                    <a:pt x="1" y="984"/>
                  </a:cubicBezTo>
                  <a:cubicBezTo>
                    <a:pt x="4" y="1004"/>
                    <a:pt x="7" y="1021"/>
                    <a:pt x="10" y="1041"/>
                  </a:cubicBezTo>
                  <a:cubicBezTo>
                    <a:pt x="18" y="1057"/>
                    <a:pt x="27" y="1074"/>
                    <a:pt x="38" y="1088"/>
                  </a:cubicBezTo>
                  <a:cubicBezTo>
                    <a:pt x="58" y="1125"/>
                    <a:pt x="95" y="1154"/>
                    <a:pt x="145" y="1182"/>
                  </a:cubicBezTo>
                  <a:cubicBezTo>
                    <a:pt x="171" y="1191"/>
                    <a:pt x="198" y="1202"/>
                    <a:pt x="225" y="1211"/>
                  </a:cubicBezTo>
                  <a:cubicBezTo>
                    <a:pt x="251" y="1218"/>
                    <a:pt x="275" y="1225"/>
                    <a:pt x="302" y="1231"/>
                  </a:cubicBezTo>
                  <a:cubicBezTo>
                    <a:pt x="342" y="1245"/>
                    <a:pt x="385" y="1255"/>
                    <a:pt x="439" y="1265"/>
                  </a:cubicBezTo>
                  <a:cubicBezTo>
                    <a:pt x="476" y="1275"/>
                    <a:pt x="516" y="1285"/>
                    <a:pt x="556" y="1292"/>
                  </a:cubicBezTo>
                  <a:cubicBezTo>
                    <a:pt x="583" y="1298"/>
                    <a:pt x="609" y="1305"/>
                    <a:pt x="637" y="1312"/>
                  </a:cubicBezTo>
                  <a:cubicBezTo>
                    <a:pt x="747" y="1335"/>
                    <a:pt x="857" y="1362"/>
                    <a:pt x="967" y="1386"/>
                  </a:cubicBezTo>
                  <a:lnTo>
                    <a:pt x="1004" y="1392"/>
                  </a:lnTo>
                  <a:cubicBezTo>
                    <a:pt x="1101" y="1415"/>
                    <a:pt x="1202" y="1435"/>
                    <a:pt x="1302" y="1452"/>
                  </a:cubicBezTo>
                  <a:cubicBezTo>
                    <a:pt x="1446" y="1475"/>
                    <a:pt x="1560" y="1492"/>
                    <a:pt x="1663" y="1512"/>
                  </a:cubicBezTo>
                  <a:cubicBezTo>
                    <a:pt x="1727" y="1523"/>
                    <a:pt x="1787" y="1536"/>
                    <a:pt x="1847" y="1549"/>
                  </a:cubicBezTo>
                  <a:cubicBezTo>
                    <a:pt x="1894" y="1559"/>
                    <a:pt x="1944" y="1569"/>
                    <a:pt x="1994" y="1579"/>
                  </a:cubicBezTo>
                  <a:lnTo>
                    <a:pt x="2034" y="1586"/>
                  </a:lnTo>
                  <a:cubicBezTo>
                    <a:pt x="2138" y="1606"/>
                    <a:pt x="2245" y="1626"/>
                    <a:pt x="2352" y="1633"/>
                  </a:cubicBezTo>
                  <a:cubicBezTo>
                    <a:pt x="2375" y="1633"/>
                    <a:pt x="2398" y="1633"/>
                    <a:pt x="2426" y="1630"/>
                  </a:cubicBezTo>
                  <a:cubicBezTo>
                    <a:pt x="2446" y="1630"/>
                    <a:pt x="2475" y="1626"/>
                    <a:pt x="2496" y="1619"/>
                  </a:cubicBezTo>
                  <a:lnTo>
                    <a:pt x="2512" y="1616"/>
                  </a:lnTo>
                  <a:cubicBezTo>
                    <a:pt x="2526" y="1609"/>
                    <a:pt x="2543" y="1603"/>
                    <a:pt x="2559" y="1596"/>
                  </a:cubicBezTo>
                  <a:lnTo>
                    <a:pt x="2569" y="1586"/>
                  </a:lnTo>
                  <a:cubicBezTo>
                    <a:pt x="2583" y="1576"/>
                    <a:pt x="2596" y="1566"/>
                    <a:pt x="2610" y="1552"/>
                  </a:cubicBezTo>
                  <a:cubicBezTo>
                    <a:pt x="2626" y="1532"/>
                    <a:pt x="2639" y="1512"/>
                    <a:pt x="2650" y="1492"/>
                  </a:cubicBezTo>
                  <a:cubicBezTo>
                    <a:pt x="2659" y="1479"/>
                    <a:pt x="2663" y="1463"/>
                    <a:pt x="2670" y="1446"/>
                  </a:cubicBezTo>
                  <a:lnTo>
                    <a:pt x="2676" y="1429"/>
                  </a:lnTo>
                  <a:cubicBezTo>
                    <a:pt x="2679" y="1415"/>
                    <a:pt x="2683" y="1406"/>
                    <a:pt x="2687" y="1392"/>
                  </a:cubicBezTo>
                  <a:lnTo>
                    <a:pt x="2687" y="1382"/>
                  </a:lnTo>
                  <a:cubicBezTo>
                    <a:pt x="2690" y="1375"/>
                    <a:pt x="2693" y="1362"/>
                    <a:pt x="2696" y="1352"/>
                  </a:cubicBezTo>
                  <a:lnTo>
                    <a:pt x="2699" y="1338"/>
                  </a:lnTo>
                  <a:cubicBezTo>
                    <a:pt x="2707" y="1312"/>
                    <a:pt x="2710" y="1285"/>
                    <a:pt x="2716" y="1258"/>
                  </a:cubicBezTo>
                  <a:lnTo>
                    <a:pt x="2716" y="1251"/>
                  </a:lnTo>
                  <a:cubicBezTo>
                    <a:pt x="2723" y="1215"/>
                    <a:pt x="2727" y="1178"/>
                    <a:pt x="2733" y="1141"/>
                  </a:cubicBezTo>
                  <a:cubicBezTo>
                    <a:pt x="2733" y="1125"/>
                    <a:pt x="2736" y="1111"/>
                    <a:pt x="2736" y="1097"/>
                  </a:cubicBezTo>
                  <a:cubicBezTo>
                    <a:pt x="2747" y="1034"/>
                    <a:pt x="2753" y="977"/>
                    <a:pt x="2760" y="924"/>
                  </a:cubicBezTo>
                  <a:cubicBezTo>
                    <a:pt x="2764" y="907"/>
                    <a:pt x="2767" y="890"/>
                    <a:pt x="2767" y="870"/>
                  </a:cubicBezTo>
                  <a:cubicBezTo>
                    <a:pt x="2773" y="836"/>
                    <a:pt x="2780" y="804"/>
                    <a:pt x="2784" y="770"/>
                  </a:cubicBezTo>
                  <a:cubicBezTo>
                    <a:pt x="2787" y="740"/>
                    <a:pt x="2790" y="700"/>
                    <a:pt x="2787" y="660"/>
                  </a:cubicBezTo>
                  <a:cubicBezTo>
                    <a:pt x="2784" y="609"/>
                    <a:pt x="2764" y="563"/>
                    <a:pt x="2733" y="535"/>
                  </a:cubicBezTo>
                  <a:cubicBezTo>
                    <a:pt x="2719" y="526"/>
                    <a:pt x="2707" y="512"/>
                    <a:pt x="2687" y="503"/>
                  </a:cubicBezTo>
                  <a:cubicBezTo>
                    <a:pt x="2670" y="495"/>
                    <a:pt x="2656" y="489"/>
                    <a:pt x="2639" y="483"/>
                  </a:cubicBezTo>
                  <a:cubicBezTo>
                    <a:pt x="2633" y="483"/>
                    <a:pt x="2626" y="479"/>
                    <a:pt x="2616" y="475"/>
                  </a:cubicBezTo>
                  <a:lnTo>
                    <a:pt x="2603" y="472"/>
                  </a:lnTo>
                  <a:cubicBezTo>
                    <a:pt x="2573" y="466"/>
                    <a:pt x="2539" y="459"/>
                    <a:pt x="2509" y="452"/>
                  </a:cubicBezTo>
                  <a:cubicBezTo>
                    <a:pt x="2492" y="449"/>
                    <a:pt x="2475" y="446"/>
                    <a:pt x="2459" y="442"/>
                  </a:cubicBezTo>
                  <a:cubicBezTo>
                    <a:pt x="2422" y="435"/>
                    <a:pt x="2386" y="429"/>
                    <a:pt x="2349" y="419"/>
                  </a:cubicBezTo>
                  <a:lnTo>
                    <a:pt x="2292" y="409"/>
                  </a:lnTo>
                  <a:cubicBezTo>
                    <a:pt x="2278" y="405"/>
                    <a:pt x="2262" y="402"/>
                    <a:pt x="2248" y="399"/>
                  </a:cubicBezTo>
                  <a:cubicBezTo>
                    <a:pt x="2222" y="392"/>
                    <a:pt x="2191" y="385"/>
                    <a:pt x="2165" y="379"/>
                  </a:cubicBezTo>
                  <a:cubicBezTo>
                    <a:pt x="2154" y="379"/>
                    <a:pt x="2142" y="375"/>
                    <a:pt x="2131" y="372"/>
                  </a:cubicBezTo>
                  <a:cubicBezTo>
                    <a:pt x="2094" y="362"/>
                    <a:pt x="2061" y="352"/>
                    <a:pt x="2024" y="342"/>
                  </a:cubicBezTo>
                  <a:lnTo>
                    <a:pt x="1977" y="332"/>
                  </a:lnTo>
                  <a:cubicBezTo>
                    <a:pt x="1870" y="302"/>
                    <a:pt x="1756" y="275"/>
                    <a:pt x="1643" y="248"/>
                  </a:cubicBezTo>
                  <a:cubicBezTo>
                    <a:pt x="1543" y="225"/>
                    <a:pt x="1439" y="202"/>
                    <a:pt x="1339" y="182"/>
                  </a:cubicBezTo>
                  <a:cubicBezTo>
                    <a:pt x="1295" y="171"/>
                    <a:pt x="1251" y="165"/>
                    <a:pt x="1208" y="154"/>
                  </a:cubicBezTo>
                  <a:cubicBezTo>
                    <a:pt x="1198" y="154"/>
                    <a:pt x="1185" y="151"/>
                    <a:pt x="1174" y="148"/>
                  </a:cubicBezTo>
                  <a:cubicBezTo>
                    <a:pt x="1151" y="145"/>
                    <a:pt x="1128" y="141"/>
                    <a:pt x="1105" y="134"/>
                  </a:cubicBezTo>
                  <a:lnTo>
                    <a:pt x="1098" y="131"/>
                  </a:lnTo>
                  <a:cubicBezTo>
                    <a:pt x="1054" y="121"/>
                    <a:pt x="1011" y="108"/>
                    <a:pt x="967" y="98"/>
                  </a:cubicBezTo>
                  <a:cubicBezTo>
                    <a:pt x="934" y="88"/>
                    <a:pt x="901" y="78"/>
                    <a:pt x="870" y="68"/>
                  </a:cubicBezTo>
                  <a:lnTo>
                    <a:pt x="853" y="64"/>
                  </a:lnTo>
                  <a:cubicBezTo>
                    <a:pt x="813" y="58"/>
                    <a:pt x="773" y="51"/>
                    <a:pt x="733" y="44"/>
                  </a:cubicBezTo>
                  <a:cubicBezTo>
                    <a:pt x="710" y="41"/>
                    <a:pt x="683" y="38"/>
                    <a:pt x="657" y="34"/>
                  </a:cubicBezTo>
                  <a:cubicBezTo>
                    <a:pt x="623" y="27"/>
                    <a:pt x="592" y="24"/>
                    <a:pt x="560" y="18"/>
                  </a:cubicBezTo>
                  <a:cubicBezTo>
                    <a:pt x="543" y="14"/>
                    <a:pt x="529" y="11"/>
                    <a:pt x="512" y="7"/>
                  </a:cubicBezTo>
                  <a:lnTo>
                    <a:pt x="503" y="4"/>
                  </a:lnTo>
                  <a:cubicBezTo>
                    <a:pt x="486" y="1"/>
                    <a:pt x="469" y="1"/>
                    <a:pt x="45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23"/>
            <p:cNvSpPr/>
            <p:nvPr/>
          </p:nvSpPr>
          <p:spPr>
            <a:xfrm>
              <a:off x="5570500" y="3960725"/>
              <a:ext cx="8325" cy="8025"/>
            </a:xfrm>
            <a:custGeom>
              <a:avLst/>
              <a:gdLst/>
              <a:ahLst/>
              <a:cxnLst/>
              <a:rect l="l" t="t" r="r" b="b"/>
              <a:pathLst>
                <a:path w="333" h="321" extrusionOk="0">
                  <a:moveTo>
                    <a:pt x="163" y="0"/>
                  </a:moveTo>
                  <a:cubicBezTo>
                    <a:pt x="91" y="0"/>
                    <a:pt x="22" y="58"/>
                    <a:pt x="11" y="131"/>
                  </a:cubicBezTo>
                  <a:cubicBezTo>
                    <a:pt x="1" y="171"/>
                    <a:pt x="11" y="214"/>
                    <a:pt x="35" y="248"/>
                  </a:cubicBezTo>
                  <a:cubicBezTo>
                    <a:pt x="58" y="285"/>
                    <a:pt x="95" y="308"/>
                    <a:pt x="138" y="318"/>
                  </a:cubicBezTo>
                  <a:cubicBezTo>
                    <a:pt x="147" y="320"/>
                    <a:pt x="156" y="320"/>
                    <a:pt x="166" y="320"/>
                  </a:cubicBezTo>
                  <a:cubicBezTo>
                    <a:pt x="240" y="320"/>
                    <a:pt x="310" y="262"/>
                    <a:pt x="322" y="188"/>
                  </a:cubicBezTo>
                  <a:cubicBezTo>
                    <a:pt x="332" y="148"/>
                    <a:pt x="322" y="104"/>
                    <a:pt x="299" y="71"/>
                  </a:cubicBezTo>
                  <a:cubicBezTo>
                    <a:pt x="275" y="34"/>
                    <a:pt x="238" y="14"/>
                    <a:pt x="195" y="4"/>
                  </a:cubicBezTo>
                  <a:cubicBezTo>
                    <a:pt x="185" y="1"/>
                    <a:pt x="174" y="0"/>
                    <a:pt x="1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23"/>
            <p:cNvSpPr/>
            <p:nvPr/>
          </p:nvSpPr>
          <p:spPr>
            <a:xfrm>
              <a:off x="5596525" y="3965750"/>
              <a:ext cx="7200" cy="7025"/>
            </a:xfrm>
            <a:custGeom>
              <a:avLst/>
              <a:gdLst/>
              <a:ahLst/>
              <a:cxnLst/>
              <a:rect l="l" t="t" r="r" b="b"/>
              <a:pathLst>
                <a:path w="288" h="281" extrusionOk="0">
                  <a:moveTo>
                    <a:pt x="141" y="1"/>
                  </a:moveTo>
                  <a:cubicBezTo>
                    <a:pt x="77" y="1"/>
                    <a:pt x="18" y="52"/>
                    <a:pt x="6" y="117"/>
                  </a:cubicBezTo>
                  <a:cubicBezTo>
                    <a:pt x="0" y="150"/>
                    <a:pt x="6" y="187"/>
                    <a:pt x="27" y="217"/>
                  </a:cubicBezTo>
                  <a:cubicBezTo>
                    <a:pt x="47" y="251"/>
                    <a:pt x="80" y="271"/>
                    <a:pt x="117" y="277"/>
                  </a:cubicBezTo>
                  <a:cubicBezTo>
                    <a:pt x="126" y="279"/>
                    <a:pt x="135" y="280"/>
                    <a:pt x="144" y="280"/>
                  </a:cubicBezTo>
                  <a:cubicBezTo>
                    <a:pt x="209" y="280"/>
                    <a:pt x="269" y="229"/>
                    <a:pt x="281" y="167"/>
                  </a:cubicBezTo>
                  <a:cubicBezTo>
                    <a:pt x="287" y="130"/>
                    <a:pt x="278" y="93"/>
                    <a:pt x="258" y="64"/>
                  </a:cubicBezTo>
                  <a:cubicBezTo>
                    <a:pt x="238" y="30"/>
                    <a:pt x="204" y="13"/>
                    <a:pt x="167" y="4"/>
                  </a:cubicBezTo>
                  <a:cubicBezTo>
                    <a:pt x="158" y="2"/>
                    <a:pt x="150" y="1"/>
                    <a:pt x="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23"/>
            <p:cNvSpPr/>
            <p:nvPr/>
          </p:nvSpPr>
          <p:spPr>
            <a:xfrm>
              <a:off x="5581725" y="3964450"/>
              <a:ext cx="11050" cy="7525"/>
            </a:xfrm>
            <a:custGeom>
              <a:avLst/>
              <a:gdLst/>
              <a:ahLst/>
              <a:cxnLst/>
              <a:rect l="l" t="t" r="r" b="b"/>
              <a:pathLst>
                <a:path w="442" h="301" extrusionOk="0">
                  <a:moveTo>
                    <a:pt x="63" y="1"/>
                  </a:moveTo>
                  <a:cubicBezTo>
                    <a:pt x="53" y="1"/>
                    <a:pt x="40" y="4"/>
                    <a:pt x="30" y="12"/>
                  </a:cubicBezTo>
                  <a:cubicBezTo>
                    <a:pt x="17" y="19"/>
                    <a:pt x="7" y="32"/>
                    <a:pt x="4" y="48"/>
                  </a:cubicBezTo>
                  <a:cubicBezTo>
                    <a:pt x="1" y="65"/>
                    <a:pt x="7" y="79"/>
                    <a:pt x="13" y="92"/>
                  </a:cubicBezTo>
                  <a:lnTo>
                    <a:pt x="44" y="153"/>
                  </a:lnTo>
                  <a:cubicBezTo>
                    <a:pt x="57" y="179"/>
                    <a:pt x="70" y="209"/>
                    <a:pt x="84" y="236"/>
                  </a:cubicBezTo>
                  <a:cubicBezTo>
                    <a:pt x="104" y="269"/>
                    <a:pt x="134" y="296"/>
                    <a:pt x="171" y="300"/>
                  </a:cubicBezTo>
                  <a:cubicBezTo>
                    <a:pt x="176" y="301"/>
                    <a:pt x="182" y="301"/>
                    <a:pt x="187" y="301"/>
                  </a:cubicBezTo>
                  <a:cubicBezTo>
                    <a:pt x="218" y="301"/>
                    <a:pt x="249" y="287"/>
                    <a:pt x="274" y="273"/>
                  </a:cubicBezTo>
                  <a:cubicBezTo>
                    <a:pt x="328" y="239"/>
                    <a:pt x="371" y="199"/>
                    <a:pt x="415" y="156"/>
                  </a:cubicBezTo>
                  <a:cubicBezTo>
                    <a:pt x="442" y="129"/>
                    <a:pt x="435" y="82"/>
                    <a:pt x="408" y="59"/>
                  </a:cubicBezTo>
                  <a:cubicBezTo>
                    <a:pt x="402" y="52"/>
                    <a:pt x="391" y="45"/>
                    <a:pt x="378" y="42"/>
                  </a:cubicBezTo>
                  <a:lnTo>
                    <a:pt x="358" y="42"/>
                  </a:lnTo>
                  <a:cubicBezTo>
                    <a:pt x="342" y="42"/>
                    <a:pt x="325" y="52"/>
                    <a:pt x="311" y="65"/>
                  </a:cubicBezTo>
                  <a:cubicBezTo>
                    <a:pt x="291" y="85"/>
                    <a:pt x="268" y="109"/>
                    <a:pt x="245" y="129"/>
                  </a:cubicBezTo>
                  <a:cubicBezTo>
                    <a:pt x="228" y="142"/>
                    <a:pt x="208" y="156"/>
                    <a:pt x="188" y="169"/>
                  </a:cubicBezTo>
                  <a:cubicBezTo>
                    <a:pt x="174" y="149"/>
                    <a:pt x="167" y="129"/>
                    <a:pt x="154" y="109"/>
                  </a:cubicBezTo>
                  <a:cubicBezTo>
                    <a:pt x="141" y="79"/>
                    <a:pt x="127" y="52"/>
                    <a:pt x="114" y="25"/>
                  </a:cubicBezTo>
                  <a:cubicBezTo>
                    <a:pt x="107" y="12"/>
                    <a:pt x="87" y="5"/>
                    <a:pt x="74" y="2"/>
                  </a:cubicBezTo>
                  <a:cubicBezTo>
                    <a:pt x="70" y="1"/>
                    <a:pt x="67" y="1"/>
                    <a:pt x="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20" name="Google Shape;520;p23"/>
          <p:cNvGrpSpPr/>
          <p:nvPr/>
        </p:nvGrpSpPr>
        <p:grpSpPr>
          <a:xfrm>
            <a:off x="3025611" y="278739"/>
            <a:ext cx="978359" cy="752887"/>
            <a:chOff x="1663725" y="2859875"/>
            <a:chExt cx="767460" cy="488295"/>
          </a:xfrm>
        </p:grpSpPr>
        <p:sp>
          <p:nvSpPr>
            <p:cNvPr id="521" name="Google Shape;521;p23"/>
            <p:cNvSpPr/>
            <p:nvPr/>
          </p:nvSpPr>
          <p:spPr>
            <a:xfrm>
              <a:off x="1671507" y="2871450"/>
              <a:ext cx="740225" cy="464562"/>
            </a:xfrm>
            <a:custGeom>
              <a:avLst/>
              <a:gdLst/>
              <a:ahLst/>
              <a:cxnLst/>
              <a:rect l="l" t="t" r="r" b="b"/>
              <a:pathLst>
                <a:path w="7610" h="4776" extrusionOk="0">
                  <a:moveTo>
                    <a:pt x="7442" y="0"/>
                  </a:moveTo>
                  <a:cubicBezTo>
                    <a:pt x="7430" y="0"/>
                    <a:pt x="7417" y="2"/>
                    <a:pt x="7405" y="6"/>
                  </a:cubicBezTo>
                  <a:cubicBezTo>
                    <a:pt x="7381" y="9"/>
                    <a:pt x="7361" y="19"/>
                    <a:pt x="7345" y="33"/>
                  </a:cubicBezTo>
                  <a:cubicBezTo>
                    <a:pt x="7315" y="56"/>
                    <a:pt x="7295" y="90"/>
                    <a:pt x="7281" y="136"/>
                  </a:cubicBezTo>
                  <a:cubicBezTo>
                    <a:pt x="7275" y="163"/>
                    <a:pt x="7268" y="193"/>
                    <a:pt x="7261" y="223"/>
                  </a:cubicBezTo>
                  <a:lnTo>
                    <a:pt x="7258" y="243"/>
                  </a:lnTo>
                  <a:lnTo>
                    <a:pt x="7255" y="247"/>
                  </a:lnTo>
                  <a:cubicBezTo>
                    <a:pt x="7231" y="343"/>
                    <a:pt x="7208" y="444"/>
                    <a:pt x="7181" y="544"/>
                  </a:cubicBezTo>
                  <a:cubicBezTo>
                    <a:pt x="7177" y="558"/>
                    <a:pt x="7171" y="571"/>
                    <a:pt x="7168" y="588"/>
                  </a:cubicBezTo>
                  <a:lnTo>
                    <a:pt x="7165" y="591"/>
                  </a:lnTo>
                  <a:cubicBezTo>
                    <a:pt x="7157" y="611"/>
                    <a:pt x="7148" y="628"/>
                    <a:pt x="7145" y="651"/>
                  </a:cubicBezTo>
                  <a:cubicBezTo>
                    <a:pt x="7141" y="664"/>
                    <a:pt x="7141" y="678"/>
                    <a:pt x="7141" y="692"/>
                  </a:cubicBezTo>
                  <a:lnTo>
                    <a:pt x="7128" y="688"/>
                  </a:lnTo>
                  <a:cubicBezTo>
                    <a:pt x="7110" y="686"/>
                    <a:pt x="7094" y="684"/>
                    <a:pt x="7077" y="684"/>
                  </a:cubicBezTo>
                  <a:cubicBezTo>
                    <a:pt x="7048" y="684"/>
                    <a:pt x="7020" y="688"/>
                    <a:pt x="6990" y="695"/>
                  </a:cubicBezTo>
                  <a:lnTo>
                    <a:pt x="6974" y="698"/>
                  </a:lnTo>
                  <a:lnTo>
                    <a:pt x="6960" y="701"/>
                  </a:lnTo>
                  <a:lnTo>
                    <a:pt x="6944" y="704"/>
                  </a:lnTo>
                  <a:lnTo>
                    <a:pt x="6900" y="715"/>
                  </a:lnTo>
                  <a:cubicBezTo>
                    <a:pt x="6884" y="718"/>
                    <a:pt x="6870" y="721"/>
                    <a:pt x="6856" y="724"/>
                  </a:cubicBezTo>
                  <a:cubicBezTo>
                    <a:pt x="6847" y="729"/>
                    <a:pt x="6836" y="732"/>
                    <a:pt x="6827" y="732"/>
                  </a:cubicBezTo>
                  <a:cubicBezTo>
                    <a:pt x="6773" y="745"/>
                    <a:pt x="6719" y="755"/>
                    <a:pt x="6669" y="769"/>
                  </a:cubicBezTo>
                  <a:cubicBezTo>
                    <a:pt x="6592" y="781"/>
                    <a:pt x="6512" y="798"/>
                    <a:pt x="6435" y="812"/>
                  </a:cubicBezTo>
                  <a:lnTo>
                    <a:pt x="6425" y="815"/>
                  </a:lnTo>
                  <a:lnTo>
                    <a:pt x="6415" y="815"/>
                  </a:lnTo>
                  <a:cubicBezTo>
                    <a:pt x="6372" y="825"/>
                    <a:pt x="6328" y="832"/>
                    <a:pt x="6285" y="838"/>
                  </a:cubicBezTo>
                  <a:cubicBezTo>
                    <a:pt x="6211" y="855"/>
                    <a:pt x="6134" y="869"/>
                    <a:pt x="6061" y="882"/>
                  </a:cubicBezTo>
                  <a:lnTo>
                    <a:pt x="6051" y="885"/>
                  </a:lnTo>
                  <a:cubicBezTo>
                    <a:pt x="5913" y="909"/>
                    <a:pt x="5790" y="932"/>
                    <a:pt x="5669" y="956"/>
                  </a:cubicBezTo>
                  <a:cubicBezTo>
                    <a:pt x="5583" y="976"/>
                    <a:pt x="5495" y="996"/>
                    <a:pt x="5405" y="1016"/>
                  </a:cubicBezTo>
                  <a:cubicBezTo>
                    <a:pt x="5291" y="1042"/>
                    <a:pt x="5174" y="1073"/>
                    <a:pt x="5070" y="1096"/>
                  </a:cubicBezTo>
                  <a:lnTo>
                    <a:pt x="5067" y="1099"/>
                  </a:lnTo>
                  <a:cubicBezTo>
                    <a:pt x="5018" y="1110"/>
                    <a:pt x="4970" y="1119"/>
                    <a:pt x="4924" y="1130"/>
                  </a:cubicBezTo>
                  <a:lnTo>
                    <a:pt x="4907" y="1133"/>
                  </a:lnTo>
                  <a:lnTo>
                    <a:pt x="4900" y="1136"/>
                  </a:lnTo>
                  <a:cubicBezTo>
                    <a:pt x="4833" y="1150"/>
                    <a:pt x="4763" y="1163"/>
                    <a:pt x="4692" y="1180"/>
                  </a:cubicBezTo>
                  <a:lnTo>
                    <a:pt x="4680" y="1183"/>
                  </a:lnTo>
                  <a:cubicBezTo>
                    <a:pt x="4586" y="1206"/>
                    <a:pt x="4489" y="1230"/>
                    <a:pt x="4385" y="1257"/>
                  </a:cubicBezTo>
                  <a:lnTo>
                    <a:pt x="4362" y="1263"/>
                  </a:lnTo>
                  <a:lnTo>
                    <a:pt x="4268" y="1286"/>
                  </a:lnTo>
                  <a:cubicBezTo>
                    <a:pt x="4074" y="1334"/>
                    <a:pt x="3880" y="1380"/>
                    <a:pt x="3720" y="1424"/>
                  </a:cubicBezTo>
                  <a:lnTo>
                    <a:pt x="3723" y="1424"/>
                  </a:lnTo>
                  <a:cubicBezTo>
                    <a:pt x="3589" y="1454"/>
                    <a:pt x="3452" y="1491"/>
                    <a:pt x="3321" y="1524"/>
                  </a:cubicBezTo>
                  <a:lnTo>
                    <a:pt x="3312" y="1527"/>
                  </a:lnTo>
                  <a:cubicBezTo>
                    <a:pt x="3238" y="1547"/>
                    <a:pt x="3167" y="1567"/>
                    <a:pt x="3098" y="1584"/>
                  </a:cubicBezTo>
                  <a:cubicBezTo>
                    <a:pt x="2960" y="1618"/>
                    <a:pt x="2813" y="1652"/>
                    <a:pt x="2673" y="1688"/>
                  </a:cubicBezTo>
                  <a:cubicBezTo>
                    <a:pt x="2626" y="1698"/>
                    <a:pt x="2579" y="1708"/>
                    <a:pt x="2536" y="1721"/>
                  </a:cubicBezTo>
                  <a:lnTo>
                    <a:pt x="2482" y="1732"/>
                  </a:lnTo>
                  <a:cubicBezTo>
                    <a:pt x="2439" y="1741"/>
                    <a:pt x="2392" y="1755"/>
                    <a:pt x="2349" y="1765"/>
                  </a:cubicBezTo>
                  <a:cubicBezTo>
                    <a:pt x="2228" y="1795"/>
                    <a:pt x="2111" y="1825"/>
                    <a:pt x="1997" y="1855"/>
                  </a:cubicBezTo>
                  <a:lnTo>
                    <a:pt x="1987" y="1859"/>
                  </a:lnTo>
                  <a:lnTo>
                    <a:pt x="1910" y="1879"/>
                  </a:lnTo>
                  <a:cubicBezTo>
                    <a:pt x="1867" y="1888"/>
                    <a:pt x="1823" y="1905"/>
                    <a:pt x="1787" y="1916"/>
                  </a:cubicBezTo>
                  <a:lnTo>
                    <a:pt x="1780" y="1919"/>
                  </a:lnTo>
                  <a:cubicBezTo>
                    <a:pt x="1763" y="1925"/>
                    <a:pt x="1743" y="1933"/>
                    <a:pt x="1723" y="1936"/>
                  </a:cubicBezTo>
                  <a:lnTo>
                    <a:pt x="1686" y="1949"/>
                  </a:lnTo>
                  <a:cubicBezTo>
                    <a:pt x="1636" y="1962"/>
                    <a:pt x="1589" y="1979"/>
                    <a:pt x="1539" y="1993"/>
                  </a:cubicBezTo>
                  <a:lnTo>
                    <a:pt x="1449" y="2022"/>
                  </a:lnTo>
                  <a:lnTo>
                    <a:pt x="1442" y="2022"/>
                  </a:lnTo>
                  <a:cubicBezTo>
                    <a:pt x="1365" y="2046"/>
                    <a:pt x="1271" y="2073"/>
                    <a:pt x="1181" y="2103"/>
                  </a:cubicBezTo>
                  <a:cubicBezTo>
                    <a:pt x="1137" y="2120"/>
                    <a:pt x="1091" y="2136"/>
                    <a:pt x="1044" y="2153"/>
                  </a:cubicBezTo>
                  <a:lnTo>
                    <a:pt x="1027" y="2156"/>
                  </a:lnTo>
                  <a:cubicBezTo>
                    <a:pt x="924" y="2193"/>
                    <a:pt x="813" y="2234"/>
                    <a:pt x="703" y="2266"/>
                  </a:cubicBezTo>
                  <a:cubicBezTo>
                    <a:pt x="619" y="2290"/>
                    <a:pt x="546" y="2314"/>
                    <a:pt x="472" y="2340"/>
                  </a:cubicBezTo>
                  <a:lnTo>
                    <a:pt x="442" y="2350"/>
                  </a:lnTo>
                  <a:lnTo>
                    <a:pt x="429" y="2354"/>
                  </a:lnTo>
                  <a:cubicBezTo>
                    <a:pt x="409" y="2360"/>
                    <a:pt x="389" y="2370"/>
                    <a:pt x="372" y="2377"/>
                  </a:cubicBezTo>
                  <a:lnTo>
                    <a:pt x="358" y="2380"/>
                  </a:lnTo>
                  <a:cubicBezTo>
                    <a:pt x="295" y="2400"/>
                    <a:pt x="222" y="2427"/>
                    <a:pt x="177" y="2481"/>
                  </a:cubicBezTo>
                  <a:lnTo>
                    <a:pt x="171" y="2484"/>
                  </a:lnTo>
                  <a:cubicBezTo>
                    <a:pt x="161" y="2484"/>
                    <a:pt x="154" y="2487"/>
                    <a:pt x="145" y="2490"/>
                  </a:cubicBezTo>
                  <a:cubicBezTo>
                    <a:pt x="91" y="2514"/>
                    <a:pt x="47" y="2555"/>
                    <a:pt x="24" y="2604"/>
                  </a:cubicBezTo>
                  <a:cubicBezTo>
                    <a:pt x="4" y="2658"/>
                    <a:pt x="1" y="2715"/>
                    <a:pt x="21" y="2775"/>
                  </a:cubicBezTo>
                  <a:cubicBezTo>
                    <a:pt x="41" y="2828"/>
                    <a:pt x="57" y="2882"/>
                    <a:pt x="74" y="2936"/>
                  </a:cubicBezTo>
                  <a:cubicBezTo>
                    <a:pt x="71" y="2976"/>
                    <a:pt x="77" y="3019"/>
                    <a:pt x="91" y="3056"/>
                  </a:cubicBezTo>
                  <a:cubicBezTo>
                    <a:pt x="101" y="3080"/>
                    <a:pt x="111" y="3100"/>
                    <a:pt x="128" y="3116"/>
                  </a:cubicBezTo>
                  <a:cubicBezTo>
                    <a:pt x="148" y="3223"/>
                    <a:pt x="168" y="3324"/>
                    <a:pt x="185" y="3424"/>
                  </a:cubicBezTo>
                  <a:cubicBezTo>
                    <a:pt x="202" y="3531"/>
                    <a:pt x="222" y="3648"/>
                    <a:pt x="248" y="3795"/>
                  </a:cubicBezTo>
                  <a:cubicBezTo>
                    <a:pt x="258" y="3848"/>
                    <a:pt x="265" y="3902"/>
                    <a:pt x="275" y="3955"/>
                  </a:cubicBezTo>
                  <a:lnTo>
                    <a:pt x="278" y="3972"/>
                  </a:lnTo>
                  <a:lnTo>
                    <a:pt x="282" y="4003"/>
                  </a:lnTo>
                  <a:cubicBezTo>
                    <a:pt x="285" y="4019"/>
                    <a:pt x="288" y="4032"/>
                    <a:pt x="291" y="4049"/>
                  </a:cubicBezTo>
                  <a:lnTo>
                    <a:pt x="291" y="4063"/>
                  </a:lnTo>
                  <a:lnTo>
                    <a:pt x="291" y="4066"/>
                  </a:lnTo>
                  <a:cubicBezTo>
                    <a:pt x="298" y="4106"/>
                    <a:pt x="305" y="4146"/>
                    <a:pt x="312" y="4183"/>
                  </a:cubicBezTo>
                  <a:cubicBezTo>
                    <a:pt x="328" y="4256"/>
                    <a:pt x="348" y="4330"/>
                    <a:pt x="378" y="4410"/>
                  </a:cubicBezTo>
                  <a:cubicBezTo>
                    <a:pt x="402" y="4477"/>
                    <a:pt x="435" y="4554"/>
                    <a:pt x="482" y="4621"/>
                  </a:cubicBezTo>
                  <a:cubicBezTo>
                    <a:pt x="519" y="4671"/>
                    <a:pt x="576" y="4718"/>
                    <a:pt x="629" y="4742"/>
                  </a:cubicBezTo>
                  <a:cubicBezTo>
                    <a:pt x="689" y="4769"/>
                    <a:pt x="747" y="4776"/>
                    <a:pt x="802" y="4776"/>
                  </a:cubicBezTo>
                  <a:cubicBezTo>
                    <a:pt x="815" y="4776"/>
                    <a:pt x="827" y="4775"/>
                    <a:pt x="840" y="4775"/>
                  </a:cubicBezTo>
                  <a:cubicBezTo>
                    <a:pt x="860" y="4775"/>
                    <a:pt x="880" y="4772"/>
                    <a:pt x="900" y="4772"/>
                  </a:cubicBezTo>
                  <a:cubicBezTo>
                    <a:pt x="910" y="4768"/>
                    <a:pt x="920" y="4768"/>
                    <a:pt x="934" y="4768"/>
                  </a:cubicBezTo>
                  <a:cubicBezTo>
                    <a:pt x="994" y="4762"/>
                    <a:pt x="1054" y="4758"/>
                    <a:pt x="1111" y="4758"/>
                  </a:cubicBezTo>
                  <a:cubicBezTo>
                    <a:pt x="1131" y="4758"/>
                    <a:pt x="1151" y="4762"/>
                    <a:pt x="1171" y="4762"/>
                  </a:cubicBezTo>
                  <a:cubicBezTo>
                    <a:pt x="1206" y="4763"/>
                    <a:pt x="1238" y="4764"/>
                    <a:pt x="1270" y="4764"/>
                  </a:cubicBezTo>
                  <a:cubicBezTo>
                    <a:pt x="1317" y="4764"/>
                    <a:pt x="1361" y="4762"/>
                    <a:pt x="1406" y="4758"/>
                  </a:cubicBezTo>
                  <a:cubicBezTo>
                    <a:pt x="1466" y="4755"/>
                    <a:pt x="1529" y="4748"/>
                    <a:pt x="1586" y="4742"/>
                  </a:cubicBezTo>
                  <a:cubicBezTo>
                    <a:pt x="1616" y="4738"/>
                    <a:pt x="1646" y="4735"/>
                    <a:pt x="1673" y="4731"/>
                  </a:cubicBezTo>
                  <a:cubicBezTo>
                    <a:pt x="1770" y="4718"/>
                    <a:pt x="1867" y="4708"/>
                    <a:pt x="1963" y="4694"/>
                  </a:cubicBezTo>
                  <a:cubicBezTo>
                    <a:pt x="2104" y="4671"/>
                    <a:pt x="2228" y="4654"/>
                    <a:pt x="2345" y="4637"/>
                  </a:cubicBezTo>
                  <a:cubicBezTo>
                    <a:pt x="2472" y="4625"/>
                    <a:pt x="2606" y="4605"/>
                    <a:pt x="2736" y="4581"/>
                  </a:cubicBezTo>
                  <a:cubicBezTo>
                    <a:pt x="2773" y="4574"/>
                    <a:pt x="2810" y="4564"/>
                    <a:pt x="2850" y="4557"/>
                  </a:cubicBezTo>
                  <a:cubicBezTo>
                    <a:pt x="2923" y="4544"/>
                    <a:pt x="3024" y="4524"/>
                    <a:pt x="3118" y="4504"/>
                  </a:cubicBezTo>
                  <a:cubicBezTo>
                    <a:pt x="3184" y="4491"/>
                    <a:pt x="3255" y="4474"/>
                    <a:pt x="3325" y="4457"/>
                  </a:cubicBezTo>
                  <a:cubicBezTo>
                    <a:pt x="3382" y="4444"/>
                    <a:pt x="3439" y="4430"/>
                    <a:pt x="3496" y="4417"/>
                  </a:cubicBezTo>
                  <a:cubicBezTo>
                    <a:pt x="3516" y="4410"/>
                    <a:pt x="3536" y="4407"/>
                    <a:pt x="3556" y="4401"/>
                  </a:cubicBezTo>
                  <a:cubicBezTo>
                    <a:pt x="3593" y="4393"/>
                    <a:pt x="3629" y="4384"/>
                    <a:pt x="3669" y="4373"/>
                  </a:cubicBezTo>
                  <a:lnTo>
                    <a:pt x="3706" y="4367"/>
                  </a:lnTo>
                  <a:cubicBezTo>
                    <a:pt x="3733" y="4361"/>
                    <a:pt x="3757" y="4353"/>
                    <a:pt x="3780" y="4350"/>
                  </a:cubicBezTo>
                  <a:cubicBezTo>
                    <a:pt x="3803" y="4344"/>
                    <a:pt x="3826" y="4336"/>
                    <a:pt x="3850" y="4333"/>
                  </a:cubicBezTo>
                  <a:cubicBezTo>
                    <a:pt x="3997" y="4296"/>
                    <a:pt x="4141" y="4256"/>
                    <a:pt x="4278" y="4213"/>
                  </a:cubicBezTo>
                  <a:cubicBezTo>
                    <a:pt x="4331" y="4196"/>
                    <a:pt x="4385" y="4180"/>
                    <a:pt x="4439" y="4166"/>
                  </a:cubicBezTo>
                  <a:cubicBezTo>
                    <a:pt x="4509" y="4143"/>
                    <a:pt x="4579" y="4123"/>
                    <a:pt x="4649" y="4100"/>
                  </a:cubicBezTo>
                  <a:cubicBezTo>
                    <a:pt x="4709" y="4080"/>
                    <a:pt x="4769" y="4063"/>
                    <a:pt x="4837" y="4043"/>
                  </a:cubicBezTo>
                  <a:cubicBezTo>
                    <a:pt x="4863" y="4035"/>
                    <a:pt x="4887" y="4029"/>
                    <a:pt x="4913" y="4023"/>
                  </a:cubicBezTo>
                  <a:lnTo>
                    <a:pt x="4920" y="4019"/>
                  </a:lnTo>
                  <a:lnTo>
                    <a:pt x="4927" y="4019"/>
                  </a:lnTo>
                  <a:cubicBezTo>
                    <a:pt x="4957" y="4012"/>
                    <a:pt x="4987" y="4003"/>
                    <a:pt x="5014" y="3995"/>
                  </a:cubicBezTo>
                  <a:cubicBezTo>
                    <a:pt x="5087" y="3975"/>
                    <a:pt x="5201" y="3942"/>
                    <a:pt x="5315" y="3912"/>
                  </a:cubicBezTo>
                  <a:lnTo>
                    <a:pt x="5442" y="3882"/>
                  </a:lnTo>
                  <a:lnTo>
                    <a:pt x="5479" y="3875"/>
                  </a:lnTo>
                  <a:lnTo>
                    <a:pt x="5515" y="3865"/>
                  </a:lnTo>
                  <a:cubicBezTo>
                    <a:pt x="5566" y="3855"/>
                    <a:pt x="5616" y="3842"/>
                    <a:pt x="5666" y="3832"/>
                  </a:cubicBezTo>
                  <a:cubicBezTo>
                    <a:pt x="5709" y="3822"/>
                    <a:pt x="5750" y="3812"/>
                    <a:pt x="5793" y="3802"/>
                  </a:cubicBezTo>
                  <a:cubicBezTo>
                    <a:pt x="5800" y="3799"/>
                    <a:pt x="5807" y="3799"/>
                    <a:pt x="5816" y="3795"/>
                  </a:cubicBezTo>
                  <a:lnTo>
                    <a:pt x="5827" y="3791"/>
                  </a:lnTo>
                  <a:lnTo>
                    <a:pt x="5830" y="3791"/>
                  </a:lnTo>
                  <a:cubicBezTo>
                    <a:pt x="5893" y="3775"/>
                    <a:pt x="5957" y="3759"/>
                    <a:pt x="6017" y="3742"/>
                  </a:cubicBezTo>
                  <a:lnTo>
                    <a:pt x="6024" y="3742"/>
                  </a:lnTo>
                  <a:lnTo>
                    <a:pt x="6037" y="3739"/>
                  </a:lnTo>
                  <a:lnTo>
                    <a:pt x="6084" y="3725"/>
                  </a:lnTo>
                  <a:cubicBezTo>
                    <a:pt x="6205" y="3694"/>
                    <a:pt x="6335" y="3665"/>
                    <a:pt x="6462" y="3625"/>
                  </a:cubicBezTo>
                  <a:cubicBezTo>
                    <a:pt x="6502" y="3614"/>
                    <a:pt x="6543" y="3601"/>
                    <a:pt x="6579" y="3588"/>
                  </a:cubicBezTo>
                  <a:lnTo>
                    <a:pt x="6583" y="3584"/>
                  </a:lnTo>
                  <a:lnTo>
                    <a:pt x="6586" y="3584"/>
                  </a:lnTo>
                  <a:cubicBezTo>
                    <a:pt x="6603" y="3578"/>
                    <a:pt x="6619" y="3574"/>
                    <a:pt x="6636" y="3568"/>
                  </a:cubicBezTo>
                  <a:cubicBezTo>
                    <a:pt x="6669" y="3554"/>
                    <a:pt x="6703" y="3544"/>
                    <a:pt x="6736" y="3534"/>
                  </a:cubicBezTo>
                  <a:lnTo>
                    <a:pt x="6750" y="3531"/>
                  </a:lnTo>
                  <a:lnTo>
                    <a:pt x="6799" y="3514"/>
                  </a:lnTo>
                  <a:cubicBezTo>
                    <a:pt x="6850" y="3498"/>
                    <a:pt x="6900" y="3481"/>
                    <a:pt x="6944" y="3464"/>
                  </a:cubicBezTo>
                  <a:cubicBezTo>
                    <a:pt x="7000" y="3441"/>
                    <a:pt x="7074" y="3413"/>
                    <a:pt x="7145" y="3397"/>
                  </a:cubicBezTo>
                  <a:cubicBezTo>
                    <a:pt x="7165" y="3390"/>
                    <a:pt x="7185" y="3384"/>
                    <a:pt x="7205" y="3377"/>
                  </a:cubicBezTo>
                  <a:lnTo>
                    <a:pt x="7214" y="3377"/>
                  </a:lnTo>
                  <a:lnTo>
                    <a:pt x="7218" y="3373"/>
                  </a:lnTo>
                  <a:cubicBezTo>
                    <a:pt x="7248" y="3367"/>
                    <a:pt x="7281" y="3357"/>
                    <a:pt x="7315" y="3347"/>
                  </a:cubicBezTo>
                  <a:cubicBezTo>
                    <a:pt x="7352" y="3337"/>
                    <a:pt x="7381" y="3320"/>
                    <a:pt x="7418" y="3300"/>
                  </a:cubicBezTo>
                  <a:cubicBezTo>
                    <a:pt x="7452" y="3280"/>
                    <a:pt x="7478" y="3257"/>
                    <a:pt x="7502" y="3230"/>
                  </a:cubicBezTo>
                  <a:lnTo>
                    <a:pt x="7506" y="3230"/>
                  </a:lnTo>
                  <a:cubicBezTo>
                    <a:pt x="7589" y="3149"/>
                    <a:pt x="7599" y="3026"/>
                    <a:pt x="7602" y="2919"/>
                  </a:cubicBezTo>
                  <a:lnTo>
                    <a:pt x="7606" y="2885"/>
                  </a:lnTo>
                  <a:cubicBezTo>
                    <a:pt x="7606" y="2822"/>
                    <a:pt x="7609" y="2751"/>
                    <a:pt x="7606" y="2685"/>
                  </a:cubicBezTo>
                  <a:cubicBezTo>
                    <a:pt x="7606" y="2621"/>
                    <a:pt x="7602" y="2555"/>
                    <a:pt x="7599" y="2490"/>
                  </a:cubicBezTo>
                  <a:lnTo>
                    <a:pt x="7599" y="2447"/>
                  </a:lnTo>
                  <a:lnTo>
                    <a:pt x="7599" y="2441"/>
                  </a:lnTo>
                  <a:cubicBezTo>
                    <a:pt x="7596" y="2400"/>
                    <a:pt x="7592" y="2347"/>
                    <a:pt x="7589" y="2297"/>
                  </a:cubicBezTo>
                  <a:cubicBezTo>
                    <a:pt x="7586" y="2263"/>
                    <a:pt x="7582" y="2234"/>
                    <a:pt x="7579" y="2203"/>
                  </a:cubicBezTo>
                  <a:cubicBezTo>
                    <a:pt x="7576" y="2169"/>
                    <a:pt x="7569" y="2140"/>
                    <a:pt x="7569" y="2109"/>
                  </a:cubicBezTo>
                  <a:cubicBezTo>
                    <a:pt x="7566" y="2093"/>
                    <a:pt x="7562" y="2073"/>
                    <a:pt x="7562" y="2056"/>
                  </a:cubicBezTo>
                  <a:lnTo>
                    <a:pt x="7562" y="2049"/>
                  </a:lnTo>
                  <a:lnTo>
                    <a:pt x="7559" y="2039"/>
                  </a:lnTo>
                  <a:cubicBezTo>
                    <a:pt x="7556" y="1996"/>
                    <a:pt x="7552" y="1956"/>
                    <a:pt x="7549" y="1912"/>
                  </a:cubicBezTo>
                  <a:cubicBezTo>
                    <a:pt x="7542" y="1876"/>
                    <a:pt x="7535" y="1839"/>
                    <a:pt x="7529" y="1805"/>
                  </a:cubicBezTo>
                  <a:lnTo>
                    <a:pt x="7526" y="1798"/>
                  </a:lnTo>
                  <a:cubicBezTo>
                    <a:pt x="7522" y="1775"/>
                    <a:pt x="7519" y="1755"/>
                    <a:pt x="7515" y="1732"/>
                  </a:cubicBezTo>
                  <a:cubicBezTo>
                    <a:pt x="7502" y="1675"/>
                    <a:pt x="7495" y="1607"/>
                    <a:pt x="7486" y="1534"/>
                  </a:cubicBezTo>
                  <a:cubicBezTo>
                    <a:pt x="7466" y="1387"/>
                    <a:pt x="7438" y="1253"/>
                    <a:pt x="7405" y="1126"/>
                  </a:cubicBezTo>
                  <a:cubicBezTo>
                    <a:pt x="7398" y="1093"/>
                    <a:pt x="7389" y="1062"/>
                    <a:pt x="7378" y="1030"/>
                  </a:cubicBezTo>
                  <a:lnTo>
                    <a:pt x="7378" y="1025"/>
                  </a:lnTo>
                  <a:cubicBezTo>
                    <a:pt x="7372" y="1002"/>
                    <a:pt x="7365" y="982"/>
                    <a:pt x="7358" y="962"/>
                  </a:cubicBezTo>
                  <a:cubicBezTo>
                    <a:pt x="7352" y="939"/>
                    <a:pt x="7348" y="916"/>
                    <a:pt x="7341" y="892"/>
                  </a:cubicBezTo>
                  <a:cubicBezTo>
                    <a:pt x="7335" y="875"/>
                    <a:pt x="7332" y="862"/>
                    <a:pt x="7325" y="849"/>
                  </a:cubicBezTo>
                  <a:lnTo>
                    <a:pt x="7338" y="845"/>
                  </a:lnTo>
                  <a:cubicBezTo>
                    <a:pt x="7375" y="835"/>
                    <a:pt x="7405" y="818"/>
                    <a:pt x="7429" y="789"/>
                  </a:cubicBezTo>
                  <a:cubicBezTo>
                    <a:pt x="7442" y="775"/>
                    <a:pt x="7455" y="752"/>
                    <a:pt x="7462" y="732"/>
                  </a:cubicBezTo>
                  <a:cubicBezTo>
                    <a:pt x="7475" y="698"/>
                    <a:pt x="7486" y="668"/>
                    <a:pt x="7492" y="635"/>
                  </a:cubicBezTo>
                  <a:cubicBezTo>
                    <a:pt x="7502" y="601"/>
                    <a:pt x="7512" y="564"/>
                    <a:pt x="7519" y="531"/>
                  </a:cubicBezTo>
                  <a:lnTo>
                    <a:pt x="7522" y="514"/>
                  </a:lnTo>
                  <a:cubicBezTo>
                    <a:pt x="7546" y="414"/>
                    <a:pt x="7572" y="300"/>
                    <a:pt x="7599" y="187"/>
                  </a:cubicBezTo>
                  <a:cubicBezTo>
                    <a:pt x="7609" y="147"/>
                    <a:pt x="7592" y="96"/>
                    <a:pt x="7569" y="66"/>
                  </a:cubicBezTo>
                  <a:cubicBezTo>
                    <a:pt x="7546" y="33"/>
                    <a:pt x="7506" y="9"/>
                    <a:pt x="7466" y="2"/>
                  </a:cubicBezTo>
                  <a:cubicBezTo>
                    <a:pt x="7458" y="1"/>
                    <a:pt x="7450" y="0"/>
                    <a:pt x="7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23"/>
            <p:cNvSpPr/>
            <p:nvPr/>
          </p:nvSpPr>
          <p:spPr>
            <a:xfrm>
              <a:off x="1670826" y="2961426"/>
              <a:ext cx="726510" cy="218177"/>
            </a:xfrm>
            <a:custGeom>
              <a:avLst/>
              <a:gdLst/>
              <a:ahLst/>
              <a:cxnLst/>
              <a:rect l="l" t="t" r="r" b="b"/>
              <a:pathLst>
                <a:path w="7469" h="2243" extrusionOk="0">
                  <a:moveTo>
                    <a:pt x="7172" y="1"/>
                  </a:moveTo>
                  <a:cubicBezTo>
                    <a:pt x="7150" y="1"/>
                    <a:pt x="7128" y="2"/>
                    <a:pt x="7107" y="4"/>
                  </a:cubicBezTo>
                  <a:cubicBezTo>
                    <a:pt x="7084" y="7"/>
                    <a:pt x="7064" y="11"/>
                    <a:pt x="7041" y="14"/>
                  </a:cubicBezTo>
                  <a:cubicBezTo>
                    <a:pt x="6997" y="27"/>
                    <a:pt x="6954" y="40"/>
                    <a:pt x="6911" y="54"/>
                  </a:cubicBezTo>
                  <a:cubicBezTo>
                    <a:pt x="6831" y="77"/>
                    <a:pt x="6750" y="97"/>
                    <a:pt x="6670" y="117"/>
                  </a:cubicBezTo>
                  <a:cubicBezTo>
                    <a:pt x="6546" y="151"/>
                    <a:pt x="6422" y="185"/>
                    <a:pt x="6298" y="214"/>
                  </a:cubicBezTo>
                  <a:cubicBezTo>
                    <a:pt x="6164" y="245"/>
                    <a:pt x="6031" y="278"/>
                    <a:pt x="5897" y="308"/>
                  </a:cubicBezTo>
                  <a:cubicBezTo>
                    <a:pt x="5760" y="341"/>
                    <a:pt x="5627" y="378"/>
                    <a:pt x="5489" y="418"/>
                  </a:cubicBezTo>
                  <a:cubicBezTo>
                    <a:pt x="5362" y="455"/>
                    <a:pt x="5232" y="489"/>
                    <a:pt x="5105" y="526"/>
                  </a:cubicBezTo>
                  <a:cubicBezTo>
                    <a:pt x="5008" y="552"/>
                    <a:pt x="4914" y="582"/>
                    <a:pt x="4817" y="609"/>
                  </a:cubicBezTo>
                  <a:cubicBezTo>
                    <a:pt x="4787" y="619"/>
                    <a:pt x="4764" y="653"/>
                    <a:pt x="4756" y="686"/>
                  </a:cubicBezTo>
                  <a:cubicBezTo>
                    <a:pt x="4650" y="713"/>
                    <a:pt x="4546" y="743"/>
                    <a:pt x="4443" y="773"/>
                  </a:cubicBezTo>
                  <a:cubicBezTo>
                    <a:pt x="4195" y="833"/>
                    <a:pt x="3941" y="877"/>
                    <a:pt x="3693" y="934"/>
                  </a:cubicBezTo>
                  <a:cubicBezTo>
                    <a:pt x="3566" y="963"/>
                    <a:pt x="3442" y="997"/>
                    <a:pt x="3315" y="1031"/>
                  </a:cubicBezTo>
                  <a:cubicBezTo>
                    <a:pt x="3174" y="1064"/>
                    <a:pt x="3034" y="1104"/>
                    <a:pt x="2893" y="1144"/>
                  </a:cubicBezTo>
                  <a:cubicBezTo>
                    <a:pt x="2670" y="1208"/>
                    <a:pt x="2446" y="1272"/>
                    <a:pt x="2225" y="1335"/>
                  </a:cubicBezTo>
                  <a:cubicBezTo>
                    <a:pt x="1994" y="1398"/>
                    <a:pt x="1770" y="1475"/>
                    <a:pt x="1539" y="1536"/>
                  </a:cubicBezTo>
                  <a:cubicBezTo>
                    <a:pt x="1456" y="1559"/>
                    <a:pt x="1368" y="1579"/>
                    <a:pt x="1285" y="1605"/>
                  </a:cubicBezTo>
                  <a:cubicBezTo>
                    <a:pt x="1195" y="1633"/>
                    <a:pt x="1101" y="1659"/>
                    <a:pt x="1011" y="1690"/>
                  </a:cubicBezTo>
                  <a:cubicBezTo>
                    <a:pt x="927" y="1713"/>
                    <a:pt x="843" y="1740"/>
                    <a:pt x="763" y="1766"/>
                  </a:cubicBezTo>
                  <a:cubicBezTo>
                    <a:pt x="690" y="1786"/>
                    <a:pt x="616" y="1806"/>
                    <a:pt x="542" y="1826"/>
                  </a:cubicBezTo>
                  <a:cubicBezTo>
                    <a:pt x="412" y="1860"/>
                    <a:pt x="278" y="1894"/>
                    <a:pt x="144" y="1917"/>
                  </a:cubicBezTo>
                  <a:cubicBezTo>
                    <a:pt x="104" y="1927"/>
                    <a:pt x="68" y="1943"/>
                    <a:pt x="41" y="1977"/>
                  </a:cubicBezTo>
                  <a:cubicBezTo>
                    <a:pt x="11" y="2014"/>
                    <a:pt x="1" y="2057"/>
                    <a:pt x="4" y="2101"/>
                  </a:cubicBezTo>
                  <a:cubicBezTo>
                    <a:pt x="11" y="2141"/>
                    <a:pt x="34" y="2181"/>
                    <a:pt x="64" y="2207"/>
                  </a:cubicBezTo>
                  <a:cubicBezTo>
                    <a:pt x="93" y="2228"/>
                    <a:pt x="131" y="2243"/>
                    <a:pt x="168" y="2243"/>
                  </a:cubicBezTo>
                  <a:cubicBezTo>
                    <a:pt x="175" y="2243"/>
                    <a:pt x="182" y="2242"/>
                    <a:pt x="188" y="2241"/>
                  </a:cubicBezTo>
                  <a:cubicBezTo>
                    <a:pt x="342" y="2207"/>
                    <a:pt x="496" y="2171"/>
                    <a:pt x="653" y="2131"/>
                  </a:cubicBezTo>
                  <a:cubicBezTo>
                    <a:pt x="803" y="2094"/>
                    <a:pt x="954" y="2051"/>
                    <a:pt x="1104" y="2011"/>
                  </a:cubicBezTo>
                  <a:cubicBezTo>
                    <a:pt x="1165" y="1994"/>
                    <a:pt x="1228" y="1980"/>
                    <a:pt x="1292" y="1963"/>
                  </a:cubicBezTo>
                  <a:cubicBezTo>
                    <a:pt x="1356" y="1947"/>
                    <a:pt x="1422" y="1937"/>
                    <a:pt x="1489" y="1923"/>
                  </a:cubicBezTo>
                  <a:cubicBezTo>
                    <a:pt x="1616" y="1897"/>
                    <a:pt x="1746" y="1870"/>
                    <a:pt x="1874" y="1840"/>
                  </a:cubicBezTo>
                  <a:cubicBezTo>
                    <a:pt x="2001" y="1813"/>
                    <a:pt x="2125" y="1780"/>
                    <a:pt x="2251" y="1750"/>
                  </a:cubicBezTo>
                  <a:cubicBezTo>
                    <a:pt x="2382" y="1719"/>
                    <a:pt x="2516" y="1690"/>
                    <a:pt x="2646" y="1656"/>
                  </a:cubicBezTo>
                  <a:cubicBezTo>
                    <a:pt x="2820" y="1613"/>
                    <a:pt x="2991" y="1565"/>
                    <a:pt x="3162" y="1516"/>
                  </a:cubicBezTo>
                  <a:cubicBezTo>
                    <a:pt x="3319" y="1465"/>
                    <a:pt x="3472" y="1422"/>
                    <a:pt x="3629" y="1382"/>
                  </a:cubicBezTo>
                  <a:cubicBezTo>
                    <a:pt x="3833" y="1329"/>
                    <a:pt x="4041" y="1281"/>
                    <a:pt x="4248" y="1238"/>
                  </a:cubicBezTo>
                  <a:cubicBezTo>
                    <a:pt x="4472" y="1191"/>
                    <a:pt x="4696" y="1128"/>
                    <a:pt x="4920" y="1068"/>
                  </a:cubicBezTo>
                  <a:cubicBezTo>
                    <a:pt x="5031" y="1040"/>
                    <a:pt x="5141" y="1014"/>
                    <a:pt x="5255" y="983"/>
                  </a:cubicBezTo>
                  <a:cubicBezTo>
                    <a:pt x="5378" y="954"/>
                    <a:pt x="5506" y="920"/>
                    <a:pt x="5636" y="894"/>
                  </a:cubicBezTo>
                  <a:cubicBezTo>
                    <a:pt x="5897" y="843"/>
                    <a:pt x="6158" y="790"/>
                    <a:pt x="6416" y="730"/>
                  </a:cubicBezTo>
                  <a:cubicBezTo>
                    <a:pt x="6660" y="673"/>
                    <a:pt x="6900" y="602"/>
                    <a:pt x="7138" y="529"/>
                  </a:cubicBezTo>
                  <a:cubicBezTo>
                    <a:pt x="7192" y="515"/>
                    <a:pt x="7241" y="502"/>
                    <a:pt x="7288" y="479"/>
                  </a:cubicBezTo>
                  <a:cubicBezTo>
                    <a:pt x="7339" y="458"/>
                    <a:pt x="7396" y="426"/>
                    <a:pt x="7425" y="378"/>
                  </a:cubicBezTo>
                  <a:cubicBezTo>
                    <a:pt x="7445" y="345"/>
                    <a:pt x="7462" y="318"/>
                    <a:pt x="7465" y="281"/>
                  </a:cubicBezTo>
                  <a:cubicBezTo>
                    <a:pt x="7469" y="261"/>
                    <a:pt x="7469" y="238"/>
                    <a:pt x="7465" y="218"/>
                  </a:cubicBezTo>
                  <a:cubicBezTo>
                    <a:pt x="7462" y="178"/>
                    <a:pt x="7442" y="137"/>
                    <a:pt x="7419" y="105"/>
                  </a:cubicBezTo>
                  <a:cubicBezTo>
                    <a:pt x="7359" y="23"/>
                    <a:pt x="7265" y="1"/>
                    <a:pt x="7172" y="1"/>
                  </a:cubicBezTo>
                  <a:close/>
                </a:path>
              </a:pathLst>
            </a:custGeom>
            <a:solidFill>
              <a:schemeClr val="dk1">
                <a:alpha val="2545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23"/>
            <p:cNvSpPr/>
            <p:nvPr/>
          </p:nvSpPr>
          <p:spPr>
            <a:xfrm>
              <a:off x="2319526" y="3032142"/>
              <a:ext cx="56028" cy="111277"/>
            </a:xfrm>
            <a:custGeom>
              <a:avLst/>
              <a:gdLst/>
              <a:ahLst/>
              <a:cxnLst/>
              <a:rect l="l" t="t" r="r" b="b"/>
              <a:pathLst>
                <a:path w="576" h="1144" extrusionOk="0">
                  <a:moveTo>
                    <a:pt x="219" y="0"/>
                  </a:moveTo>
                  <a:cubicBezTo>
                    <a:pt x="203" y="0"/>
                    <a:pt x="187" y="2"/>
                    <a:pt x="171" y="6"/>
                  </a:cubicBezTo>
                  <a:cubicBezTo>
                    <a:pt x="131" y="16"/>
                    <a:pt x="91" y="36"/>
                    <a:pt x="64" y="73"/>
                  </a:cubicBezTo>
                  <a:cubicBezTo>
                    <a:pt x="1" y="153"/>
                    <a:pt x="14" y="273"/>
                    <a:pt x="94" y="341"/>
                  </a:cubicBezTo>
                  <a:cubicBezTo>
                    <a:pt x="111" y="384"/>
                    <a:pt x="125" y="431"/>
                    <a:pt x="137" y="477"/>
                  </a:cubicBezTo>
                  <a:cubicBezTo>
                    <a:pt x="148" y="514"/>
                    <a:pt x="154" y="548"/>
                    <a:pt x="154" y="585"/>
                  </a:cubicBezTo>
                  <a:cubicBezTo>
                    <a:pt x="162" y="634"/>
                    <a:pt x="162" y="682"/>
                    <a:pt x="162" y="732"/>
                  </a:cubicBezTo>
                  <a:cubicBezTo>
                    <a:pt x="162" y="778"/>
                    <a:pt x="165" y="822"/>
                    <a:pt x="171" y="869"/>
                  </a:cubicBezTo>
                  <a:cubicBezTo>
                    <a:pt x="174" y="906"/>
                    <a:pt x="185" y="943"/>
                    <a:pt x="194" y="979"/>
                  </a:cubicBezTo>
                  <a:cubicBezTo>
                    <a:pt x="202" y="999"/>
                    <a:pt x="211" y="1016"/>
                    <a:pt x="222" y="1036"/>
                  </a:cubicBezTo>
                  <a:cubicBezTo>
                    <a:pt x="248" y="1090"/>
                    <a:pt x="292" y="1133"/>
                    <a:pt x="355" y="1139"/>
                  </a:cubicBezTo>
                  <a:cubicBezTo>
                    <a:pt x="366" y="1142"/>
                    <a:pt x="376" y="1143"/>
                    <a:pt x="386" y="1143"/>
                  </a:cubicBezTo>
                  <a:cubicBezTo>
                    <a:pt x="406" y="1143"/>
                    <a:pt x="425" y="1139"/>
                    <a:pt x="442" y="1130"/>
                  </a:cubicBezTo>
                  <a:cubicBezTo>
                    <a:pt x="455" y="1123"/>
                    <a:pt x="469" y="1116"/>
                    <a:pt x="483" y="1110"/>
                  </a:cubicBezTo>
                  <a:cubicBezTo>
                    <a:pt x="506" y="1090"/>
                    <a:pt x="523" y="1066"/>
                    <a:pt x="536" y="1039"/>
                  </a:cubicBezTo>
                  <a:cubicBezTo>
                    <a:pt x="556" y="1006"/>
                    <a:pt x="569" y="966"/>
                    <a:pt x="572" y="923"/>
                  </a:cubicBezTo>
                  <a:cubicBezTo>
                    <a:pt x="576" y="875"/>
                    <a:pt x="572" y="832"/>
                    <a:pt x="569" y="785"/>
                  </a:cubicBezTo>
                  <a:cubicBezTo>
                    <a:pt x="563" y="728"/>
                    <a:pt x="563" y="671"/>
                    <a:pt x="556" y="614"/>
                  </a:cubicBezTo>
                  <a:cubicBezTo>
                    <a:pt x="552" y="537"/>
                    <a:pt x="543" y="461"/>
                    <a:pt x="519" y="390"/>
                  </a:cubicBezTo>
                  <a:cubicBezTo>
                    <a:pt x="509" y="357"/>
                    <a:pt x="499" y="327"/>
                    <a:pt x="489" y="297"/>
                  </a:cubicBezTo>
                  <a:cubicBezTo>
                    <a:pt x="475" y="260"/>
                    <a:pt x="463" y="224"/>
                    <a:pt x="449" y="187"/>
                  </a:cubicBezTo>
                  <a:cubicBezTo>
                    <a:pt x="422" y="130"/>
                    <a:pt x="385" y="80"/>
                    <a:pt x="335" y="40"/>
                  </a:cubicBezTo>
                  <a:cubicBezTo>
                    <a:pt x="301" y="13"/>
                    <a:pt x="261" y="0"/>
                    <a:pt x="21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23"/>
            <p:cNvSpPr/>
            <p:nvPr/>
          </p:nvSpPr>
          <p:spPr>
            <a:xfrm>
              <a:off x="2338104" y="3151882"/>
              <a:ext cx="28695" cy="28208"/>
            </a:xfrm>
            <a:custGeom>
              <a:avLst/>
              <a:gdLst/>
              <a:ahLst/>
              <a:cxnLst/>
              <a:rect l="l" t="t" r="r" b="b"/>
              <a:pathLst>
                <a:path w="295" h="290" extrusionOk="0">
                  <a:moveTo>
                    <a:pt x="147" y="1"/>
                  </a:moveTo>
                  <a:cubicBezTo>
                    <a:pt x="142" y="1"/>
                    <a:pt x="136" y="1"/>
                    <a:pt x="131" y="2"/>
                  </a:cubicBezTo>
                  <a:cubicBezTo>
                    <a:pt x="117" y="5"/>
                    <a:pt x="107" y="9"/>
                    <a:pt x="94" y="13"/>
                  </a:cubicBezTo>
                  <a:cubicBezTo>
                    <a:pt x="71" y="22"/>
                    <a:pt x="54" y="36"/>
                    <a:pt x="37" y="56"/>
                  </a:cubicBezTo>
                  <a:cubicBezTo>
                    <a:pt x="14" y="86"/>
                    <a:pt x="0" y="126"/>
                    <a:pt x="7" y="163"/>
                  </a:cubicBezTo>
                  <a:cubicBezTo>
                    <a:pt x="11" y="200"/>
                    <a:pt x="31" y="237"/>
                    <a:pt x="60" y="257"/>
                  </a:cubicBezTo>
                  <a:cubicBezTo>
                    <a:pt x="81" y="275"/>
                    <a:pt x="113" y="290"/>
                    <a:pt x="144" y="290"/>
                  </a:cubicBezTo>
                  <a:cubicBezTo>
                    <a:pt x="152" y="290"/>
                    <a:pt x="160" y="289"/>
                    <a:pt x="167" y="286"/>
                  </a:cubicBezTo>
                  <a:cubicBezTo>
                    <a:pt x="178" y="286"/>
                    <a:pt x="191" y="283"/>
                    <a:pt x="201" y="280"/>
                  </a:cubicBezTo>
                  <a:cubicBezTo>
                    <a:pt x="224" y="270"/>
                    <a:pt x="244" y="254"/>
                    <a:pt x="261" y="237"/>
                  </a:cubicBezTo>
                  <a:cubicBezTo>
                    <a:pt x="284" y="206"/>
                    <a:pt x="295" y="166"/>
                    <a:pt x="292" y="129"/>
                  </a:cubicBezTo>
                  <a:cubicBezTo>
                    <a:pt x="284" y="93"/>
                    <a:pt x="267" y="56"/>
                    <a:pt x="238" y="33"/>
                  </a:cubicBezTo>
                  <a:cubicBezTo>
                    <a:pt x="215" y="16"/>
                    <a:pt x="180" y="1"/>
                    <a:pt x="14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23"/>
            <p:cNvSpPr/>
            <p:nvPr/>
          </p:nvSpPr>
          <p:spPr>
            <a:xfrm>
              <a:off x="2369328" y="2868629"/>
              <a:ext cx="40756" cy="71493"/>
            </a:xfrm>
            <a:custGeom>
              <a:avLst/>
              <a:gdLst/>
              <a:ahLst/>
              <a:cxnLst/>
              <a:rect l="l" t="t" r="r" b="b"/>
              <a:pathLst>
                <a:path w="419" h="735" extrusionOk="0">
                  <a:moveTo>
                    <a:pt x="277" y="0"/>
                  </a:moveTo>
                  <a:cubicBezTo>
                    <a:pt x="272" y="0"/>
                    <a:pt x="267" y="1"/>
                    <a:pt x="261" y="1"/>
                  </a:cubicBezTo>
                  <a:lnTo>
                    <a:pt x="252" y="1"/>
                  </a:lnTo>
                  <a:cubicBezTo>
                    <a:pt x="235" y="5"/>
                    <a:pt x="221" y="15"/>
                    <a:pt x="211" y="21"/>
                  </a:cubicBezTo>
                  <a:cubicBezTo>
                    <a:pt x="201" y="28"/>
                    <a:pt x="191" y="31"/>
                    <a:pt x="181" y="38"/>
                  </a:cubicBezTo>
                  <a:cubicBezTo>
                    <a:pt x="154" y="51"/>
                    <a:pt x="138" y="88"/>
                    <a:pt x="124" y="111"/>
                  </a:cubicBezTo>
                  <a:cubicBezTo>
                    <a:pt x="111" y="135"/>
                    <a:pt x="107" y="165"/>
                    <a:pt x="101" y="192"/>
                  </a:cubicBezTo>
                  <a:cubicBezTo>
                    <a:pt x="94" y="232"/>
                    <a:pt x="91" y="269"/>
                    <a:pt x="84" y="309"/>
                  </a:cubicBezTo>
                  <a:cubicBezTo>
                    <a:pt x="77" y="352"/>
                    <a:pt x="64" y="396"/>
                    <a:pt x="51" y="443"/>
                  </a:cubicBezTo>
                  <a:cubicBezTo>
                    <a:pt x="37" y="489"/>
                    <a:pt x="24" y="540"/>
                    <a:pt x="11" y="590"/>
                  </a:cubicBezTo>
                  <a:cubicBezTo>
                    <a:pt x="0" y="620"/>
                    <a:pt x="17" y="660"/>
                    <a:pt x="34" y="684"/>
                  </a:cubicBezTo>
                  <a:cubicBezTo>
                    <a:pt x="54" y="710"/>
                    <a:pt x="84" y="730"/>
                    <a:pt x="117" y="733"/>
                  </a:cubicBezTo>
                  <a:cubicBezTo>
                    <a:pt x="123" y="734"/>
                    <a:pt x="129" y="734"/>
                    <a:pt x="135" y="734"/>
                  </a:cubicBezTo>
                  <a:cubicBezTo>
                    <a:pt x="163" y="734"/>
                    <a:pt x="189" y="727"/>
                    <a:pt x="211" y="710"/>
                  </a:cubicBezTo>
                  <a:lnTo>
                    <a:pt x="235" y="687"/>
                  </a:lnTo>
                  <a:cubicBezTo>
                    <a:pt x="238" y="680"/>
                    <a:pt x="244" y="673"/>
                    <a:pt x="247" y="664"/>
                  </a:cubicBezTo>
                  <a:cubicBezTo>
                    <a:pt x="272" y="657"/>
                    <a:pt x="292" y="644"/>
                    <a:pt x="308" y="623"/>
                  </a:cubicBezTo>
                  <a:cubicBezTo>
                    <a:pt x="335" y="590"/>
                    <a:pt x="348" y="543"/>
                    <a:pt x="361" y="500"/>
                  </a:cubicBezTo>
                  <a:cubicBezTo>
                    <a:pt x="375" y="452"/>
                    <a:pt x="388" y="406"/>
                    <a:pt x="402" y="359"/>
                  </a:cubicBezTo>
                  <a:cubicBezTo>
                    <a:pt x="412" y="322"/>
                    <a:pt x="418" y="282"/>
                    <a:pt x="418" y="245"/>
                  </a:cubicBezTo>
                  <a:cubicBezTo>
                    <a:pt x="418" y="212"/>
                    <a:pt x="418" y="182"/>
                    <a:pt x="412" y="148"/>
                  </a:cubicBezTo>
                  <a:cubicBezTo>
                    <a:pt x="405" y="115"/>
                    <a:pt x="395" y="85"/>
                    <a:pt x="375" y="62"/>
                  </a:cubicBezTo>
                  <a:cubicBezTo>
                    <a:pt x="361" y="38"/>
                    <a:pt x="345" y="18"/>
                    <a:pt x="321" y="8"/>
                  </a:cubicBezTo>
                  <a:cubicBezTo>
                    <a:pt x="307" y="3"/>
                    <a:pt x="292" y="0"/>
                    <a:pt x="2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23"/>
            <p:cNvSpPr/>
            <p:nvPr/>
          </p:nvSpPr>
          <p:spPr>
            <a:xfrm>
              <a:off x="1677051" y="2930105"/>
              <a:ext cx="702095" cy="209228"/>
            </a:xfrm>
            <a:custGeom>
              <a:avLst/>
              <a:gdLst/>
              <a:ahLst/>
              <a:cxnLst/>
              <a:rect l="l" t="t" r="r" b="b"/>
              <a:pathLst>
                <a:path w="7218" h="2151" extrusionOk="0">
                  <a:moveTo>
                    <a:pt x="7076" y="0"/>
                  </a:moveTo>
                  <a:cubicBezTo>
                    <a:pt x="7071" y="0"/>
                    <a:pt x="7067" y="1"/>
                    <a:pt x="7063" y="1"/>
                  </a:cubicBezTo>
                  <a:lnTo>
                    <a:pt x="7040" y="8"/>
                  </a:lnTo>
                  <a:cubicBezTo>
                    <a:pt x="7027" y="12"/>
                    <a:pt x="7017" y="15"/>
                    <a:pt x="7003" y="18"/>
                  </a:cubicBezTo>
                  <a:cubicBezTo>
                    <a:pt x="6983" y="25"/>
                    <a:pt x="6963" y="28"/>
                    <a:pt x="6943" y="35"/>
                  </a:cubicBezTo>
                  <a:cubicBezTo>
                    <a:pt x="6907" y="45"/>
                    <a:pt x="6870" y="58"/>
                    <a:pt x="6833" y="72"/>
                  </a:cubicBezTo>
                  <a:cubicBezTo>
                    <a:pt x="6767" y="92"/>
                    <a:pt x="6699" y="115"/>
                    <a:pt x="6632" y="135"/>
                  </a:cubicBezTo>
                  <a:cubicBezTo>
                    <a:pt x="6502" y="178"/>
                    <a:pt x="6365" y="215"/>
                    <a:pt x="6231" y="252"/>
                  </a:cubicBezTo>
                  <a:cubicBezTo>
                    <a:pt x="6161" y="269"/>
                    <a:pt x="6094" y="286"/>
                    <a:pt x="6024" y="302"/>
                  </a:cubicBezTo>
                  <a:lnTo>
                    <a:pt x="5783" y="362"/>
                  </a:lnTo>
                  <a:cubicBezTo>
                    <a:pt x="5619" y="402"/>
                    <a:pt x="5458" y="447"/>
                    <a:pt x="5298" y="490"/>
                  </a:cubicBezTo>
                  <a:cubicBezTo>
                    <a:pt x="5184" y="520"/>
                    <a:pt x="5067" y="547"/>
                    <a:pt x="4953" y="573"/>
                  </a:cubicBezTo>
                  <a:cubicBezTo>
                    <a:pt x="4840" y="597"/>
                    <a:pt x="4726" y="617"/>
                    <a:pt x="4615" y="643"/>
                  </a:cubicBezTo>
                  <a:cubicBezTo>
                    <a:pt x="4388" y="691"/>
                    <a:pt x="4167" y="754"/>
                    <a:pt x="3944" y="811"/>
                  </a:cubicBezTo>
                  <a:cubicBezTo>
                    <a:pt x="3850" y="834"/>
                    <a:pt x="3757" y="858"/>
                    <a:pt x="3663" y="878"/>
                  </a:cubicBezTo>
                  <a:cubicBezTo>
                    <a:pt x="3576" y="894"/>
                    <a:pt x="3492" y="915"/>
                    <a:pt x="3405" y="935"/>
                  </a:cubicBezTo>
                  <a:cubicBezTo>
                    <a:pt x="3212" y="984"/>
                    <a:pt x="3024" y="1043"/>
                    <a:pt x="2831" y="1100"/>
                  </a:cubicBezTo>
                  <a:lnTo>
                    <a:pt x="2831" y="1100"/>
                  </a:lnTo>
                  <a:cubicBezTo>
                    <a:pt x="2801" y="1106"/>
                    <a:pt x="2770" y="1116"/>
                    <a:pt x="2740" y="1122"/>
                  </a:cubicBezTo>
                  <a:cubicBezTo>
                    <a:pt x="2693" y="1132"/>
                    <a:pt x="2642" y="1142"/>
                    <a:pt x="2593" y="1152"/>
                  </a:cubicBezTo>
                  <a:cubicBezTo>
                    <a:pt x="2553" y="1159"/>
                    <a:pt x="2512" y="1169"/>
                    <a:pt x="2472" y="1175"/>
                  </a:cubicBezTo>
                  <a:cubicBezTo>
                    <a:pt x="2425" y="1185"/>
                    <a:pt x="2378" y="1192"/>
                    <a:pt x="2328" y="1202"/>
                  </a:cubicBezTo>
                  <a:cubicBezTo>
                    <a:pt x="2301" y="1209"/>
                    <a:pt x="2281" y="1219"/>
                    <a:pt x="2261" y="1239"/>
                  </a:cubicBezTo>
                  <a:cubicBezTo>
                    <a:pt x="2255" y="1249"/>
                    <a:pt x="2248" y="1262"/>
                    <a:pt x="2244" y="1276"/>
                  </a:cubicBezTo>
                  <a:cubicBezTo>
                    <a:pt x="2218" y="1282"/>
                    <a:pt x="2187" y="1289"/>
                    <a:pt x="2161" y="1299"/>
                  </a:cubicBezTo>
                  <a:cubicBezTo>
                    <a:pt x="2054" y="1325"/>
                    <a:pt x="1947" y="1356"/>
                    <a:pt x="1840" y="1386"/>
                  </a:cubicBezTo>
                  <a:cubicBezTo>
                    <a:pt x="1585" y="1450"/>
                    <a:pt x="1328" y="1510"/>
                    <a:pt x="1074" y="1583"/>
                  </a:cubicBezTo>
                  <a:cubicBezTo>
                    <a:pt x="937" y="1623"/>
                    <a:pt x="803" y="1667"/>
                    <a:pt x="666" y="1711"/>
                  </a:cubicBezTo>
                  <a:cubicBezTo>
                    <a:pt x="539" y="1751"/>
                    <a:pt x="412" y="1794"/>
                    <a:pt x="285" y="1838"/>
                  </a:cubicBezTo>
                  <a:cubicBezTo>
                    <a:pt x="225" y="1858"/>
                    <a:pt x="161" y="1881"/>
                    <a:pt x="97" y="1901"/>
                  </a:cubicBezTo>
                  <a:cubicBezTo>
                    <a:pt x="31" y="1924"/>
                    <a:pt x="0" y="2008"/>
                    <a:pt x="27" y="2068"/>
                  </a:cubicBezTo>
                  <a:cubicBezTo>
                    <a:pt x="40" y="2102"/>
                    <a:pt x="64" y="2125"/>
                    <a:pt x="94" y="2139"/>
                  </a:cubicBezTo>
                  <a:cubicBezTo>
                    <a:pt x="111" y="2147"/>
                    <a:pt x="127" y="2150"/>
                    <a:pt x="144" y="2150"/>
                  </a:cubicBezTo>
                  <a:cubicBezTo>
                    <a:pt x="161" y="2150"/>
                    <a:pt x="177" y="2147"/>
                    <a:pt x="194" y="2142"/>
                  </a:cubicBezTo>
                  <a:cubicBezTo>
                    <a:pt x="378" y="2082"/>
                    <a:pt x="559" y="2018"/>
                    <a:pt x="743" y="1958"/>
                  </a:cubicBezTo>
                  <a:cubicBezTo>
                    <a:pt x="883" y="1911"/>
                    <a:pt x="1027" y="1871"/>
                    <a:pt x="1174" y="1831"/>
                  </a:cubicBezTo>
                  <a:cubicBezTo>
                    <a:pt x="1298" y="1801"/>
                    <a:pt x="1422" y="1771"/>
                    <a:pt x="1545" y="1740"/>
                  </a:cubicBezTo>
                  <a:cubicBezTo>
                    <a:pt x="1666" y="1714"/>
                    <a:pt x="1790" y="1687"/>
                    <a:pt x="1910" y="1660"/>
                  </a:cubicBezTo>
                  <a:cubicBezTo>
                    <a:pt x="2171" y="1597"/>
                    <a:pt x="2432" y="1537"/>
                    <a:pt x="2693" y="1476"/>
                  </a:cubicBezTo>
                  <a:cubicBezTo>
                    <a:pt x="2753" y="1463"/>
                    <a:pt x="2813" y="1450"/>
                    <a:pt x="2874" y="1436"/>
                  </a:cubicBezTo>
                  <a:cubicBezTo>
                    <a:pt x="2937" y="1423"/>
                    <a:pt x="3004" y="1410"/>
                    <a:pt x="3067" y="1393"/>
                  </a:cubicBezTo>
                  <a:cubicBezTo>
                    <a:pt x="3127" y="1379"/>
                    <a:pt x="3187" y="1362"/>
                    <a:pt x="3248" y="1350"/>
                  </a:cubicBezTo>
                  <a:cubicBezTo>
                    <a:pt x="3311" y="1336"/>
                    <a:pt x="3375" y="1322"/>
                    <a:pt x="3439" y="1309"/>
                  </a:cubicBezTo>
                  <a:cubicBezTo>
                    <a:pt x="3496" y="1296"/>
                    <a:pt x="3552" y="1279"/>
                    <a:pt x="3609" y="1265"/>
                  </a:cubicBezTo>
                  <a:cubicBezTo>
                    <a:pt x="3669" y="1252"/>
                    <a:pt x="3729" y="1239"/>
                    <a:pt x="3789" y="1225"/>
                  </a:cubicBezTo>
                  <a:cubicBezTo>
                    <a:pt x="3857" y="1212"/>
                    <a:pt x="3920" y="1195"/>
                    <a:pt x="3987" y="1182"/>
                  </a:cubicBezTo>
                  <a:cubicBezTo>
                    <a:pt x="4047" y="1165"/>
                    <a:pt x="4104" y="1149"/>
                    <a:pt x="4164" y="1135"/>
                  </a:cubicBezTo>
                  <a:cubicBezTo>
                    <a:pt x="4291" y="1105"/>
                    <a:pt x="4419" y="1081"/>
                    <a:pt x="4546" y="1052"/>
                  </a:cubicBezTo>
                  <a:cubicBezTo>
                    <a:pt x="4680" y="1021"/>
                    <a:pt x="4813" y="992"/>
                    <a:pt x="4947" y="961"/>
                  </a:cubicBezTo>
                  <a:cubicBezTo>
                    <a:pt x="5007" y="944"/>
                    <a:pt x="5070" y="931"/>
                    <a:pt x="5134" y="915"/>
                  </a:cubicBezTo>
                  <a:cubicBezTo>
                    <a:pt x="5211" y="898"/>
                    <a:pt x="5285" y="874"/>
                    <a:pt x="5362" y="851"/>
                  </a:cubicBezTo>
                  <a:cubicBezTo>
                    <a:pt x="5478" y="817"/>
                    <a:pt x="5595" y="784"/>
                    <a:pt x="5713" y="748"/>
                  </a:cubicBezTo>
                  <a:cubicBezTo>
                    <a:pt x="5830" y="711"/>
                    <a:pt x="5947" y="677"/>
                    <a:pt x="6064" y="640"/>
                  </a:cubicBezTo>
                  <a:cubicBezTo>
                    <a:pt x="6174" y="603"/>
                    <a:pt x="6288" y="573"/>
                    <a:pt x="6398" y="536"/>
                  </a:cubicBezTo>
                  <a:cubicBezTo>
                    <a:pt x="6449" y="523"/>
                    <a:pt x="6498" y="507"/>
                    <a:pt x="6549" y="493"/>
                  </a:cubicBezTo>
                  <a:cubicBezTo>
                    <a:pt x="6606" y="476"/>
                    <a:pt x="6662" y="459"/>
                    <a:pt x="6719" y="443"/>
                  </a:cubicBezTo>
                  <a:cubicBezTo>
                    <a:pt x="6776" y="427"/>
                    <a:pt x="6830" y="402"/>
                    <a:pt x="6883" y="382"/>
                  </a:cubicBezTo>
                  <a:cubicBezTo>
                    <a:pt x="6947" y="359"/>
                    <a:pt x="7011" y="336"/>
                    <a:pt x="7068" y="302"/>
                  </a:cubicBezTo>
                  <a:cubicBezTo>
                    <a:pt x="7084" y="292"/>
                    <a:pt x="7097" y="282"/>
                    <a:pt x="7114" y="272"/>
                  </a:cubicBezTo>
                  <a:cubicBezTo>
                    <a:pt x="7120" y="269"/>
                    <a:pt x="7131" y="262"/>
                    <a:pt x="7141" y="259"/>
                  </a:cubicBezTo>
                  <a:cubicBezTo>
                    <a:pt x="7157" y="249"/>
                    <a:pt x="7171" y="232"/>
                    <a:pt x="7188" y="219"/>
                  </a:cubicBezTo>
                  <a:cubicBezTo>
                    <a:pt x="7211" y="195"/>
                    <a:pt x="7218" y="152"/>
                    <a:pt x="7214" y="118"/>
                  </a:cubicBezTo>
                  <a:cubicBezTo>
                    <a:pt x="7208" y="75"/>
                    <a:pt x="7177" y="32"/>
                    <a:pt x="7137" y="15"/>
                  </a:cubicBezTo>
                  <a:cubicBezTo>
                    <a:pt x="7118" y="7"/>
                    <a:pt x="7096" y="0"/>
                    <a:pt x="70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23"/>
            <p:cNvSpPr/>
            <p:nvPr/>
          </p:nvSpPr>
          <p:spPr>
            <a:xfrm>
              <a:off x="1663725" y="2859875"/>
              <a:ext cx="767460" cy="488295"/>
            </a:xfrm>
            <a:custGeom>
              <a:avLst/>
              <a:gdLst/>
              <a:ahLst/>
              <a:cxnLst/>
              <a:rect l="l" t="t" r="r" b="b"/>
              <a:pathLst>
                <a:path w="7890" h="5020" extrusionOk="0">
                  <a:moveTo>
                    <a:pt x="7551" y="197"/>
                  </a:moveTo>
                  <a:cubicBezTo>
                    <a:pt x="7580" y="197"/>
                    <a:pt x="7610" y="199"/>
                    <a:pt x="7639" y="201"/>
                  </a:cubicBezTo>
                  <a:lnTo>
                    <a:pt x="7639" y="205"/>
                  </a:lnTo>
                  <a:cubicBezTo>
                    <a:pt x="7639" y="215"/>
                    <a:pt x="7639" y="225"/>
                    <a:pt x="7636" y="235"/>
                  </a:cubicBezTo>
                  <a:cubicBezTo>
                    <a:pt x="7622" y="309"/>
                    <a:pt x="7606" y="382"/>
                    <a:pt x="7586" y="453"/>
                  </a:cubicBezTo>
                  <a:cubicBezTo>
                    <a:pt x="7575" y="493"/>
                    <a:pt x="7569" y="530"/>
                    <a:pt x="7562" y="567"/>
                  </a:cubicBezTo>
                  <a:cubicBezTo>
                    <a:pt x="7555" y="603"/>
                    <a:pt x="7549" y="640"/>
                    <a:pt x="7535" y="673"/>
                  </a:cubicBezTo>
                  <a:cubicBezTo>
                    <a:pt x="7532" y="683"/>
                    <a:pt x="7526" y="693"/>
                    <a:pt x="7518" y="707"/>
                  </a:cubicBezTo>
                  <a:lnTo>
                    <a:pt x="7512" y="710"/>
                  </a:lnTo>
                  <a:cubicBezTo>
                    <a:pt x="7501" y="717"/>
                    <a:pt x="7492" y="720"/>
                    <a:pt x="7481" y="727"/>
                  </a:cubicBezTo>
                  <a:lnTo>
                    <a:pt x="7478" y="727"/>
                  </a:lnTo>
                  <a:lnTo>
                    <a:pt x="7469" y="703"/>
                  </a:lnTo>
                  <a:cubicBezTo>
                    <a:pt x="7461" y="690"/>
                    <a:pt x="7452" y="677"/>
                    <a:pt x="7441" y="663"/>
                  </a:cubicBezTo>
                  <a:cubicBezTo>
                    <a:pt x="7425" y="643"/>
                    <a:pt x="7405" y="633"/>
                    <a:pt x="7381" y="627"/>
                  </a:cubicBezTo>
                  <a:cubicBezTo>
                    <a:pt x="7385" y="613"/>
                    <a:pt x="7388" y="603"/>
                    <a:pt x="7392" y="593"/>
                  </a:cubicBezTo>
                  <a:cubicBezTo>
                    <a:pt x="7408" y="542"/>
                    <a:pt x="7425" y="493"/>
                    <a:pt x="7435" y="439"/>
                  </a:cubicBezTo>
                  <a:cubicBezTo>
                    <a:pt x="7449" y="392"/>
                    <a:pt x="7458" y="346"/>
                    <a:pt x="7469" y="295"/>
                  </a:cubicBezTo>
                  <a:cubicBezTo>
                    <a:pt x="7475" y="266"/>
                    <a:pt x="7481" y="232"/>
                    <a:pt x="7492" y="201"/>
                  </a:cubicBezTo>
                  <a:lnTo>
                    <a:pt x="7515" y="198"/>
                  </a:lnTo>
                  <a:cubicBezTo>
                    <a:pt x="7527" y="197"/>
                    <a:pt x="7539" y="197"/>
                    <a:pt x="7551" y="197"/>
                  </a:cubicBezTo>
                  <a:close/>
                  <a:moveTo>
                    <a:pt x="7860" y="2741"/>
                  </a:moveTo>
                  <a:cubicBezTo>
                    <a:pt x="7861" y="2749"/>
                    <a:pt x="7863" y="2758"/>
                    <a:pt x="7863" y="2767"/>
                  </a:cubicBezTo>
                  <a:cubicBezTo>
                    <a:pt x="7862" y="2758"/>
                    <a:pt x="7861" y="2749"/>
                    <a:pt x="7860" y="2741"/>
                  </a:cubicBezTo>
                  <a:close/>
                  <a:moveTo>
                    <a:pt x="7188" y="874"/>
                  </a:moveTo>
                  <a:cubicBezTo>
                    <a:pt x="7194" y="891"/>
                    <a:pt x="7205" y="904"/>
                    <a:pt x="7214" y="917"/>
                  </a:cubicBezTo>
                  <a:cubicBezTo>
                    <a:pt x="7234" y="941"/>
                    <a:pt x="7268" y="951"/>
                    <a:pt x="7294" y="954"/>
                  </a:cubicBezTo>
                  <a:cubicBezTo>
                    <a:pt x="7305" y="984"/>
                    <a:pt x="7314" y="1011"/>
                    <a:pt x="7321" y="1041"/>
                  </a:cubicBezTo>
                  <a:cubicBezTo>
                    <a:pt x="7341" y="1098"/>
                    <a:pt x="7351" y="1155"/>
                    <a:pt x="7365" y="1212"/>
                  </a:cubicBezTo>
                  <a:cubicBezTo>
                    <a:pt x="7392" y="1332"/>
                    <a:pt x="7412" y="1453"/>
                    <a:pt x="7425" y="1576"/>
                  </a:cubicBezTo>
                  <a:lnTo>
                    <a:pt x="7421" y="1559"/>
                  </a:lnTo>
                  <a:lnTo>
                    <a:pt x="7421" y="1559"/>
                  </a:lnTo>
                  <a:cubicBezTo>
                    <a:pt x="7428" y="1606"/>
                    <a:pt x="7432" y="1657"/>
                    <a:pt x="7438" y="1706"/>
                  </a:cubicBezTo>
                  <a:cubicBezTo>
                    <a:pt x="7449" y="1757"/>
                    <a:pt x="7455" y="1807"/>
                    <a:pt x="7465" y="1857"/>
                  </a:cubicBezTo>
                  <a:cubicBezTo>
                    <a:pt x="7478" y="1958"/>
                    <a:pt x="7485" y="2055"/>
                    <a:pt x="7506" y="2155"/>
                  </a:cubicBezTo>
                  <a:cubicBezTo>
                    <a:pt x="7522" y="2248"/>
                    <a:pt x="7529" y="2345"/>
                    <a:pt x="7542" y="2442"/>
                  </a:cubicBezTo>
                  <a:cubicBezTo>
                    <a:pt x="7552" y="2540"/>
                    <a:pt x="7566" y="2633"/>
                    <a:pt x="7575" y="2727"/>
                  </a:cubicBezTo>
                  <a:cubicBezTo>
                    <a:pt x="7579" y="2797"/>
                    <a:pt x="7586" y="2867"/>
                    <a:pt x="7595" y="2938"/>
                  </a:cubicBezTo>
                  <a:cubicBezTo>
                    <a:pt x="7599" y="2991"/>
                    <a:pt x="7595" y="3048"/>
                    <a:pt x="7595" y="3105"/>
                  </a:cubicBezTo>
                  <a:cubicBezTo>
                    <a:pt x="7595" y="3131"/>
                    <a:pt x="7592" y="3162"/>
                    <a:pt x="7592" y="3191"/>
                  </a:cubicBezTo>
                  <a:cubicBezTo>
                    <a:pt x="7592" y="3219"/>
                    <a:pt x="7592" y="3245"/>
                    <a:pt x="7589" y="3276"/>
                  </a:cubicBezTo>
                  <a:lnTo>
                    <a:pt x="7582" y="3282"/>
                  </a:lnTo>
                  <a:lnTo>
                    <a:pt x="7569" y="3296"/>
                  </a:lnTo>
                  <a:cubicBezTo>
                    <a:pt x="7532" y="3322"/>
                    <a:pt x="7492" y="3339"/>
                    <a:pt x="7449" y="3356"/>
                  </a:cubicBezTo>
                  <a:cubicBezTo>
                    <a:pt x="7341" y="3396"/>
                    <a:pt x="7234" y="3432"/>
                    <a:pt x="7127" y="3469"/>
                  </a:cubicBezTo>
                  <a:cubicBezTo>
                    <a:pt x="7007" y="3509"/>
                    <a:pt x="6890" y="3557"/>
                    <a:pt x="6769" y="3593"/>
                  </a:cubicBezTo>
                  <a:cubicBezTo>
                    <a:pt x="6639" y="3633"/>
                    <a:pt x="6509" y="3673"/>
                    <a:pt x="6378" y="3710"/>
                  </a:cubicBezTo>
                  <a:cubicBezTo>
                    <a:pt x="6251" y="3747"/>
                    <a:pt x="6127" y="3777"/>
                    <a:pt x="6001" y="3810"/>
                  </a:cubicBezTo>
                  <a:cubicBezTo>
                    <a:pt x="5743" y="3881"/>
                    <a:pt x="5488" y="3954"/>
                    <a:pt x="5228" y="4018"/>
                  </a:cubicBezTo>
                  <a:cubicBezTo>
                    <a:pt x="4967" y="4081"/>
                    <a:pt x="4706" y="4142"/>
                    <a:pt x="4445" y="4199"/>
                  </a:cubicBezTo>
                  <a:cubicBezTo>
                    <a:pt x="4298" y="4232"/>
                    <a:pt x="4154" y="4262"/>
                    <a:pt x="4007" y="4289"/>
                  </a:cubicBezTo>
                  <a:cubicBezTo>
                    <a:pt x="3880" y="4315"/>
                    <a:pt x="3753" y="4335"/>
                    <a:pt x="3625" y="4355"/>
                  </a:cubicBezTo>
                  <a:cubicBezTo>
                    <a:pt x="3372" y="4399"/>
                    <a:pt x="3117" y="4449"/>
                    <a:pt x="2863" y="4486"/>
                  </a:cubicBezTo>
                  <a:cubicBezTo>
                    <a:pt x="2656" y="4516"/>
                    <a:pt x="2452" y="4549"/>
                    <a:pt x="2248" y="4576"/>
                  </a:cubicBezTo>
                  <a:cubicBezTo>
                    <a:pt x="2141" y="4590"/>
                    <a:pt x="2037" y="4606"/>
                    <a:pt x="1933" y="4616"/>
                  </a:cubicBezTo>
                  <a:cubicBezTo>
                    <a:pt x="1840" y="4630"/>
                    <a:pt x="1742" y="4640"/>
                    <a:pt x="1649" y="4650"/>
                  </a:cubicBezTo>
                  <a:cubicBezTo>
                    <a:pt x="1489" y="4663"/>
                    <a:pt x="1325" y="4680"/>
                    <a:pt x="1164" y="4696"/>
                  </a:cubicBezTo>
                  <a:cubicBezTo>
                    <a:pt x="1124" y="4700"/>
                    <a:pt x="1087" y="4704"/>
                    <a:pt x="1047" y="4707"/>
                  </a:cubicBezTo>
                  <a:cubicBezTo>
                    <a:pt x="1014" y="4710"/>
                    <a:pt x="980" y="4713"/>
                    <a:pt x="947" y="4713"/>
                  </a:cubicBezTo>
                  <a:cubicBezTo>
                    <a:pt x="873" y="4710"/>
                    <a:pt x="803" y="4710"/>
                    <a:pt x="729" y="4700"/>
                  </a:cubicBezTo>
                  <a:cubicBezTo>
                    <a:pt x="709" y="4696"/>
                    <a:pt x="689" y="4693"/>
                    <a:pt x="672" y="4687"/>
                  </a:cubicBezTo>
                  <a:lnTo>
                    <a:pt x="669" y="4687"/>
                  </a:lnTo>
                  <a:lnTo>
                    <a:pt x="663" y="4680"/>
                  </a:lnTo>
                  <a:cubicBezTo>
                    <a:pt x="649" y="4626"/>
                    <a:pt x="639" y="4573"/>
                    <a:pt x="629" y="4520"/>
                  </a:cubicBezTo>
                  <a:cubicBezTo>
                    <a:pt x="615" y="4455"/>
                    <a:pt x="599" y="4395"/>
                    <a:pt x="586" y="4335"/>
                  </a:cubicBezTo>
                  <a:cubicBezTo>
                    <a:pt x="558" y="4205"/>
                    <a:pt x="535" y="4074"/>
                    <a:pt x="505" y="3944"/>
                  </a:cubicBezTo>
                  <a:cubicBezTo>
                    <a:pt x="475" y="3821"/>
                    <a:pt x="449" y="3693"/>
                    <a:pt x="428" y="3566"/>
                  </a:cubicBezTo>
                  <a:cubicBezTo>
                    <a:pt x="405" y="3439"/>
                    <a:pt x="385" y="3312"/>
                    <a:pt x="365" y="3185"/>
                  </a:cubicBezTo>
                  <a:cubicBezTo>
                    <a:pt x="351" y="3111"/>
                    <a:pt x="338" y="3038"/>
                    <a:pt x="328" y="2964"/>
                  </a:cubicBezTo>
                  <a:cubicBezTo>
                    <a:pt x="318" y="2898"/>
                    <a:pt x="305" y="2830"/>
                    <a:pt x="294" y="2763"/>
                  </a:cubicBezTo>
                  <a:lnTo>
                    <a:pt x="294" y="2757"/>
                  </a:lnTo>
                  <a:cubicBezTo>
                    <a:pt x="318" y="2743"/>
                    <a:pt x="342" y="2734"/>
                    <a:pt x="368" y="2723"/>
                  </a:cubicBezTo>
                  <a:cubicBezTo>
                    <a:pt x="402" y="2706"/>
                    <a:pt x="435" y="2694"/>
                    <a:pt x="472" y="2680"/>
                  </a:cubicBezTo>
                  <a:cubicBezTo>
                    <a:pt x="586" y="2640"/>
                    <a:pt x="703" y="2597"/>
                    <a:pt x="819" y="2556"/>
                  </a:cubicBezTo>
                  <a:cubicBezTo>
                    <a:pt x="950" y="2513"/>
                    <a:pt x="1080" y="2473"/>
                    <a:pt x="1211" y="2433"/>
                  </a:cubicBezTo>
                  <a:cubicBezTo>
                    <a:pt x="1465" y="2348"/>
                    <a:pt x="1716" y="2265"/>
                    <a:pt x="1970" y="2195"/>
                  </a:cubicBezTo>
                  <a:cubicBezTo>
                    <a:pt x="2492" y="2047"/>
                    <a:pt x="3014" y="1901"/>
                    <a:pt x="3536" y="1760"/>
                  </a:cubicBezTo>
                  <a:cubicBezTo>
                    <a:pt x="3786" y="1697"/>
                    <a:pt x="4037" y="1637"/>
                    <a:pt x="4288" y="1570"/>
                  </a:cubicBezTo>
                  <a:cubicBezTo>
                    <a:pt x="4425" y="1533"/>
                    <a:pt x="4565" y="1499"/>
                    <a:pt x="4706" y="1462"/>
                  </a:cubicBezTo>
                  <a:cubicBezTo>
                    <a:pt x="4840" y="1429"/>
                    <a:pt x="4970" y="1399"/>
                    <a:pt x="5101" y="1369"/>
                  </a:cubicBezTo>
                  <a:cubicBezTo>
                    <a:pt x="5348" y="1309"/>
                    <a:pt x="5592" y="1249"/>
                    <a:pt x="5836" y="1192"/>
                  </a:cubicBezTo>
                  <a:cubicBezTo>
                    <a:pt x="5980" y="1158"/>
                    <a:pt x="6127" y="1124"/>
                    <a:pt x="6271" y="1095"/>
                  </a:cubicBezTo>
                  <a:cubicBezTo>
                    <a:pt x="6365" y="1075"/>
                    <a:pt x="6462" y="1051"/>
                    <a:pt x="6558" y="1031"/>
                  </a:cubicBezTo>
                  <a:cubicBezTo>
                    <a:pt x="6582" y="1024"/>
                    <a:pt x="6606" y="1018"/>
                    <a:pt x="6629" y="1011"/>
                  </a:cubicBezTo>
                  <a:cubicBezTo>
                    <a:pt x="6816" y="968"/>
                    <a:pt x="7000" y="921"/>
                    <a:pt x="7188" y="874"/>
                  </a:cubicBezTo>
                  <a:close/>
                  <a:moveTo>
                    <a:pt x="7549" y="1"/>
                  </a:moveTo>
                  <a:cubicBezTo>
                    <a:pt x="7509" y="1"/>
                    <a:pt x="7468" y="5"/>
                    <a:pt x="7428" y="14"/>
                  </a:cubicBezTo>
                  <a:lnTo>
                    <a:pt x="7408" y="18"/>
                  </a:lnTo>
                  <a:cubicBezTo>
                    <a:pt x="7368" y="31"/>
                    <a:pt x="7328" y="54"/>
                    <a:pt x="7308" y="95"/>
                  </a:cubicBezTo>
                  <a:cubicBezTo>
                    <a:pt x="7301" y="111"/>
                    <a:pt x="7294" y="125"/>
                    <a:pt x="7291" y="141"/>
                  </a:cubicBezTo>
                  <a:cubicBezTo>
                    <a:pt x="7288" y="152"/>
                    <a:pt x="7285" y="165"/>
                    <a:pt x="7281" y="178"/>
                  </a:cubicBezTo>
                  <a:cubicBezTo>
                    <a:pt x="7268" y="229"/>
                    <a:pt x="7261" y="282"/>
                    <a:pt x="7251" y="332"/>
                  </a:cubicBezTo>
                  <a:cubicBezTo>
                    <a:pt x="7237" y="389"/>
                    <a:pt x="7225" y="442"/>
                    <a:pt x="7208" y="499"/>
                  </a:cubicBezTo>
                  <a:cubicBezTo>
                    <a:pt x="7194" y="547"/>
                    <a:pt x="7180" y="593"/>
                    <a:pt x="7174" y="640"/>
                  </a:cubicBezTo>
                  <a:lnTo>
                    <a:pt x="7171" y="650"/>
                  </a:lnTo>
                  <a:cubicBezTo>
                    <a:pt x="6924" y="713"/>
                    <a:pt x="6672" y="774"/>
                    <a:pt x="6422" y="827"/>
                  </a:cubicBezTo>
                  <a:cubicBezTo>
                    <a:pt x="6358" y="840"/>
                    <a:pt x="6291" y="854"/>
                    <a:pt x="6228" y="864"/>
                  </a:cubicBezTo>
                  <a:cubicBezTo>
                    <a:pt x="6157" y="877"/>
                    <a:pt x="6090" y="894"/>
                    <a:pt x="6021" y="908"/>
                  </a:cubicBezTo>
                  <a:cubicBezTo>
                    <a:pt x="5896" y="931"/>
                    <a:pt x="5773" y="961"/>
                    <a:pt x="5649" y="988"/>
                  </a:cubicBezTo>
                  <a:cubicBezTo>
                    <a:pt x="5388" y="1044"/>
                    <a:pt x="5130" y="1104"/>
                    <a:pt x="4870" y="1165"/>
                  </a:cubicBezTo>
                  <a:cubicBezTo>
                    <a:pt x="4732" y="1195"/>
                    <a:pt x="4596" y="1229"/>
                    <a:pt x="4459" y="1262"/>
                  </a:cubicBezTo>
                  <a:cubicBezTo>
                    <a:pt x="4331" y="1292"/>
                    <a:pt x="4204" y="1325"/>
                    <a:pt x="4077" y="1359"/>
                  </a:cubicBezTo>
                  <a:cubicBezTo>
                    <a:pt x="3957" y="1389"/>
                    <a:pt x="3833" y="1419"/>
                    <a:pt x="3713" y="1450"/>
                  </a:cubicBezTo>
                  <a:cubicBezTo>
                    <a:pt x="3579" y="1482"/>
                    <a:pt x="3448" y="1516"/>
                    <a:pt x="3315" y="1553"/>
                  </a:cubicBezTo>
                  <a:lnTo>
                    <a:pt x="2532" y="1763"/>
                  </a:lnTo>
                  <a:cubicBezTo>
                    <a:pt x="2278" y="1834"/>
                    <a:pt x="2020" y="1901"/>
                    <a:pt x="1770" y="1974"/>
                  </a:cubicBezTo>
                  <a:cubicBezTo>
                    <a:pt x="1506" y="2052"/>
                    <a:pt x="1245" y="2135"/>
                    <a:pt x="984" y="2215"/>
                  </a:cubicBezTo>
                  <a:cubicBezTo>
                    <a:pt x="850" y="2255"/>
                    <a:pt x="716" y="2302"/>
                    <a:pt x="583" y="2345"/>
                  </a:cubicBezTo>
                  <a:cubicBezTo>
                    <a:pt x="518" y="2365"/>
                    <a:pt x="462" y="2385"/>
                    <a:pt x="398" y="2405"/>
                  </a:cubicBezTo>
                  <a:cubicBezTo>
                    <a:pt x="335" y="2426"/>
                    <a:pt x="271" y="2453"/>
                    <a:pt x="208" y="2479"/>
                  </a:cubicBezTo>
                  <a:cubicBezTo>
                    <a:pt x="177" y="2489"/>
                    <a:pt x="148" y="2503"/>
                    <a:pt x="121" y="2516"/>
                  </a:cubicBezTo>
                  <a:cubicBezTo>
                    <a:pt x="84" y="2536"/>
                    <a:pt x="54" y="2566"/>
                    <a:pt x="34" y="2603"/>
                  </a:cubicBezTo>
                  <a:cubicBezTo>
                    <a:pt x="7" y="2649"/>
                    <a:pt x="1" y="2703"/>
                    <a:pt x="1" y="2754"/>
                  </a:cubicBezTo>
                  <a:cubicBezTo>
                    <a:pt x="1" y="2804"/>
                    <a:pt x="7" y="2854"/>
                    <a:pt x="13" y="2901"/>
                  </a:cubicBezTo>
                  <a:cubicBezTo>
                    <a:pt x="21" y="2938"/>
                    <a:pt x="24" y="2978"/>
                    <a:pt x="30" y="3015"/>
                  </a:cubicBezTo>
                  <a:cubicBezTo>
                    <a:pt x="44" y="3145"/>
                    <a:pt x="61" y="3279"/>
                    <a:pt x="77" y="3409"/>
                  </a:cubicBezTo>
                  <a:cubicBezTo>
                    <a:pt x="84" y="3476"/>
                    <a:pt x="94" y="3540"/>
                    <a:pt x="101" y="3603"/>
                  </a:cubicBezTo>
                  <a:cubicBezTo>
                    <a:pt x="111" y="3666"/>
                    <a:pt x="117" y="3730"/>
                    <a:pt x="127" y="3793"/>
                  </a:cubicBezTo>
                  <a:cubicBezTo>
                    <a:pt x="154" y="3924"/>
                    <a:pt x="181" y="4058"/>
                    <a:pt x="204" y="4188"/>
                  </a:cubicBezTo>
                  <a:cubicBezTo>
                    <a:pt x="225" y="4312"/>
                    <a:pt x="248" y="4439"/>
                    <a:pt x="271" y="4563"/>
                  </a:cubicBezTo>
                  <a:cubicBezTo>
                    <a:pt x="288" y="4640"/>
                    <a:pt x="302" y="4713"/>
                    <a:pt x="335" y="4784"/>
                  </a:cubicBezTo>
                  <a:cubicBezTo>
                    <a:pt x="362" y="4844"/>
                    <a:pt x="402" y="4901"/>
                    <a:pt x="458" y="4937"/>
                  </a:cubicBezTo>
                  <a:cubicBezTo>
                    <a:pt x="492" y="4957"/>
                    <a:pt x="529" y="4974"/>
                    <a:pt x="569" y="4988"/>
                  </a:cubicBezTo>
                  <a:cubicBezTo>
                    <a:pt x="595" y="4997"/>
                    <a:pt x="629" y="5001"/>
                    <a:pt x="659" y="5005"/>
                  </a:cubicBezTo>
                  <a:cubicBezTo>
                    <a:pt x="731" y="5014"/>
                    <a:pt x="803" y="5019"/>
                    <a:pt x="875" y="5019"/>
                  </a:cubicBezTo>
                  <a:cubicBezTo>
                    <a:pt x="928" y="5019"/>
                    <a:pt x="980" y="5017"/>
                    <a:pt x="1030" y="5011"/>
                  </a:cubicBezTo>
                  <a:cubicBezTo>
                    <a:pt x="1181" y="4997"/>
                    <a:pt x="1331" y="4981"/>
                    <a:pt x="1482" y="4964"/>
                  </a:cubicBezTo>
                  <a:cubicBezTo>
                    <a:pt x="1616" y="4948"/>
                    <a:pt x="1753" y="4937"/>
                    <a:pt x="1887" y="4921"/>
                  </a:cubicBezTo>
                  <a:cubicBezTo>
                    <a:pt x="2020" y="4907"/>
                    <a:pt x="2154" y="4884"/>
                    <a:pt x="2291" y="4867"/>
                  </a:cubicBezTo>
                  <a:cubicBezTo>
                    <a:pt x="2552" y="4830"/>
                    <a:pt x="2813" y="4790"/>
                    <a:pt x="3077" y="4750"/>
                  </a:cubicBezTo>
                  <a:cubicBezTo>
                    <a:pt x="3201" y="4730"/>
                    <a:pt x="3328" y="4707"/>
                    <a:pt x="3452" y="4683"/>
                  </a:cubicBezTo>
                  <a:cubicBezTo>
                    <a:pt x="3582" y="4663"/>
                    <a:pt x="3709" y="4640"/>
                    <a:pt x="3840" y="4620"/>
                  </a:cubicBezTo>
                  <a:cubicBezTo>
                    <a:pt x="3914" y="4606"/>
                    <a:pt x="3983" y="4596"/>
                    <a:pt x="4057" y="4583"/>
                  </a:cubicBezTo>
                  <a:cubicBezTo>
                    <a:pt x="4130" y="4573"/>
                    <a:pt x="4204" y="4556"/>
                    <a:pt x="4278" y="4543"/>
                  </a:cubicBezTo>
                  <a:cubicBezTo>
                    <a:pt x="4405" y="4516"/>
                    <a:pt x="4528" y="4489"/>
                    <a:pt x="4656" y="4459"/>
                  </a:cubicBezTo>
                  <a:cubicBezTo>
                    <a:pt x="4913" y="4403"/>
                    <a:pt x="5174" y="4346"/>
                    <a:pt x="5431" y="4275"/>
                  </a:cubicBezTo>
                  <a:cubicBezTo>
                    <a:pt x="5696" y="4205"/>
                    <a:pt x="5960" y="4131"/>
                    <a:pt x="6224" y="4058"/>
                  </a:cubicBezTo>
                  <a:cubicBezTo>
                    <a:pt x="6478" y="3988"/>
                    <a:pt x="6729" y="3904"/>
                    <a:pt x="6977" y="3817"/>
                  </a:cubicBezTo>
                  <a:cubicBezTo>
                    <a:pt x="7094" y="3773"/>
                    <a:pt x="7208" y="3733"/>
                    <a:pt x="7321" y="3693"/>
                  </a:cubicBezTo>
                  <a:cubicBezTo>
                    <a:pt x="7381" y="3670"/>
                    <a:pt x="7441" y="3650"/>
                    <a:pt x="7498" y="3626"/>
                  </a:cubicBezTo>
                  <a:cubicBezTo>
                    <a:pt x="7566" y="3603"/>
                    <a:pt x="7629" y="3580"/>
                    <a:pt x="7689" y="3546"/>
                  </a:cubicBezTo>
                  <a:cubicBezTo>
                    <a:pt x="7729" y="3526"/>
                    <a:pt x="7770" y="3500"/>
                    <a:pt x="7799" y="3469"/>
                  </a:cubicBezTo>
                  <a:cubicBezTo>
                    <a:pt x="7819" y="3446"/>
                    <a:pt x="7839" y="3419"/>
                    <a:pt x="7850" y="3392"/>
                  </a:cubicBezTo>
                  <a:cubicBezTo>
                    <a:pt x="7859" y="3372"/>
                    <a:pt x="7870" y="3356"/>
                    <a:pt x="7873" y="3332"/>
                  </a:cubicBezTo>
                  <a:cubicBezTo>
                    <a:pt x="7876" y="3312"/>
                    <a:pt x="7880" y="3292"/>
                    <a:pt x="7883" y="3272"/>
                  </a:cubicBezTo>
                  <a:cubicBezTo>
                    <a:pt x="7890" y="3219"/>
                    <a:pt x="7890" y="3162"/>
                    <a:pt x="7890" y="3105"/>
                  </a:cubicBezTo>
                  <a:cubicBezTo>
                    <a:pt x="7890" y="3038"/>
                    <a:pt x="7887" y="2971"/>
                    <a:pt x="7880" y="2904"/>
                  </a:cubicBezTo>
                  <a:cubicBezTo>
                    <a:pt x="7873" y="2844"/>
                    <a:pt x="7867" y="2787"/>
                    <a:pt x="7859" y="2730"/>
                  </a:cubicBezTo>
                  <a:lnTo>
                    <a:pt x="7859" y="2730"/>
                  </a:lnTo>
                  <a:cubicBezTo>
                    <a:pt x="7859" y="2731"/>
                    <a:pt x="7860" y="2733"/>
                    <a:pt x="7860" y="2735"/>
                  </a:cubicBezTo>
                  <a:lnTo>
                    <a:pt x="7860" y="2735"/>
                  </a:lnTo>
                  <a:cubicBezTo>
                    <a:pt x="7853" y="2673"/>
                    <a:pt x="7845" y="2612"/>
                    <a:pt x="7836" y="2549"/>
                  </a:cubicBezTo>
                  <a:cubicBezTo>
                    <a:pt x="7827" y="2483"/>
                    <a:pt x="7816" y="2419"/>
                    <a:pt x="7810" y="2353"/>
                  </a:cubicBezTo>
                  <a:cubicBezTo>
                    <a:pt x="7799" y="2292"/>
                    <a:pt x="7793" y="2228"/>
                    <a:pt x="7779" y="2168"/>
                  </a:cubicBezTo>
                  <a:cubicBezTo>
                    <a:pt x="7770" y="2104"/>
                    <a:pt x="7756" y="2047"/>
                    <a:pt x="7750" y="1987"/>
                  </a:cubicBezTo>
                  <a:cubicBezTo>
                    <a:pt x="7739" y="1927"/>
                    <a:pt x="7733" y="1864"/>
                    <a:pt x="7722" y="1807"/>
                  </a:cubicBezTo>
                  <a:cubicBezTo>
                    <a:pt x="7713" y="1743"/>
                    <a:pt x="7699" y="1680"/>
                    <a:pt x="7689" y="1620"/>
                  </a:cubicBezTo>
                  <a:cubicBezTo>
                    <a:pt x="7679" y="1556"/>
                    <a:pt x="7672" y="1493"/>
                    <a:pt x="7662" y="1433"/>
                  </a:cubicBezTo>
                  <a:cubicBezTo>
                    <a:pt x="7656" y="1369"/>
                    <a:pt x="7642" y="1305"/>
                    <a:pt x="7629" y="1242"/>
                  </a:cubicBezTo>
                  <a:cubicBezTo>
                    <a:pt x="7612" y="1155"/>
                    <a:pt x="7595" y="1068"/>
                    <a:pt x="7569" y="981"/>
                  </a:cubicBezTo>
                  <a:cubicBezTo>
                    <a:pt x="7562" y="964"/>
                    <a:pt x="7558" y="944"/>
                    <a:pt x="7552" y="924"/>
                  </a:cubicBezTo>
                  <a:cubicBezTo>
                    <a:pt x="7566" y="921"/>
                    <a:pt x="7579" y="914"/>
                    <a:pt x="7592" y="908"/>
                  </a:cubicBezTo>
                  <a:cubicBezTo>
                    <a:pt x="7626" y="888"/>
                    <a:pt x="7656" y="860"/>
                    <a:pt x="7679" y="827"/>
                  </a:cubicBezTo>
                  <a:cubicBezTo>
                    <a:pt x="7693" y="811"/>
                    <a:pt x="7702" y="791"/>
                    <a:pt x="7713" y="770"/>
                  </a:cubicBezTo>
                  <a:cubicBezTo>
                    <a:pt x="7726" y="740"/>
                    <a:pt x="7736" y="713"/>
                    <a:pt x="7746" y="680"/>
                  </a:cubicBezTo>
                  <a:cubicBezTo>
                    <a:pt x="7753" y="647"/>
                    <a:pt x="7756" y="613"/>
                    <a:pt x="7762" y="583"/>
                  </a:cubicBezTo>
                  <a:cubicBezTo>
                    <a:pt x="7776" y="522"/>
                    <a:pt x="7793" y="462"/>
                    <a:pt x="7807" y="402"/>
                  </a:cubicBezTo>
                  <a:cubicBezTo>
                    <a:pt x="7813" y="369"/>
                    <a:pt x="7816" y="339"/>
                    <a:pt x="7823" y="306"/>
                  </a:cubicBezTo>
                  <a:cubicBezTo>
                    <a:pt x="7827" y="272"/>
                    <a:pt x="7833" y="241"/>
                    <a:pt x="7833" y="212"/>
                  </a:cubicBezTo>
                  <a:cubicBezTo>
                    <a:pt x="7833" y="178"/>
                    <a:pt x="7830" y="141"/>
                    <a:pt x="7816" y="111"/>
                  </a:cubicBezTo>
                  <a:cubicBezTo>
                    <a:pt x="7799" y="85"/>
                    <a:pt x="7779" y="65"/>
                    <a:pt x="7756" y="45"/>
                  </a:cubicBezTo>
                  <a:cubicBezTo>
                    <a:pt x="7746" y="34"/>
                    <a:pt x="7722" y="28"/>
                    <a:pt x="7713" y="25"/>
                  </a:cubicBezTo>
                  <a:cubicBezTo>
                    <a:pt x="7702" y="18"/>
                    <a:pt x="7689" y="14"/>
                    <a:pt x="7679" y="14"/>
                  </a:cubicBezTo>
                  <a:cubicBezTo>
                    <a:pt x="7656" y="11"/>
                    <a:pt x="7632" y="5"/>
                    <a:pt x="7612" y="5"/>
                  </a:cubicBezTo>
                  <a:cubicBezTo>
                    <a:pt x="7591" y="2"/>
                    <a:pt x="7570" y="1"/>
                    <a:pt x="75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23"/>
            <p:cNvSpPr/>
            <p:nvPr/>
          </p:nvSpPr>
          <p:spPr>
            <a:xfrm>
              <a:off x="1673452" y="2943333"/>
              <a:ext cx="716102" cy="216718"/>
            </a:xfrm>
            <a:custGeom>
              <a:avLst/>
              <a:gdLst/>
              <a:ahLst/>
              <a:cxnLst/>
              <a:rect l="l" t="t" r="r" b="b"/>
              <a:pathLst>
                <a:path w="7362" h="2228" extrusionOk="0">
                  <a:moveTo>
                    <a:pt x="7245" y="1"/>
                  </a:moveTo>
                  <a:cubicBezTo>
                    <a:pt x="7235" y="1"/>
                    <a:pt x="7225" y="2"/>
                    <a:pt x="7214" y="6"/>
                  </a:cubicBezTo>
                  <a:cubicBezTo>
                    <a:pt x="7205" y="10"/>
                    <a:pt x="7191" y="13"/>
                    <a:pt x="7181" y="19"/>
                  </a:cubicBezTo>
                  <a:cubicBezTo>
                    <a:pt x="7171" y="22"/>
                    <a:pt x="7165" y="26"/>
                    <a:pt x="7154" y="33"/>
                  </a:cubicBezTo>
                  <a:cubicBezTo>
                    <a:pt x="7114" y="42"/>
                    <a:pt x="7071" y="53"/>
                    <a:pt x="7031" y="63"/>
                  </a:cubicBezTo>
                  <a:cubicBezTo>
                    <a:pt x="6974" y="76"/>
                    <a:pt x="6917" y="90"/>
                    <a:pt x="6860" y="103"/>
                  </a:cubicBezTo>
                  <a:cubicBezTo>
                    <a:pt x="6807" y="116"/>
                    <a:pt x="6753" y="133"/>
                    <a:pt x="6696" y="146"/>
                  </a:cubicBezTo>
                  <a:cubicBezTo>
                    <a:pt x="6649" y="163"/>
                    <a:pt x="6599" y="177"/>
                    <a:pt x="6549" y="193"/>
                  </a:cubicBezTo>
                  <a:cubicBezTo>
                    <a:pt x="6492" y="206"/>
                    <a:pt x="6435" y="220"/>
                    <a:pt x="6378" y="234"/>
                  </a:cubicBezTo>
                  <a:cubicBezTo>
                    <a:pt x="6325" y="246"/>
                    <a:pt x="6268" y="263"/>
                    <a:pt x="6214" y="280"/>
                  </a:cubicBezTo>
                  <a:cubicBezTo>
                    <a:pt x="6101" y="311"/>
                    <a:pt x="5987" y="337"/>
                    <a:pt x="5873" y="367"/>
                  </a:cubicBezTo>
                  <a:cubicBezTo>
                    <a:pt x="5820" y="384"/>
                    <a:pt x="5763" y="400"/>
                    <a:pt x="5706" y="414"/>
                  </a:cubicBezTo>
                  <a:cubicBezTo>
                    <a:pt x="5649" y="431"/>
                    <a:pt x="5596" y="444"/>
                    <a:pt x="5539" y="461"/>
                  </a:cubicBezTo>
                  <a:cubicBezTo>
                    <a:pt x="5479" y="474"/>
                    <a:pt x="5422" y="491"/>
                    <a:pt x="5365" y="507"/>
                  </a:cubicBezTo>
                  <a:cubicBezTo>
                    <a:pt x="5325" y="518"/>
                    <a:pt x="5285" y="527"/>
                    <a:pt x="5242" y="538"/>
                  </a:cubicBezTo>
                  <a:cubicBezTo>
                    <a:pt x="5225" y="541"/>
                    <a:pt x="5208" y="544"/>
                    <a:pt x="5188" y="551"/>
                  </a:cubicBezTo>
                  <a:cubicBezTo>
                    <a:pt x="5074" y="578"/>
                    <a:pt x="4961" y="604"/>
                    <a:pt x="4850" y="638"/>
                  </a:cubicBezTo>
                  <a:cubicBezTo>
                    <a:pt x="4790" y="655"/>
                    <a:pt x="4729" y="675"/>
                    <a:pt x="4669" y="692"/>
                  </a:cubicBezTo>
                  <a:cubicBezTo>
                    <a:pt x="4612" y="708"/>
                    <a:pt x="4556" y="725"/>
                    <a:pt x="4499" y="742"/>
                  </a:cubicBezTo>
                  <a:cubicBezTo>
                    <a:pt x="4261" y="812"/>
                    <a:pt x="4024" y="876"/>
                    <a:pt x="3783" y="939"/>
                  </a:cubicBezTo>
                  <a:cubicBezTo>
                    <a:pt x="3673" y="966"/>
                    <a:pt x="3562" y="996"/>
                    <a:pt x="3452" y="1029"/>
                  </a:cubicBezTo>
                  <a:cubicBezTo>
                    <a:pt x="3335" y="1066"/>
                    <a:pt x="3221" y="1103"/>
                    <a:pt x="3104" y="1137"/>
                  </a:cubicBezTo>
                  <a:cubicBezTo>
                    <a:pt x="3054" y="1153"/>
                    <a:pt x="3000" y="1163"/>
                    <a:pt x="2951" y="1177"/>
                  </a:cubicBezTo>
                  <a:cubicBezTo>
                    <a:pt x="2883" y="1197"/>
                    <a:pt x="2817" y="1214"/>
                    <a:pt x="2750" y="1230"/>
                  </a:cubicBezTo>
                  <a:cubicBezTo>
                    <a:pt x="2643" y="1260"/>
                    <a:pt x="2533" y="1294"/>
                    <a:pt x="2422" y="1320"/>
                  </a:cubicBezTo>
                  <a:cubicBezTo>
                    <a:pt x="2301" y="1354"/>
                    <a:pt x="2181" y="1381"/>
                    <a:pt x="2064" y="1414"/>
                  </a:cubicBezTo>
                  <a:cubicBezTo>
                    <a:pt x="1943" y="1447"/>
                    <a:pt x="1823" y="1481"/>
                    <a:pt x="1707" y="1518"/>
                  </a:cubicBezTo>
                  <a:cubicBezTo>
                    <a:pt x="1593" y="1547"/>
                    <a:pt x="1482" y="1581"/>
                    <a:pt x="1372" y="1611"/>
                  </a:cubicBezTo>
                  <a:cubicBezTo>
                    <a:pt x="1265" y="1645"/>
                    <a:pt x="1154" y="1668"/>
                    <a:pt x="1048" y="1698"/>
                  </a:cubicBezTo>
                  <a:cubicBezTo>
                    <a:pt x="940" y="1731"/>
                    <a:pt x="837" y="1771"/>
                    <a:pt x="733" y="1808"/>
                  </a:cubicBezTo>
                  <a:cubicBezTo>
                    <a:pt x="633" y="1845"/>
                    <a:pt x="532" y="1879"/>
                    <a:pt x="432" y="1916"/>
                  </a:cubicBezTo>
                  <a:cubicBezTo>
                    <a:pt x="422" y="1919"/>
                    <a:pt x="415" y="1922"/>
                    <a:pt x="405" y="1926"/>
                  </a:cubicBezTo>
                  <a:cubicBezTo>
                    <a:pt x="358" y="1946"/>
                    <a:pt x="308" y="1962"/>
                    <a:pt x="262" y="1979"/>
                  </a:cubicBezTo>
                  <a:cubicBezTo>
                    <a:pt x="205" y="1999"/>
                    <a:pt x="145" y="2016"/>
                    <a:pt x="84" y="2032"/>
                  </a:cubicBezTo>
                  <a:cubicBezTo>
                    <a:pt x="34" y="2046"/>
                    <a:pt x="1" y="2097"/>
                    <a:pt x="11" y="2149"/>
                  </a:cubicBezTo>
                  <a:cubicBezTo>
                    <a:pt x="22" y="2192"/>
                    <a:pt x="61" y="2227"/>
                    <a:pt x="106" y="2227"/>
                  </a:cubicBezTo>
                  <a:cubicBezTo>
                    <a:pt x="114" y="2227"/>
                    <a:pt x="122" y="2226"/>
                    <a:pt x="131" y="2223"/>
                  </a:cubicBezTo>
                  <a:cubicBezTo>
                    <a:pt x="245" y="2190"/>
                    <a:pt x="358" y="2160"/>
                    <a:pt x="472" y="2123"/>
                  </a:cubicBezTo>
                  <a:cubicBezTo>
                    <a:pt x="572" y="2089"/>
                    <a:pt x="673" y="2063"/>
                    <a:pt x="773" y="2026"/>
                  </a:cubicBezTo>
                  <a:cubicBezTo>
                    <a:pt x="877" y="1992"/>
                    <a:pt x="977" y="1952"/>
                    <a:pt x="1085" y="1919"/>
                  </a:cubicBezTo>
                  <a:cubicBezTo>
                    <a:pt x="1191" y="1889"/>
                    <a:pt x="1305" y="1862"/>
                    <a:pt x="1415" y="1832"/>
                  </a:cubicBezTo>
                  <a:cubicBezTo>
                    <a:pt x="1469" y="1816"/>
                    <a:pt x="1522" y="1799"/>
                    <a:pt x="1576" y="1785"/>
                  </a:cubicBezTo>
                  <a:cubicBezTo>
                    <a:pt x="1633" y="1771"/>
                    <a:pt x="1687" y="1755"/>
                    <a:pt x="1743" y="1742"/>
                  </a:cubicBezTo>
                  <a:cubicBezTo>
                    <a:pt x="1860" y="1708"/>
                    <a:pt x="1980" y="1671"/>
                    <a:pt x="2101" y="1641"/>
                  </a:cubicBezTo>
                  <a:cubicBezTo>
                    <a:pt x="2221" y="1611"/>
                    <a:pt x="2342" y="1584"/>
                    <a:pt x="2462" y="1555"/>
                  </a:cubicBezTo>
                  <a:cubicBezTo>
                    <a:pt x="2573" y="1527"/>
                    <a:pt x="2683" y="1498"/>
                    <a:pt x="2793" y="1467"/>
                  </a:cubicBezTo>
                  <a:cubicBezTo>
                    <a:pt x="2860" y="1450"/>
                    <a:pt x="2923" y="1434"/>
                    <a:pt x="2991" y="1421"/>
                  </a:cubicBezTo>
                  <a:cubicBezTo>
                    <a:pt x="3011" y="1414"/>
                    <a:pt x="3027" y="1410"/>
                    <a:pt x="3047" y="1407"/>
                  </a:cubicBezTo>
                  <a:cubicBezTo>
                    <a:pt x="3081" y="1397"/>
                    <a:pt x="3114" y="1390"/>
                    <a:pt x="3147" y="1381"/>
                  </a:cubicBezTo>
                  <a:cubicBezTo>
                    <a:pt x="3261" y="1350"/>
                    <a:pt x="3375" y="1317"/>
                    <a:pt x="3489" y="1283"/>
                  </a:cubicBezTo>
                  <a:cubicBezTo>
                    <a:pt x="3606" y="1246"/>
                    <a:pt x="3723" y="1217"/>
                    <a:pt x="3840" y="1189"/>
                  </a:cubicBezTo>
                  <a:cubicBezTo>
                    <a:pt x="3957" y="1160"/>
                    <a:pt x="4070" y="1129"/>
                    <a:pt x="4188" y="1100"/>
                  </a:cubicBezTo>
                  <a:cubicBezTo>
                    <a:pt x="4305" y="1066"/>
                    <a:pt x="4425" y="1036"/>
                    <a:pt x="4542" y="1002"/>
                  </a:cubicBezTo>
                  <a:cubicBezTo>
                    <a:pt x="4603" y="986"/>
                    <a:pt x="4663" y="969"/>
                    <a:pt x="4723" y="953"/>
                  </a:cubicBezTo>
                  <a:cubicBezTo>
                    <a:pt x="4783" y="936"/>
                    <a:pt x="4840" y="916"/>
                    <a:pt x="4900" y="899"/>
                  </a:cubicBezTo>
                  <a:cubicBezTo>
                    <a:pt x="5014" y="865"/>
                    <a:pt x="5128" y="836"/>
                    <a:pt x="5242" y="805"/>
                  </a:cubicBezTo>
                  <a:cubicBezTo>
                    <a:pt x="5295" y="792"/>
                    <a:pt x="5351" y="779"/>
                    <a:pt x="5408" y="765"/>
                  </a:cubicBezTo>
                  <a:cubicBezTo>
                    <a:pt x="5469" y="748"/>
                    <a:pt x="5526" y="728"/>
                    <a:pt x="5586" y="712"/>
                  </a:cubicBezTo>
                  <a:cubicBezTo>
                    <a:pt x="5640" y="695"/>
                    <a:pt x="5696" y="681"/>
                    <a:pt x="5753" y="665"/>
                  </a:cubicBezTo>
                  <a:cubicBezTo>
                    <a:pt x="5807" y="648"/>
                    <a:pt x="5860" y="632"/>
                    <a:pt x="5913" y="615"/>
                  </a:cubicBezTo>
                  <a:cubicBezTo>
                    <a:pt x="6027" y="578"/>
                    <a:pt x="6148" y="547"/>
                    <a:pt x="6262" y="514"/>
                  </a:cubicBezTo>
                  <a:cubicBezTo>
                    <a:pt x="6368" y="478"/>
                    <a:pt x="6478" y="447"/>
                    <a:pt x="6586" y="417"/>
                  </a:cubicBezTo>
                  <a:cubicBezTo>
                    <a:pt x="6636" y="404"/>
                    <a:pt x="6686" y="387"/>
                    <a:pt x="6733" y="371"/>
                  </a:cubicBezTo>
                  <a:cubicBezTo>
                    <a:pt x="6790" y="354"/>
                    <a:pt x="6844" y="337"/>
                    <a:pt x="6900" y="320"/>
                  </a:cubicBezTo>
                  <a:cubicBezTo>
                    <a:pt x="6974" y="303"/>
                    <a:pt x="7044" y="286"/>
                    <a:pt x="7117" y="270"/>
                  </a:cubicBezTo>
                  <a:cubicBezTo>
                    <a:pt x="7148" y="263"/>
                    <a:pt x="7174" y="257"/>
                    <a:pt x="7205" y="250"/>
                  </a:cubicBezTo>
                  <a:cubicBezTo>
                    <a:pt x="7221" y="246"/>
                    <a:pt x="7238" y="243"/>
                    <a:pt x="7255" y="240"/>
                  </a:cubicBezTo>
                  <a:cubicBezTo>
                    <a:pt x="7301" y="230"/>
                    <a:pt x="7345" y="197"/>
                    <a:pt x="7355" y="150"/>
                  </a:cubicBezTo>
                  <a:cubicBezTo>
                    <a:pt x="7361" y="130"/>
                    <a:pt x="7361" y="110"/>
                    <a:pt x="7358" y="90"/>
                  </a:cubicBezTo>
                  <a:cubicBezTo>
                    <a:pt x="7352" y="63"/>
                    <a:pt x="7332" y="33"/>
                    <a:pt x="7308" y="22"/>
                  </a:cubicBezTo>
                  <a:cubicBezTo>
                    <a:pt x="7298" y="16"/>
                    <a:pt x="7285" y="10"/>
                    <a:pt x="7275" y="6"/>
                  </a:cubicBezTo>
                  <a:cubicBezTo>
                    <a:pt x="7265" y="2"/>
                    <a:pt x="7255" y="1"/>
                    <a:pt x="7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23"/>
            <p:cNvSpPr/>
            <p:nvPr/>
          </p:nvSpPr>
          <p:spPr>
            <a:xfrm>
              <a:off x="1724519" y="3083793"/>
              <a:ext cx="26749" cy="43869"/>
            </a:xfrm>
            <a:custGeom>
              <a:avLst/>
              <a:gdLst/>
              <a:ahLst/>
              <a:cxnLst/>
              <a:rect l="l" t="t" r="r" b="b"/>
              <a:pathLst>
                <a:path w="275" h="451" extrusionOk="0">
                  <a:moveTo>
                    <a:pt x="113" y="1"/>
                  </a:moveTo>
                  <a:cubicBezTo>
                    <a:pt x="106" y="1"/>
                    <a:pt x="98" y="1"/>
                    <a:pt x="91" y="3"/>
                  </a:cubicBezTo>
                  <a:cubicBezTo>
                    <a:pt x="38" y="17"/>
                    <a:pt x="1" y="71"/>
                    <a:pt x="14" y="124"/>
                  </a:cubicBezTo>
                  <a:cubicBezTo>
                    <a:pt x="27" y="171"/>
                    <a:pt x="41" y="217"/>
                    <a:pt x="51" y="264"/>
                  </a:cubicBezTo>
                  <a:cubicBezTo>
                    <a:pt x="58" y="287"/>
                    <a:pt x="61" y="307"/>
                    <a:pt x="68" y="331"/>
                  </a:cubicBezTo>
                  <a:cubicBezTo>
                    <a:pt x="74" y="347"/>
                    <a:pt x="78" y="361"/>
                    <a:pt x="84" y="378"/>
                  </a:cubicBezTo>
                  <a:cubicBezTo>
                    <a:pt x="98" y="404"/>
                    <a:pt x="114" y="425"/>
                    <a:pt x="141" y="438"/>
                  </a:cubicBezTo>
                  <a:cubicBezTo>
                    <a:pt x="155" y="447"/>
                    <a:pt x="170" y="451"/>
                    <a:pt x="185" y="451"/>
                  </a:cubicBezTo>
                  <a:cubicBezTo>
                    <a:pt x="229" y="451"/>
                    <a:pt x="271" y="418"/>
                    <a:pt x="271" y="368"/>
                  </a:cubicBezTo>
                  <a:cubicBezTo>
                    <a:pt x="275" y="315"/>
                    <a:pt x="259" y="267"/>
                    <a:pt x="245" y="217"/>
                  </a:cubicBezTo>
                  <a:cubicBezTo>
                    <a:pt x="234" y="171"/>
                    <a:pt x="222" y="124"/>
                    <a:pt x="208" y="77"/>
                  </a:cubicBezTo>
                  <a:cubicBezTo>
                    <a:pt x="196" y="33"/>
                    <a:pt x="158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23"/>
            <p:cNvSpPr/>
            <p:nvPr/>
          </p:nvSpPr>
          <p:spPr>
            <a:xfrm>
              <a:off x="1779866" y="3075525"/>
              <a:ext cx="22567" cy="30932"/>
            </a:xfrm>
            <a:custGeom>
              <a:avLst/>
              <a:gdLst/>
              <a:ahLst/>
              <a:cxnLst/>
              <a:rect l="l" t="t" r="r" b="b"/>
              <a:pathLst>
                <a:path w="232" h="318" extrusionOk="0">
                  <a:moveTo>
                    <a:pt x="78" y="0"/>
                  </a:moveTo>
                  <a:cubicBezTo>
                    <a:pt x="73" y="0"/>
                    <a:pt x="69" y="1"/>
                    <a:pt x="64" y="1"/>
                  </a:cubicBezTo>
                  <a:lnTo>
                    <a:pt x="44" y="11"/>
                  </a:lnTo>
                  <a:cubicBezTo>
                    <a:pt x="27" y="22"/>
                    <a:pt x="14" y="38"/>
                    <a:pt x="7" y="58"/>
                  </a:cubicBezTo>
                  <a:cubicBezTo>
                    <a:pt x="0" y="82"/>
                    <a:pt x="3" y="102"/>
                    <a:pt x="14" y="122"/>
                  </a:cubicBezTo>
                  <a:cubicBezTo>
                    <a:pt x="34" y="176"/>
                    <a:pt x="54" y="229"/>
                    <a:pt x="80" y="279"/>
                  </a:cubicBezTo>
                  <a:cubicBezTo>
                    <a:pt x="95" y="304"/>
                    <a:pt x="123" y="318"/>
                    <a:pt x="151" y="318"/>
                  </a:cubicBezTo>
                  <a:cubicBezTo>
                    <a:pt x="156" y="318"/>
                    <a:pt x="162" y="317"/>
                    <a:pt x="167" y="316"/>
                  </a:cubicBezTo>
                  <a:cubicBezTo>
                    <a:pt x="187" y="312"/>
                    <a:pt x="204" y="299"/>
                    <a:pt x="214" y="282"/>
                  </a:cubicBezTo>
                  <a:cubicBezTo>
                    <a:pt x="224" y="266"/>
                    <a:pt x="231" y="242"/>
                    <a:pt x="224" y="222"/>
                  </a:cubicBezTo>
                  <a:cubicBezTo>
                    <a:pt x="201" y="162"/>
                    <a:pt x="181" y="102"/>
                    <a:pt x="157" y="45"/>
                  </a:cubicBezTo>
                  <a:cubicBezTo>
                    <a:pt x="147" y="25"/>
                    <a:pt x="127" y="11"/>
                    <a:pt x="107" y="5"/>
                  </a:cubicBezTo>
                  <a:cubicBezTo>
                    <a:pt x="98" y="2"/>
                    <a:pt x="88" y="0"/>
                    <a:pt x="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23"/>
            <p:cNvSpPr/>
            <p:nvPr/>
          </p:nvSpPr>
          <p:spPr>
            <a:xfrm>
              <a:off x="1833560" y="3052860"/>
              <a:ext cx="25096" cy="41340"/>
            </a:xfrm>
            <a:custGeom>
              <a:avLst/>
              <a:gdLst/>
              <a:ahLst/>
              <a:cxnLst/>
              <a:rect l="l" t="t" r="r" b="b"/>
              <a:pathLst>
                <a:path w="258" h="425" extrusionOk="0">
                  <a:moveTo>
                    <a:pt x="114" y="1"/>
                  </a:moveTo>
                  <a:cubicBezTo>
                    <a:pt x="106" y="1"/>
                    <a:pt x="98" y="1"/>
                    <a:pt x="90" y="3"/>
                  </a:cubicBezTo>
                  <a:cubicBezTo>
                    <a:pt x="33" y="17"/>
                    <a:pt x="0" y="71"/>
                    <a:pt x="10" y="128"/>
                  </a:cubicBezTo>
                  <a:cubicBezTo>
                    <a:pt x="27" y="201"/>
                    <a:pt x="41" y="275"/>
                    <a:pt x="57" y="348"/>
                  </a:cubicBezTo>
                  <a:cubicBezTo>
                    <a:pt x="65" y="393"/>
                    <a:pt x="110" y="425"/>
                    <a:pt x="154" y="425"/>
                  </a:cubicBezTo>
                  <a:cubicBezTo>
                    <a:pt x="162" y="425"/>
                    <a:pt x="169" y="424"/>
                    <a:pt x="177" y="421"/>
                  </a:cubicBezTo>
                  <a:cubicBezTo>
                    <a:pt x="204" y="415"/>
                    <a:pt x="228" y="401"/>
                    <a:pt x="241" y="378"/>
                  </a:cubicBezTo>
                  <a:cubicBezTo>
                    <a:pt x="257" y="352"/>
                    <a:pt x="257" y="328"/>
                    <a:pt x="254" y="301"/>
                  </a:cubicBezTo>
                  <a:cubicBezTo>
                    <a:pt x="244" y="228"/>
                    <a:pt x="228" y="154"/>
                    <a:pt x="214" y="80"/>
                  </a:cubicBezTo>
                  <a:cubicBezTo>
                    <a:pt x="206" y="32"/>
                    <a:pt x="161" y="1"/>
                    <a:pt x="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23"/>
            <p:cNvSpPr/>
            <p:nvPr/>
          </p:nvSpPr>
          <p:spPr>
            <a:xfrm>
              <a:off x="1891047" y="3042161"/>
              <a:ext cx="20329" cy="37157"/>
            </a:xfrm>
            <a:custGeom>
              <a:avLst/>
              <a:gdLst/>
              <a:ahLst/>
              <a:cxnLst/>
              <a:rect l="l" t="t" r="r" b="b"/>
              <a:pathLst>
                <a:path w="209" h="382" extrusionOk="0">
                  <a:moveTo>
                    <a:pt x="97" y="0"/>
                  </a:moveTo>
                  <a:cubicBezTo>
                    <a:pt x="89" y="0"/>
                    <a:pt x="82" y="1"/>
                    <a:pt x="75" y="3"/>
                  </a:cubicBezTo>
                  <a:cubicBezTo>
                    <a:pt x="52" y="7"/>
                    <a:pt x="31" y="20"/>
                    <a:pt x="18" y="43"/>
                  </a:cubicBezTo>
                  <a:cubicBezTo>
                    <a:pt x="4" y="64"/>
                    <a:pt x="1" y="87"/>
                    <a:pt x="7" y="110"/>
                  </a:cubicBezTo>
                  <a:cubicBezTo>
                    <a:pt x="15" y="144"/>
                    <a:pt x="21" y="181"/>
                    <a:pt x="24" y="218"/>
                  </a:cubicBezTo>
                  <a:cubicBezTo>
                    <a:pt x="31" y="251"/>
                    <a:pt x="38" y="284"/>
                    <a:pt x="48" y="318"/>
                  </a:cubicBezTo>
                  <a:cubicBezTo>
                    <a:pt x="52" y="331"/>
                    <a:pt x="58" y="344"/>
                    <a:pt x="68" y="354"/>
                  </a:cubicBezTo>
                  <a:cubicBezTo>
                    <a:pt x="81" y="371"/>
                    <a:pt x="105" y="381"/>
                    <a:pt x="125" y="381"/>
                  </a:cubicBezTo>
                  <a:cubicBezTo>
                    <a:pt x="168" y="381"/>
                    <a:pt x="208" y="348"/>
                    <a:pt x="208" y="301"/>
                  </a:cubicBezTo>
                  <a:cubicBezTo>
                    <a:pt x="208" y="261"/>
                    <a:pt x="205" y="224"/>
                    <a:pt x="202" y="184"/>
                  </a:cubicBezTo>
                  <a:cubicBezTo>
                    <a:pt x="195" y="144"/>
                    <a:pt x="188" y="107"/>
                    <a:pt x="182" y="67"/>
                  </a:cubicBezTo>
                  <a:cubicBezTo>
                    <a:pt x="174" y="28"/>
                    <a:pt x="135" y="0"/>
                    <a:pt x="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23"/>
            <p:cNvSpPr/>
            <p:nvPr/>
          </p:nvSpPr>
          <p:spPr>
            <a:xfrm>
              <a:off x="1942503" y="3024652"/>
              <a:ext cx="25387" cy="42118"/>
            </a:xfrm>
            <a:custGeom>
              <a:avLst/>
              <a:gdLst/>
              <a:ahLst/>
              <a:cxnLst/>
              <a:rect l="l" t="t" r="r" b="b"/>
              <a:pathLst>
                <a:path w="261" h="433" extrusionOk="0">
                  <a:moveTo>
                    <a:pt x="111" y="1"/>
                  </a:moveTo>
                  <a:cubicBezTo>
                    <a:pt x="104" y="1"/>
                    <a:pt x="97" y="1"/>
                    <a:pt x="91" y="3"/>
                  </a:cubicBezTo>
                  <a:cubicBezTo>
                    <a:pt x="37" y="16"/>
                    <a:pt x="0" y="73"/>
                    <a:pt x="14" y="126"/>
                  </a:cubicBezTo>
                  <a:cubicBezTo>
                    <a:pt x="31" y="203"/>
                    <a:pt x="51" y="280"/>
                    <a:pt x="71" y="358"/>
                  </a:cubicBezTo>
                  <a:cubicBezTo>
                    <a:pt x="83" y="401"/>
                    <a:pt x="122" y="432"/>
                    <a:pt x="168" y="432"/>
                  </a:cubicBezTo>
                  <a:cubicBezTo>
                    <a:pt x="175" y="432"/>
                    <a:pt x="181" y="432"/>
                    <a:pt x="188" y="431"/>
                  </a:cubicBezTo>
                  <a:cubicBezTo>
                    <a:pt x="211" y="424"/>
                    <a:pt x="234" y="407"/>
                    <a:pt x="248" y="387"/>
                  </a:cubicBezTo>
                  <a:cubicBezTo>
                    <a:pt x="261" y="364"/>
                    <a:pt x="261" y="341"/>
                    <a:pt x="258" y="313"/>
                  </a:cubicBezTo>
                  <a:cubicBezTo>
                    <a:pt x="248" y="233"/>
                    <a:pt x="228" y="157"/>
                    <a:pt x="211" y="80"/>
                  </a:cubicBezTo>
                  <a:cubicBezTo>
                    <a:pt x="202" y="33"/>
                    <a:pt x="158" y="1"/>
                    <a:pt x="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23"/>
            <p:cNvSpPr/>
            <p:nvPr/>
          </p:nvSpPr>
          <p:spPr>
            <a:xfrm>
              <a:off x="2014387" y="3009964"/>
              <a:ext cx="19940" cy="42993"/>
            </a:xfrm>
            <a:custGeom>
              <a:avLst/>
              <a:gdLst/>
              <a:ahLst/>
              <a:cxnLst/>
              <a:rect l="l" t="t" r="r" b="b"/>
              <a:pathLst>
                <a:path w="205" h="442" extrusionOk="0">
                  <a:moveTo>
                    <a:pt x="83" y="0"/>
                  </a:moveTo>
                  <a:cubicBezTo>
                    <a:pt x="77" y="0"/>
                    <a:pt x="70" y="1"/>
                    <a:pt x="64" y="3"/>
                  </a:cubicBezTo>
                  <a:cubicBezTo>
                    <a:pt x="44" y="7"/>
                    <a:pt x="28" y="20"/>
                    <a:pt x="14" y="40"/>
                  </a:cubicBezTo>
                  <a:cubicBezTo>
                    <a:pt x="4" y="60"/>
                    <a:pt x="0" y="80"/>
                    <a:pt x="4" y="100"/>
                  </a:cubicBezTo>
                  <a:cubicBezTo>
                    <a:pt x="17" y="194"/>
                    <a:pt x="34" y="288"/>
                    <a:pt x="51" y="381"/>
                  </a:cubicBezTo>
                  <a:cubicBezTo>
                    <a:pt x="54" y="415"/>
                    <a:pt x="88" y="438"/>
                    <a:pt x="121" y="441"/>
                  </a:cubicBezTo>
                  <a:cubicBezTo>
                    <a:pt x="144" y="441"/>
                    <a:pt x="164" y="435"/>
                    <a:pt x="178" y="418"/>
                  </a:cubicBezTo>
                  <a:cubicBezTo>
                    <a:pt x="191" y="408"/>
                    <a:pt x="204" y="384"/>
                    <a:pt x="204" y="364"/>
                  </a:cubicBezTo>
                  <a:cubicBezTo>
                    <a:pt x="195" y="264"/>
                    <a:pt x="178" y="163"/>
                    <a:pt x="164" y="63"/>
                  </a:cubicBezTo>
                  <a:cubicBezTo>
                    <a:pt x="161" y="43"/>
                    <a:pt x="144" y="23"/>
                    <a:pt x="128" y="13"/>
                  </a:cubicBezTo>
                  <a:cubicBezTo>
                    <a:pt x="113" y="6"/>
                    <a:pt x="99" y="0"/>
                    <a:pt x="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23"/>
            <p:cNvSpPr/>
            <p:nvPr/>
          </p:nvSpPr>
          <p:spPr>
            <a:xfrm>
              <a:off x="2061174" y="2994303"/>
              <a:ext cx="19065" cy="46592"/>
            </a:xfrm>
            <a:custGeom>
              <a:avLst/>
              <a:gdLst/>
              <a:ahLst/>
              <a:cxnLst/>
              <a:rect l="l" t="t" r="r" b="b"/>
              <a:pathLst>
                <a:path w="196" h="479" extrusionOk="0">
                  <a:moveTo>
                    <a:pt x="85" y="0"/>
                  </a:moveTo>
                  <a:cubicBezTo>
                    <a:pt x="78" y="0"/>
                    <a:pt x="71" y="1"/>
                    <a:pt x="64" y="3"/>
                  </a:cubicBezTo>
                  <a:cubicBezTo>
                    <a:pt x="44" y="7"/>
                    <a:pt x="24" y="20"/>
                    <a:pt x="15" y="40"/>
                  </a:cubicBezTo>
                  <a:cubicBezTo>
                    <a:pt x="1" y="60"/>
                    <a:pt x="1" y="77"/>
                    <a:pt x="4" y="100"/>
                  </a:cubicBezTo>
                  <a:cubicBezTo>
                    <a:pt x="18" y="208"/>
                    <a:pt x="28" y="315"/>
                    <a:pt x="41" y="418"/>
                  </a:cubicBezTo>
                  <a:cubicBezTo>
                    <a:pt x="48" y="452"/>
                    <a:pt x="81" y="475"/>
                    <a:pt x="115" y="478"/>
                  </a:cubicBezTo>
                  <a:cubicBezTo>
                    <a:pt x="155" y="478"/>
                    <a:pt x="189" y="445"/>
                    <a:pt x="192" y="405"/>
                  </a:cubicBezTo>
                  <a:cubicBezTo>
                    <a:pt x="195" y="348"/>
                    <a:pt x="189" y="295"/>
                    <a:pt x="182" y="238"/>
                  </a:cubicBezTo>
                  <a:cubicBezTo>
                    <a:pt x="175" y="181"/>
                    <a:pt x="169" y="120"/>
                    <a:pt x="162" y="63"/>
                  </a:cubicBezTo>
                  <a:cubicBezTo>
                    <a:pt x="158" y="43"/>
                    <a:pt x="141" y="23"/>
                    <a:pt x="125" y="14"/>
                  </a:cubicBezTo>
                  <a:cubicBezTo>
                    <a:pt x="114" y="5"/>
                    <a:pt x="99" y="0"/>
                    <a:pt x="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23"/>
            <p:cNvSpPr/>
            <p:nvPr/>
          </p:nvSpPr>
          <p:spPr>
            <a:xfrm>
              <a:off x="2121385" y="2979324"/>
              <a:ext cx="17411" cy="43382"/>
            </a:xfrm>
            <a:custGeom>
              <a:avLst/>
              <a:gdLst/>
              <a:ahLst/>
              <a:cxnLst/>
              <a:rect l="l" t="t" r="r" b="b"/>
              <a:pathLst>
                <a:path w="179" h="446" extrusionOk="0">
                  <a:moveTo>
                    <a:pt x="84" y="1"/>
                  </a:moveTo>
                  <a:lnTo>
                    <a:pt x="64" y="4"/>
                  </a:lnTo>
                  <a:cubicBezTo>
                    <a:pt x="51" y="7"/>
                    <a:pt x="38" y="14"/>
                    <a:pt x="27" y="24"/>
                  </a:cubicBezTo>
                  <a:cubicBezTo>
                    <a:pt x="11" y="37"/>
                    <a:pt x="1" y="57"/>
                    <a:pt x="1" y="77"/>
                  </a:cubicBezTo>
                  <a:cubicBezTo>
                    <a:pt x="7" y="174"/>
                    <a:pt x="14" y="268"/>
                    <a:pt x="21" y="362"/>
                  </a:cubicBezTo>
                  <a:lnTo>
                    <a:pt x="24" y="385"/>
                  </a:lnTo>
                  <a:cubicBezTo>
                    <a:pt x="27" y="398"/>
                    <a:pt x="35" y="409"/>
                    <a:pt x="44" y="418"/>
                  </a:cubicBezTo>
                  <a:cubicBezTo>
                    <a:pt x="58" y="435"/>
                    <a:pt x="75" y="442"/>
                    <a:pt x="95" y="445"/>
                  </a:cubicBezTo>
                  <a:cubicBezTo>
                    <a:pt x="135" y="445"/>
                    <a:pt x="178" y="412"/>
                    <a:pt x="178" y="368"/>
                  </a:cubicBezTo>
                  <a:cubicBezTo>
                    <a:pt x="172" y="274"/>
                    <a:pt x="168" y="177"/>
                    <a:pt x="161" y="84"/>
                  </a:cubicBezTo>
                  <a:cubicBezTo>
                    <a:pt x="161" y="61"/>
                    <a:pt x="155" y="44"/>
                    <a:pt x="138" y="27"/>
                  </a:cubicBezTo>
                  <a:cubicBezTo>
                    <a:pt x="124" y="10"/>
                    <a:pt x="10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23"/>
            <p:cNvSpPr/>
            <p:nvPr/>
          </p:nvSpPr>
          <p:spPr>
            <a:xfrm>
              <a:off x="2164670" y="2969888"/>
              <a:ext cx="19940" cy="46690"/>
            </a:xfrm>
            <a:custGeom>
              <a:avLst/>
              <a:gdLst/>
              <a:ahLst/>
              <a:cxnLst/>
              <a:rect l="l" t="t" r="r" b="b"/>
              <a:pathLst>
                <a:path w="205" h="480" extrusionOk="0">
                  <a:moveTo>
                    <a:pt x="98" y="1"/>
                  </a:moveTo>
                  <a:cubicBezTo>
                    <a:pt x="91" y="1"/>
                    <a:pt x="81" y="1"/>
                    <a:pt x="74" y="4"/>
                  </a:cubicBezTo>
                  <a:cubicBezTo>
                    <a:pt x="57" y="7"/>
                    <a:pt x="44" y="13"/>
                    <a:pt x="31" y="27"/>
                  </a:cubicBezTo>
                  <a:cubicBezTo>
                    <a:pt x="17" y="41"/>
                    <a:pt x="0" y="67"/>
                    <a:pt x="4" y="91"/>
                  </a:cubicBezTo>
                  <a:cubicBezTo>
                    <a:pt x="8" y="151"/>
                    <a:pt x="14" y="211"/>
                    <a:pt x="21" y="271"/>
                  </a:cubicBezTo>
                  <a:cubicBezTo>
                    <a:pt x="24" y="322"/>
                    <a:pt x="31" y="371"/>
                    <a:pt x="51" y="419"/>
                  </a:cubicBezTo>
                  <a:cubicBezTo>
                    <a:pt x="54" y="432"/>
                    <a:pt x="61" y="442"/>
                    <a:pt x="68" y="455"/>
                  </a:cubicBezTo>
                  <a:cubicBezTo>
                    <a:pt x="84" y="469"/>
                    <a:pt x="101" y="479"/>
                    <a:pt x="121" y="479"/>
                  </a:cubicBezTo>
                  <a:cubicBezTo>
                    <a:pt x="164" y="479"/>
                    <a:pt x="204" y="445"/>
                    <a:pt x="204" y="402"/>
                  </a:cubicBezTo>
                  <a:lnTo>
                    <a:pt x="204" y="328"/>
                  </a:lnTo>
                  <a:cubicBezTo>
                    <a:pt x="204" y="308"/>
                    <a:pt x="201" y="285"/>
                    <a:pt x="201" y="262"/>
                  </a:cubicBezTo>
                  <a:cubicBezTo>
                    <a:pt x="198" y="208"/>
                    <a:pt x="192" y="151"/>
                    <a:pt x="188" y="98"/>
                  </a:cubicBezTo>
                  <a:cubicBezTo>
                    <a:pt x="188" y="87"/>
                    <a:pt x="184" y="81"/>
                    <a:pt x="184" y="74"/>
                  </a:cubicBezTo>
                  <a:cubicBezTo>
                    <a:pt x="181" y="58"/>
                    <a:pt x="175" y="41"/>
                    <a:pt x="161" y="30"/>
                  </a:cubicBezTo>
                  <a:cubicBezTo>
                    <a:pt x="144" y="13"/>
                    <a:pt x="124" y="1"/>
                    <a:pt x="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23"/>
            <p:cNvSpPr/>
            <p:nvPr/>
          </p:nvSpPr>
          <p:spPr>
            <a:xfrm>
              <a:off x="2215446" y="2958216"/>
              <a:ext cx="24512" cy="49802"/>
            </a:xfrm>
            <a:custGeom>
              <a:avLst/>
              <a:gdLst/>
              <a:ahLst/>
              <a:cxnLst/>
              <a:rect l="l" t="t" r="r" b="b"/>
              <a:pathLst>
                <a:path w="252" h="512" extrusionOk="0">
                  <a:moveTo>
                    <a:pt x="101" y="0"/>
                  </a:moveTo>
                  <a:cubicBezTo>
                    <a:pt x="93" y="0"/>
                    <a:pt x="85" y="1"/>
                    <a:pt x="77" y="3"/>
                  </a:cubicBezTo>
                  <a:cubicBezTo>
                    <a:pt x="54" y="10"/>
                    <a:pt x="31" y="24"/>
                    <a:pt x="17" y="47"/>
                  </a:cubicBezTo>
                  <a:cubicBezTo>
                    <a:pt x="3" y="70"/>
                    <a:pt x="0" y="93"/>
                    <a:pt x="3" y="121"/>
                  </a:cubicBezTo>
                  <a:cubicBezTo>
                    <a:pt x="17" y="181"/>
                    <a:pt x="28" y="244"/>
                    <a:pt x="37" y="308"/>
                  </a:cubicBezTo>
                  <a:cubicBezTo>
                    <a:pt x="40" y="334"/>
                    <a:pt x="48" y="358"/>
                    <a:pt x="51" y="385"/>
                  </a:cubicBezTo>
                  <a:cubicBezTo>
                    <a:pt x="54" y="398"/>
                    <a:pt x="54" y="411"/>
                    <a:pt x="57" y="425"/>
                  </a:cubicBezTo>
                  <a:cubicBezTo>
                    <a:pt x="64" y="445"/>
                    <a:pt x="77" y="468"/>
                    <a:pt x="91" y="485"/>
                  </a:cubicBezTo>
                  <a:cubicBezTo>
                    <a:pt x="111" y="502"/>
                    <a:pt x="131" y="508"/>
                    <a:pt x="158" y="512"/>
                  </a:cubicBezTo>
                  <a:cubicBezTo>
                    <a:pt x="159" y="512"/>
                    <a:pt x="161" y="512"/>
                    <a:pt x="163" y="512"/>
                  </a:cubicBezTo>
                  <a:cubicBezTo>
                    <a:pt x="189" y="512"/>
                    <a:pt x="219" y="493"/>
                    <a:pt x="231" y="471"/>
                  </a:cubicBezTo>
                  <a:cubicBezTo>
                    <a:pt x="251" y="442"/>
                    <a:pt x="251" y="408"/>
                    <a:pt x="244" y="374"/>
                  </a:cubicBezTo>
                  <a:cubicBezTo>
                    <a:pt x="244" y="361"/>
                    <a:pt x="241" y="348"/>
                    <a:pt x="238" y="338"/>
                  </a:cubicBezTo>
                  <a:cubicBezTo>
                    <a:pt x="235" y="311"/>
                    <a:pt x="231" y="288"/>
                    <a:pt x="224" y="261"/>
                  </a:cubicBezTo>
                  <a:cubicBezTo>
                    <a:pt x="215" y="201"/>
                    <a:pt x="204" y="138"/>
                    <a:pt x="194" y="73"/>
                  </a:cubicBezTo>
                  <a:cubicBezTo>
                    <a:pt x="186" y="31"/>
                    <a:pt x="144" y="0"/>
                    <a:pt x="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23"/>
            <p:cNvSpPr/>
            <p:nvPr/>
          </p:nvSpPr>
          <p:spPr>
            <a:xfrm>
              <a:off x="2286356" y="2938664"/>
              <a:ext cx="18287" cy="39589"/>
            </a:xfrm>
            <a:custGeom>
              <a:avLst/>
              <a:gdLst/>
              <a:ahLst/>
              <a:cxnLst/>
              <a:rect l="l" t="t" r="r" b="b"/>
              <a:pathLst>
                <a:path w="188" h="407" extrusionOk="0">
                  <a:moveTo>
                    <a:pt x="94" y="1"/>
                  </a:moveTo>
                  <a:lnTo>
                    <a:pt x="71" y="4"/>
                  </a:lnTo>
                  <a:cubicBezTo>
                    <a:pt x="57" y="7"/>
                    <a:pt x="41" y="13"/>
                    <a:pt x="31" y="24"/>
                  </a:cubicBezTo>
                  <a:cubicBezTo>
                    <a:pt x="14" y="41"/>
                    <a:pt x="1" y="64"/>
                    <a:pt x="4" y="87"/>
                  </a:cubicBezTo>
                  <a:cubicBezTo>
                    <a:pt x="4" y="131"/>
                    <a:pt x="7" y="174"/>
                    <a:pt x="10" y="218"/>
                  </a:cubicBezTo>
                  <a:cubicBezTo>
                    <a:pt x="14" y="245"/>
                    <a:pt x="17" y="268"/>
                    <a:pt x="21" y="291"/>
                  </a:cubicBezTo>
                  <a:cubicBezTo>
                    <a:pt x="24" y="318"/>
                    <a:pt x="34" y="342"/>
                    <a:pt x="44" y="368"/>
                  </a:cubicBezTo>
                  <a:cubicBezTo>
                    <a:pt x="55" y="394"/>
                    <a:pt x="84" y="407"/>
                    <a:pt x="112" y="407"/>
                  </a:cubicBezTo>
                  <a:cubicBezTo>
                    <a:pt x="117" y="407"/>
                    <a:pt x="123" y="406"/>
                    <a:pt x="128" y="405"/>
                  </a:cubicBezTo>
                  <a:cubicBezTo>
                    <a:pt x="161" y="395"/>
                    <a:pt x="181" y="368"/>
                    <a:pt x="185" y="334"/>
                  </a:cubicBezTo>
                  <a:cubicBezTo>
                    <a:pt x="188" y="298"/>
                    <a:pt x="188" y="261"/>
                    <a:pt x="185" y="225"/>
                  </a:cubicBezTo>
                  <a:cubicBezTo>
                    <a:pt x="185" y="181"/>
                    <a:pt x="181" y="138"/>
                    <a:pt x="181" y="94"/>
                  </a:cubicBezTo>
                  <a:cubicBezTo>
                    <a:pt x="177" y="67"/>
                    <a:pt x="174" y="47"/>
                    <a:pt x="154" y="27"/>
                  </a:cubicBezTo>
                  <a:cubicBezTo>
                    <a:pt x="141" y="10"/>
                    <a:pt x="117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23"/>
            <p:cNvSpPr/>
            <p:nvPr/>
          </p:nvSpPr>
          <p:spPr>
            <a:xfrm>
              <a:off x="1913614" y="3146046"/>
              <a:ext cx="32196" cy="29376"/>
            </a:xfrm>
            <a:custGeom>
              <a:avLst/>
              <a:gdLst/>
              <a:ahLst/>
              <a:cxnLst/>
              <a:rect l="l" t="t" r="r" b="b"/>
              <a:pathLst>
                <a:path w="331" h="302" extrusionOk="0">
                  <a:moveTo>
                    <a:pt x="167" y="0"/>
                  </a:moveTo>
                  <a:cubicBezTo>
                    <a:pt x="154" y="0"/>
                    <a:pt x="140" y="2"/>
                    <a:pt x="127" y="5"/>
                  </a:cubicBezTo>
                  <a:cubicBezTo>
                    <a:pt x="47" y="25"/>
                    <a:pt x="0" y="116"/>
                    <a:pt x="23" y="193"/>
                  </a:cubicBezTo>
                  <a:cubicBezTo>
                    <a:pt x="33" y="229"/>
                    <a:pt x="56" y="263"/>
                    <a:pt x="90" y="280"/>
                  </a:cubicBezTo>
                  <a:cubicBezTo>
                    <a:pt x="114" y="295"/>
                    <a:pt x="140" y="302"/>
                    <a:pt x="166" y="302"/>
                  </a:cubicBezTo>
                  <a:cubicBezTo>
                    <a:pt x="180" y="302"/>
                    <a:pt x="193" y="300"/>
                    <a:pt x="207" y="297"/>
                  </a:cubicBezTo>
                  <a:cubicBezTo>
                    <a:pt x="287" y="277"/>
                    <a:pt x="331" y="186"/>
                    <a:pt x="311" y="109"/>
                  </a:cubicBezTo>
                  <a:cubicBezTo>
                    <a:pt x="301" y="73"/>
                    <a:pt x="274" y="39"/>
                    <a:pt x="241" y="19"/>
                  </a:cubicBezTo>
                  <a:cubicBezTo>
                    <a:pt x="217" y="6"/>
                    <a:pt x="192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23"/>
            <p:cNvSpPr/>
            <p:nvPr/>
          </p:nvSpPr>
          <p:spPr>
            <a:xfrm>
              <a:off x="2098331" y="3097508"/>
              <a:ext cx="33947" cy="30446"/>
            </a:xfrm>
            <a:custGeom>
              <a:avLst/>
              <a:gdLst/>
              <a:ahLst/>
              <a:cxnLst/>
              <a:rect l="l" t="t" r="r" b="b"/>
              <a:pathLst>
                <a:path w="349" h="313" extrusionOk="0">
                  <a:moveTo>
                    <a:pt x="176" y="1"/>
                  </a:moveTo>
                  <a:cubicBezTo>
                    <a:pt x="161" y="1"/>
                    <a:pt x="146" y="2"/>
                    <a:pt x="131" y="6"/>
                  </a:cubicBezTo>
                  <a:cubicBezTo>
                    <a:pt x="48" y="23"/>
                    <a:pt x="0" y="120"/>
                    <a:pt x="24" y="200"/>
                  </a:cubicBezTo>
                  <a:cubicBezTo>
                    <a:pt x="34" y="237"/>
                    <a:pt x="60" y="271"/>
                    <a:pt x="97" y="291"/>
                  </a:cubicBezTo>
                  <a:cubicBezTo>
                    <a:pt x="121" y="306"/>
                    <a:pt x="146" y="312"/>
                    <a:pt x="173" y="312"/>
                  </a:cubicBezTo>
                  <a:cubicBezTo>
                    <a:pt x="188" y="312"/>
                    <a:pt x="202" y="311"/>
                    <a:pt x="218" y="307"/>
                  </a:cubicBezTo>
                  <a:cubicBezTo>
                    <a:pt x="298" y="287"/>
                    <a:pt x="349" y="194"/>
                    <a:pt x="325" y="113"/>
                  </a:cubicBezTo>
                  <a:cubicBezTo>
                    <a:pt x="315" y="73"/>
                    <a:pt x="288" y="40"/>
                    <a:pt x="251" y="19"/>
                  </a:cubicBezTo>
                  <a:cubicBezTo>
                    <a:pt x="228" y="7"/>
                    <a:pt x="203" y="1"/>
                    <a:pt x="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23"/>
            <p:cNvSpPr/>
            <p:nvPr/>
          </p:nvSpPr>
          <p:spPr>
            <a:xfrm>
              <a:off x="1976937" y="3123090"/>
              <a:ext cx="59335" cy="25582"/>
            </a:xfrm>
            <a:custGeom>
              <a:avLst/>
              <a:gdLst/>
              <a:ahLst/>
              <a:cxnLst/>
              <a:rect l="l" t="t" r="r" b="b"/>
              <a:pathLst>
                <a:path w="610" h="263" extrusionOk="0">
                  <a:moveTo>
                    <a:pt x="526" y="0"/>
                  </a:moveTo>
                  <a:cubicBezTo>
                    <a:pt x="503" y="0"/>
                    <a:pt x="486" y="11"/>
                    <a:pt x="469" y="24"/>
                  </a:cubicBezTo>
                  <a:cubicBezTo>
                    <a:pt x="459" y="34"/>
                    <a:pt x="449" y="44"/>
                    <a:pt x="439" y="51"/>
                  </a:cubicBezTo>
                  <a:cubicBezTo>
                    <a:pt x="419" y="68"/>
                    <a:pt x="399" y="81"/>
                    <a:pt x="376" y="91"/>
                  </a:cubicBezTo>
                  <a:cubicBezTo>
                    <a:pt x="362" y="98"/>
                    <a:pt x="345" y="101"/>
                    <a:pt x="328" y="104"/>
                  </a:cubicBezTo>
                  <a:cubicBezTo>
                    <a:pt x="318" y="105"/>
                    <a:pt x="307" y="106"/>
                    <a:pt x="297" y="106"/>
                  </a:cubicBezTo>
                  <a:cubicBezTo>
                    <a:pt x="272" y="106"/>
                    <a:pt x="248" y="103"/>
                    <a:pt x="225" y="101"/>
                  </a:cubicBezTo>
                  <a:cubicBezTo>
                    <a:pt x="181" y="94"/>
                    <a:pt x="141" y="88"/>
                    <a:pt x="101" y="81"/>
                  </a:cubicBezTo>
                  <a:cubicBezTo>
                    <a:pt x="93" y="79"/>
                    <a:pt x="86" y="78"/>
                    <a:pt x="80" y="78"/>
                  </a:cubicBezTo>
                  <a:cubicBezTo>
                    <a:pt x="74" y="78"/>
                    <a:pt x="68" y="79"/>
                    <a:pt x="61" y="81"/>
                  </a:cubicBezTo>
                  <a:lnTo>
                    <a:pt x="41" y="91"/>
                  </a:lnTo>
                  <a:cubicBezTo>
                    <a:pt x="24" y="101"/>
                    <a:pt x="11" y="118"/>
                    <a:pt x="4" y="138"/>
                  </a:cubicBezTo>
                  <a:cubicBezTo>
                    <a:pt x="1" y="158"/>
                    <a:pt x="4" y="178"/>
                    <a:pt x="15" y="195"/>
                  </a:cubicBezTo>
                  <a:cubicBezTo>
                    <a:pt x="24" y="212"/>
                    <a:pt x="41" y="228"/>
                    <a:pt x="61" y="232"/>
                  </a:cubicBezTo>
                  <a:cubicBezTo>
                    <a:pt x="104" y="238"/>
                    <a:pt x="148" y="244"/>
                    <a:pt x="195" y="252"/>
                  </a:cubicBezTo>
                  <a:cubicBezTo>
                    <a:pt x="231" y="257"/>
                    <a:pt x="266" y="262"/>
                    <a:pt x="301" y="262"/>
                  </a:cubicBezTo>
                  <a:cubicBezTo>
                    <a:pt x="309" y="262"/>
                    <a:pt x="317" y="262"/>
                    <a:pt x="325" y="261"/>
                  </a:cubicBezTo>
                  <a:cubicBezTo>
                    <a:pt x="379" y="261"/>
                    <a:pt x="436" y="244"/>
                    <a:pt x="486" y="218"/>
                  </a:cubicBezTo>
                  <a:cubicBezTo>
                    <a:pt x="503" y="208"/>
                    <a:pt x="519" y="198"/>
                    <a:pt x="533" y="188"/>
                  </a:cubicBezTo>
                  <a:cubicBezTo>
                    <a:pt x="546" y="178"/>
                    <a:pt x="556" y="168"/>
                    <a:pt x="566" y="161"/>
                  </a:cubicBezTo>
                  <a:cubicBezTo>
                    <a:pt x="580" y="148"/>
                    <a:pt x="589" y="135"/>
                    <a:pt x="600" y="124"/>
                  </a:cubicBezTo>
                  <a:cubicBezTo>
                    <a:pt x="606" y="111"/>
                    <a:pt x="609" y="98"/>
                    <a:pt x="609" y="81"/>
                  </a:cubicBezTo>
                  <a:cubicBezTo>
                    <a:pt x="609" y="61"/>
                    <a:pt x="600" y="41"/>
                    <a:pt x="586" y="24"/>
                  </a:cubicBezTo>
                  <a:cubicBezTo>
                    <a:pt x="569" y="11"/>
                    <a:pt x="549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43" name="Google Shape;543;p23"/>
          <p:cNvGrpSpPr/>
          <p:nvPr/>
        </p:nvGrpSpPr>
        <p:grpSpPr>
          <a:xfrm>
            <a:off x="11469135" y="2919225"/>
            <a:ext cx="452687" cy="669004"/>
            <a:chOff x="2013050" y="3113925"/>
            <a:chExt cx="415410" cy="714951"/>
          </a:xfrm>
        </p:grpSpPr>
        <p:sp>
          <p:nvSpPr>
            <p:cNvPr id="544" name="Google Shape;544;p23"/>
            <p:cNvSpPr/>
            <p:nvPr/>
          </p:nvSpPr>
          <p:spPr>
            <a:xfrm>
              <a:off x="2118764" y="3136461"/>
              <a:ext cx="302830" cy="506426"/>
            </a:xfrm>
            <a:custGeom>
              <a:avLst/>
              <a:gdLst/>
              <a:ahLst/>
              <a:cxnLst/>
              <a:rect l="l" t="t" r="r" b="b"/>
              <a:pathLst>
                <a:path w="3131" h="5236" extrusionOk="0">
                  <a:moveTo>
                    <a:pt x="2865" y="1"/>
                  </a:moveTo>
                  <a:cubicBezTo>
                    <a:pt x="2852" y="1"/>
                    <a:pt x="2839" y="2"/>
                    <a:pt x="2824" y="4"/>
                  </a:cubicBezTo>
                  <a:cubicBezTo>
                    <a:pt x="2750" y="8"/>
                    <a:pt x="2683" y="55"/>
                    <a:pt x="2626" y="101"/>
                  </a:cubicBezTo>
                  <a:cubicBezTo>
                    <a:pt x="2566" y="152"/>
                    <a:pt x="2509" y="209"/>
                    <a:pt x="2456" y="269"/>
                  </a:cubicBezTo>
                  <a:cubicBezTo>
                    <a:pt x="2416" y="312"/>
                    <a:pt x="2376" y="362"/>
                    <a:pt x="2336" y="413"/>
                  </a:cubicBezTo>
                  <a:cubicBezTo>
                    <a:pt x="2299" y="459"/>
                    <a:pt x="2262" y="506"/>
                    <a:pt x="2225" y="556"/>
                  </a:cubicBezTo>
                  <a:cubicBezTo>
                    <a:pt x="2192" y="603"/>
                    <a:pt x="2158" y="657"/>
                    <a:pt x="2124" y="706"/>
                  </a:cubicBezTo>
                  <a:cubicBezTo>
                    <a:pt x="2092" y="760"/>
                    <a:pt x="2058" y="811"/>
                    <a:pt x="2027" y="864"/>
                  </a:cubicBezTo>
                  <a:cubicBezTo>
                    <a:pt x="1971" y="958"/>
                    <a:pt x="1924" y="1055"/>
                    <a:pt x="1874" y="1152"/>
                  </a:cubicBezTo>
                  <a:cubicBezTo>
                    <a:pt x="1831" y="1228"/>
                    <a:pt x="1783" y="1305"/>
                    <a:pt x="1740" y="1385"/>
                  </a:cubicBezTo>
                  <a:cubicBezTo>
                    <a:pt x="1683" y="1486"/>
                    <a:pt x="1633" y="1593"/>
                    <a:pt x="1583" y="1697"/>
                  </a:cubicBezTo>
                  <a:cubicBezTo>
                    <a:pt x="1539" y="1780"/>
                    <a:pt x="1493" y="1861"/>
                    <a:pt x="1449" y="1947"/>
                  </a:cubicBezTo>
                  <a:cubicBezTo>
                    <a:pt x="1416" y="2018"/>
                    <a:pt x="1379" y="2088"/>
                    <a:pt x="1342" y="2162"/>
                  </a:cubicBezTo>
                  <a:cubicBezTo>
                    <a:pt x="1282" y="2265"/>
                    <a:pt x="1221" y="2369"/>
                    <a:pt x="1158" y="2472"/>
                  </a:cubicBezTo>
                  <a:cubicBezTo>
                    <a:pt x="1091" y="2583"/>
                    <a:pt x="1031" y="2693"/>
                    <a:pt x="964" y="2801"/>
                  </a:cubicBezTo>
                  <a:cubicBezTo>
                    <a:pt x="897" y="2907"/>
                    <a:pt x="823" y="3011"/>
                    <a:pt x="753" y="3118"/>
                  </a:cubicBezTo>
                  <a:cubicBezTo>
                    <a:pt x="710" y="3185"/>
                    <a:pt x="670" y="3255"/>
                    <a:pt x="633" y="3325"/>
                  </a:cubicBezTo>
                  <a:cubicBezTo>
                    <a:pt x="607" y="3375"/>
                    <a:pt x="587" y="3429"/>
                    <a:pt x="562" y="3476"/>
                  </a:cubicBezTo>
                  <a:cubicBezTo>
                    <a:pt x="522" y="3553"/>
                    <a:pt x="486" y="3633"/>
                    <a:pt x="456" y="3713"/>
                  </a:cubicBezTo>
                  <a:cubicBezTo>
                    <a:pt x="432" y="3784"/>
                    <a:pt x="426" y="3864"/>
                    <a:pt x="432" y="3941"/>
                  </a:cubicBezTo>
                  <a:cubicBezTo>
                    <a:pt x="432" y="3968"/>
                    <a:pt x="439" y="3997"/>
                    <a:pt x="439" y="4025"/>
                  </a:cubicBezTo>
                  <a:cubicBezTo>
                    <a:pt x="439" y="4062"/>
                    <a:pt x="436" y="4094"/>
                    <a:pt x="432" y="4128"/>
                  </a:cubicBezTo>
                  <a:cubicBezTo>
                    <a:pt x="419" y="4171"/>
                    <a:pt x="402" y="4212"/>
                    <a:pt x="379" y="4249"/>
                  </a:cubicBezTo>
                  <a:cubicBezTo>
                    <a:pt x="375" y="4258"/>
                    <a:pt x="372" y="4265"/>
                    <a:pt x="366" y="4275"/>
                  </a:cubicBezTo>
                  <a:cubicBezTo>
                    <a:pt x="332" y="4338"/>
                    <a:pt x="298" y="4403"/>
                    <a:pt x="261" y="4466"/>
                  </a:cubicBezTo>
                  <a:lnTo>
                    <a:pt x="272" y="4452"/>
                  </a:lnTo>
                  <a:lnTo>
                    <a:pt x="272" y="4452"/>
                  </a:lnTo>
                  <a:cubicBezTo>
                    <a:pt x="232" y="4519"/>
                    <a:pt x="192" y="4586"/>
                    <a:pt x="145" y="4647"/>
                  </a:cubicBezTo>
                  <a:cubicBezTo>
                    <a:pt x="135" y="4664"/>
                    <a:pt x="121" y="4676"/>
                    <a:pt x="111" y="4693"/>
                  </a:cubicBezTo>
                  <a:cubicBezTo>
                    <a:pt x="88" y="4720"/>
                    <a:pt x="74" y="4753"/>
                    <a:pt x="58" y="4784"/>
                  </a:cubicBezTo>
                  <a:cubicBezTo>
                    <a:pt x="51" y="4800"/>
                    <a:pt x="45" y="4814"/>
                    <a:pt x="41" y="4830"/>
                  </a:cubicBezTo>
                  <a:cubicBezTo>
                    <a:pt x="31" y="4840"/>
                    <a:pt x="25" y="4854"/>
                    <a:pt x="21" y="4871"/>
                  </a:cubicBezTo>
                  <a:cubicBezTo>
                    <a:pt x="1" y="4914"/>
                    <a:pt x="5" y="4968"/>
                    <a:pt x="25" y="5014"/>
                  </a:cubicBezTo>
                  <a:cubicBezTo>
                    <a:pt x="45" y="5058"/>
                    <a:pt x="78" y="5088"/>
                    <a:pt x="121" y="5111"/>
                  </a:cubicBezTo>
                  <a:cubicBezTo>
                    <a:pt x="135" y="5121"/>
                    <a:pt x="148" y="5131"/>
                    <a:pt x="165" y="5141"/>
                  </a:cubicBezTo>
                  <a:lnTo>
                    <a:pt x="188" y="5152"/>
                  </a:lnTo>
                  <a:cubicBezTo>
                    <a:pt x="205" y="5161"/>
                    <a:pt x="225" y="5165"/>
                    <a:pt x="245" y="5168"/>
                  </a:cubicBezTo>
                  <a:cubicBezTo>
                    <a:pt x="275" y="5181"/>
                    <a:pt x="306" y="5195"/>
                    <a:pt x="335" y="5205"/>
                  </a:cubicBezTo>
                  <a:cubicBezTo>
                    <a:pt x="383" y="5224"/>
                    <a:pt x="433" y="5235"/>
                    <a:pt x="483" y="5235"/>
                  </a:cubicBezTo>
                  <a:cubicBezTo>
                    <a:pt x="528" y="5235"/>
                    <a:pt x="573" y="5226"/>
                    <a:pt x="616" y="5205"/>
                  </a:cubicBezTo>
                  <a:cubicBezTo>
                    <a:pt x="676" y="5178"/>
                    <a:pt x="723" y="5125"/>
                    <a:pt x="763" y="5074"/>
                  </a:cubicBezTo>
                  <a:cubicBezTo>
                    <a:pt x="834" y="4977"/>
                    <a:pt x="891" y="4871"/>
                    <a:pt x="957" y="4773"/>
                  </a:cubicBezTo>
                  <a:cubicBezTo>
                    <a:pt x="1101" y="4559"/>
                    <a:pt x="1205" y="4318"/>
                    <a:pt x="1309" y="4085"/>
                  </a:cubicBezTo>
                  <a:cubicBezTo>
                    <a:pt x="1352" y="3988"/>
                    <a:pt x="1402" y="3891"/>
                    <a:pt x="1449" y="3793"/>
                  </a:cubicBezTo>
                  <a:cubicBezTo>
                    <a:pt x="1496" y="3696"/>
                    <a:pt x="1539" y="3596"/>
                    <a:pt x="1590" y="3496"/>
                  </a:cubicBezTo>
                  <a:cubicBezTo>
                    <a:pt x="1640" y="3395"/>
                    <a:pt x="1693" y="3295"/>
                    <a:pt x="1743" y="3195"/>
                  </a:cubicBezTo>
                  <a:cubicBezTo>
                    <a:pt x="1791" y="3098"/>
                    <a:pt x="1840" y="3001"/>
                    <a:pt x="1891" y="2904"/>
                  </a:cubicBezTo>
                  <a:cubicBezTo>
                    <a:pt x="1931" y="2827"/>
                    <a:pt x="1971" y="2753"/>
                    <a:pt x="2011" y="2677"/>
                  </a:cubicBezTo>
                  <a:lnTo>
                    <a:pt x="2018" y="2663"/>
                  </a:lnTo>
                  <a:cubicBezTo>
                    <a:pt x="2078" y="2557"/>
                    <a:pt x="2138" y="2446"/>
                    <a:pt x="2201" y="2339"/>
                  </a:cubicBezTo>
                  <a:cubicBezTo>
                    <a:pt x="2232" y="2285"/>
                    <a:pt x="2265" y="2231"/>
                    <a:pt x="2299" y="2178"/>
                  </a:cubicBezTo>
                  <a:cubicBezTo>
                    <a:pt x="2336" y="2115"/>
                    <a:pt x="2368" y="2051"/>
                    <a:pt x="2402" y="1987"/>
                  </a:cubicBezTo>
                  <a:cubicBezTo>
                    <a:pt x="2462" y="1887"/>
                    <a:pt x="2526" y="1794"/>
                    <a:pt x="2583" y="1690"/>
                  </a:cubicBezTo>
                  <a:cubicBezTo>
                    <a:pt x="2653" y="1563"/>
                    <a:pt x="2720" y="1433"/>
                    <a:pt x="2767" y="1292"/>
                  </a:cubicBezTo>
                  <a:cubicBezTo>
                    <a:pt x="2787" y="1235"/>
                    <a:pt x="2807" y="1178"/>
                    <a:pt x="2820" y="1121"/>
                  </a:cubicBezTo>
                  <a:cubicBezTo>
                    <a:pt x="2830" y="1095"/>
                    <a:pt x="2834" y="1068"/>
                    <a:pt x="2844" y="1044"/>
                  </a:cubicBezTo>
                  <a:cubicBezTo>
                    <a:pt x="2854" y="1015"/>
                    <a:pt x="2864" y="987"/>
                    <a:pt x="2874" y="961"/>
                  </a:cubicBezTo>
                  <a:cubicBezTo>
                    <a:pt x="2901" y="904"/>
                    <a:pt x="2921" y="847"/>
                    <a:pt x="2947" y="791"/>
                  </a:cubicBezTo>
                  <a:cubicBezTo>
                    <a:pt x="2967" y="737"/>
                    <a:pt x="2995" y="683"/>
                    <a:pt x="3018" y="630"/>
                  </a:cubicBezTo>
                  <a:cubicBezTo>
                    <a:pt x="3035" y="586"/>
                    <a:pt x="3055" y="539"/>
                    <a:pt x="3071" y="493"/>
                  </a:cubicBezTo>
                  <a:cubicBezTo>
                    <a:pt x="3078" y="473"/>
                    <a:pt x="3088" y="450"/>
                    <a:pt x="3095" y="429"/>
                  </a:cubicBezTo>
                  <a:cubicBezTo>
                    <a:pt x="3101" y="416"/>
                    <a:pt x="3104" y="402"/>
                    <a:pt x="3108" y="389"/>
                  </a:cubicBezTo>
                  <a:cubicBezTo>
                    <a:pt x="3115" y="365"/>
                    <a:pt x="3125" y="336"/>
                    <a:pt x="3125" y="309"/>
                  </a:cubicBezTo>
                  <a:cubicBezTo>
                    <a:pt x="3131" y="255"/>
                    <a:pt x="3121" y="218"/>
                    <a:pt x="3104" y="172"/>
                  </a:cubicBezTo>
                  <a:cubicBezTo>
                    <a:pt x="3088" y="121"/>
                    <a:pt x="3051" y="84"/>
                    <a:pt x="3015" y="51"/>
                  </a:cubicBezTo>
                  <a:cubicBezTo>
                    <a:pt x="3004" y="44"/>
                    <a:pt x="2967" y="24"/>
                    <a:pt x="2947" y="14"/>
                  </a:cubicBezTo>
                  <a:cubicBezTo>
                    <a:pt x="2916" y="5"/>
                    <a:pt x="2892" y="1"/>
                    <a:pt x="28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23"/>
            <p:cNvSpPr/>
            <p:nvPr/>
          </p:nvSpPr>
          <p:spPr>
            <a:xfrm>
              <a:off x="2025333" y="3624604"/>
              <a:ext cx="142469" cy="184832"/>
            </a:xfrm>
            <a:custGeom>
              <a:avLst/>
              <a:gdLst/>
              <a:ahLst/>
              <a:cxnLst/>
              <a:rect l="l" t="t" r="r" b="b"/>
              <a:pathLst>
                <a:path w="1473" h="1911" extrusionOk="0">
                  <a:moveTo>
                    <a:pt x="920" y="0"/>
                  </a:moveTo>
                  <a:cubicBezTo>
                    <a:pt x="882" y="0"/>
                    <a:pt x="846" y="8"/>
                    <a:pt x="813" y="21"/>
                  </a:cubicBezTo>
                  <a:cubicBezTo>
                    <a:pt x="780" y="31"/>
                    <a:pt x="750" y="51"/>
                    <a:pt x="723" y="71"/>
                  </a:cubicBezTo>
                  <a:cubicBezTo>
                    <a:pt x="690" y="94"/>
                    <a:pt x="662" y="125"/>
                    <a:pt x="636" y="154"/>
                  </a:cubicBezTo>
                  <a:cubicBezTo>
                    <a:pt x="609" y="182"/>
                    <a:pt x="593" y="214"/>
                    <a:pt x="572" y="245"/>
                  </a:cubicBezTo>
                  <a:cubicBezTo>
                    <a:pt x="549" y="282"/>
                    <a:pt x="525" y="319"/>
                    <a:pt x="505" y="359"/>
                  </a:cubicBezTo>
                  <a:cubicBezTo>
                    <a:pt x="455" y="452"/>
                    <a:pt x="412" y="549"/>
                    <a:pt x="365" y="643"/>
                  </a:cubicBezTo>
                  <a:cubicBezTo>
                    <a:pt x="312" y="740"/>
                    <a:pt x="255" y="841"/>
                    <a:pt x="208" y="941"/>
                  </a:cubicBezTo>
                  <a:cubicBezTo>
                    <a:pt x="184" y="991"/>
                    <a:pt x="168" y="1041"/>
                    <a:pt x="151" y="1091"/>
                  </a:cubicBezTo>
                  <a:cubicBezTo>
                    <a:pt x="134" y="1145"/>
                    <a:pt x="114" y="1198"/>
                    <a:pt x="94" y="1252"/>
                  </a:cubicBezTo>
                  <a:cubicBezTo>
                    <a:pt x="51" y="1355"/>
                    <a:pt x="3" y="1466"/>
                    <a:pt x="0" y="1583"/>
                  </a:cubicBezTo>
                  <a:cubicBezTo>
                    <a:pt x="0" y="1636"/>
                    <a:pt x="7" y="1690"/>
                    <a:pt x="31" y="1736"/>
                  </a:cubicBezTo>
                  <a:cubicBezTo>
                    <a:pt x="48" y="1767"/>
                    <a:pt x="64" y="1790"/>
                    <a:pt x="88" y="1817"/>
                  </a:cubicBezTo>
                  <a:cubicBezTo>
                    <a:pt x="111" y="1844"/>
                    <a:pt x="137" y="1867"/>
                    <a:pt x="168" y="1884"/>
                  </a:cubicBezTo>
                  <a:cubicBezTo>
                    <a:pt x="194" y="1900"/>
                    <a:pt x="224" y="1911"/>
                    <a:pt x="258" y="1911"/>
                  </a:cubicBezTo>
                  <a:cubicBezTo>
                    <a:pt x="262" y="1911"/>
                    <a:pt x="266" y="1911"/>
                    <a:pt x="270" y="1911"/>
                  </a:cubicBezTo>
                  <a:cubicBezTo>
                    <a:pt x="310" y="1911"/>
                    <a:pt x="348" y="1898"/>
                    <a:pt x="378" y="1877"/>
                  </a:cubicBezTo>
                  <a:cubicBezTo>
                    <a:pt x="384" y="1877"/>
                    <a:pt x="389" y="1878"/>
                    <a:pt x="394" y="1878"/>
                  </a:cubicBezTo>
                  <a:cubicBezTo>
                    <a:pt x="418" y="1878"/>
                    <a:pt x="440" y="1872"/>
                    <a:pt x="462" y="1864"/>
                  </a:cubicBezTo>
                  <a:cubicBezTo>
                    <a:pt x="475" y="1854"/>
                    <a:pt x="489" y="1847"/>
                    <a:pt x="502" y="1837"/>
                  </a:cubicBezTo>
                  <a:cubicBezTo>
                    <a:pt x="529" y="1817"/>
                    <a:pt x="549" y="1790"/>
                    <a:pt x="559" y="1756"/>
                  </a:cubicBezTo>
                  <a:cubicBezTo>
                    <a:pt x="622" y="1643"/>
                    <a:pt x="686" y="1529"/>
                    <a:pt x="756" y="1423"/>
                  </a:cubicBezTo>
                  <a:cubicBezTo>
                    <a:pt x="793" y="1366"/>
                    <a:pt x="830" y="1312"/>
                    <a:pt x="870" y="1258"/>
                  </a:cubicBezTo>
                  <a:cubicBezTo>
                    <a:pt x="910" y="1208"/>
                    <a:pt x="951" y="1158"/>
                    <a:pt x="994" y="1108"/>
                  </a:cubicBezTo>
                  <a:cubicBezTo>
                    <a:pt x="1071" y="1014"/>
                    <a:pt x="1151" y="917"/>
                    <a:pt x="1227" y="816"/>
                  </a:cubicBezTo>
                  <a:cubicBezTo>
                    <a:pt x="1264" y="770"/>
                    <a:pt x="1301" y="723"/>
                    <a:pt x="1338" y="676"/>
                  </a:cubicBezTo>
                  <a:cubicBezTo>
                    <a:pt x="1352" y="653"/>
                    <a:pt x="1365" y="633"/>
                    <a:pt x="1378" y="609"/>
                  </a:cubicBezTo>
                  <a:cubicBezTo>
                    <a:pt x="1398" y="580"/>
                    <a:pt x="1412" y="549"/>
                    <a:pt x="1428" y="520"/>
                  </a:cubicBezTo>
                  <a:cubicBezTo>
                    <a:pt x="1445" y="486"/>
                    <a:pt x="1452" y="459"/>
                    <a:pt x="1459" y="422"/>
                  </a:cubicBezTo>
                  <a:cubicBezTo>
                    <a:pt x="1472" y="349"/>
                    <a:pt x="1442" y="268"/>
                    <a:pt x="1395" y="211"/>
                  </a:cubicBezTo>
                  <a:cubicBezTo>
                    <a:pt x="1352" y="162"/>
                    <a:pt x="1305" y="138"/>
                    <a:pt x="1244" y="105"/>
                  </a:cubicBezTo>
                  <a:cubicBezTo>
                    <a:pt x="1207" y="84"/>
                    <a:pt x="1171" y="68"/>
                    <a:pt x="1134" y="54"/>
                  </a:cubicBezTo>
                  <a:cubicBezTo>
                    <a:pt x="1084" y="34"/>
                    <a:pt x="1034" y="21"/>
                    <a:pt x="980" y="7"/>
                  </a:cubicBezTo>
                  <a:cubicBezTo>
                    <a:pt x="960" y="3"/>
                    <a:pt x="940" y="0"/>
                    <a:pt x="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23"/>
            <p:cNvSpPr/>
            <p:nvPr/>
          </p:nvSpPr>
          <p:spPr>
            <a:xfrm>
              <a:off x="2100678" y="3519083"/>
              <a:ext cx="69638" cy="100008"/>
            </a:xfrm>
            <a:custGeom>
              <a:avLst/>
              <a:gdLst/>
              <a:ahLst/>
              <a:cxnLst/>
              <a:rect l="l" t="t" r="r" b="b"/>
              <a:pathLst>
                <a:path w="720" h="1034" extrusionOk="0">
                  <a:moveTo>
                    <a:pt x="613" y="1"/>
                  </a:moveTo>
                  <a:cubicBezTo>
                    <a:pt x="584" y="1"/>
                    <a:pt x="563" y="13"/>
                    <a:pt x="539" y="28"/>
                  </a:cubicBezTo>
                  <a:lnTo>
                    <a:pt x="519" y="49"/>
                  </a:lnTo>
                  <a:cubicBezTo>
                    <a:pt x="505" y="55"/>
                    <a:pt x="496" y="65"/>
                    <a:pt x="485" y="75"/>
                  </a:cubicBezTo>
                  <a:cubicBezTo>
                    <a:pt x="439" y="126"/>
                    <a:pt x="395" y="175"/>
                    <a:pt x="355" y="229"/>
                  </a:cubicBezTo>
                  <a:cubicBezTo>
                    <a:pt x="318" y="276"/>
                    <a:pt x="285" y="322"/>
                    <a:pt x="252" y="370"/>
                  </a:cubicBezTo>
                  <a:cubicBezTo>
                    <a:pt x="218" y="423"/>
                    <a:pt x="192" y="483"/>
                    <a:pt x="164" y="540"/>
                  </a:cubicBezTo>
                  <a:cubicBezTo>
                    <a:pt x="111" y="643"/>
                    <a:pt x="64" y="744"/>
                    <a:pt x="24" y="851"/>
                  </a:cubicBezTo>
                  <a:cubicBezTo>
                    <a:pt x="1" y="915"/>
                    <a:pt x="27" y="984"/>
                    <a:pt x="84" y="1018"/>
                  </a:cubicBezTo>
                  <a:lnTo>
                    <a:pt x="104" y="1025"/>
                  </a:lnTo>
                  <a:cubicBezTo>
                    <a:pt x="119" y="1031"/>
                    <a:pt x="135" y="1034"/>
                    <a:pt x="151" y="1034"/>
                  </a:cubicBezTo>
                  <a:cubicBezTo>
                    <a:pt x="204" y="1034"/>
                    <a:pt x="254" y="1000"/>
                    <a:pt x="275" y="948"/>
                  </a:cubicBezTo>
                  <a:cubicBezTo>
                    <a:pt x="308" y="868"/>
                    <a:pt x="342" y="788"/>
                    <a:pt x="382" y="711"/>
                  </a:cubicBezTo>
                  <a:cubicBezTo>
                    <a:pt x="432" y="617"/>
                    <a:pt x="489" y="527"/>
                    <a:pt x="549" y="436"/>
                  </a:cubicBezTo>
                  <a:lnTo>
                    <a:pt x="639" y="286"/>
                  </a:lnTo>
                  <a:cubicBezTo>
                    <a:pt x="660" y="256"/>
                    <a:pt x="676" y="226"/>
                    <a:pt x="689" y="192"/>
                  </a:cubicBezTo>
                  <a:cubicBezTo>
                    <a:pt x="703" y="158"/>
                    <a:pt x="720" y="129"/>
                    <a:pt x="713" y="92"/>
                  </a:cubicBezTo>
                  <a:cubicBezTo>
                    <a:pt x="706" y="45"/>
                    <a:pt x="669" y="8"/>
                    <a:pt x="623" y="1"/>
                  </a:cubicBezTo>
                  <a:cubicBezTo>
                    <a:pt x="619" y="1"/>
                    <a:pt x="616" y="1"/>
                    <a:pt x="6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23"/>
            <p:cNvSpPr/>
            <p:nvPr/>
          </p:nvSpPr>
          <p:spPr>
            <a:xfrm>
              <a:off x="2018853" y="3521694"/>
              <a:ext cx="147014" cy="281552"/>
            </a:xfrm>
            <a:custGeom>
              <a:avLst/>
              <a:gdLst/>
              <a:ahLst/>
              <a:cxnLst/>
              <a:rect l="l" t="t" r="r" b="b"/>
              <a:pathLst>
                <a:path w="1520" h="2911" extrusionOk="0">
                  <a:moveTo>
                    <a:pt x="1390" y="1"/>
                  </a:moveTo>
                  <a:cubicBezTo>
                    <a:pt x="1365" y="1"/>
                    <a:pt x="1345" y="10"/>
                    <a:pt x="1325" y="22"/>
                  </a:cubicBezTo>
                  <a:cubicBezTo>
                    <a:pt x="1308" y="31"/>
                    <a:pt x="1294" y="38"/>
                    <a:pt x="1278" y="48"/>
                  </a:cubicBezTo>
                  <a:cubicBezTo>
                    <a:pt x="1258" y="62"/>
                    <a:pt x="1245" y="82"/>
                    <a:pt x="1228" y="99"/>
                  </a:cubicBezTo>
                  <a:cubicBezTo>
                    <a:pt x="1214" y="119"/>
                    <a:pt x="1201" y="139"/>
                    <a:pt x="1188" y="159"/>
                  </a:cubicBezTo>
                  <a:cubicBezTo>
                    <a:pt x="1161" y="205"/>
                    <a:pt x="1134" y="249"/>
                    <a:pt x="1107" y="292"/>
                  </a:cubicBezTo>
                  <a:cubicBezTo>
                    <a:pt x="1084" y="335"/>
                    <a:pt x="1061" y="375"/>
                    <a:pt x="1034" y="420"/>
                  </a:cubicBezTo>
                  <a:cubicBezTo>
                    <a:pt x="1007" y="466"/>
                    <a:pt x="977" y="513"/>
                    <a:pt x="950" y="560"/>
                  </a:cubicBezTo>
                  <a:cubicBezTo>
                    <a:pt x="897" y="653"/>
                    <a:pt x="830" y="741"/>
                    <a:pt x="786" y="841"/>
                  </a:cubicBezTo>
                  <a:cubicBezTo>
                    <a:pt x="766" y="888"/>
                    <a:pt x="746" y="934"/>
                    <a:pt x="737" y="982"/>
                  </a:cubicBezTo>
                  <a:cubicBezTo>
                    <a:pt x="726" y="1018"/>
                    <a:pt x="720" y="1048"/>
                    <a:pt x="720" y="1085"/>
                  </a:cubicBezTo>
                  <a:cubicBezTo>
                    <a:pt x="717" y="1112"/>
                    <a:pt x="717" y="1142"/>
                    <a:pt x="723" y="1172"/>
                  </a:cubicBezTo>
                  <a:lnTo>
                    <a:pt x="726" y="1185"/>
                  </a:lnTo>
                  <a:cubicBezTo>
                    <a:pt x="723" y="1195"/>
                    <a:pt x="717" y="1209"/>
                    <a:pt x="713" y="1218"/>
                  </a:cubicBezTo>
                  <a:cubicBezTo>
                    <a:pt x="696" y="1246"/>
                    <a:pt x="680" y="1272"/>
                    <a:pt x="663" y="1299"/>
                  </a:cubicBezTo>
                  <a:cubicBezTo>
                    <a:pt x="639" y="1335"/>
                    <a:pt x="619" y="1372"/>
                    <a:pt x="596" y="1409"/>
                  </a:cubicBezTo>
                  <a:cubicBezTo>
                    <a:pt x="556" y="1479"/>
                    <a:pt x="522" y="1553"/>
                    <a:pt x="485" y="1627"/>
                  </a:cubicBezTo>
                  <a:cubicBezTo>
                    <a:pt x="442" y="1707"/>
                    <a:pt x="395" y="1787"/>
                    <a:pt x="362" y="1874"/>
                  </a:cubicBezTo>
                  <a:cubicBezTo>
                    <a:pt x="328" y="1951"/>
                    <a:pt x="291" y="2028"/>
                    <a:pt x="261" y="2105"/>
                  </a:cubicBezTo>
                  <a:cubicBezTo>
                    <a:pt x="225" y="2192"/>
                    <a:pt x="191" y="2279"/>
                    <a:pt x="155" y="2366"/>
                  </a:cubicBezTo>
                  <a:cubicBezTo>
                    <a:pt x="111" y="2479"/>
                    <a:pt x="67" y="2593"/>
                    <a:pt x="27" y="2707"/>
                  </a:cubicBezTo>
                  <a:cubicBezTo>
                    <a:pt x="1" y="2777"/>
                    <a:pt x="30" y="2857"/>
                    <a:pt x="94" y="2891"/>
                  </a:cubicBezTo>
                  <a:lnTo>
                    <a:pt x="115" y="2901"/>
                  </a:lnTo>
                  <a:cubicBezTo>
                    <a:pt x="131" y="2907"/>
                    <a:pt x="149" y="2911"/>
                    <a:pt x="166" y="2911"/>
                  </a:cubicBezTo>
                  <a:cubicBezTo>
                    <a:pt x="228" y="2911"/>
                    <a:pt x="287" y="2871"/>
                    <a:pt x="308" y="2811"/>
                  </a:cubicBezTo>
                  <a:cubicBezTo>
                    <a:pt x="342" y="2723"/>
                    <a:pt x="371" y="2640"/>
                    <a:pt x="405" y="2553"/>
                  </a:cubicBezTo>
                  <a:cubicBezTo>
                    <a:pt x="439" y="2479"/>
                    <a:pt x="469" y="2402"/>
                    <a:pt x="502" y="2329"/>
                  </a:cubicBezTo>
                  <a:cubicBezTo>
                    <a:pt x="556" y="2209"/>
                    <a:pt x="612" y="2092"/>
                    <a:pt x="672" y="1974"/>
                  </a:cubicBezTo>
                  <a:cubicBezTo>
                    <a:pt x="700" y="1921"/>
                    <a:pt x="733" y="1871"/>
                    <a:pt x="760" y="1817"/>
                  </a:cubicBezTo>
                  <a:cubicBezTo>
                    <a:pt x="793" y="1760"/>
                    <a:pt x="823" y="1700"/>
                    <a:pt x="853" y="1640"/>
                  </a:cubicBezTo>
                  <a:cubicBezTo>
                    <a:pt x="863" y="1620"/>
                    <a:pt x="873" y="1604"/>
                    <a:pt x="887" y="1584"/>
                  </a:cubicBezTo>
                  <a:cubicBezTo>
                    <a:pt x="900" y="1559"/>
                    <a:pt x="913" y="1536"/>
                    <a:pt x="924" y="1513"/>
                  </a:cubicBezTo>
                  <a:lnTo>
                    <a:pt x="924" y="1519"/>
                  </a:lnTo>
                  <a:cubicBezTo>
                    <a:pt x="954" y="1458"/>
                    <a:pt x="990" y="1399"/>
                    <a:pt x="1022" y="1340"/>
                  </a:cubicBezTo>
                  <a:lnTo>
                    <a:pt x="1022" y="1340"/>
                  </a:lnTo>
                  <a:cubicBezTo>
                    <a:pt x="1045" y="1301"/>
                    <a:pt x="1067" y="1261"/>
                    <a:pt x="1074" y="1212"/>
                  </a:cubicBezTo>
                  <a:cubicBezTo>
                    <a:pt x="1078" y="1172"/>
                    <a:pt x="1071" y="1138"/>
                    <a:pt x="1058" y="1102"/>
                  </a:cubicBezTo>
                  <a:lnTo>
                    <a:pt x="1054" y="1091"/>
                  </a:lnTo>
                  <a:lnTo>
                    <a:pt x="1050" y="1075"/>
                  </a:lnTo>
                  <a:cubicBezTo>
                    <a:pt x="1054" y="1055"/>
                    <a:pt x="1054" y="1038"/>
                    <a:pt x="1061" y="1018"/>
                  </a:cubicBezTo>
                  <a:cubicBezTo>
                    <a:pt x="1067" y="982"/>
                    <a:pt x="1078" y="948"/>
                    <a:pt x="1094" y="914"/>
                  </a:cubicBezTo>
                  <a:cubicBezTo>
                    <a:pt x="1118" y="871"/>
                    <a:pt x="1148" y="831"/>
                    <a:pt x="1174" y="787"/>
                  </a:cubicBezTo>
                  <a:cubicBezTo>
                    <a:pt x="1211" y="730"/>
                    <a:pt x="1248" y="673"/>
                    <a:pt x="1285" y="620"/>
                  </a:cubicBezTo>
                  <a:cubicBezTo>
                    <a:pt x="1355" y="510"/>
                    <a:pt x="1415" y="396"/>
                    <a:pt x="1475" y="279"/>
                  </a:cubicBezTo>
                  <a:lnTo>
                    <a:pt x="1475" y="279"/>
                  </a:lnTo>
                  <a:lnTo>
                    <a:pt x="1469" y="295"/>
                  </a:lnTo>
                  <a:cubicBezTo>
                    <a:pt x="1482" y="272"/>
                    <a:pt x="1495" y="249"/>
                    <a:pt x="1506" y="222"/>
                  </a:cubicBezTo>
                  <a:cubicBezTo>
                    <a:pt x="1519" y="199"/>
                    <a:pt x="1515" y="168"/>
                    <a:pt x="1519" y="142"/>
                  </a:cubicBezTo>
                  <a:cubicBezTo>
                    <a:pt x="1519" y="95"/>
                    <a:pt x="1502" y="51"/>
                    <a:pt x="1465" y="25"/>
                  </a:cubicBezTo>
                  <a:cubicBezTo>
                    <a:pt x="1445" y="11"/>
                    <a:pt x="1425" y="5"/>
                    <a:pt x="1402" y="1"/>
                  </a:cubicBezTo>
                  <a:cubicBezTo>
                    <a:pt x="1398" y="1"/>
                    <a:pt x="1394" y="1"/>
                    <a:pt x="1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23"/>
            <p:cNvSpPr/>
            <p:nvPr/>
          </p:nvSpPr>
          <p:spPr>
            <a:xfrm>
              <a:off x="2013050" y="3604583"/>
              <a:ext cx="168970" cy="224294"/>
            </a:xfrm>
            <a:custGeom>
              <a:avLst/>
              <a:gdLst/>
              <a:ahLst/>
              <a:cxnLst/>
              <a:rect l="l" t="t" r="r" b="b"/>
              <a:pathLst>
                <a:path w="1747" h="2319" extrusionOk="0">
                  <a:moveTo>
                    <a:pt x="947" y="255"/>
                  </a:moveTo>
                  <a:cubicBezTo>
                    <a:pt x="964" y="265"/>
                    <a:pt x="980" y="275"/>
                    <a:pt x="997" y="281"/>
                  </a:cubicBezTo>
                  <a:cubicBezTo>
                    <a:pt x="1044" y="312"/>
                    <a:pt x="1090" y="338"/>
                    <a:pt x="1141" y="361"/>
                  </a:cubicBezTo>
                  <a:cubicBezTo>
                    <a:pt x="1204" y="395"/>
                    <a:pt x="1268" y="426"/>
                    <a:pt x="1334" y="452"/>
                  </a:cubicBezTo>
                  <a:cubicBezTo>
                    <a:pt x="1395" y="475"/>
                    <a:pt x="1448" y="506"/>
                    <a:pt x="1502" y="542"/>
                  </a:cubicBezTo>
                  <a:lnTo>
                    <a:pt x="1519" y="559"/>
                  </a:lnTo>
                  <a:lnTo>
                    <a:pt x="1522" y="566"/>
                  </a:lnTo>
                  <a:cubicBezTo>
                    <a:pt x="1515" y="582"/>
                    <a:pt x="1505" y="596"/>
                    <a:pt x="1495" y="613"/>
                  </a:cubicBezTo>
                  <a:cubicBezTo>
                    <a:pt x="1482" y="639"/>
                    <a:pt x="1465" y="662"/>
                    <a:pt x="1448" y="690"/>
                  </a:cubicBezTo>
                  <a:cubicBezTo>
                    <a:pt x="1422" y="736"/>
                    <a:pt x="1395" y="783"/>
                    <a:pt x="1368" y="830"/>
                  </a:cubicBezTo>
                  <a:cubicBezTo>
                    <a:pt x="1318" y="917"/>
                    <a:pt x="1268" y="1000"/>
                    <a:pt x="1211" y="1080"/>
                  </a:cubicBezTo>
                  <a:cubicBezTo>
                    <a:pt x="1178" y="1124"/>
                    <a:pt x="1151" y="1171"/>
                    <a:pt x="1121" y="1218"/>
                  </a:cubicBezTo>
                  <a:cubicBezTo>
                    <a:pt x="1090" y="1268"/>
                    <a:pt x="1061" y="1318"/>
                    <a:pt x="1027" y="1365"/>
                  </a:cubicBezTo>
                  <a:cubicBezTo>
                    <a:pt x="997" y="1412"/>
                    <a:pt x="970" y="1462"/>
                    <a:pt x="940" y="1509"/>
                  </a:cubicBezTo>
                  <a:cubicBezTo>
                    <a:pt x="910" y="1552"/>
                    <a:pt x="880" y="1599"/>
                    <a:pt x="850" y="1642"/>
                  </a:cubicBezTo>
                  <a:cubicBezTo>
                    <a:pt x="820" y="1686"/>
                    <a:pt x="789" y="1733"/>
                    <a:pt x="760" y="1776"/>
                  </a:cubicBezTo>
                  <a:cubicBezTo>
                    <a:pt x="736" y="1806"/>
                    <a:pt x="709" y="1840"/>
                    <a:pt x="686" y="1870"/>
                  </a:cubicBezTo>
                  <a:cubicBezTo>
                    <a:pt x="659" y="1906"/>
                    <a:pt x="629" y="1940"/>
                    <a:pt x="596" y="1977"/>
                  </a:cubicBezTo>
                  <a:cubicBezTo>
                    <a:pt x="582" y="1994"/>
                    <a:pt x="565" y="2011"/>
                    <a:pt x="552" y="2027"/>
                  </a:cubicBezTo>
                  <a:cubicBezTo>
                    <a:pt x="539" y="2040"/>
                    <a:pt x="529" y="2054"/>
                    <a:pt x="516" y="2064"/>
                  </a:cubicBezTo>
                  <a:lnTo>
                    <a:pt x="496" y="2074"/>
                  </a:lnTo>
                  <a:lnTo>
                    <a:pt x="485" y="2077"/>
                  </a:lnTo>
                  <a:lnTo>
                    <a:pt x="465" y="2077"/>
                  </a:lnTo>
                  <a:cubicBezTo>
                    <a:pt x="445" y="2067"/>
                    <a:pt x="428" y="2054"/>
                    <a:pt x="408" y="2040"/>
                  </a:cubicBezTo>
                  <a:cubicBezTo>
                    <a:pt x="382" y="2020"/>
                    <a:pt x="355" y="1997"/>
                    <a:pt x="328" y="1974"/>
                  </a:cubicBezTo>
                  <a:cubicBezTo>
                    <a:pt x="301" y="1951"/>
                    <a:pt x="275" y="1926"/>
                    <a:pt x="248" y="1900"/>
                  </a:cubicBezTo>
                  <a:lnTo>
                    <a:pt x="241" y="1883"/>
                  </a:lnTo>
                  <a:cubicBezTo>
                    <a:pt x="238" y="1874"/>
                    <a:pt x="235" y="1866"/>
                    <a:pt x="231" y="1857"/>
                  </a:cubicBezTo>
                  <a:lnTo>
                    <a:pt x="231" y="1803"/>
                  </a:lnTo>
                  <a:cubicBezTo>
                    <a:pt x="244" y="1716"/>
                    <a:pt x="271" y="1630"/>
                    <a:pt x="301" y="1549"/>
                  </a:cubicBezTo>
                  <a:cubicBezTo>
                    <a:pt x="331" y="1479"/>
                    <a:pt x="362" y="1409"/>
                    <a:pt x="388" y="1338"/>
                  </a:cubicBezTo>
                  <a:cubicBezTo>
                    <a:pt x="405" y="1295"/>
                    <a:pt x="422" y="1248"/>
                    <a:pt x="442" y="1204"/>
                  </a:cubicBezTo>
                  <a:cubicBezTo>
                    <a:pt x="462" y="1154"/>
                    <a:pt x="485" y="1104"/>
                    <a:pt x="512" y="1054"/>
                  </a:cubicBezTo>
                  <a:cubicBezTo>
                    <a:pt x="532" y="1011"/>
                    <a:pt x="559" y="971"/>
                    <a:pt x="582" y="927"/>
                  </a:cubicBezTo>
                  <a:cubicBezTo>
                    <a:pt x="609" y="877"/>
                    <a:pt x="636" y="827"/>
                    <a:pt x="663" y="773"/>
                  </a:cubicBezTo>
                  <a:cubicBezTo>
                    <a:pt x="712" y="682"/>
                    <a:pt x="763" y="589"/>
                    <a:pt x="813" y="495"/>
                  </a:cubicBezTo>
                  <a:cubicBezTo>
                    <a:pt x="857" y="415"/>
                    <a:pt x="900" y="335"/>
                    <a:pt x="947" y="255"/>
                  </a:cubicBezTo>
                  <a:close/>
                  <a:moveTo>
                    <a:pt x="927" y="0"/>
                  </a:moveTo>
                  <a:cubicBezTo>
                    <a:pt x="897" y="0"/>
                    <a:pt x="870" y="11"/>
                    <a:pt x="850" y="34"/>
                  </a:cubicBezTo>
                  <a:lnTo>
                    <a:pt x="840" y="44"/>
                  </a:lnTo>
                  <a:cubicBezTo>
                    <a:pt x="826" y="51"/>
                    <a:pt x="817" y="64"/>
                    <a:pt x="809" y="77"/>
                  </a:cubicBezTo>
                  <a:cubicBezTo>
                    <a:pt x="686" y="288"/>
                    <a:pt x="562" y="495"/>
                    <a:pt x="445" y="706"/>
                  </a:cubicBezTo>
                  <a:cubicBezTo>
                    <a:pt x="388" y="803"/>
                    <a:pt x="331" y="900"/>
                    <a:pt x="285" y="1000"/>
                  </a:cubicBezTo>
                  <a:cubicBezTo>
                    <a:pt x="238" y="1097"/>
                    <a:pt x="198" y="1198"/>
                    <a:pt x="158" y="1301"/>
                  </a:cubicBezTo>
                  <a:cubicBezTo>
                    <a:pt x="138" y="1349"/>
                    <a:pt x="118" y="1395"/>
                    <a:pt x="97" y="1445"/>
                  </a:cubicBezTo>
                  <a:cubicBezTo>
                    <a:pt x="77" y="1502"/>
                    <a:pt x="57" y="1559"/>
                    <a:pt x="40" y="1616"/>
                  </a:cubicBezTo>
                  <a:cubicBezTo>
                    <a:pt x="24" y="1666"/>
                    <a:pt x="14" y="1713"/>
                    <a:pt x="7" y="1766"/>
                  </a:cubicBezTo>
                  <a:cubicBezTo>
                    <a:pt x="0" y="1810"/>
                    <a:pt x="0" y="1850"/>
                    <a:pt x="7" y="1894"/>
                  </a:cubicBezTo>
                  <a:cubicBezTo>
                    <a:pt x="17" y="1931"/>
                    <a:pt x="30" y="1960"/>
                    <a:pt x="44" y="1994"/>
                  </a:cubicBezTo>
                  <a:cubicBezTo>
                    <a:pt x="61" y="2031"/>
                    <a:pt x="87" y="2061"/>
                    <a:pt x="114" y="2087"/>
                  </a:cubicBezTo>
                  <a:cubicBezTo>
                    <a:pt x="130" y="2104"/>
                    <a:pt x="147" y="2124"/>
                    <a:pt x="164" y="2141"/>
                  </a:cubicBezTo>
                  <a:cubicBezTo>
                    <a:pt x="204" y="2184"/>
                    <a:pt x="248" y="2224"/>
                    <a:pt x="298" y="2258"/>
                  </a:cubicBezTo>
                  <a:cubicBezTo>
                    <a:pt x="308" y="2268"/>
                    <a:pt x="318" y="2272"/>
                    <a:pt x="331" y="2278"/>
                  </a:cubicBezTo>
                  <a:cubicBezTo>
                    <a:pt x="355" y="2292"/>
                    <a:pt x="378" y="2301"/>
                    <a:pt x="408" y="2312"/>
                  </a:cubicBezTo>
                  <a:cubicBezTo>
                    <a:pt x="425" y="2315"/>
                    <a:pt x="448" y="2318"/>
                    <a:pt x="465" y="2318"/>
                  </a:cubicBezTo>
                  <a:cubicBezTo>
                    <a:pt x="479" y="2318"/>
                    <a:pt x="488" y="2318"/>
                    <a:pt x="502" y="2315"/>
                  </a:cubicBezTo>
                  <a:cubicBezTo>
                    <a:pt x="516" y="2315"/>
                    <a:pt x="529" y="2312"/>
                    <a:pt x="545" y="2308"/>
                  </a:cubicBezTo>
                  <a:cubicBezTo>
                    <a:pt x="562" y="2305"/>
                    <a:pt x="579" y="2298"/>
                    <a:pt x="596" y="2292"/>
                  </a:cubicBezTo>
                  <a:cubicBezTo>
                    <a:pt x="649" y="2264"/>
                    <a:pt x="689" y="2221"/>
                    <a:pt x="729" y="2178"/>
                  </a:cubicBezTo>
                  <a:cubicBezTo>
                    <a:pt x="763" y="2144"/>
                    <a:pt x="789" y="2107"/>
                    <a:pt x="820" y="2071"/>
                  </a:cubicBezTo>
                  <a:cubicBezTo>
                    <a:pt x="858" y="2023"/>
                    <a:pt x="890" y="1976"/>
                    <a:pt x="921" y="1928"/>
                  </a:cubicBezTo>
                  <a:lnTo>
                    <a:pt x="921" y="1928"/>
                  </a:lnTo>
                  <a:cubicBezTo>
                    <a:pt x="956" y="1882"/>
                    <a:pt x="988" y="1835"/>
                    <a:pt x="1021" y="1786"/>
                  </a:cubicBezTo>
                  <a:cubicBezTo>
                    <a:pt x="1047" y="1739"/>
                    <a:pt x="1081" y="1696"/>
                    <a:pt x="1110" y="1653"/>
                  </a:cubicBezTo>
                  <a:cubicBezTo>
                    <a:pt x="1141" y="1609"/>
                    <a:pt x="1171" y="1562"/>
                    <a:pt x="1198" y="1516"/>
                  </a:cubicBezTo>
                  <a:cubicBezTo>
                    <a:pt x="1228" y="1465"/>
                    <a:pt x="1265" y="1418"/>
                    <a:pt x="1298" y="1369"/>
                  </a:cubicBezTo>
                  <a:cubicBezTo>
                    <a:pt x="1328" y="1321"/>
                    <a:pt x="1354" y="1275"/>
                    <a:pt x="1388" y="1231"/>
                  </a:cubicBezTo>
                  <a:cubicBezTo>
                    <a:pt x="1419" y="1188"/>
                    <a:pt x="1448" y="1144"/>
                    <a:pt x="1479" y="1097"/>
                  </a:cubicBezTo>
                  <a:cubicBezTo>
                    <a:pt x="1532" y="1017"/>
                    <a:pt x="1575" y="930"/>
                    <a:pt x="1623" y="843"/>
                  </a:cubicBezTo>
                  <a:cubicBezTo>
                    <a:pt x="1646" y="800"/>
                    <a:pt x="1669" y="753"/>
                    <a:pt x="1692" y="710"/>
                  </a:cubicBezTo>
                  <a:cubicBezTo>
                    <a:pt x="1706" y="679"/>
                    <a:pt x="1720" y="649"/>
                    <a:pt x="1729" y="619"/>
                  </a:cubicBezTo>
                  <a:cubicBezTo>
                    <a:pt x="1746" y="569"/>
                    <a:pt x="1726" y="515"/>
                    <a:pt x="1706" y="469"/>
                  </a:cubicBezTo>
                  <a:cubicBezTo>
                    <a:pt x="1672" y="405"/>
                    <a:pt x="1612" y="365"/>
                    <a:pt x="1555" y="325"/>
                  </a:cubicBezTo>
                  <a:cubicBezTo>
                    <a:pt x="1512" y="295"/>
                    <a:pt x="1468" y="271"/>
                    <a:pt x="1425" y="248"/>
                  </a:cubicBezTo>
                  <a:cubicBezTo>
                    <a:pt x="1342" y="205"/>
                    <a:pt x="1261" y="161"/>
                    <a:pt x="1181" y="117"/>
                  </a:cubicBezTo>
                  <a:cubicBezTo>
                    <a:pt x="1144" y="97"/>
                    <a:pt x="1107" y="77"/>
                    <a:pt x="1074" y="60"/>
                  </a:cubicBezTo>
                  <a:cubicBezTo>
                    <a:pt x="1057" y="51"/>
                    <a:pt x="1041" y="44"/>
                    <a:pt x="1024" y="34"/>
                  </a:cubicBezTo>
                  <a:cubicBezTo>
                    <a:pt x="1010" y="27"/>
                    <a:pt x="997" y="24"/>
                    <a:pt x="984" y="14"/>
                  </a:cubicBezTo>
                  <a:cubicBezTo>
                    <a:pt x="967" y="4"/>
                    <a:pt x="947" y="0"/>
                    <a:pt x="9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23"/>
            <p:cNvSpPr/>
            <p:nvPr/>
          </p:nvSpPr>
          <p:spPr>
            <a:xfrm>
              <a:off x="2086460" y="3506606"/>
              <a:ext cx="94205" cy="122931"/>
            </a:xfrm>
            <a:custGeom>
              <a:avLst/>
              <a:gdLst/>
              <a:ahLst/>
              <a:cxnLst/>
              <a:rect l="l" t="t" r="r" b="b"/>
              <a:pathLst>
                <a:path w="974" h="1271" extrusionOk="0">
                  <a:moveTo>
                    <a:pt x="676" y="0"/>
                  </a:moveTo>
                  <a:cubicBezTo>
                    <a:pt x="643" y="0"/>
                    <a:pt x="612" y="10"/>
                    <a:pt x="586" y="23"/>
                  </a:cubicBezTo>
                  <a:cubicBezTo>
                    <a:pt x="559" y="40"/>
                    <a:pt x="539" y="70"/>
                    <a:pt x="522" y="97"/>
                  </a:cubicBezTo>
                  <a:cubicBezTo>
                    <a:pt x="435" y="241"/>
                    <a:pt x="362" y="391"/>
                    <a:pt x="282" y="539"/>
                  </a:cubicBezTo>
                  <a:cubicBezTo>
                    <a:pt x="194" y="706"/>
                    <a:pt x="104" y="873"/>
                    <a:pt x="21" y="1040"/>
                  </a:cubicBezTo>
                  <a:cubicBezTo>
                    <a:pt x="1" y="1077"/>
                    <a:pt x="10" y="1121"/>
                    <a:pt x="47" y="1141"/>
                  </a:cubicBezTo>
                  <a:cubicBezTo>
                    <a:pt x="59" y="1147"/>
                    <a:pt x="72" y="1150"/>
                    <a:pt x="84" y="1150"/>
                  </a:cubicBezTo>
                  <a:cubicBezTo>
                    <a:pt x="111" y="1150"/>
                    <a:pt x="136" y="1136"/>
                    <a:pt x="148" y="1113"/>
                  </a:cubicBezTo>
                  <a:cubicBezTo>
                    <a:pt x="228" y="957"/>
                    <a:pt x="315" y="803"/>
                    <a:pt x="405" y="652"/>
                  </a:cubicBezTo>
                  <a:cubicBezTo>
                    <a:pt x="449" y="579"/>
                    <a:pt x="489" y="505"/>
                    <a:pt x="532" y="431"/>
                  </a:cubicBezTo>
                  <a:cubicBezTo>
                    <a:pt x="575" y="358"/>
                    <a:pt x="616" y="281"/>
                    <a:pt x="656" y="207"/>
                  </a:cubicBezTo>
                  <a:cubicBezTo>
                    <a:pt x="663" y="198"/>
                    <a:pt x="666" y="190"/>
                    <a:pt x="673" y="181"/>
                  </a:cubicBezTo>
                  <a:cubicBezTo>
                    <a:pt x="693" y="181"/>
                    <a:pt x="713" y="184"/>
                    <a:pt x="730" y="187"/>
                  </a:cubicBezTo>
                  <a:cubicBezTo>
                    <a:pt x="750" y="187"/>
                    <a:pt x="770" y="190"/>
                    <a:pt x="790" y="198"/>
                  </a:cubicBezTo>
                  <a:cubicBezTo>
                    <a:pt x="763" y="258"/>
                    <a:pt x="730" y="318"/>
                    <a:pt x="700" y="375"/>
                  </a:cubicBezTo>
                  <a:cubicBezTo>
                    <a:pt x="660" y="448"/>
                    <a:pt x="616" y="515"/>
                    <a:pt x="572" y="582"/>
                  </a:cubicBezTo>
                  <a:cubicBezTo>
                    <a:pt x="489" y="726"/>
                    <a:pt x="405" y="873"/>
                    <a:pt x="322" y="1017"/>
                  </a:cubicBezTo>
                  <a:cubicBezTo>
                    <a:pt x="298" y="1060"/>
                    <a:pt x="271" y="1104"/>
                    <a:pt x="245" y="1147"/>
                  </a:cubicBezTo>
                  <a:cubicBezTo>
                    <a:pt x="221" y="1187"/>
                    <a:pt x="238" y="1238"/>
                    <a:pt x="278" y="1261"/>
                  </a:cubicBezTo>
                  <a:cubicBezTo>
                    <a:pt x="290" y="1267"/>
                    <a:pt x="302" y="1270"/>
                    <a:pt x="315" y="1270"/>
                  </a:cubicBezTo>
                  <a:cubicBezTo>
                    <a:pt x="344" y="1270"/>
                    <a:pt x="374" y="1255"/>
                    <a:pt x="388" y="1227"/>
                  </a:cubicBezTo>
                  <a:cubicBezTo>
                    <a:pt x="408" y="1190"/>
                    <a:pt x="425" y="1150"/>
                    <a:pt x="445" y="1113"/>
                  </a:cubicBezTo>
                  <a:cubicBezTo>
                    <a:pt x="465" y="1077"/>
                    <a:pt x="485" y="1040"/>
                    <a:pt x="506" y="1003"/>
                  </a:cubicBezTo>
                  <a:cubicBezTo>
                    <a:pt x="546" y="930"/>
                    <a:pt x="586" y="857"/>
                    <a:pt x="629" y="783"/>
                  </a:cubicBezTo>
                  <a:cubicBezTo>
                    <a:pt x="673" y="712"/>
                    <a:pt x="716" y="642"/>
                    <a:pt x="760" y="576"/>
                  </a:cubicBezTo>
                  <a:cubicBezTo>
                    <a:pt x="783" y="539"/>
                    <a:pt x="807" y="505"/>
                    <a:pt x="827" y="468"/>
                  </a:cubicBezTo>
                  <a:cubicBezTo>
                    <a:pt x="850" y="431"/>
                    <a:pt x="870" y="395"/>
                    <a:pt x="887" y="358"/>
                  </a:cubicBezTo>
                  <a:cubicBezTo>
                    <a:pt x="907" y="324"/>
                    <a:pt x="927" y="287"/>
                    <a:pt x="944" y="251"/>
                  </a:cubicBezTo>
                  <a:cubicBezTo>
                    <a:pt x="947" y="244"/>
                    <a:pt x="950" y="235"/>
                    <a:pt x="953" y="224"/>
                  </a:cubicBezTo>
                  <a:cubicBezTo>
                    <a:pt x="961" y="214"/>
                    <a:pt x="964" y="201"/>
                    <a:pt x="967" y="190"/>
                  </a:cubicBezTo>
                  <a:cubicBezTo>
                    <a:pt x="974" y="178"/>
                    <a:pt x="974" y="164"/>
                    <a:pt x="974" y="150"/>
                  </a:cubicBezTo>
                  <a:cubicBezTo>
                    <a:pt x="974" y="137"/>
                    <a:pt x="967" y="117"/>
                    <a:pt x="961" y="104"/>
                  </a:cubicBezTo>
                  <a:cubicBezTo>
                    <a:pt x="957" y="94"/>
                    <a:pt x="947" y="87"/>
                    <a:pt x="941" y="80"/>
                  </a:cubicBezTo>
                  <a:cubicBezTo>
                    <a:pt x="921" y="57"/>
                    <a:pt x="893" y="47"/>
                    <a:pt x="870" y="37"/>
                  </a:cubicBezTo>
                  <a:cubicBezTo>
                    <a:pt x="833" y="23"/>
                    <a:pt x="793" y="10"/>
                    <a:pt x="753" y="7"/>
                  </a:cubicBezTo>
                  <a:cubicBezTo>
                    <a:pt x="730" y="3"/>
                    <a:pt x="703" y="0"/>
                    <a:pt x="6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23"/>
            <p:cNvSpPr/>
            <p:nvPr/>
          </p:nvSpPr>
          <p:spPr>
            <a:xfrm>
              <a:off x="2158613" y="3161124"/>
              <a:ext cx="256888" cy="498205"/>
            </a:xfrm>
            <a:custGeom>
              <a:avLst/>
              <a:gdLst/>
              <a:ahLst/>
              <a:cxnLst/>
              <a:rect l="l" t="t" r="r" b="b"/>
              <a:pathLst>
                <a:path w="2656" h="5151" extrusionOk="0">
                  <a:moveTo>
                    <a:pt x="2095" y="1"/>
                  </a:moveTo>
                  <a:cubicBezTo>
                    <a:pt x="2088" y="1"/>
                    <a:pt x="2081" y="2"/>
                    <a:pt x="2074" y="3"/>
                  </a:cubicBezTo>
                  <a:cubicBezTo>
                    <a:pt x="2047" y="14"/>
                    <a:pt x="2024" y="30"/>
                    <a:pt x="2013" y="54"/>
                  </a:cubicBezTo>
                  <a:cubicBezTo>
                    <a:pt x="1987" y="101"/>
                    <a:pt x="2004" y="164"/>
                    <a:pt x="2050" y="191"/>
                  </a:cubicBezTo>
                  <a:cubicBezTo>
                    <a:pt x="2090" y="215"/>
                    <a:pt x="2124" y="238"/>
                    <a:pt x="2161" y="258"/>
                  </a:cubicBezTo>
                  <a:cubicBezTo>
                    <a:pt x="2194" y="278"/>
                    <a:pt x="2228" y="298"/>
                    <a:pt x="2257" y="315"/>
                  </a:cubicBezTo>
                  <a:cubicBezTo>
                    <a:pt x="2311" y="345"/>
                    <a:pt x="2365" y="375"/>
                    <a:pt x="2415" y="408"/>
                  </a:cubicBezTo>
                  <a:cubicBezTo>
                    <a:pt x="2378" y="475"/>
                    <a:pt x="2345" y="542"/>
                    <a:pt x="2311" y="612"/>
                  </a:cubicBezTo>
                  <a:cubicBezTo>
                    <a:pt x="2285" y="662"/>
                    <a:pt x="2265" y="716"/>
                    <a:pt x="2241" y="769"/>
                  </a:cubicBezTo>
                  <a:cubicBezTo>
                    <a:pt x="2221" y="817"/>
                    <a:pt x="2197" y="863"/>
                    <a:pt x="2174" y="910"/>
                  </a:cubicBezTo>
                  <a:cubicBezTo>
                    <a:pt x="2131" y="1013"/>
                    <a:pt x="2081" y="1110"/>
                    <a:pt x="2034" y="1211"/>
                  </a:cubicBezTo>
                  <a:cubicBezTo>
                    <a:pt x="1987" y="1311"/>
                    <a:pt x="1940" y="1411"/>
                    <a:pt x="1893" y="1512"/>
                  </a:cubicBezTo>
                  <a:cubicBezTo>
                    <a:pt x="1843" y="1619"/>
                    <a:pt x="1796" y="1729"/>
                    <a:pt x="1746" y="1836"/>
                  </a:cubicBezTo>
                  <a:cubicBezTo>
                    <a:pt x="1703" y="1944"/>
                    <a:pt x="1652" y="2050"/>
                    <a:pt x="1602" y="2154"/>
                  </a:cubicBezTo>
                  <a:cubicBezTo>
                    <a:pt x="1555" y="2254"/>
                    <a:pt x="1502" y="2354"/>
                    <a:pt x="1452" y="2458"/>
                  </a:cubicBezTo>
                  <a:cubicBezTo>
                    <a:pt x="1408" y="2552"/>
                    <a:pt x="1362" y="2643"/>
                    <a:pt x="1311" y="2736"/>
                  </a:cubicBezTo>
                  <a:cubicBezTo>
                    <a:pt x="1098" y="3131"/>
                    <a:pt x="883" y="3522"/>
                    <a:pt x="666" y="3916"/>
                  </a:cubicBezTo>
                  <a:cubicBezTo>
                    <a:pt x="565" y="4097"/>
                    <a:pt x="468" y="4281"/>
                    <a:pt x="371" y="4461"/>
                  </a:cubicBezTo>
                  <a:cubicBezTo>
                    <a:pt x="321" y="4552"/>
                    <a:pt x="268" y="4636"/>
                    <a:pt x="215" y="4719"/>
                  </a:cubicBezTo>
                  <a:cubicBezTo>
                    <a:pt x="147" y="4819"/>
                    <a:pt x="84" y="4913"/>
                    <a:pt x="14" y="5011"/>
                  </a:cubicBezTo>
                  <a:cubicBezTo>
                    <a:pt x="0" y="5031"/>
                    <a:pt x="0" y="5060"/>
                    <a:pt x="7" y="5080"/>
                  </a:cubicBezTo>
                  <a:cubicBezTo>
                    <a:pt x="14" y="5104"/>
                    <a:pt x="30" y="5124"/>
                    <a:pt x="50" y="5137"/>
                  </a:cubicBezTo>
                  <a:cubicBezTo>
                    <a:pt x="66" y="5146"/>
                    <a:pt x="81" y="5151"/>
                    <a:pt x="97" y="5151"/>
                  </a:cubicBezTo>
                  <a:cubicBezTo>
                    <a:pt x="105" y="5151"/>
                    <a:pt x="113" y="5149"/>
                    <a:pt x="121" y="5147"/>
                  </a:cubicBezTo>
                  <a:cubicBezTo>
                    <a:pt x="147" y="5137"/>
                    <a:pt x="161" y="5124"/>
                    <a:pt x="178" y="5100"/>
                  </a:cubicBezTo>
                  <a:cubicBezTo>
                    <a:pt x="251" y="5000"/>
                    <a:pt x="321" y="4897"/>
                    <a:pt x="391" y="4790"/>
                  </a:cubicBezTo>
                  <a:cubicBezTo>
                    <a:pt x="448" y="4699"/>
                    <a:pt x="508" y="4609"/>
                    <a:pt x="559" y="4515"/>
                  </a:cubicBezTo>
                  <a:cubicBezTo>
                    <a:pt x="669" y="4318"/>
                    <a:pt x="777" y="4120"/>
                    <a:pt x="886" y="3927"/>
                  </a:cubicBezTo>
                  <a:cubicBezTo>
                    <a:pt x="1104" y="3538"/>
                    <a:pt x="1322" y="3148"/>
                    <a:pt x="1542" y="2763"/>
                  </a:cubicBezTo>
                  <a:cubicBezTo>
                    <a:pt x="1569" y="2719"/>
                    <a:pt x="1592" y="2676"/>
                    <a:pt x="1615" y="2629"/>
                  </a:cubicBezTo>
                  <a:cubicBezTo>
                    <a:pt x="1643" y="2578"/>
                    <a:pt x="1669" y="2525"/>
                    <a:pt x="1696" y="2472"/>
                  </a:cubicBezTo>
                  <a:cubicBezTo>
                    <a:pt x="1749" y="2368"/>
                    <a:pt x="1803" y="2268"/>
                    <a:pt x="1853" y="2161"/>
                  </a:cubicBezTo>
                  <a:cubicBezTo>
                    <a:pt x="1900" y="2067"/>
                    <a:pt x="1940" y="1970"/>
                    <a:pt x="1984" y="1873"/>
                  </a:cubicBezTo>
                  <a:cubicBezTo>
                    <a:pt x="2030" y="1766"/>
                    <a:pt x="2081" y="1659"/>
                    <a:pt x="2127" y="1555"/>
                  </a:cubicBezTo>
                  <a:cubicBezTo>
                    <a:pt x="2177" y="1451"/>
                    <a:pt x="2225" y="1345"/>
                    <a:pt x="2271" y="1241"/>
                  </a:cubicBezTo>
                  <a:cubicBezTo>
                    <a:pt x="2294" y="1194"/>
                    <a:pt x="2318" y="1147"/>
                    <a:pt x="2338" y="1098"/>
                  </a:cubicBezTo>
                  <a:cubicBezTo>
                    <a:pt x="2365" y="1047"/>
                    <a:pt x="2388" y="993"/>
                    <a:pt x="2412" y="940"/>
                  </a:cubicBezTo>
                  <a:cubicBezTo>
                    <a:pt x="2432" y="890"/>
                    <a:pt x="2452" y="840"/>
                    <a:pt x="2475" y="789"/>
                  </a:cubicBezTo>
                  <a:cubicBezTo>
                    <a:pt x="2495" y="740"/>
                    <a:pt x="2518" y="689"/>
                    <a:pt x="2542" y="642"/>
                  </a:cubicBezTo>
                  <a:cubicBezTo>
                    <a:pt x="2566" y="596"/>
                    <a:pt x="2589" y="548"/>
                    <a:pt x="2612" y="505"/>
                  </a:cubicBezTo>
                  <a:cubicBezTo>
                    <a:pt x="2626" y="479"/>
                    <a:pt x="2639" y="451"/>
                    <a:pt x="2649" y="425"/>
                  </a:cubicBezTo>
                  <a:lnTo>
                    <a:pt x="2652" y="408"/>
                  </a:lnTo>
                  <a:cubicBezTo>
                    <a:pt x="2656" y="375"/>
                    <a:pt x="2656" y="375"/>
                    <a:pt x="2652" y="345"/>
                  </a:cubicBezTo>
                  <a:cubicBezTo>
                    <a:pt x="2646" y="315"/>
                    <a:pt x="2629" y="291"/>
                    <a:pt x="2609" y="271"/>
                  </a:cubicBezTo>
                  <a:cubicBezTo>
                    <a:pt x="2595" y="255"/>
                    <a:pt x="2575" y="241"/>
                    <a:pt x="2555" y="231"/>
                  </a:cubicBezTo>
                  <a:cubicBezTo>
                    <a:pt x="2538" y="218"/>
                    <a:pt x="2522" y="207"/>
                    <a:pt x="2502" y="198"/>
                  </a:cubicBezTo>
                  <a:cubicBezTo>
                    <a:pt x="2462" y="174"/>
                    <a:pt x="2425" y="154"/>
                    <a:pt x="2385" y="134"/>
                  </a:cubicBezTo>
                  <a:cubicBezTo>
                    <a:pt x="2308" y="90"/>
                    <a:pt x="2231" y="50"/>
                    <a:pt x="2151" y="14"/>
                  </a:cubicBezTo>
                  <a:cubicBezTo>
                    <a:pt x="2132" y="6"/>
                    <a:pt x="2114" y="1"/>
                    <a:pt x="20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23"/>
            <p:cNvSpPr/>
            <p:nvPr/>
          </p:nvSpPr>
          <p:spPr>
            <a:xfrm>
              <a:off x="2145652" y="3155321"/>
              <a:ext cx="231741" cy="365988"/>
            </a:xfrm>
            <a:custGeom>
              <a:avLst/>
              <a:gdLst/>
              <a:ahLst/>
              <a:cxnLst/>
              <a:rect l="l" t="t" r="r" b="b"/>
              <a:pathLst>
                <a:path w="2396" h="3784" extrusionOk="0">
                  <a:moveTo>
                    <a:pt x="2103" y="0"/>
                  </a:moveTo>
                  <a:cubicBezTo>
                    <a:pt x="2087" y="0"/>
                    <a:pt x="2071" y="3"/>
                    <a:pt x="2054" y="6"/>
                  </a:cubicBezTo>
                  <a:cubicBezTo>
                    <a:pt x="2044" y="10"/>
                    <a:pt x="2027" y="20"/>
                    <a:pt x="2014" y="27"/>
                  </a:cubicBezTo>
                  <a:cubicBezTo>
                    <a:pt x="2001" y="34"/>
                    <a:pt x="1990" y="43"/>
                    <a:pt x="1980" y="57"/>
                  </a:cubicBezTo>
                  <a:cubicBezTo>
                    <a:pt x="1954" y="80"/>
                    <a:pt x="1937" y="114"/>
                    <a:pt x="1920" y="144"/>
                  </a:cubicBezTo>
                  <a:cubicBezTo>
                    <a:pt x="1897" y="184"/>
                    <a:pt x="1877" y="224"/>
                    <a:pt x="1854" y="261"/>
                  </a:cubicBezTo>
                  <a:cubicBezTo>
                    <a:pt x="1753" y="435"/>
                    <a:pt x="1656" y="608"/>
                    <a:pt x="1559" y="786"/>
                  </a:cubicBezTo>
                  <a:cubicBezTo>
                    <a:pt x="1513" y="873"/>
                    <a:pt x="1465" y="960"/>
                    <a:pt x="1419" y="1047"/>
                  </a:cubicBezTo>
                  <a:cubicBezTo>
                    <a:pt x="1375" y="1130"/>
                    <a:pt x="1332" y="1218"/>
                    <a:pt x="1292" y="1304"/>
                  </a:cubicBezTo>
                  <a:cubicBezTo>
                    <a:pt x="1268" y="1348"/>
                    <a:pt x="1248" y="1391"/>
                    <a:pt x="1224" y="1438"/>
                  </a:cubicBezTo>
                  <a:cubicBezTo>
                    <a:pt x="1204" y="1479"/>
                    <a:pt x="1184" y="1519"/>
                    <a:pt x="1161" y="1559"/>
                  </a:cubicBezTo>
                  <a:cubicBezTo>
                    <a:pt x="1114" y="1646"/>
                    <a:pt x="1067" y="1732"/>
                    <a:pt x="1020" y="1820"/>
                  </a:cubicBezTo>
                  <a:cubicBezTo>
                    <a:pt x="833" y="2164"/>
                    <a:pt x="650" y="2508"/>
                    <a:pt x="459" y="2853"/>
                  </a:cubicBezTo>
                  <a:cubicBezTo>
                    <a:pt x="315" y="3120"/>
                    <a:pt x="168" y="3385"/>
                    <a:pt x="24" y="3652"/>
                  </a:cubicBezTo>
                  <a:cubicBezTo>
                    <a:pt x="0" y="3696"/>
                    <a:pt x="14" y="3749"/>
                    <a:pt x="57" y="3773"/>
                  </a:cubicBezTo>
                  <a:cubicBezTo>
                    <a:pt x="71" y="3780"/>
                    <a:pt x="87" y="3784"/>
                    <a:pt x="102" y="3784"/>
                  </a:cubicBezTo>
                  <a:cubicBezTo>
                    <a:pt x="132" y="3784"/>
                    <a:pt x="162" y="3768"/>
                    <a:pt x="178" y="3739"/>
                  </a:cubicBezTo>
                  <a:cubicBezTo>
                    <a:pt x="372" y="3378"/>
                    <a:pt x="573" y="3020"/>
                    <a:pt x="773" y="2663"/>
                  </a:cubicBezTo>
                  <a:cubicBezTo>
                    <a:pt x="967" y="2317"/>
                    <a:pt x="1164" y="1973"/>
                    <a:pt x="1358" y="1629"/>
                  </a:cubicBezTo>
                  <a:cubicBezTo>
                    <a:pt x="1382" y="1589"/>
                    <a:pt x="1405" y="1545"/>
                    <a:pt x="1428" y="1502"/>
                  </a:cubicBezTo>
                  <a:cubicBezTo>
                    <a:pt x="1452" y="1459"/>
                    <a:pt x="1472" y="1411"/>
                    <a:pt x="1496" y="1368"/>
                  </a:cubicBezTo>
                  <a:cubicBezTo>
                    <a:pt x="1539" y="1284"/>
                    <a:pt x="1582" y="1201"/>
                    <a:pt x="1626" y="1117"/>
                  </a:cubicBezTo>
                  <a:cubicBezTo>
                    <a:pt x="1723" y="940"/>
                    <a:pt x="1820" y="766"/>
                    <a:pt x="1917" y="588"/>
                  </a:cubicBezTo>
                  <a:cubicBezTo>
                    <a:pt x="1954" y="522"/>
                    <a:pt x="1990" y="458"/>
                    <a:pt x="2024" y="391"/>
                  </a:cubicBezTo>
                  <a:cubicBezTo>
                    <a:pt x="2044" y="358"/>
                    <a:pt x="2061" y="321"/>
                    <a:pt x="2081" y="287"/>
                  </a:cubicBezTo>
                  <a:cubicBezTo>
                    <a:pt x="2090" y="271"/>
                    <a:pt x="2098" y="251"/>
                    <a:pt x="2107" y="230"/>
                  </a:cubicBezTo>
                  <a:lnTo>
                    <a:pt x="2124" y="241"/>
                  </a:lnTo>
                  <a:cubicBezTo>
                    <a:pt x="2144" y="251"/>
                    <a:pt x="2161" y="258"/>
                    <a:pt x="2178" y="267"/>
                  </a:cubicBezTo>
                  <a:cubicBezTo>
                    <a:pt x="2201" y="278"/>
                    <a:pt x="2224" y="287"/>
                    <a:pt x="2251" y="295"/>
                  </a:cubicBezTo>
                  <a:cubicBezTo>
                    <a:pt x="2267" y="303"/>
                    <a:pt x="2289" y="308"/>
                    <a:pt x="2309" y="308"/>
                  </a:cubicBezTo>
                  <a:cubicBezTo>
                    <a:pt x="2313" y="308"/>
                    <a:pt x="2317" y="308"/>
                    <a:pt x="2322" y="307"/>
                  </a:cubicBezTo>
                  <a:cubicBezTo>
                    <a:pt x="2335" y="307"/>
                    <a:pt x="2348" y="304"/>
                    <a:pt x="2359" y="298"/>
                  </a:cubicBezTo>
                  <a:cubicBezTo>
                    <a:pt x="2368" y="291"/>
                    <a:pt x="2379" y="281"/>
                    <a:pt x="2385" y="267"/>
                  </a:cubicBezTo>
                  <a:cubicBezTo>
                    <a:pt x="2391" y="258"/>
                    <a:pt x="2395" y="244"/>
                    <a:pt x="2395" y="230"/>
                  </a:cubicBezTo>
                  <a:cubicBezTo>
                    <a:pt x="2395" y="218"/>
                    <a:pt x="2391" y="204"/>
                    <a:pt x="2385" y="194"/>
                  </a:cubicBezTo>
                  <a:cubicBezTo>
                    <a:pt x="2375" y="174"/>
                    <a:pt x="2359" y="157"/>
                    <a:pt x="2342" y="141"/>
                  </a:cubicBezTo>
                  <a:cubicBezTo>
                    <a:pt x="2322" y="124"/>
                    <a:pt x="2298" y="107"/>
                    <a:pt x="2275" y="90"/>
                  </a:cubicBezTo>
                  <a:cubicBezTo>
                    <a:pt x="2258" y="80"/>
                    <a:pt x="2245" y="67"/>
                    <a:pt x="2228" y="57"/>
                  </a:cubicBezTo>
                  <a:cubicBezTo>
                    <a:pt x="2218" y="50"/>
                    <a:pt x="2208" y="43"/>
                    <a:pt x="2198" y="37"/>
                  </a:cubicBezTo>
                  <a:cubicBezTo>
                    <a:pt x="2181" y="23"/>
                    <a:pt x="2164" y="17"/>
                    <a:pt x="2141" y="6"/>
                  </a:cubicBezTo>
                  <a:cubicBezTo>
                    <a:pt x="2129" y="2"/>
                    <a:pt x="2116" y="0"/>
                    <a:pt x="2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23"/>
            <p:cNvSpPr/>
            <p:nvPr/>
          </p:nvSpPr>
          <p:spPr>
            <a:xfrm>
              <a:off x="2340445" y="3113925"/>
              <a:ext cx="88015" cy="94109"/>
            </a:xfrm>
            <a:custGeom>
              <a:avLst/>
              <a:gdLst/>
              <a:ahLst/>
              <a:cxnLst/>
              <a:rect l="l" t="t" r="r" b="b"/>
              <a:pathLst>
                <a:path w="910" h="973" extrusionOk="0">
                  <a:moveTo>
                    <a:pt x="789" y="0"/>
                  </a:moveTo>
                  <a:cubicBezTo>
                    <a:pt x="755" y="0"/>
                    <a:pt x="726" y="10"/>
                    <a:pt x="695" y="24"/>
                  </a:cubicBezTo>
                  <a:cubicBezTo>
                    <a:pt x="686" y="30"/>
                    <a:pt x="672" y="36"/>
                    <a:pt x="662" y="44"/>
                  </a:cubicBezTo>
                  <a:cubicBezTo>
                    <a:pt x="652" y="50"/>
                    <a:pt x="638" y="56"/>
                    <a:pt x="629" y="67"/>
                  </a:cubicBezTo>
                  <a:cubicBezTo>
                    <a:pt x="609" y="81"/>
                    <a:pt x="592" y="93"/>
                    <a:pt x="568" y="107"/>
                  </a:cubicBezTo>
                  <a:cubicBezTo>
                    <a:pt x="552" y="117"/>
                    <a:pt x="532" y="130"/>
                    <a:pt x="511" y="141"/>
                  </a:cubicBezTo>
                  <a:cubicBezTo>
                    <a:pt x="485" y="154"/>
                    <a:pt x="465" y="170"/>
                    <a:pt x="442" y="190"/>
                  </a:cubicBezTo>
                  <a:lnTo>
                    <a:pt x="451" y="181"/>
                  </a:lnTo>
                  <a:lnTo>
                    <a:pt x="451" y="181"/>
                  </a:lnTo>
                  <a:cubicBezTo>
                    <a:pt x="431" y="197"/>
                    <a:pt x="414" y="211"/>
                    <a:pt x="394" y="227"/>
                  </a:cubicBezTo>
                  <a:lnTo>
                    <a:pt x="371" y="244"/>
                  </a:lnTo>
                  <a:cubicBezTo>
                    <a:pt x="337" y="268"/>
                    <a:pt x="304" y="288"/>
                    <a:pt x="271" y="311"/>
                  </a:cubicBezTo>
                  <a:cubicBezTo>
                    <a:pt x="237" y="331"/>
                    <a:pt x="201" y="351"/>
                    <a:pt x="164" y="365"/>
                  </a:cubicBezTo>
                  <a:cubicBezTo>
                    <a:pt x="130" y="378"/>
                    <a:pt x="93" y="391"/>
                    <a:pt x="60" y="402"/>
                  </a:cubicBezTo>
                  <a:cubicBezTo>
                    <a:pt x="23" y="411"/>
                    <a:pt x="0" y="451"/>
                    <a:pt x="10" y="491"/>
                  </a:cubicBezTo>
                  <a:cubicBezTo>
                    <a:pt x="18" y="521"/>
                    <a:pt x="48" y="542"/>
                    <a:pt x="78" y="542"/>
                  </a:cubicBezTo>
                  <a:cubicBezTo>
                    <a:pt x="86" y="542"/>
                    <a:pt x="93" y="541"/>
                    <a:pt x="101" y="538"/>
                  </a:cubicBezTo>
                  <a:cubicBezTo>
                    <a:pt x="181" y="515"/>
                    <a:pt x="257" y="488"/>
                    <a:pt x="328" y="445"/>
                  </a:cubicBezTo>
                  <a:cubicBezTo>
                    <a:pt x="357" y="428"/>
                    <a:pt x="388" y="408"/>
                    <a:pt x="414" y="391"/>
                  </a:cubicBezTo>
                  <a:cubicBezTo>
                    <a:pt x="448" y="371"/>
                    <a:pt x="478" y="348"/>
                    <a:pt x="508" y="325"/>
                  </a:cubicBezTo>
                  <a:cubicBezTo>
                    <a:pt x="525" y="311"/>
                    <a:pt x="542" y="301"/>
                    <a:pt x="562" y="288"/>
                  </a:cubicBezTo>
                  <a:lnTo>
                    <a:pt x="622" y="257"/>
                  </a:lnTo>
                  <a:cubicBezTo>
                    <a:pt x="638" y="247"/>
                    <a:pt x="658" y="237"/>
                    <a:pt x="678" y="227"/>
                  </a:cubicBezTo>
                  <a:cubicBezTo>
                    <a:pt x="695" y="214"/>
                    <a:pt x="715" y="204"/>
                    <a:pt x="732" y="194"/>
                  </a:cubicBezTo>
                  <a:lnTo>
                    <a:pt x="732" y="194"/>
                  </a:lnTo>
                  <a:cubicBezTo>
                    <a:pt x="732" y="221"/>
                    <a:pt x="729" y="251"/>
                    <a:pt x="726" y="277"/>
                  </a:cubicBezTo>
                  <a:cubicBezTo>
                    <a:pt x="723" y="304"/>
                    <a:pt x="723" y="334"/>
                    <a:pt x="719" y="361"/>
                  </a:cubicBezTo>
                  <a:cubicBezTo>
                    <a:pt x="712" y="402"/>
                    <a:pt x="706" y="442"/>
                    <a:pt x="699" y="482"/>
                  </a:cubicBezTo>
                  <a:cubicBezTo>
                    <a:pt x="689" y="525"/>
                    <a:pt x="682" y="572"/>
                    <a:pt x="669" y="615"/>
                  </a:cubicBezTo>
                  <a:cubicBezTo>
                    <a:pt x="658" y="658"/>
                    <a:pt x="649" y="703"/>
                    <a:pt x="635" y="743"/>
                  </a:cubicBezTo>
                  <a:cubicBezTo>
                    <a:pt x="629" y="766"/>
                    <a:pt x="622" y="789"/>
                    <a:pt x="615" y="813"/>
                  </a:cubicBezTo>
                  <a:cubicBezTo>
                    <a:pt x="612" y="823"/>
                    <a:pt x="609" y="833"/>
                    <a:pt x="605" y="843"/>
                  </a:cubicBezTo>
                  <a:cubicBezTo>
                    <a:pt x="598" y="859"/>
                    <a:pt x="595" y="879"/>
                    <a:pt x="595" y="899"/>
                  </a:cubicBezTo>
                  <a:cubicBezTo>
                    <a:pt x="595" y="927"/>
                    <a:pt x="612" y="950"/>
                    <a:pt x="635" y="963"/>
                  </a:cubicBezTo>
                  <a:lnTo>
                    <a:pt x="655" y="970"/>
                  </a:lnTo>
                  <a:cubicBezTo>
                    <a:pt x="661" y="972"/>
                    <a:pt x="667" y="973"/>
                    <a:pt x="674" y="973"/>
                  </a:cubicBezTo>
                  <a:cubicBezTo>
                    <a:pt x="699" y="973"/>
                    <a:pt x="726" y="957"/>
                    <a:pt x="739" y="933"/>
                  </a:cubicBezTo>
                  <a:cubicBezTo>
                    <a:pt x="752" y="910"/>
                    <a:pt x="759" y="890"/>
                    <a:pt x="766" y="863"/>
                  </a:cubicBezTo>
                  <a:cubicBezTo>
                    <a:pt x="772" y="843"/>
                    <a:pt x="779" y="823"/>
                    <a:pt x="783" y="803"/>
                  </a:cubicBezTo>
                  <a:cubicBezTo>
                    <a:pt x="792" y="766"/>
                    <a:pt x="806" y="729"/>
                    <a:pt x="819" y="692"/>
                  </a:cubicBezTo>
                  <a:cubicBezTo>
                    <a:pt x="829" y="652"/>
                    <a:pt x="839" y="615"/>
                    <a:pt x="849" y="578"/>
                  </a:cubicBezTo>
                  <a:cubicBezTo>
                    <a:pt x="856" y="538"/>
                    <a:pt x="866" y="505"/>
                    <a:pt x="873" y="468"/>
                  </a:cubicBezTo>
                  <a:cubicBezTo>
                    <a:pt x="879" y="428"/>
                    <a:pt x="886" y="391"/>
                    <a:pt x="893" y="354"/>
                  </a:cubicBezTo>
                  <a:cubicBezTo>
                    <a:pt x="896" y="311"/>
                    <a:pt x="903" y="268"/>
                    <a:pt x="906" y="224"/>
                  </a:cubicBezTo>
                  <a:cubicBezTo>
                    <a:pt x="906" y="207"/>
                    <a:pt x="910" y="187"/>
                    <a:pt x="910" y="167"/>
                  </a:cubicBezTo>
                  <a:cubicBezTo>
                    <a:pt x="910" y="144"/>
                    <a:pt x="906" y="117"/>
                    <a:pt x="903" y="93"/>
                  </a:cubicBezTo>
                  <a:cubicBezTo>
                    <a:pt x="899" y="81"/>
                    <a:pt x="896" y="70"/>
                    <a:pt x="890" y="56"/>
                  </a:cubicBezTo>
                  <a:cubicBezTo>
                    <a:pt x="883" y="47"/>
                    <a:pt x="876" y="36"/>
                    <a:pt x="869" y="27"/>
                  </a:cubicBezTo>
                  <a:cubicBezTo>
                    <a:pt x="859" y="20"/>
                    <a:pt x="833" y="3"/>
                    <a:pt x="823" y="3"/>
                  </a:cubicBezTo>
                  <a:cubicBezTo>
                    <a:pt x="809" y="0"/>
                    <a:pt x="799" y="0"/>
                    <a:pt x="7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23"/>
            <p:cNvSpPr/>
            <p:nvPr/>
          </p:nvSpPr>
          <p:spPr>
            <a:xfrm>
              <a:off x="2373427" y="3138105"/>
              <a:ext cx="40139" cy="26308"/>
            </a:xfrm>
            <a:custGeom>
              <a:avLst/>
              <a:gdLst/>
              <a:ahLst/>
              <a:cxnLst/>
              <a:rect l="l" t="t" r="r" b="b"/>
              <a:pathLst>
                <a:path w="415" h="272" extrusionOk="0">
                  <a:moveTo>
                    <a:pt x="90" y="1"/>
                  </a:moveTo>
                  <a:cubicBezTo>
                    <a:pt x="83" y="1"/>
                    <a:pt x="75" y="2"/>
                    <a:pt x="67" y="4"/>
                  </a:cubicBezTo>
                  <a:cubicBezTo>
                    <a:pt x="47" y="11"/>
                    <a:pt x="30" y="24"/>
                    <a:pt x="20" y="41"/>
                  </a:cubicBezTo>
                  <a:cubicBezTo>
                    <a:pt x="0" y="78"/>
                    <a:pt x="10" y="128"/>
                    <a:pt x="47" y="148"/>
                  </a:cubicBezTo>
                  <a:lnTo>
                    <a:pt x="50" y="152"/>
                  </a:lnTo>
                  <a:cubicBezTo>
                    <a:pt x="130" y="188"/>
                    <a:pt x="207" y="225"/>
                    <a:pt x="284" y="262"/>
                  </a:cubicBezTo>
                  <a:cubicBezTo>
                    <a:pt x="298" y="268"/>
                    <a:pt x="312" y="272"/>
                    <a:pt x="326" y="272"/>
                  </a:cubicBezTo>
                  <a:cubicBezTo>
                    <a:pt x="353" y="272"/>
                    <a:pt x="378" y="258"/>
                    <a:pt x="391" y="232"/>
                  </a:cubicBezTo>
                  <a:cubicBezTo>
                    <a:pt x="414" y="195"/>
                    <a:pt x="398" y="144"/>
                    <a:pt x="362" y="124"/>
                  </a:cubicBezTo>
                  <a:cubicBezTo>
                    <a:pt x="288" y="81"/>
                    <a:pt x="207" y="47"/>
                    <a:pt x="127" y="11"/>
                  </a:cubicBezTo>
                  <a:cubicBezTo>
                    <a:pt x="116" y="4"/>
                    <a:pt x="104" y="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23"/>
            <p:cNvSpPr/>
            <p:nvPr/>
          </p:nvSpPr>
          <p:spPr>
            <a:xfrm>
              <a:off x="2198364" y="3124564"/>
              <a:ext cx="220135" cy="380883"/>
            </a:xfrm>
            <a:custGeom>
              <a:avLst/>
              <a:gdLst/>
              <a:ahLst/>
              <a:cxnLst/>
              <a:rect l="l" t="t" r="r" b="b"/>
              <a:pathLst>
                <a:path w="2276" h="3938" extrusionOk="0">
                  <a:moveTo>
                    <a:pt x="2181" y="0"/>
                  </a:moveTo>
                  <a:cubicBezTo>
                    <a:pt x="2161" y="0"/>
                    <a:pt x="2144" y="7"/>
                    <a:pt x="2127" y="14"/>
                  </a:cubicBezTo>
                  <a:cubicBezTo>
                    <a:pt x="2115" y="17"/>
                    <a:pt x="2101" y="23"/>
                    <a:pt x="2091" y="31"/>
                  </a:cubicBezTo>
                  <a:cubicBezTo>
                    <a:pt x="2081" y="37"/>
                    <a:pt x="2074" y="44"/>
                    <a:pt x="2064" y="54"/>
                  </a:cubicBezTo>
                  <a:cubicBezTo>
                    <a:pt x="2051" y="67"/>
                    <a:pt x="2041" y="87"/>
                    <a:pt x="2031" y="104"/>
                  </a:cubicBezTo>
                  <a:lnTo>
                    <a:pt x="2017" y="124"/>
                  </a:lnTo>
                  <a:cubicBezTo>
                    <a:pt x="2001" y="144"/>
                    <a:pt x="1984" y="161"/>
                    <a:pt x="1967" y="184"/>
                  </a:cubicBezTo>
                  <a:cubicBezTo>
                    <a:pt x="1944" y="211"/>
                    <a:pt x="1927" y="241"/>
                    <a:pt x="1907" y="272"/>
                  </a:cubicBezTo>
                  <a:cubicBezTo>
                    <a:pt x="1891" y="298"/>
                    <a:pt x="1874" y="328"/>
                    <a:pt x="1857" y="355"/>
                  </a:cubicBezTo>
                  <a:cubicBezTo>
                    <a:pt x="1837" y="395"/>
                    <a:pt x="1814" y="432"/>
                    <a:pt x="1793" y="472"/>
                  </a:cubicBezTo>
                  <a:cubicBezTo>
                    <a:pt x="1773" y="505"/>
                    <a:pt x="1757" y="536"/>
                    <a:pt x="1736" y="569"/>
                  </a:cubicBezTo>
                  <a:cubicBezTo>
                    <a:pt x="1713" y="616"/>
                    <a:pt x="1693" y="662"/>
                    <a:pt x="1676" y="709"/>
                  </a:cubicBezTo>
                  <a:lnTo>
                    <a:pt x="1676" y="706"/>
                  </a:lnTo>
                  <a:cubicBezTo>
                    <a:pt x="1659" y="746"/>
                    <a:pt x="1636" y="783"/>
                    <a:pt x="1616" y="820"/>
                  </a:cubicBezTo>
                  <a:cubicBezTo>
                    <a:pt x="1596" y="857"/>
                    <a:pt x="1576" y="894"/>
                    <a:pt x="1556" y="926"/>
                  </a:cubicBezTo>
                  <a:cubicBezTo>
                    <a:pt x="1513" y="1007"/>
                    <a:pt x="1472" y="1087"/>
                    <a:pt x="1435" y="1167"/>
                  </a:cubicBezTo>
                  <a:cubicBezTo>
                    <a:pt x="1395" y="1251"/>
                    <a:pt x="1345" y="1335"/>
                    <a:pt x="1301" y="1419"/>
                  </a:cubicBezTo>
                  <a:cubicBezTo>
                    <a:pt x="1255" y="1502"/>
                    <a:pt x="1208" y="1585"/>
                    <a:pt x="1164" y="1672"/>
                  </a:cubicBezTo>
                  <a:cubicBezTo>
                    <a:pt x="1148" y="1712"/>
                    <a:pt x="1128" y="1749"/>
                    <a:pt x="1111" y="1786"/>
                  </a:cubicBezTo>
                  <a:cubicBezTo>
                    <a:pt x="1091" y="1829"/>
                    <a:pt x="1068" y="1873"/>
                    <a:pt x="1044" y="1913"/>
                  </a:cubicBezTo>
                  <a:cubicBezTo>
                    <a:pt x="1000" y="1990"/>
                    <a:pt x="960" y="2067"/>
                    <a:pt x="917" y="2147"/>
                  </a:cubicBezTo>
                  <a:cubicBezTo>
                    <a:pt x="830" y="2305"/>
                    <a:pt x="743" y="2465"/>
                    <a:pt x="656" y="2626"/>
                  </a:cubicBezTo>
                  <a:cubicBezTo>
                    <a:pt x="566" y="2789"/>
                    <a:pt x="479" y="2953"/>
                    <a:pt x="386" y="3117"/>
                  </a:cubicBezTo>
                  <a:cubicBezTo>
                    <a:pt x="298" y="3274"/>
                    <a:pt x="208" y="3432"/>
                    <a:pt x="125" y="3592"/>
                  </a:cubicBezTo>
                  <a:cubicBezTo>
                    <a:pt x="91" y="3652"/>
                    <a:pt x="61" y="3713"/>
                    <a:pt x="28" y="3773"/>
                  </a:cubicBezTo>
                  <a:cubicBezTo>
                    <a:pt x="0" y="3827"/>
                    <a:pt x="17" y="3893"/>
                    <a:pt x="71" y="3924"/>
                  </a:cubicBezTo>
                  <a:cubicBezTo>
                    <a:pt x="87" y="3933"/>
                    <a:pt x="104" y="3937"/>
                    <a:pt x="122" y="3937"/>
                  </a:cubicBezTo>
                  <a:cubicBezTo>
                    <a:pt x="161" y="3937"/>
                    <a:pt x="200" y="3916"/>
                    <a:pt x="218" y="3879"/>
                  </a:cubicBezTo>
                  <a:cubicBezTo>
                    <a:pt x="305" y="3716"/>
                    <a:pt x="395" y="3552"/>
                    <a:pt x="486" y="3388"/>
                  </a:cubicBezTo>
                  <a:cubicBezTo>
                    <a:pt x="573" y="3228"/>
                    <a:pt x="663" y="3067"/>
                    <a:pt x="750" y="2907"/>
                  </a:cubicBezTo>
                  <a:cubicBezTo>
                    <a:pt x="843" y="2746"/>
                    <a:pt x="937" y="2582"/>
                    <a:pt x="1028" y="2419"/>
                  </a:cubicBezTo>
                  <a:cubicBezTo>
                    <a:pt x="1071" y="2342"/>
                    <a:pt x="1114" y="2265"/>
                    <a:pt x="1158" y="2187"/>
                  </a:cubicBezTo>
                  <a:cubicBezTo>
                    <a:pt x="1178" y="2154"/>
                    <a:pt x="1198" y="2118"/>
                    <a:pt x="1218" y="2081"/>
                  </a:cubicBezTo>
                  <a:cubicBezTo>
                    <a:pt x="1241" y="2037"/>
                    <a:pt x="1269" y="1993"/>
                    <a:pt x="1289" y="1947"/>
                  </a:cubicBezTo>
                  <a:cubicBezTo>
                    <a:pt x="1309" y="1910"/>
                    <a:pt x="1325" y="1870"/>
                    <a:pt x="1345" y="1829"/>
                  </a:cubicBezTo>
                  <a:cubicBezTo>
                    <a:pt x="1365" y="1789"/>
                    <a:pt x="1385" y="1746"/>
                    <a:pt x="1405" y="1706"/>
                  </a:cubicBezTo>
                  <a:cubicBezTo>
                    <a:pt x="1449" y="1619"/>
                    <a:pt x="1496" y="1536"/>
                    <a:pt x="1539" y="1448"/>
                  </a:cubicBezTo>
                  <a:cubicBezTo>
                    <a:pt x="1562" y="1408"/>
                    <a:pt x="1586" y="1368"/>
                    <a:pt x="1606" y="1325"/>
                  </a:cubicBezTo>
                  <a:cubicBezTo>
                    <a:pt x="1626" y="1284"/>
                    <a:pt x="1643" y="1244"/>
                    <a:pt x="1663" y="1204"/>
                  </a:cubicBezTo>
                  <a:cubicBezTo>
                    <a:pt x="1700" y="1124"/>
                    <a:pt x="1740" y="1044"/>
                    <a:pt x="1780" y="963"/>
                  </a:cubicBezTo>
                  <a:cubicBezTo>
                    <a:pt x="1797" y="934"/>
                    <a:pt x="1814" y="900"/>
                    <a:pt x="1830" y="866"/>
                  </a:cubicBezTo>
                  <a:cubicBezTo>
                    <a:pt x="1843" y="840"/>
                    <a:pt x="1857" y="813"/>
                    <a:pt x="1867" y="786"/>
                  </a:cubicBezTo>
                  <a:cubicBezTo>
                    <a:pt x="1871" y="773"/>
                    <a:pt x="1874" y="760"/>
                    <a:pt x="1880" y="746"/>
                  </a:cubicBezTo>
                  <a:cubicBezTo>
                    <a:pt x="1907" y="679"/>
                    <a:pt x="1944" y="613"/>
                    <a:pt x="1977" y="548"/>
                  </a:cubicBezTo>
                  <a:cubicBezTo>
                    <a:pt x="1997" y="516"/>
                    <a:pt x="2017" y="479"/>
                    <a:pt x="2034" y="445"/>
                  </a:cubicBezTo>
                  <a:cubicBezTo>
                    <a:pt x="2047" y="422"/>
                    <a:pt x="2061" y="395"/>
                    <a:pt x="2071" y="372"/>
                  </a:cubicBezTo>
                  <a:cubicBezTo>
                    <a:pt x="2084" y="377"/>
                    <a:pt x="2098" y="380"/>
                    <a:pt x="2111" y="380"/>
                  </a:cubicBezTo>
                  <a:cubicBezTo>
                    <a:pt x="2123" y="380"/>
                    <a:pt x="2134" y="378"/>
                    <a:pt x="2144" y="375"/>
                  </a:cubicBezTo>
                  <a:cubicBezTo>
                    <a:pt x="2164" y="368"/>
                    <a:pt x="2184" y="358"/>
                    <a:pt x="2198" y="341"/>
                  </a:cubicBezTo>
                  <a:cubicBezTo>
                    <a:pt x="2212" y="324"/>
                    <a:pt x="2218" y="315"/>
                    <a:pt x="2228" y="298"/>
                  </a:cubicBezTo>
                  <a:cubicBezTo>
                    <a:pt x="2232" y="288"/>
                    <a:pt x="2238" y="275"/>
                    <a:pt x="2245" y="264"/>
                  </a:cubicBezTo>
                  <a:lnTo>
                    <a:pt x="2252" y="247"/>
                  </a:lnTo>
                  <a:cubicBezTo>
                    <a:pt x="2268" y="227"/>
                    <a:pt x="2275" y="207"/>
                    <a:pt x="2268" y="181"/>
                  </a:cubicBezTo>
                  <a:lnTo>
                    <a:pt x="2268" y="171"/>
                  </a:lnTo>
                  <a:cubicBezTo>
                    <a:pt x="2268" y="161"/>
                    <a:pt x="2265" y="151"/>
                    <a:pt x="2261" y="137"/>
                  </a:cubicBezTo>
                  <a:lnTo>
                    <a:pt x="2265" y="124"/>
                  </a:lnTo>
                  <a:cubicBezTo>
                    <a:pt x="2268" y="94"/>
                    <a:pt x="2268" y="67"/>
                    <a:pt x="2255" y="40"/>
                  </a:cubicBezTo>
                  <a:cubicBezTo>
                    <a:pt x="2238" y="17"/>
                    <a:pt x="2208" y="0"/>
                    <a:pt x="2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55" name="Google Shape;555;p23"/>
          <p:cNvGrpSpPr/>
          <p:nvPr/>
        </p:nvGrpSpPr>
        <p:grpSpPr>
          <a:xfrm>
            <a:off x="556086" y="5875642"/>
            <a:ext cx="256687" cy="384397"/>
            <a:chOff x="1459800" y="1512500"/>
            <a:chExt cx="131625" cy="197100"/>
          </a:xfrm>
        </p:grpSpPr>
        <p:sp>
          <p:nvSpPr>
            <p:cNvPr id="556" name="Google Shape;556;p23"/>
            <p:cNvSpPr/>
            <p:nvPr/>
          </p:nvSpPr>
          <p:spPr>
            <a:xfrm>
              <a:off x="1533625" y="1599050"/>
              <a:ext cx="600" cy="2450"/>
            </a:xfrm>
            <a:custGeom>
              <a:avLst/>
              <a:gdLst/>
              <a:ahLst/>
              <a:cxnLst/>
              <a:rect l="l" t="t" r="r" b="b"/>
              <a:pathLst>
                <a:path w="24" h="98" extrusionOk="0">
                  <a:moveTo>
                    <a:pt x="0" y="1"/>
                  </a:moveTo>
                  <a:cubicBezTo>
                    <a:pt x="2" y="11"/>
                    <a:pt x="5" y="21"/>
                    <a:pt x="7" y="30"/>
                  </a:cubicBezTo>
                  <a:lnTo>
                    <a:pt x="7" y="30"/>
                  </a:lnTo>
                  <a:cubicBezTo>
                    <a:pt x="7" y="19"/>
                    <a:pt x="3" y="9"/>
                    <a:pt x="0" y="1"/>
                  </a:cubicBezTo>
                  <a:close/>
                  <a:moveTo>
                    <a:pt x="7" y="30"/>
                  </a:moveTo>
                  <a:lnTo>
                    <a:pt x="7" y="30"/>
                  </a:lnTo>
                  <a:cubicBezTo>
                    <a:pt x="7" y="32"/>
                    <a:pt x="7" y="33"/>
                    <a:pt x="7" y="34"/>
                  </a:cubicBezTo>
                  <a:cubicBezTo>
                    <a:pt x="11" y="47"/>
                    <a:pt x="14" y="64"/>
                    <a:pt x="17" y="81"/>
                  </a:cubicBezTo>
                  <a:lnTo>
                    <a:pt x="23" y="98"/>
                  </a:lnTo>
                  <a:cubicBezTo>
                    <a:pt x="19" y="74"/>
                    <a:pt x="13" y="53"/>
                    <a:pt x="7" y="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23"/>
            <p:cNvSpPr/>
            <p:nvPr/>
          </p:nvSpPr>
          <p:spPr>
            <a:xfrm>
              <a:off x="1529350" y="1598125"/>
              <a:ext cx="9150" cy="4300"/>
            </a:xfrm>
            <a:custGeom>
              <a:avLst/>
              <a:gdLst/>
              <a:ahLst/>
              <a:cxnLst/>
              <a:rect l="l" t="t" r="r" b="b"/>
              <a:pathLst>
                <a:path w="366" h="172" extrusionOk="0">
                  <a:moveTo>
                    <a:pt x="345" y="1"/>
                  </a:moveTo>
                  <a:lnTo>
                    <a:pt x="1" y="74"/>
                  </a:lnTo>
                  <a:lnTo>
                    <a:pt x="21" y="172"/>
                  </a:lnTo>
                  <a:lnTo>
                    <a:pt x="365" y="98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23"/>
            <p:cNvSpPr/>
            <p:nvPr/>
          </p:nvSpPr>
          <p:spPr>
            <a:xfrm>
              <a:off x="1463575" y="1516850"/>
              <a:ext cx="123425" cy="188350"/>
            </a:xfrm>
            <a:custGeom>
              <a:avLst/>
              <a:gdLst/>
              <a:ahLst/>
              <a:cxnLst/>
              <a:rect l="l" t="t" r="r" b="b"/>
              <a:pathLst>
                <a:path w="4937" h="7534" extrusionOk="0">
                  <a:moveTo>
                    <a:pt x="2585" y="2359"/>
                  </a:moveTo>
                  <a:cubicBezTo>
                    <a:pt x="2601" y="2419"/>
                    <a:pt x="2618" y="2479"/>
                    <a:pt x="2635" y="2543"/>
                  </a:cubicBezTo>
                  <a:cubicBezTo>
                    <a:pt x="2682" y="2743"/>
                    <a:pt x="2729" y="2947"/>
                    <a:pt x="2772" y="3148"/>
                  </a:cubicBezTo>
                  <a:cubicBezTo>
                    <a:pt x="2782" y="3188"/>
                    <a:pt x="2793" y="3225"/>
                    <a:pt x="2799" y="3265"/>
                  </a:cubicBezTo>
                  <a:lnTo>
                    <a:pt x="2796" y="3245"/>
                  </a:lnTo>
                  <a:lnTo>
                    <a:pt x="2796" y="3245"/>
                  </a:lnTo>
                  <a:cubicBezTo>
                    <a:pt x="2799" y="3258"/>
                    <a:pt x="2802" y="3275"/>
                    <a:pt x="2805" y="3292"/>
                  </a:cubicBezTo>
                  <a:cubicBezTo>
                    <a:pt x="2805" y="3302"/>
                    <a:pt x="2809" y="3312"/>
                    <a:pt x="2809" y="3322"/>
                  </a:cubicBezTo>
                  <a:lnTo>
                    <a:pt x="2816" y="3338"/>
                  </a:lnTo>
                  <a:lnTo>
                    <a:pt x="2816" y="3352"/>
                  </a:lnTo>
                  <a:cubicBezTo>
                    <a:pt x="2859" y="3543"/>
                    <a:pt x="2902" y="3733"/>
                    <a:pt x="2946" y="3924"/>
                  </a:cubicBezTo>
                  <a:cubicBezTo>
                    <a:pt x="2856" y="3934"/>
                    <a:pt x="2762" y="3937"/>
                    <a:pt x="2672" y="3951"/>
                  </a:cubicBezTo>
                  <a:cubicBezTo>
                    <a:pt x="2558" y="3968"/>
                    <a:pt x="2444" y="3984"/>
                    <a:pt x="2328" y="4000"/>
                  </a:cubicBezTo>
                  <a:cubicBezTo>
                    <a:pt x="2197" y="4017"/>
                    <a:pt x="2067" y="4034"/>
                    <a:pt x="1939" y="4051"/>
                  </a:cubicBezTo>
                  <a:cubicBezTo>
                    <a:pt x="1979" y="3944"/>
                    <a:pt x="2020" y="3840"/>
                    <a:pt x="2060" y="3736"/>
                  </a:cubicBezTo>
                  <a:cubicBezTo>
                    <a:pt x="2227" y="3325"/>
                    <a:pt x="2401" y="2914"/>
                    <a:pt x="2541" y="2492"/>
                  </a:cubicBezTo>
                  <a:cubicBezTo>
                    <a:pt x="2555" y="2449"/>
                    <a:pt x="2572" y="2402"/>
                    <a:pt x="2585" y="2359"/>
                  </a:cubicBezTo>
                  <a:close/>
                  <a:moveTo>
                    <a:pt x="2705" y="1"/>
                  </a:moveTo>
                  <a:cubicBezTo>
                    <a:pt x="2595" y="1"/>
                    <a:pt x="2495" y="35"/>
                    <a:pt x="2391" y="95"/>
                  </a:cubicBezTo>
                  <a:cubicBezTo>
                    <a:pt x="2294" y="152"/>
                    <a:pt x="2240" y="235"/>
                    <a:pt x="2183" y="328"/>
                  </a:cubicBezTo>
                  <a:cubicBezTo>
                    <a:pt x="2130" y="416"/>
                    <a:pt x="2097" y="516"/>
                    <a:pt x="2063" y="609"/>
                  </a:cubicBezTo>
                  <a:cubicBezTo>
                    <a:pt x="1916" y="1024"/>
                    <a:pt x="1806" y="1449"/>
                    <a:pt x="1682" y="1870"/>
                  </a:cubicBezTo>
                  <a:cubicBezTo>
                    <a:pt x="1641" y="2011"/>
                    <a:pt x="1601" y="2148"/>
                    <a:pt x="1558" y="2285"/>
                  </a:cubicBezTo>
                  <a:cubicBezTo>
                    <a:pt x="1508" y="2435"/>
                    <a:pt x="1454" y="2586"/>
                    <a:pt x="1397" y="2736"/>
                  </a:cubicBezTo>
                  <a:cubicBezTo>
                    <a:pt x="1317" y="2944"/>
                    <a:pt x="1240" y="3151"/>
                    <a:pt x="1160" y="3358"/>
                  </a:cubicBezTo>
                  <a:cubicBezTo>
                    <a:pt x="1090" y="3543"/>
                    <a:pt x="1023" y="3727"/>
                    <a:pt x="956" y="3914"/>
                  </a:cubicBezTo>
                  <a:cubicBezTo>
                    <a:pt x="909" y="4034"/>
                    <a:pt x="873" y="4158"/>
                    <a:pt x="832" y="4278"/>
                  </a:cubicBezTo>
                  <a:cubicBezTo>
                    <a:pt x="806" y="4366"/>
                    <a:pt x="772" y="4452"/>
                    <a:pt x="749" y="4542"/>
                  </a:cubicBezTo>
                  <a:cubicBezTo>
                    <a:pt x="632" y="4937"/>
                    <a:pt x="522" y="5332"/>
                    <a:pt x="401" y="5726"/>
                  </a:cubicBezTo>
                  <a:cubicBezTo>
                    <a:pt x="334" y="5924"/>
                    <a:pt x="267" y="6118"/>
                    <a:pt x="210" y="6319"/>
                  </a:cubicBezTo>
                  <a:cubicBezTo>
                    <a:pt x="147" y="6529"/>
                    <a:pt x="107" y="6750"/>
                    <a:pt x="56" y="6964"/>
                  </a:cubicBezTo>
                  <a:cubicBezTo>
                    <a:pt x="0" y="7211"/>
                    <a:pt x="184" y="7466"/>
                    <a:pt x="425" y="7512"/>
                  </a:cubicBezTo>
                  <a:cubicBezTo>
                    <a:pt x="454" y="7518"/>
                    <a:pt x="483" y="7521"/>
                    <a:pt x="512" y="7521"/>
                  </a:cubicBezTo>
                  <a:cubicBezTo>
                    <a:pt x="605" y="7521"/>
                    <a:pt x="697" y="7493"/>
                    <a:pt x="775" y="7442"/>
                  </a:cubicBezTo>
                  <a:cubicBezTo>
                    <a:pt x="879" y="7368"/>
                    <a:pt x="943" y="7265"/>
                    <a:pt x="973" y="7141"/>
                  </a:cubicBezTo>
                  <a:cubicBezTo>
                    <a:pt x="1007" y="6990"/>
                    <a:pt x="1036" y="6837"/>
                    <a:pt x="1076" y="6689"/>
                  </a:cubicBezTo>
                  <a:cubicBezTo>
                    <a:pt x="1107" y="6576"/>
                    <a:pt x="1144" y="6469"/>
                    <a:pt x="1177" y="6359"/>
                  </a:cubicBezTo>
                  <a:cubicBezTo>
                    <a:pt x="1271" y="6091"/>
                    <a:pt x="1365" y="5827"/>
                    <a:pt x="1445" y="5556"/>
                  </a:cubicBezTo>
                  <a:lnTo>
                    <a:pt x="1535" y="5255"/>
                  </a:lnTo>
                  <a:cubicBezTo>
                    <a:pt x="1554" y="5257"/>
                    <a:pt x="1573" y="5259"/>
                    <a:pt x="1593" y="5259"/>
                  </a:cubicBezTo>
                  <a:cubicBezTo>
                    <a:pt x="1607" y="5259"/>
                    <a:pt x="1621" y="5258"/>
                    <a:pt x="1635" y="5255"/>
                  </a:cubicBezTo>
                  <a:cubicBezTo>
                    <a:pt x="1896" y="5221"/>
                    <a:pt x="2157" y="5188"/>
                    <a:pt x="2418" y="5151"/>
                  </a:cubicBezTo>
                  <a:cubicBezTo>
                    <a:pt x="2532" y="5138"/>
                    <a:pt x="2649" y="5118"/>
                    <a:pt x="2762" y="5098"/>
                  </a:cubicBezTo>
                  <a:cubicBezTo>
                    <a:pt x="2873" y="5078"/>
                    <a:pt x="2986" y="5078"/>
                    <a:pt x="3100" y="5061"/>
                  </a:cubicBezTo>
                  <a:cubicBezTo>
                    <a:pt x="3110" y="5058"/>
                    <a:pt x="3120" y="5054"/>
                    <a:pt x="3130" y="5054"/>
                  </a:cubicBezTo>
                  <a:cubicBezTo>
                    <a:pt x="3137" y="5081"/>
                    <a:pt x="3140" y="5111"/>
                    <a:pt x="3146" y="5138"/>
                  </a:cubicBezTo>
                  <a:cubicBezTo>
                    <a:pt x="3171" y="5285"/>
                    <a:pt x="3197" y="5436"/>
                    <a:pt x="3237" y="5579"/>
                  </a:cubicBezTo>
                  <a:cubicBezTo>
                    <a:pt x="3264" y="5673"/>
                    <a:pt x="3291" y="5766"/>
                    <a:pt x="3321" y="5860"/>
                  </a:cubicBezTo>
                  <a:cubicBezTo>
                    <a:pt x="3371" y="6031"/>
                    <a:pt x="3418" y="6201"/>
                    <a:pt x="3461" y="6372"/>
                  </a:cubicBezTo>
                  <a:cubicBezTo>
                    <a:pt x="3475" y="6439"/>
                    <a:pt x="3488" y="6509"/>
                    <a:pt x="3498" y="6576"/>
                  </a:cubicBezTo>
                  <a:cubicBezTo>
                    <a:pt x="3508" y="6626"/>
                    <a:pt x="3518" y="6677"/>
                    <a:pt x="3525" y="6730"/>
                  </a:cubicBezTo>
                  <a:cubicBezTo>
                    <a:pt x="3538" y="6817"/>
                    <a:pt x="3558" y="6904"/>
                    <a:pt x="3578" y="6987"/>
                  </a:cubicBezTo>
                  <a:cubicBezTo>
                    <a:pt x="3592" y="7041"/>
                    <a:pt x="3618" y="7091"/>
                    <a:pt x="3645" y="7138"/>
                  </a:cubicBezTo>
                  <a:cubicBezTo>
                    <a:pt x="3682" y="7228"/>
                    <a:pt x="3739" y="7305"/>
                    <a:pt x="3813" y="7372"/>
                  </a:cubicBezTo>
                  <a:cubicBezTo>
                    <a:pt x="3903" y="7449"/>
                    <a:pt x="4003" y="7499"/>
                    <a:pt x="4120" y="7523"/>
                  </a:cubicBezTo>
                  <a:cubicBezTo>
                    <a:pt x="4161" y="7530"/>
                    <a:pt x="4202" y="7534"/>
                    <a:pt x="4243" y="7534"/>
                  </a:cubicBezTo>
                  <a:cubicBezTo>
                    <a:pt x="4316" y="7534"/>
                    <a:pt x="4387" y="7522"/>
                    <a:pt x="4458" y="7496"/>
                  </a:cubicBezTo>
                  <a:cubicBezTo>
                    <a:pt x="4565" y="7459"/>
                    <a:pt x="4655" y="7396"/>
                    <a:pt x="4732" y="7311"/>
                  </a:cubicBezTo>
                  <a:cubicBezTo>
                    <a:pt x="4816" y="7185"/>
                    <a:pt x="4889" y="7095"/>
                    <a:pt x="4916" y="6937"/>
                  </a:cubicBezTo>
                  <a:cubicBezTo>
                    <a:pt x="4929" y="6860"/>
                    <a:pt x="4936" y="6783"/>
                    <a:pt x="4932" y="6700"/>
                  </a:cubicBezTo>
                  <a:cubicBezTo>
                    <a:pt x="4932" y="6660"/>
                    <a:pt x="4929" y="6620"/>
                    <a:pt x="4920" y="6579"/>
                  </a:cubicBezTo>
                  <a:cubicBezTo>
                    <a:pt x="4896" y="6445"/>
                    <a:pt x="4866" y="6308"/>
                    <a:pt x="4836" y="6175"/>
                  </a:cubicBezTo>
                  <a:cubicBezTo>
                    <a:pt x="4802" y="6018"/>
                    <a:pt x="4765" y="5860"/>
                    <a:pt x="4719" y="5706"/>
                  </a:cubicBezTo>
                  <a:cubicBezTo>
                    <a:pt x="4665" y="5539"/>
                    <a:pt x="4611" y="5372"/>
                    <a:pt x="4558" y="5208"/>
                  </a:cubicBezTo>
                  <a:cubicBezTo>
                    <a:pt x="4511" y="5071"/>
                    <a:pt x="4481" y="4934"/>
                    <a:pt x="4448" y="4794"/>
                  </a:cubicBezTo>
                  <a:cubicBezTo>
                    <a:pt x="4364" y="4375"/>
                    <a:pt x="4290" y="3957"/>
                    <a:pt x="4184" y="3546"/>
                  </a:cubicBezTo>
                  <a:cubicBezTo>
                    <a:pt x="4080" y="3162"/>
                    <a:pt x="3949" y="2787"/>
                    <a:pt x="3836" y="2406"/>
                  </a:cubicBezTo>
                  <a:cubicBezTo>
                    <a:pt x="3773" y="2191"/>
                    <a:pt x="3702" y="1984"/>
                    <a:pt x="3625" y="1777"/>
                  </a:cubicBezTo>
                  <a:cubicBezTo>
                    <a:pt x="3538" y="1549"/>
                    <a:pt x="3464" y="1325"/>
                    <a:pt x="3401" y="1091"/>
                  </a:cubicBezTo>
                  <a:cubicBezTo>
                    <a:pt x="3364" y="904"/>
                    <a:pt x="3331" y="714"/>
                    <a:pt x="3287" y="526"/>
                  </a:cubicBezTo>
                  <a:cubicBezTo>
                    <a:pt x="3281" y="502"/>
                    <a:pt x="3277" y="479"/>
                    <a:pt x="3271" y="456"/>
                  </a:cubicBezTo>
                  <a:cubicBezTo>
                    <a:pt x="3251" y="388"/>
                    <a:pt x="3220" y="336"/>
                    <a:pt x="3187" y="272"/>
                  </a:cubicBezTo>
                  <a:cubicBezTo>
                    <a:pt x="3120" y="135"/>
                    <a:pt x="2950" y="31"/>
                    <a:pt x="2805" y="11"/>
                  </a:cubicBezTo>
                  <a:cubicBezTo>
                    <a:pt x="2772" y="4"/>
                    <a:pt x="2739" y="1"/>
                    <a:pt x="2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23"/>
            <p:cNvSpPr/>
            <p:nvPr/>
          </p:nvSpPr>
          <p:spPr>
            <a:xfrm>
              <a:off x="1459800" y="1512500"/>
              <a:ext cx="131625" cy="197100"/>
            </a:xfrm>
            <a:custGeom>
              <a:avLst/>
              <a:gdLst/>
              <a:ahLst/>
              <a:cxnLst/>
              <a:rect l="l" t="t" r="r" b="b"/>
              <a:pathLst>
                <a:path w="5265" h="7884" extrusionOk="0">
                  <a:moveTo>
                    <a:pt x="2706" y="3151"/>
                  </a:moveTo>
                  <a:cubicBezTo>
                    <a:pt x="2723" y="3222"/>
                    <a:pt x="2736" y="3292"/>
                    <a:pt x="2752" y="3362"/>
                  </a:cubicBezTo>
                  <a:lnTo>
                    <a:pt x="2796" y="3563"/>
                  </a:lnTo>
                  <a:cubicBezTo>
                    <a:pt x="2823" y="3690"/>
                    <a:pt x="2853" y="3813"/>
                    <a:pt x="2880" y="3941"/>
                  </a:cubicBezTo>
                  <a:cubicBezTo>
                    <a:pt x="2853" y="3944"/>
                    <a:pt x="2826" y="3947"/>
                    <a:pt x="2800" y="3951"/>
                  </a:cubicBezTo>
                  <a:lnTo>
                    <a:pt x="2669" y="3971"/>
                  </a:lnTo>
                  <a:cubicBezTo>
                    <a:pt x="2599" y="3981"/>
                    <a:pt x="2529" y="3991"/>
                    <a:pt x="2455" y="4001"/>
                  </a:cubicBezTo>
                  <a:lnTo>
                    <a:pt x="2362" y="4011"/>
                  </a:lnTo>
                  <a:cubicBezTo>
                    <a:pt x="2365" y="4001"/>
                    <a:pt x="2368" y="3987"/>
                    <a:pt x="2374" y="3974"/>
                  </a:cubicBezTo>
                  <a:lnTo>
                    <a:pt x="2462" y="3760"/>
                  </a:lnTo>
                  <a:cubicBezTo>
                    <a:pt x="2545" y="3560"/>
                    <a:pt x="2629" y="3359"/>
                    <a:pt x="2706" y="3151"/>
                  </a:cubicBezTo>
                  <a:close/>
                  <a:moveTo>
                    <a:pt x="2749" y="1934"/>
                  </a:moveTo>
                  <a:lnTo>
                    <a:pt x="2525" y="2613"/>
                  </a:lnTo>
                  <a:cubicBezTo>
                    <a:pt x="2411" y="2954"/>
                    <a:pt x="2271" y="3296"/>
                    <a:pt x="2138" y="3626"/>
                  </a:cubicBezTo>
                  <a:lnTo>
                    <a:pt x="2050" y="3844"/>
                  </a:lnTo>
                  <a:cubicBezTo>
                    <a:pt x="2017" y="3924"/>
                    <a:pt x="1984" y="4008"/>
                    <a:pt x="1953" y="4091"/>
                  </a:cubicBezTo>
                  <a:lnTo>
                    <a:pt x="1820" y="4435"/>
                  </a:lnTo>
                  <a:lnTo>
                    <a:pt x="2502" y="4349"/>
                  </a:lnTo>
                  <a:cubicBezTo>
                    <a:pt x="2575" y="4339"/>
                    <a:pt x="2649" y="4329"/>
                    <a:pt x="2723" y="4319"/>
                  </a:cubicBezTo>
                  <a:lnTo>
                    <a:pt x="2850" y="4299"/>
                  </a:lnTo>
                  <a:cubicBezTo>
                    <a:pt x="2896" y="4292"/>
                    <a:pt x="2947" y="4288"/>
                    <a:pt x="2993" y="4282"/>
                  </a:cubicBezTo>
                  <a:cubicBezTo>
                    <a:pt x="3033" y="4279"/>
                    <a:pt x="3077" y="4275"/>
                    <a:pt x="3117" y="4272"/>
                  </a:cubicBezTo>
                  <a:lnTo>
                    <a:pt x="3311" y="4248"/>
                  </a:lnTo>
                  <a:lnTo>
                    <a:pt x="3228" y="3887"/>
                  </a:lnTo>
                  <a:cubicBezTo>
                    <a:pt x="3197" y="3753"/>
                    <a:pt x="3167" y="3623"/>
                    <a:pt x="3137" y="3476"/>
                  </a:cubicBezTo>
                  <a:lnTo>
                    <a:pt x="3134" y="3456"/>
                  </a:lnTo>
                  <a:lnTo>
                    <a:pt x="2960" y="3496"/>
                  </a:lnTo>
                  <a:lnTo>
                    <a:pt x="3127" y="3429"/>
                  </a:lnTo>
                  <a:lnTo>
                    <a:pt x="3117" y="3382"/>
                  </a:lnTo>
                  <a:lnTo>
                    <a:pt x="3097" y="3285"/>
                  </a:lnTo>
                  <a:cubicBezTo>
                    <a:pt x="3050" y="3081"/>
                    <a:pt x="3004" y="2877"/>
                    <a:pt x="2956" y="2673"/>
                  </a:cubicBezTo>
                  <a:cubicBezTo>
                    <a:pt x="2940" y="2609"/>
                    <a:pt x="2923" y="2546"/>
                    <a:pt x="2907" y="2486"/>
                  </a:cubicBezTo>
                  <a:lnTo>
                    <a:pt x="2749" y="1934"/>
                  </a:lnTo>
                  <a:close/>
                  <a:moveTo>
                    <a:pt x="2855" y="352"/>
                  </a:moveTo>
                  <a:cubicBezTo>
                    <a:pt x="2879" y="352"/>
                    <a:pt x="2904" y="355"/>
                    <a:pt x="2930" y="359"/>
                  </a:cubicBezTo>
                  <a:cubicBezTo>
                    <a:pt x="3030" y="372"/>
                    <a:pt x="3144" y="449"/>
                    <a:pt x="3181" y="526"/>
                  </a:cubicBezTo>
                  <a:lnTo>
                    <a:pt x="3201" y="566"/>
                  </a:lnTo>
                  <a:cubicBezTo>
                    <a:pt x="3224" y="607"/>
                    <a:pt x="3241" y="640"/>
                    <a:pt x="3251" y="673"/>
                  </a:cubicBezTo>
                  <a:cubicBezTo>
                    <a:pt x="3257" y="697"/>
                    <a:pt x="3261" y="717"/>
                    <a:pt x="3268" y="740"/>
                  </a:cubicBezTo>
                  <a:cubicBezTo>
                    <a:pt x="3294" y="871"/>
                    <a:pt x="3322" y="1001"/>
                    <a:pt x="3345" y="1132"/>
                  </a:cubicBezTo>
                  <a:lnTo>
                    <a:pt x="3382" y="1315"/>
                  </a:lnTo>
                  <a:cubicBezTo>
                    <a:pt x="3448" y="1553"/>
                    <a:pt x="3522" y="1780"/>
                    <a:pt x="3609" y="2011"/>
                  </a:cubicBezTo>
                  <a:cubicBezTo>
                    <a:pt x="3686" y="2212"/>
                    <a:pt x="3753" y="2416"/>
                    <a:pt x="3819" y="2629"/>
                  </a:cubicBezTo>
                  <a:cubicBezTo>
                    <a:pt x="3856" y="2760"/>
                    <a:pt x="3899" y="2890"/>
                    <a:pt x="3940" y="3021"/>
                  </a:cubicBezTo>
                  <a:cubicBezTo>
                    <a:pt x="4017" y="3265"/>
                    <a:pt x="4097" y="3516"/>
                    <a:pt x="4164" y="3767"/>
                  </a:cubicBezTo>
                  <a:cubicBezTo>
                    <a:pt x="4248" y="4081"/>
                    <a:pt x="4311" y="4409"/>
                    <a:pt x="4371" y="4723"/>
                  </a:cubicBezTo>
                  <a:lnTo>
                    <a:pt x="4428" y="5004"/>
                  </a:lnTo>
                  <a:cubicBezTo>
                    <a:pt x="4461" y="5151"/>
                    <a:pt x="4495" y="5295"/>
                    <a:pt x="4542" y="5439"/>
                  </a:cubicBezTo>
                  <a:cubicBezTo>
                    <a:pt x="4595" y="5603"/>
                    <a:pt x="4649" y="5767"/>
                    <a:pt x="4699" y="5931"/>
                  </a:cubicBezTo>
                  <a:cubicBezTo>
                    <a:pt x="4739" y="6061"/>
                    <a:pt x="4776" y="6201"/>
                    <a:pt x="4816" y="6386"/>
                  </a:cubicBezTo>
                  <a:lnTo>
                    <a:pt x="4836" y="6476"/>
                  </a:lnTo>
                  <a:cubicBezTo>
                    <a:pt x="4856" y="6579"/>
                    <a:pt x="4880" y="6683"/>
                    <a:pt x="4900" y="6787"/>
                  </a:cubicBezTo>
                  <a:cubicBezTo>
                    <a:pt x="4907" y="6817"/>
                    <a:pt x="4907" y="6847"/>
                    <a:pt x="4910" y="6880"/>
                  </a:cubicBezTo>
                  <a:cubicBezTo>
                    <a:pt x="4910" y="6948"/>
                    <a:pt x="4907" y="7011"/>
                    <a:pt x="4893" y="7081"/>
                  </a:cubicBezTo>
                  <a:cubicBezTo>
                    <a:pt x="4876" y="7181"/>
                    <a:pt x="4833" y="7245"/>
                    <a:pt x="4766" y="7345"/>
                  </a:cubicBezTo>
                  <a:lnTo>
                    <a:pt x="4742" y="7375"/>
                  </a:lnTo>
                  <a:cubicBezTo>
                    <a:pt x="4689" y="7436"/>
                    <a:pt x="4626" y="7479"/>
                    <a:pt x="4552" y="7506"/>
                  </a:cubicBezTo>
                  <a:cubicBezTo>
                    <a:pt x="4499" y="7523"/>
                    <a:pt x="4448" y="7532"/>
                    <a:pt x="4396" y="7532"/>
                  </a:cubicBezTo>
                  <a:cubicBezTo>
                    <a:pt x="4366" y="7532"/>
                    <a:pt x="4336" y="7529"/>
                    <a:pt x="4305" y="7522"/>
                  </a:cubicBezTo>
                  <a:cubicBezTo>
                    <a:pt x="4217" y="7506"/>
                    <a:pt x="4144" y="7469"/>
                    <a:pt x="4080" y="7416"/>
                  </a:cubicBezTo>
                  <a:cubicBezTo>
                    <a:pt x="4027" y="7365"/>
                    <a:pt x="3987" y="7309"/>
                    <a:pt x="3956" y="7245"/>
                  </a:cubicBezTo>
                  <a:lnTo>
                    <a:pt x="3947" y="7225"/>
                  </a:lnTo>
                  <a:cubicBezTo>
                    <a:pt x="3927" y="7188"/>
                    <a:pt x="3907" y="7152"/>
                    <a:pt x="3896" y="7104"/>
                  </a:cubicBezTo>
                  <a:cubicBezTo>
                    <a:pt x="3879" y="7031"/>
                    <a:pt x="3859" y="6954"/>
                    <a:pt x="3850" y="6877"/>
                  </a:cubicBezTo>
                  <a:cubicBezTo>
                    <a:pt x="3843" y="6823"/>
                    <a:pt x="3833" y="6770"/>
                    <a:pt x="3823" y="6717"/>
                  </a:cubicBezTo>
                  <a:cubicBezTo>
                    <a:pt x="3810" y="6650"/>
                    <a:pt x="3796" y="6579"/>
                    <a:pt x="3783" y="6506"/>
                  </a:cubicBezTo>
                  <a:cubicBezTo>
                    <a:pt x="3746" y="6352"/>
                    <a:pt x="3699" y="6192"/>
                    <a:pt x="3639" y="5984"/>
                  </a:cubicBezTo>
                  <a:lnTo>
                    <a:pt x="3632" y="5968"/>
                  </a:lnTo>
                  <a:cubicBezTo>
                    <a:pt x="3609" y="5880"/>
                    <a:pt x="3582" y="5793"/>
                    <a:pt x="3558" y="5707"/>
                  </a:cubicBezTo>
                  <a:cubicBezTo>
                    <a:pt x="3518" y="5563"/>
                    <a:pt x="3492" y="5412"/>
                    <a:pt x="3468" y="5285"/>
                  </a:cubicBezTo>
                  <a:lnTo>
                    <a:pt x="3425" y="5017"/>
                  </a:lnTo>
                  <a:lnTo>
                    <a:pt x="3221" y="5061"/>
                  </a:lnTo>
                  <a:cubicBezTo>
                    <a:pt x="3174" y="5068"/>
                    <a:pt x="3124" y="5071"/>
                    <a:pt x="3074" y="5077"/>
                  </a:cubicBezTo>
                  <a:cubicBezTo>
                    <a:pt x="3010" y="5081"/>
                    <a:pt x="2947" y="5088"/>
                    <a:pt x="2883" y="5102"/>
                  </a:cubicBezTo>
                  <a:cubicBezTo>
                    <a:pt x="2769" y="5122"/>
                    <a:pt x="2655" y="5138"/>
                    <a:pt x="2545" y="5151"/>
                  </a:cubicBezTo>
                  <a:cubicBezTo>
                    <a:pt x="2374" y="5178"/>
                    <a:pt x="2204" y="5198"/>
                    <a:pt x="2033" y="5222"/>
                  </a:cubicBezTo>
                  <a:lnTo>
                    <a:pt x="1763" y="5255"/>
                  </a:lnTo>
                  <a:cubicBezTo>
                    <a:pt x="1756" y="5256"/>
                    <a:pt x="1748" y="5257"/>
                    <a:pt x="1738" y="5257"/>
                  </a:cubicBezTo>
                  <a:cubicBezTo>
                    <a:pt x="1727" y="5257"/>
                    <a:pt x="1716" y="5256"/>
                    <a:pt x="1703" y="5255"/>
                  </a:cubicBezTo>
                  <a:lnTo>
                    <a:pt x="1559" y="5242"/>
                  </a:lnTo>
                  <a:lnTo>
                    <a:pt x="1428" y="5679"/>
                  </a:lnTo>
                  <a:cubicBezTo>
                    <a:pt x="1358" y="5917"/>
                    <a:pt x="1275" y="6155"/>
                    <a:pt x="1195" y="6386"/>
                  </a:cubicBezTo>
                  <a:lnTo>
                    <a:pt x="1161" y="6479"/>
                  </a:lnTo>
                  <a:cubicBezTo>
                    <a:pt x="1124" y="6590"/>
                    <a:pt x="1090" y="6703"/>
                    <a:pt x="1060" y="6817"/>
                  </a:cubicBezTo>
                  <a:cubicBezTo>
                    <a:pt x="1030" y="6924"/>
                    <a:pt x="1007" y="7031"/>
                    <a:pt x="983" y="7141"/>
                  </a:cubicBezTo>
                  <a:lnTo>
                    <a:pt x="950" y="7275"/>
                  </a:lnTo>
                  <a:cubicBezTo>
                    <a:pt x="934" y="7362"/>
                    <a:pt x="890" y="7425"/>
                    <a:pt x="826" y="7469"/>
                  </a:cubicBezTo>
                  <a:cubicBezTo>
                    <a:pt x="779" y="7502"/>
                    <a:pt x="724" y="7519"/>
                    <a:pt x="668" y="7519"/>
                  </a:cubicBezTo>
                  <a:cubicBezTo>
                    <a:pt x="648" y="7519"/>
                    <a:pt x="628" y="7517"/>
                    <a:pt x="609" y="7513"/>
                  </a:cubicBezTo>
                  <a:cubicBezTo>
                    <a:pt x="536" y="7499"/>
                    <a:pt x="465" y="7449"/>
                    <a:pt x="418" y="7382"/>
                  </a:cubicBezTo>
                  <a:cubicBezTo>
                    <a:pt x="378" y="7315"/>
                    <a:pt x="365" y="7245"/>
                    <a:pt x="378" y="7178"/>
                  </a:cubicBezTo>
                  <a:cubicBezTo>
                    <a:pt x="392" y="7115"/>
                    <a:pt x="408" y="7054"/>
                    <a:pt x="422" y="6991"/>
                  </a:cubicBezTo>
                  <a:cubicBezTo>
                    <a:pt x="452" y="6840"/>
                    <a:pt x="485" y="6687"/>
                    <a:pt x="528" y="6542"/>
                  </a:cubicBezTo>
                  <a:cubicBezTo>
                    <a:pt x="589" y="6342"/>
                    <a:pt x="656" y="6141"/>
                    <a:pt x="719" y="5951"/>
                  </a:cubicBezTo>
                  <a:cubicBezTo>
                    <a:pt x="806" y="5663"/>
                    <a:pt x="894" y="5369"/>
                    <a:pt x="977" y="5077"/>
                  </a:cubicBezTo>
                  <a:lnTo>
                    <a:pt x="1067" y="4764"/>
                  </a:lnTo>
                  <a:cubicBezTo>
                    <a:pt x="1084" y="4707"/>
                    <a:pt x="1104" y="4653"/>
                    <a:pt x="1121" y="4596"/>
                  </a:cubicBezTo>
                  <a:lnTo>
                    <a:pt x="1187" y="4395"/>
                  </a:lnTo>
                  <a:cubicBezTo>
                    <a:pt x="1215" y="4312"/>
                    <a:pt x="1241" y="4228"/>
                    <a:pt x="1271" y="4148"/>
                  </a:cubicBezTo>
                  <a:lnTo>
                    <a:pt x="1325" y="4001"/>
                  </a:lnTo>
                  <a:cubicBezTo>
                    <a:pt x="1375" y="3867"/>
                    <a:pt x="1425" y="3730"/>
                    <a:pt x="1475" y="3597"/>
                  </a:cubicBezTo>
                  <a:lnTo>
                    <a:pt x="1485" y="3569"/>
                  </a:lnTo>
                  <a:cubicBezTo>
                    <a:pt x="1562" y="3372"/>
                    <a:pt x="1636" y="3171"/>
                    <a:pt x="1712" y="2974"/>
                  </a:cubicBezTo>
                  <a:cubicBezTo>
                    <a:pt x="1769" y="2824"/>
                    <a:pt x="1823" y="2669"/>
                    <a:pt x="1880" y="2509"/>
                  </a:cubicBezTo>
                  <a:lnTo>
                    <a:pt x="1900" y="2433"/>
                  </a:lnTo>
                  <a:cubicBezTo>
                    <a:pt x="1937" y="2322"/>
                    <a:pt x="1970" y="2208"/>
                    <a:pt x="2004" y="2095"/>
                  </a:cubicBezTo>
                  <a:cubicBezTo>
                    <a:pt x="2033" y="1994"/>
                    <a:pt x="2061" y="1891"/>
                    <a:pt x="2090" y="1791"/>
                  </a:cubicBezTo>
                  <a:cubicBezTo>
                    <a:pt x="2178" y="1476"/>
                    <a:pt x="2271" y="1152"/>
                    <a:pt x="2382" y="843"/>
                  </a:cubicBezTo>
                  <a:lnTo>
                    <a:pt x="2391" y="817"/>
                  </a:lnTo>
                  <a:cubicBezTo>
                    <a:pt x="2419" y="737"/>
                    <a:pt x="2448" y="656"/>
                    <a:pt x="2485" y="593"/>
                  </a:cubicBezTo>
                  <a:cubicBezTo>
                    <a:pt x="2539" y="506"/>
                    <a:pt x="2575" y="456"/>
                    <a:pt x="2632" y="419"/>
                  </a:cubicBezTo>
                  <a:cubicBezTo>
                    <a:pt x="2711" y="373"/>
                    <a:pt x="2780" y="352"/>
                    <a:pt x="2855" y="352"/>
                  </a:cubicBezTo>
                  <a:close/>
                  <a:moveTo>
                    <a:pt x="2851" y="0"/>
                  </a:moveTo>
                  <a:cubicBezTo>
                    <a:pt x="2711" y="0"/>
                    <a:pt x="2582" y="39"/>
                    <a:pt x="2451" y="118"/>
                  </a:cubicBezTo>
                  <a:cubicBezTo>
                    <a:pt x="2321" y="198"/>
                    <a:pt x="2248" y="309"/>
                    <a:pt x="2184" y="412"/>
                  </a:cubicBezTo>
                  <a:cubicBezTo>
                    <a:pt x="2127" y="506"/>
                    <a:pt x="2090" y="610"/>
                    <a:pt x="2061" y="700"/>
                  </a:cubicBezTo>
                  <a:lnTo>
                    <a:pt x="2050" y="727"/>
                  </a:lnTo>
                  <a:cubicBezTo>
                    <a:pt x="1937" y="1044"/>
                    <a:pt x="1843" y="1376"/>
                    <a:pt x="1752" y="1693"/>
                  </a:cubicBezTo>
                  <a:cubicBezTo>
                    <a:pt x="1723" y="1794"/>
                    <a:pt x="1696" y="1894"/>
                    <a:pt x="1666" y="1998"/>
                  </a:cubicBezTo>
                  <a:cubicBezTo>
                    <a:pt x="1632" y="2108"/>
                    <a:pt x="1599" y="2222"/>
                    <a:pt x="1565" y="2332"/>
                  </a:cubicBezTo>
                  <a:lnTo>
                    <a:pt x="1545" y="2402"/>
                  </a:lnTo>
                  <a:cubicBezTo>
                    <a:pt x="1491" y="2553"/>
                    <a:pt x="1442" y="2700"/>
                    <a:pt x="1385" y="2850"/>
                  </a:cubicBezTo>
                  <a:cubicBezTo>
                    <a:pt x="1308" y="3048"/>
                    <a:pt x="1235" y="3245"/>
                    <a:pt x="1158" y="3442"/>
                  </a:cubicBezTo>
                  <a:lnTo>
                    <a:pt x="1147" y="3469"/>
                  </a:lnTo>
                  <a:cubicBezTo>
                    <a:pt x="1094" y="3606"/>
                    <a:pt x="1044" y="3743"/>
                    <a:pt x="994" y="3881"/>
                  </a:cubicBezTo>
                  <a:lnTo>
                    <a:pt x="940" y="4024"/>
                  </a:lnTo>
                  <a:cubicBezTo>
                    <a:pt x="910" y="4111"/>
                    <a:pt x="880" y="4202"/>
                    <a:pt x="853" y="4288"/>
                  </a:cubicBezTo>
                  <a:lnTo>
                    <a:pt x="789" y="4483"/>
                  </a:lnTo>
                  <a:cubicBezTo>
                    <a:pt x="769" y="4543"/>
                    <a:pt x="749" y="4603"/>
                    <a:pt x="729" y="4667"/>
                  </a:cubicBezTo>
                  <a:lnTo>
                    <a:pt x="639" y="4981"/>
                  </a:lnTo>
                  <a:cubicBezTo>
                    <a:pt x="556" y="5272"/>
                    <a:pt x="472" y="5559"/>
                    <a:pt x="385" y="5844"/>
                  </a:cubicBezTo>
                  <a:cubicBezTo>
                    <a:pt x="321" y="6034"/>
                    <a:pt x="251" y="6235"/>
                    <a:pt x="191" y="6442"/>
                  </a:cubicBezTo>
                  <a:cubicBezTo>
                    <a:pt x="147" y="6599"/>
                    <a:pt x="111" y="6760"/>
                    <a:pt x="77" y="6914"/>
                  </a:cubicBezTo>
                  <a:cubicBezTo>
                    <a:pt x="64" y="6977"/>
                    <a:pt x="51" y="7038"/>
                    <a:pt x="37" y="7098"/>
                  </a:cubicBezTo>
                  <a:cubicBezTo>
                    <a:pt x="0" y="7258"/>
                    <a:pt x="31" y="7429"/>
                    <a:pt x="124" y="7573"/>
                  </a:cubicBezTo>
                  <a:cubicBezTo>
                    <a:pt x="221" y="7723"/>
                    <a:pt x="375" y="7827"/>
                    <a:pt x="542" y="7860"/>
                  </a:cubicBezTo>
                  <a:cubicBezTo>
                    <a:pt x="580" y="7867"/>
                    <a:pt x="619" y="7871"/>
                    <a:pt x="658" y="7871"/>
                  </a:cubicBezTo>
                  <a:cubicBezTo>
                    <a:pt x="787" y="7871"/>
                    <a:pt x="915" y="7832"/>
                    <a:pt x="1024" y="7760"/>
                  </a:cubicBezTo>
                  <a:cubicBezTo>
                    <a:pt x="1161" y="7666"/>
                    <a:pt x="1255" y="7526"/>
                    <a:pt x="1295" y="7355"/>
                  </a:cubicBezTo>
                  <a:lnTo>
                    <a:pt x="1325" y="7215"/>
                  </a:lnTo>
                  <a:cubicBezTo>
                    <a:pt x="1348" y="7115"/>
                    <a:pt x="1371" y="7011"/>
                    <a:pt x="1398" y="6911"/>
                  </a:cubicBezTo>
                  <a:cubicBezTo>
                    <a:pt x="1428" y="6800"/>
                    <a:pt x="1462" y="6693"/>
                    <a:pt x="1496" y="6590"/>
                  </a:cubicBezTo>
                  <a:lnTo>
                    <a:pt x="1525" y="6502"/>
                  </a:lnTo>
                  <a:cubicBezTo>
                    <a:pt x="1609" y="6269"/>
                    <a:pt x="1692" y="6025"/>
                    <a:pt x="1766" y="5780"/>
                  </a:cubicBezTo>
                  <a:lnTo>
                    <a:pt x="1817" y="5603"/>
                  </a:lnTo>
                  <a:lnTo>
                    <a:pt x="2081" y="5570"/>
                  </a:lnTo>
                  <a:cubicBezTo>
                    <a:pt x="2251" y="5546"/>
                    <a:pt x="2422" y="5526"/>
                    <a:pt x="2592" y="5499"/>
                  </a:cubicBezTo>
                  <a:cubicBezTo>
                    <a:pt x="2709" y="5486"/>
                    <a:pt x="2830" y="5466"/>
                    <a:pt x="2944" y="5446"/>
                  </a:cubicBezTo>
                  <a:cubicBezTo>
                    <a:pt x="2996" y="5435"/>
                    <a:pt x="3050" y="5432"/>
                    <a:pt x="3107" y="5426"/>
                  </a:cubicBezTo>
                  <a:lnTo>
                    <a:pt x="3137" y="5426"/>
                  </a:lnTo>
                  <a:cubicBezTo>
                    <a:pt x="3157" y="5543"/>
                    <a:pt x="3184" y="5670"/>
                    <a:pt x="3217" y="5800"/>
                  </a:cubicBezTo>
                  <a:cubicBezTo>
                    <a:pt x="3245" y="5891"/>
                    <a:pt x="3271" y="5977"/>
                    <a:pt x="3297" y="6068"/>
                  </a:cubicBezTo>
                  <a:lnTo>
                    <a:pt x="3302" y="6085"/>
                  </a:lnTo>
                  <a:cubicBezTo>
                    <a:pt x="3362" y="6285"/>
                    <a:pt x="3405" y="6442"/>
                    <a:pt x="3438" y="6582"/>
                  </a:cubicBezTo>
                  <a:cubicBezTo>
                    <a:pt x="3452" y="6650"/>
                    <a:pt x="3465" y="6713"/>
                    <a:pt x="3478" y="6780"/>
                  </a:cubicBezTo>
                  <a:cubicBezTo>
                    <a:pt x="3485" y="6830"/>
                    <a:pt x="3495" y="6880"/>
                    <a:pt x="3502" y="6931"/>
                  </a:cubicBezTo>
                  <a:cubicBezTo>
                    <a:pt x="3515" y="7014"/>
                    <a:pt x="3535" y="7101"/>
                    <a:pt x="3558" y="7201"/>
                  </a:cubicBezTo>
                  <a:cubicBezTo>
                    <a:pt x="3575" y="7275"/>
                    <a:pt x="3609" y="7339"/>
                    <a:pt x="3639" y="7392"/>
                  </a:cubicBezTo>
                  <a:cubicBezTo>
                    <a:pt x="3686" y="7499"/>
                    <a:pt x="3756" y="7596"/>
                    <a:pt x="3850" y="7680"/>
                  </a:cubicBezTo>
                  <a:cubicBezTo>
                    <a:pt x="3960" y="7777"/>
                    <a:pt x="4091" y="7840"/>
                    <a:pt x="4237" y="7867"/>
                  </a:cubicBezTo>
                  <a:cubicBezTo>
                    <a:pt x="4288" y="7877"/>
                    <a:pt x="4341" y="7884"/>
                    <a:pt x="4395" y="7884"/>
                  </a:cubicBezTo>
                  <a:cubicBezTo>
                    <a:pt x="4485" y="7884"/>
                    <a:pt x="4579" y="7867"/>
                    <a:pt x="4669" y="7837"/>
                  </a:cubicBezTo>
                  <a:cubicBezTo>
                    <a:pt x="4802" y="7786"/>
                    <a:pt x="4920" y="7710"/>
                    <a:pt x="5014" y="7603"/>
                  </a:cubicBezTo>
                  <a:lnTo>
                    <a:pt x="5057" y="7542"/>
                  </a:lnTo>
                  <a:cubicBezTo>
                    <a:pt x="5134" y="7425"/>
                    <a:pt x="5208" y="7319"/>
                    <a:pt x="5241" y="7141"/>
                  </a:cubicBezTo>
                  <a:cubicBezTo>
                    <a:pt x="5258" y="7048"/>
                    <a:pt x="5264" y="6961"/>
                    <a:pt x="5261" y="6871"/>
                  </a:cubicBezTo>
                  <a:cubicBezTo>
                    <a:pt x="5258" y="6820"/>
                    <a:pt x="5254" y="6770"/>
                    <a:pt x="5244" y="6720"/>
                  </a:cubicBezTo>
                  <a:cubicBezTo>
                    <a:pt x="5224" y="6613"/>
                    <a:pt x="5201" y="6509"/>
                    <a:pt x="5177" y="6402"/>
                  </a:cubicBezTo>
                  <a:lnTo>
                    <a:pt x="5157" y="6312"/>
                  </a:lnTo>
                  <a:cubicBezTo>
                    <a:pt x="5117" y="6121"/>
                    <a:pt x="5077" y="5968"/>
                    <a:pt x="5037" y="5827"/>
                  </a:cubicBezTo>
                  <a:cubicBezTo>
                    <a:pt x="4987" y="5659"/>
                    <a:pt x="4930" y="5492"/>
                    <a:pt x="4876" y="5325"/>
                  </a:cubicBezTo>
                  <a:cubicBezTo>
                    <a:pt x="4833" y="5202"/>
                    <a:pt x="4802" y="5071"/>
                    <a:pt x="4773" y="4934"/>
                  </a:cubicBezTo>
                  <a:lnTo>
                    <a:pt x="4719" y="4656"/>
                  </a:lnTo>
                  <a:cubicBezTo>
                    <a:pt x="4656" y="4335"/>
                    <a:pt x="4589" y="4001"/>
                    <a:pt x="4501" y="3677"/>
                  </a:cubicBezTo>
                  <a:cubicBezTo>
                    <a:pt x="4435" y="3419"/>
                    <a:pt x="4355" y="3165"/>
                    <a:pt x="4274" y="2917"/>
                  </a:cubicBezTo>
                  <a:lnTo>
                    <a:pt x="4154" y="2526"/>
                  </a:lnTo>
                  <a:cubicBezTo>
                    <a:pt x="4087" y="2308"/>
                    <a:pt x="4017" y="2095"/>
                    <a:pt x="3940" y="1887"/>
                  </a:cubicBezTo>
                  <a:cubicBezTo>
                    <a:pt x="3856" y="1666"/>
                    <a:pt x="3786" y="1445"/>
                    <a:pt x="3723" y="1232"/>
                  </a:cubicBezTo>
                  <a:lnTo>
                    <a:pt x="3692" y="1068"/>
                  </a:lnTo>
                  <a:cubicBezTo>
                    <a:pt x="3666" y="931"/>
                    <a:pt x="3639" y="797"/>
                    <a:pt x="3609" y="663"/>
                  </a:cubicBezTo>
                  <a:cubicBezTo>
                    <a:pt x="3606" y="636"/>
                    <a:pt x="3598" y="610"/>
                    <a:pt x="3592" y="583"/>
                  </a:cubicBezTo>
                  <a:cubicBezTo>
                    <a:pt x="3572" y="513"/>
                    <a:pt x="3542" y="456"/>
                    <a:pt x="3515" y="402"/>
                  </a:cubicBezTo>
                  <a:lnTo>
                    <a:pt x="3495" y="366"/>
                  </a:lnTo>
                  <a:cubicBezTo>
                    <a:pt x="3405" y="188"/>
                    <a:pt x="3194" y="41"/>
                    <a:pt x="2984" y="11"/>
                  </a:cubicBezTo>
                  <a:cubicBezTo>
                    <a:pt x="2938" y="4"/>
                    <a:pt x="2894" y="0"/>
                    <a:pt x="2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60" name="Google Shape;560;p23"/>
          <p:cNvGrpSpPr/>
          <p:nvPr/>
        </p:nvGrpSpPr>
        <p:grpSpPr>
          <a:xfrm>
            <a:off x="11411005" y="395944"/>
            <a:ext cx="256688" cy="303621"/>
            <a:chOff x="1824250" y="1008625"/>
            <a:chExt cx="144250" cy="170625"/>
          </a:xfrm>
        </p:grpSpPr>
        <p:sp>
          <p:nvSpPr>
            <p:cNvPr id="561" name="Google Shape;561;p23"/>
            <p:cNvSpPr/>
            <p:nvPr/>
          </p:nvSpPr>
          <p:spPr>
            <a:xfrm>
              <a:off x="1828675" y="1013025"/>
              <a:ext cx="135400" cy="161850"/>
            </a:xfrm>
            <a:custGeom>
              <a:avLst/>
              <a:gdLst/>
              <a:ahLst/>
              <a:cxnLst/>
              <a:rect l="l" t="t" r="r" b="b"/>
              <a:pathLst>
                <a:path w="5416" h="6474" extrusionOk="0">
                  <a:moveTo>
                    <a:pt x="2356" y="0"/>
                  </a:moveTo>
                  <a:cubicBezTo>
                    <a:pt x="2252" y="0"/>
                    <a:pt x="2150" y="4"/>
                    <a:pt x="2047" y="21"/>
                  </a:cubicBezTo>
                  <a:cubicBezTo>
                    <a:pt x="1947" y="37"/>
                    <a:pt x="1847" y="67"/>
                    <a:pt x="1750" y="94"/>
                  </a:cubicBezTo>
                  <a:cubicBezTo>
                    <a:pt x="1690" y="107"/>
                    <a:pt x="1636" y="138"/>
                    <a:pt x="1579" y="161"/>
                  </a:cubicBezTo>
                  <a:cubicBezTo>
                    <a:pt x="1469" y="211"/>
                    <a:pt x="1362" y="274"/>
                    <a:pt x="1258" y="342"/>
                  </a:cubicBezTo>
                  <a:cubicBezTo>
                    <a:pt x="1164" y="402"/>
                    <a:pt x="1074" y="472"/>
                    <a:pt x="988" y="539"/>
                  </a:cubicBezTo>
                  <a:cubicBezTo>
                    <a:pt x="871" y="629"/>
                    <a:pt x="760" y="743"/>
                    <a:pt x="659" y="850"/>
                  </a:cubicBezTo>
                  <a:cubicBezTo>
                    <a:pt x="647" y="863"/>
                    <a:pt x="636" y="876"/>
                    <a:pt x="623" y="890"/>
                  </a:cubicBezTo>
                  <a:cubicBezTo>
                    <a:pt x="562" y="960"/>
                    <a:pt x="506" y="1034"/>
                    <a:pt x="456" y="1111"/>
                  </a:cubicBezTo>
                  <a:cubicBezTo>
                    <a:pt x="358" y="1265"/>
                    <a:pt x="272" y="1428"/>
                    <a:pt x="208" y="1599"/>
                  </a:cubicBezTo>
                  <a:cubicBezTo>
                    <a:pt x="141" y="1783"/>
                    <a:pt x="98" y="1973"/>
                    <a:pt x="65" y="2164"/>
                  </a:cubicBezTo>
                  <a:cubicBezTo>
                    <a:pt x="45" y="2291"/>
                    <a:pt x="28" y="2418"/>
                    <a:pt x="17" y="2546"/>
                  </a:cubicBezTo>
                  <a:cubicBezTo>
                    <a:pt x="1" y="2696"/>
                    <a:pt x="1" y="2850"/>
                    <a:pt x="5" y="3003"/>
                  </a:cubicBezTo>
                  <a:cubicBezTo>
                    <a:pt x="11" y="3144"/>
                    <a:pt x="51" y="3295"/>
                    <a:pt x="91" y="3429"/>
                  </a:cubicBezTo>
                  <a:cubicBezTo>
                    <a:pt x="151" y="3619"/>
                    <a:pt x="228" y="3803"/>
                    <a:pt x="306" y="3987"/>
                  </a:cubicBezTo>
                  <a:cubicBezTo>
                    <a:pt x="342" y="4077"/>
                    <a:pt x="382" y="4167"/>
                    <a:pt x="422" y="4258"/>
                  </a:cubicBezTo>
                  <a:cubicBezTo>
                    <a:pt x="489" y="4402"/>
                    <a:pt x="573" y="4539"/>
                    <a:pt x="656" y="4676"/>
                  </a:cubicBezTo>
                  <a:cubicBezTo>
                    <a:pt x="757" y="4846"/>
                    <a:pt x="867" y="5007"/>
                    <a:pt x="997" y="5150"/>
                  </a:cubicBezTo>
                  <a:cubicBezTo>
                    <a:pt x="1161" y="5331"/>
                    <a:pt x="1339" y="5505"/>
                    <a:pt x="1522" y="5666"/>
                  </a:cubicBezTo>
                  <a:cubicBezTo>
                    <a:pt x="1666" y="5793"/>
                    <a:pt x="1817" y="5917"/>
                    <a:pt x="1977" y="6024"/>
                  </a:cubicBezTo>
                  <a:cubicBezTo>
                    <a:pt x="2175" y="6161"/>
                    <a:pt x="2385" y="6285"/>
                    <a:pt x="2613" y="6362"/>
                  </a:cubicBezTo>
                  <a:cubicBezTo>
                    <a:pt x="2743" y="6405"/>
                    <a:pt x="2877" y="6442"/>
                    <a:pt x="3014" y="6459"/>
                  </a:cubicBezTo>
                  <a:cubicBezTo>
                    <a:pt x="3084" y="6469"/>
                    <a:pt x="3155" y="6473"/>
                    <a:pt x="3227" y="6473"/>
                  </a:cubicBezTo>
                  <a:cubicBezTo>
                    <a:pt x="3293" y="6473"/>
                    <a:pt x="3360" y="6470"/>
                    <a:pt x="3425" y="6465"/>
                  </a:cubicBezTo>
                  <a:cubicBezTo>
                    <a:pt x="3509" y="6459"/>
                    <a:pt x="3589" y="6445"/>
                    <a:pt x="3669" y="6428"/>
                  </a:cubicBezTo>
                  <a:cubicBezTo>
                    <a:pt x="3813" y="6395"/>
                    <a:pt x="3958" y="6362"/>
                    <a:pt x="4098" y="6311"/>
                  </a:cubicBezTo>
                  <a:cubicBezTo>
                    <a:pt x="4248" y="6261"/>
                    <a:pt x="4389" y="6184"/>
                    <a:pt x="4519" y="6094"/>
                  </a:cubicBezTo>
                  <a:cubicBezTo>
                    <a:pt x="4646" y="6007"/>
                    <a:pt x="4750" y="5886"/>
                    <a:pt x="4853" y="5769"/>
                  </a:cubicBezTo>
                  <a:cubicBezTo>
                    <a:pt x="4957" y="5652"/>
                    <a:pt x="5031" y="5528"/>
                    <a:pt x="5108" y="5391"/>
                  </a:cubicBezTo>
                  <a:cubicBezTo>
                    <a:pt x="5185" y="5251"/>
                    <a:pt x="5228" y="5097"/>
                    <a:pt x="5268" y="4943"/>
                  </a:cubicBezTo>
                  <a:cubicBezTo>
                    <a:pt x="5332" y="4706"/>
                    <a:pt x="5402" y="4465"/>
                    <a:pt x="5409" y="4218"/>
                  </a:cubicBezTo>
                  <a:cubicBezTo>
                    <a:pt x="5415" y="4054"/>
                    <a:pt x="5415" y="3886"/>
                    <a:pt x="5392" y="3722"/>
                  </a:cubicBezTo>
                  <a:cubicBezTo>
                    <a:pt x="5389" y="3699"/>
                    <a:pt x="5386" y="3676"/>
                    <a:pt x="5382" y="3649"/>
                  </a:cubicBezTo>
                  <a:cubicBezTo>
                    <a:pt x="5365" y="3579"/>
                    <a:pt x="5345" y="3512"/>
                    <a:pt x="5329" y="3442"/>
                  </a:cubicBezTo>
                  <a:cubicBezTo>
                    <a:pt x="5325" y="3429"/>
                    <a:pt x="5322" y="3415"/>
                    <a:pt x="5315" y="3401"/>
                  </a:cubicBezTo>
                  <a:cubicBezTo>
                    <a:pt x="5272" y="3324"/>
                    <a:pt x="5238" y="3244"/>
                    <a:pt x="5178" y="3181"/>
                  </a:cubicBezTo>
                  <a:cubicBezTo>
                    <a:pt x="5128" y="3128"/>
                    <a:pt x="5077" y="3071"/>
                    <a:pt x="5017" y="3027"/>
                  </a:cubicBezTo>
                  <a:cubicBezTo>
                    <a:pt x="4997" y="3014"/>
                    <a:pt x="4981" y="2997"/>
                    <a:pt x="4961" y="2983"/>
                  </a:cubicBezTo>
                  <a:cubicBezTo>
                    <a:pt x="4852" y="2900"/>
                    <a:pt x="4718" y="2857"/>
                    <a:pt x="4583" y="2857"/>
                  </a:cubicBezTo>
                  <a:cubicBezTo>
                    <a:pt x="4503" y="2857"/>
                    <a:pt x="4423" y="2872"/>
                    <a:pt x="4349" y="2903"/>
                  </a:cubicBezTo>
                  <a:cubicBezTo>
                    <a:pt x="4108" y="3000"/>
                    <a:pt x="3944" y="3251"/>
                    <a:pt x="3958" y="3512"/>
                  </a:cubicBezTo>
                  <a:lnTo>
                    <a:pt x="3958" y="3525"/>
                  </a:lnTo>
                  <a:cubicBezTo>
                    <a:pt x="3944" y="3602"/>
                    <a:pt x="3950" y="3682"/>
                    <a:pt x="3954" y="3759"/>
                  </a:cubicBezTo>
                  <a:cubicBezTo>
                    <a:pt x="3954" y="3803"/>
                    <a:pt x="3967" y="3850"/>
                    <a:pt x="3974" y="3890"/>
                  </a:cubicBezTo>
                  <a:cubicBezTo>
                    <a:pt x="3984" y="3950"/>
                    <a:pt x="3991" y="4011"/>
                    <a:pt x="3994" y="4067"/>
                  </a:cubicBezTo>
                  <a:cubicBezTo>
                    <a:pt x="3984" y="4207"/>
                    <a:pt x="3958" y="4345"/>
                    <a:pt x="3927" y="4482"/>
                  </a:cubicBezTo>
                  <a:cubicBezTo>
                    <a:pt x="3901" y="4576"/>
                    <a:pt x="3870" y="4669"/>
                    <a:pt x="3830" y="4759"/>
                  </a:cubicBezTo>
                  <a:cubicBezTo>
                    <a:pt x="3793" y="4813"/>
                    <a:pt x="3753" y="4863"/>
                    <a:pt x="3710" y="4914"/>
                  </a:cubicBezTo>
                  <a:cubicBezTo>
                    <a:pt x="3697" y="4923"/>
                    <a:pt x="3683" y="4934"/>
                    <a:pt x="3669" y="4943"/>
                  </a:cubicBezTo>
                  <a:cubicBezTo>
                    <a:pt x="3620" y="4967"/>
                    <a:pt x="3563" y="4987"/>
                    <a:pt x="3509" y="5004"/>
                  </a:cubicBezTo>
                  <a:cubicBezTo>
                    <a:pt x="3419" y="5024"/>
                    <a:pt x="3325" y="5040"/>
                    <a:pt x="3231" y="5047"/>
                  </a:cubicBezTo>
                  <a:cubicBezTo>
                    <a:pt x="3202" y="5044"/>
                    <a:pt x="3168" y="5037"/>
                    <a:pt x="3135" y="5034"/>
                  </a:cubicBezTo>
                  <a:cubicBezTo>
                    <a:pt x="3061" y="5007"/>
                    <a:pt x="2987" y="4977"/>
                    <a:pt x="2917" y="4940"/>
                  </a:cubicBezTo>
                  <a:cubicBezTo>
                    <a:pt x="2649" y="4773"/>
                    <a:pt x="2408" y="4562"/>
                    <a:pt x="2181" y="4345"/>
                  </a:cubicBezTo>
                  <a:cubicBezTo>
                    <a:pt x="2101" y="4261"/>
                    <a:pt x="2027" y="4174"/>
                    <a:pt x="1957" y="4084"/>
                  </a:cubicBezTo>
                  <a:cubicBezTo>
                    <a:pt x="1894" y="4000"/>
                    <a:pt x="1837" y="3910"/>
                    <a:pt x="1780" y="3820"/>
                  </a:cubicBezTo>
                  <a:cubicBezTo>
                    <a:pt x="1706" y="3679"/>
                    <a:pt x="1643" y="3532"/>
                    <a:pt x="1579" y="3385"/>
                  </a:cubicBezTo>
                  <a:cubicBezTo>
                    <a:pt x="1519" y="3241"/>
                    <a:pt x="1453" y="3094"/>
                    <a:pt x="1405" y="2947"/>
                  </a:cubicBezTo>
                  <a:cubicBezTo>
                    <a:pt x="1396" y="2883"/>
                    <a:pt x="1389" y="2823"/>
                    <a:pt x="1385" y="2759"/>
                  </a:cubicBezTo>
                  <a:cubicBezTo>
                    <a:pt x="1392" y="2552"/>
                    <a:pt x="1416" y="2345"/>
                    <a:pt x="1459" y="2140"/>
                  </a:cubicBezTo>
                  <a:cubicBezTo>
                    <a:pt x="1489" y="2047"/>
                    <a:pt x="1522" y="1957"/>
                    <a:pt x="1566" y="1867"/>
                  </a:cubicBezTo>
                  <a:cubicBezTo>
                    <a:pt x="1636" y="1759"/>
                    <a:pt x="1713" y="1659"/>
                    <a:pt x="1800" y="1562"/>
                  </a:cubicBezTo>
                  <a:cubicBezTo>
                    <a:pt x="1904" y="1462"/>
                    <a:pt x="2014" y="1368"/>
                    <a:pt x="2135" y="1291"/>
                  </a:cubicBezTo>
                  <a:cubicBezTo>
                    <a:pt x="2212" y="1251"/>
                    <a:pt x="2285" y="1217"/>
                    <a:pt x="2365" y="1188"/>
                  </a:cubicBezTo>
                  <a:cubicBezTo>
                    <a:pt x="2476" y="1171"/>
                    <a:pt x="2589" y="1168"/>
                    <a:pt x="2700" y="1168"/>
                  </a:cubicBezTo>
                  <a:lnTo>
                    <a:pt x="2914" y="1168"/>
                  </a:lnTo>
                  <a:cubicBezTo>
                    <a:pt x="3021" y="1154"/>
                    <a:pt x="3115" y="1117"/>
                    <a:pt x="3198" y="1050"/>
                  </a:cubicBezTo>
                  <a:cubicBezTo>
                    <a:pt x="3319" y="956"/>
                    <a:pt x="3399" y="816"/>
                    <a:pt x="3419" y="666"/>
                  </a:cubicBezTo>
                  <a:cubicBezTo>
                    <a:pt x="3439" y="512"/>
                    <a:pt x="3396" y="354"/>
                    <a:pt x="3302" y="234"/>
                  </a:cubicBezTo>
                  <a:cubicBezTo>
                    <a:pt x="3218" y="121"/>
                    <a:pt x="3064" y="13"/>
                    <a:pt x="2917" y="10"/>
                  </a:cubicBezTo>
                  <a:cubicBezTo>
                    <a:pt x="2803" y="7"/>
                    <a:pt x="2686" y="4"/>
                    <a:pt x="2573" y="4"/>
                  </a:cubicBezTo>
                  <a:cubicBezTo>
                    <a:pt x="2500" y="2"/>
                    <a:pt x="2428" y="0"/>
                    <a:pt x="23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23"/>
            <p:cNvSpPr/>
            <p:nvPr/>
          </p:nvSpPr>
          <p:spPr>
            <a:xfrm>
              <a:off x="1824250" y="1008625"/>
              <a:ext cx="144250" cy="170625"/>
            </a:xfrm>
            <a:custGeom>
              <a:avLst/>
              <a:gdLst/>
              <a:ahLst/>
              <a:cxnLst/>
              <a:rect l="l" t="t" r="r" b="b"/>
              <a:pathLst>
                <a:path w="5770" h="6825" extrusionOk="0">
                  <a:moveTo>
                    <a:pt x="5328" y="3645"/>
                  </a:moveTo>
                  <a:lnTo>
                    <a:pt x="5328" y="3645"/>
                  </a:lnTo>
                  <a:cubicBezTo>
                    <a:pt x="5328" y="3645"/>
                    <a:pt x="5331" y="3651"/>
                    <a:pt x="5339" y="3661"/>
                  </a:cubicBezTo>
                  <a:cubicBezTo>
                    <a:pt x="5335" y="3655"/>
                    <a:pt x="5332" y="3650"/>
                    <a:pt x="5328" y="3645"/>
                  </a:cubicBezTo>
                  <a:close/>
                  <a:moveTo>
                    <a:pt x="2545" y="352"/>
                  </a:moveTo>
                  <a:cubicBezTo>
                    <a:pt x="2590" y="352"/>
                    <a:pt x="2636" y="353"/>
                    <a:pt x="2683" y="354"/>
                  </a:cubicBezTo>
                  <a:lnTo>
                    <a:pt x="2750" y="354"/>
                  </a:lnTo>
                  <a:cubicBezTo>
                    <a:pt x="2863" y="357"/>
                    <a:pt x="2977" y="357"/>
                    <a:pt x="3091" y="360"/>
                  </a:cubicBezTo>
                  <a:cubicBezTo>
                    <a:pt x="3164" y="364"/>
                    <a:pt x="3275" y="430"/>
                    <a:pt x="3342" y="518"/>
                  </a:cubicBezTo>
                  <a:cubicBezTo>
                    <a:pt x="3405" y="601"/>
                    <a:pt x="3436" y="711"/>
                    <a:pt x="3422" y="819"/>
                  </a:cubicBezTo>
                  <a:cubicBezTo>
                    <a:pt x="3408" y="925"/>
                    <a:pt x="3352" y="1023"/>
                    <a:pt x="3268" y="1089"/>
                  </a:cubicBezTo>
                  <a:cubicBezTo>
                    <a:pt x="3212" y="1129"/>
                    <a:pt x="3147" y="1157"/>
                    <a:pt x="3081" y="1169"/>
                  </a:cubicBezTo>
                  <a:lnTo>
                    <a:pt x="2877" y="1166"/>
                  </a:lnTo>
                  <a:cubicBezTo>
                    <a:pt x="2763" y="1166"/>
                    <a:pt x="2639" y="1169"/>
                    <a:pt x="2516" y="1189"/>
                  </a:cubicBezTo>
                  <a:lnTo>
                    <a:pt x="2482" y="1200"/>
                  </a:lnTo>
                  <a:cubicBezTo>
                    <a:pt x="2405" y="1226"/>
                    <a:pt x="2321" y="1263"/>
                    <a:pt x="2218" y="1320"/>
                  </a:cubicBezTo>
                  <a:cubicBezTo>
                    <a:pt x="2101" y="1393"/>
                    <a:pt x="1988" y="1487"/>
                    <a:pt x="1847" y="1621"/>
                  </a:cubicBezTo>
                  <a:cubicBezTo>
                    <a:pt x="1750" y="1728"/>
                    <a:pt x="1666" y="1839"/>
                    <a:pt x="1596" y="1949"/>
                  </a:cubicBezTo>
                  <a:lnTo>
                    <a:pt x="1586" y="1966"/>
                  </a:lnTo>
                  <a:cubicBezTo>
                    <a:pt x="1539" y="2060"/>
                    <a:pt x="1499" y="2160"/>
                    <a:pt x="1462" y="2280"/>
                  </a:cubicBezTo>
                  <a:cubicBezTo>
                    <a:pt x="1422" y="2474"/>
                    <a:pt x="1395" y="2685"/>
                    <a:pt x="1386" y="2946"/>
                  </a:cubicBezTo>
                  <a:cubicBezTo>
                    <a:pt x="1389" y="3016"/>
                    <a:pt x="1395" y="3083"/>
                    <a:pt x="1409" y="3150"/>
                  </a:cubicBezTo>
                  <a:lnTo>
                    <a:pt x="1415" y="3176"/>
                  </a:lnTo>
                  <a:cubicBezTo>
                    <a:pt x="1459" y="3313"/>
                    <a:pt x="1516" y="3444"/>
                    <a:pt x="1569" y="3571"/>
                  </a:cubicBezTo>
                  <a:lnTo>
                    <a:pt x="1596" y="3631"/>
                  </a:lnTo>
                  <a:cubicBezTo>
                    <a:pt x="1650" y="3755"/>
                    <a:pt x="1719" y="3919"/>
                    <a:pt x="1810" y="4089"/>
                  </a:cubicBezTo>
                  <a:cubicBezTo>
                    <a:pt x="1860" y="4173"/>
                    <a:pt x="1920" y="4273"/>
                    <a:pt x="1994" y="4367"/>
                  </a:cubicBezTo>
                  <a:cubicBezTo>
                    <a:pt x="2061" y="4457"/>
                    <a:pt x="2141" y="4548"/>
                    <a:pt x="2235" y="4648"/>
                  </a:cubicBezTo>
                  <a:cubicBezTo>
                    <a:pt x="2519" y="4919"/>
                    <a:pt x="2760" y="5113"/>
                    <a:pt x="3000" y="5266"/>
                  </a:cubicBezTo>
                  <a:lnTo>
                    <a:pt x="3017" y="5277"/>
                  </a:lnTo>
                  <a:cubicBezTo>
                    <a:pt x="3104" y="5317"/>
                    <a:pt x="3181" y="5350"/>
                    <a:pt x="3255" y="5374"/>
                  </a:cubicBezTo>
                  <a:lnTo>
                    <a:pt x="3278" y="5380"/>
                  </a:lnTo>
                  <a:cubicBezTo>
                    <a:pt x="3318" y="5387"/>
                    <a:pt x="3355" y="5394"/>
                    <a:pt x="3392" y="5397"/>
                  </a:cubicBezTo>
                  <a:lnTo>
                    <a:pt x="3408" y="5400"/>
                  </a:lnTo>
                  <a:lnTo>
                    <a:pt x="3425" y="5397"/>
                  </a:lnTo>
                  <a:cubicBezTo>
                    <a:pt x="3516" y="5391"/>
                    <a:pt x="3613" y="5377"/>
                    <a:pt x="3740" y="5346"/>
                  </a:cubicBezTo>
                  <a:cubicBezTo>
                    <a:pt x="3800" y="5330"/>
                    <a:pt x="3860" y="5306"/>
                    <a:pt x="3917" y="5283"/>
                  </a:cubicBezTo>
                  <a:lnTo>
                    <a:pt x="3950" y="5263"/>
                  </a:lnTo>
                  <a:cubicBezTo>
                    <a:pt x="3967" y="5250"/>
                    <a:pt x="3984" y="5240"/>
                    <a:pt x="3997" y="5226"/>
                  </a:cubicBezTo>
                  <a:lnTo>
                    <a:pt x="4017" y="5206"/>
                  </a:lnTo>
                  <a:cubicBezTo>
                    <a:pt x="4070" y="5146"/>
                    <a:pt x="4115" y="5090"/>
                    <a:pt x="4155" y="5036"/>
                  </a:cubicBezTo>
                  <a:lnTo>
                    <a:pt x="4168" y="5005"/>
                  </a:lnTo>
                  <a:cubicBezTo>
                    <a:pt x="4218" y="4899"/>
                    <a:pt x="4251" y="4789"/>
                    <a:pt x="4275" y="4698"/>
                  </a:cubicBezTo>
                  <a:cubicBezTo>
                    <a:pt x="4302" y="4581"/>
                    <a:pt x="4335" y="4423"/>
                    <a:pt x="4345" y="4256"/>
                  </a:cubicBezTo>
                  <a:lnTo>
                    <a:pt x="4345" y="4247"/>
                  </a:lnTo>
                  <a:lnTo>
                    <a:pt x="4345" y="4236"/>
                  </a:lnTo>
                  <a:cubicBezTo>
                    <a:pt x="4342" y="4170"/>
                    <a:pt x="4335" y="4102"/>
                    <a:pt x="4325" y="4039"/>
                  </a:cubicBezTo>
                  <a:cubicBezTo>
                    <a:pt x="4322" y="4019"/>
                    <a:pt x="4318" y="4002"/>
                    <a:pt x="4315" y="3982"/>
                  </a:cubicBezTo>
                  <a:cubicBezTo>
                    <a:pt x="4311" y="3966"/>
                    <a:pt x="4305" y="3942"/>
                    <a:pt x="4305" y="3935"/>
                  </a:cubicBezTo>
                  <a:lnTo>
                    <a:pt x="4305" y="3862"/>
                  </a:lnTo>
                  <a:cubicBezTo>
                    <a:pt x="4302" y="3815"/>
                    <a:pt x="4302" y="3768"/>
                    <a:pt x="4308" y="3715"/>
                  </a:cubicBezTo>
                  <a:lnTo>
                    <a:pt x="4311" y="3698"/>
                  </a:lnTo>
                  <a:lnTo>
                    <a:pt x="4311" y="3678"/>
                  </a:lnTo>
                  <a:cubicBezTo>
                    <a:pt x="4302" y="3494"/>
                    <a:pt x="4419" y="3310"/>
                    <a:pt x="4592" y="3243"/>
                  </a:cubicBezTo>
                  <a:cubicBezTo>
                    <a:pt x="4647" y="3221"/>
                    <a:pt x="4706" y="3209"/>
                    <a:pt x="4765" y="3209"/>
                  </a:cubicBezTo>
                  <a:cubicBezTo>
                    <a:pt x="4860" y="3209"/>
                    <a:pt x="4954" y="3239"/>
                    <a:pt x="5030" y="3296"/>
                  </a:cubicBezTo>
                  <a:lnTo>
                    <a:pt x="5091" y="3344"/>
                  </a:lnTo>
                  <a:cubicBezTo>
                    <a:pt x="5124" y="3370"/>
                    <a:pt x="5161" y="3407"/>
                    <a:pt x="5198" y="3444"/>
                  </a:cubicBezTo>
                  <a:lnTo>
                    <a:pt x="5231" y="3480"/>
                  </a:lnTo>
                  <a:cubicBezTo>
                    <a:pt x="5258" y="3508"/>
                    <a:pt x="5278" y="3551"/>
                    <a:pt x="5305" y="3601"/>
                  </a:cubicBezTo>
                  <a:cubicBezTo>
                    <a:pt x="5312" y="3615"/>
                    <a:pt x="5319" y="3630"/>
                    <a:pt x="5328" y="3645"/>
                  </a:cubicBezTo>
                  <a:lnTo>
                    <a:pt x="5328" y="3645"/>
                  </a:lnTo>
                  <a:lnTo>
                    <a:pt x="5499" y="3597"/>
                  </a:lnTo>
                  <a:lnTo>
                    <a:pt x="5499" y="3597"/>
                  </a:lnTo>
                  <a:lnTo>
                    <a:pt x="5335" y="3665"/>
                  </a:lnTo>
                  <a:lnTo>
                    <a:pt x="5342" y="3691"/>
                  </a:lnTo>
                  <a:cubicBezTo>
                    <a:pt x="5359" y="3748"/>
                    <a:pt x="5375" y="3801"/>
                    <a:pt x="5385" y="3858"/>
                  </a:cubicBezTo>
                  <a:cubicBezTo>
                    <a:pt x="5388" y="3882"/>
                    <a:pt x="5392" y="3902"/>
                    <a:pt x="5395" y="3926"/>
                  </a:cubicBezTo>
                  <a:cubicBezTo>
                    <a:pt x="5419" y="4073"/>
                    <a:pt x="5415" y="4230"/>
                    <a:pt x="5412" y="4390"/>
                  </a:cubicBezTo>
                  <a:cubicBezTo>
                    <a:pt x="5405" y="4591"/>
                    <a:pt x="5351" y="4792"/>
                    <a:pt x="5294" y="5005"/>
                  </a:cubicBezTo>
                  <a:lnTo>
                    <a:pt x="5274" y="5076"/>
                  </a:lnTo>
                  <a:cubicBezTo>
                    <a:pt x="5238" y="5220"/>
                    <a:pt x="5198" y="5360"/>
                    <a:pt x="5131" y="5481"/>
                  </a:cubicBezTo>
                  <a:cubicBezTo>
                    <a:pt x="5061" y="5607"/>
                    <a:pt x="4993" y="5725"/>
                    <a:pt x="4900" y="5828"/>
                  </a:cubicBezTo>
                  <a:lnTo>
                    <a:pt x="4873" y="5859"/>
                  </a:lnTo>
                  <a:cubicBezTo>
                    <a:pt x="4783" y="5959"/>
                    <a:pt x="4696" y="6059"/>
                    <a:pt x="4596" y="6126"/>
                  </a:cubicBezTo>
                  <a:cubicBezTo>
                    <a:pt x="4462" y="6217"/>
                    <a:pt x="4339" y="6283"/>
                    <a:pt x="4218" y="6323"/>
                  </a:cubicBezTo>
                  <a:cubicBezTo>
                    <a:pt x="4094" y="6363"/>
                    <a:pt x="3964" y="6397"/>
                    <a:pt x="3806" y="6434"/>
                  </a:cubicBezTo>
                  <a:cubicBezTo>
                    <a:pt x="3726" y="6450"/>
                    <a:pt x="3656" y="6461"/>
                    <a:pt x="3593" y="6467"/>
                  </a:cubicBezTo>
                  <a:cubicBezTo>
                    <a:pt x="3539" y="6471"/>
                    <a:pt x="3477" y="6474"/>
                    <a:pt x="3412" y="6474"/>
                  </a:cubicBezTo>
                  <a:cubicBezTo>
                    <a:pt x="3347" y="6474"/>
                    <a:pt x="3280" y="6471"/>
                    <a:pt x="3215" y="6461"/>
                  </a:cubicBezTo>
                  <a:cubicBezTo>
                    <a:pt x="3104" y="6447"/>
                    <a:pt x="2984" y="6417"/>
                    <a:pt x="2846" y="6370"/>
                  </a:cubicBezTo>
                  <a:cubicBezTo>
                    <a:pt x="2663" y="6310"/>
                    <a:pt x="2476" y="6209"/>
                    <a:pt x="2255" y="6056"/>
                  </a:cubicBezTo>
                  <a:cubicBezTo>
                    <a:pt x="2114" y="5962"/>
                    <a:pt x="1974" y="5848"/>
                    <a:pt x="1817" y="5712"/>
                  </a:cubicBezTo>
                  <a:cubicBezTo>
                    <a:pt x="1636" y="5551"/>
                    <a:pt x="1466" y="5383"/>
                    <a:pt x="1305" y="5210"/>
                  </a:cubicBezTo>
                  <a:cubicBezTo>
                    <a:pt x="1198" y="5090"/>
                    <a:pt x="1094" y="4949"/>
                    <a:pt x="984" y="4761"/>
                  </a:cubicBezTo>
                  <a:lnTo>
                    <a:pt x="964" y="4732"/>
                  </a:lnTo>
                  <a:cubicBezTo>
                    <a:pt x="890" y="4604"/>
                    <a:pt x="816" y="4488"/>
                    <a:pt x="759" y="4360"/>
                  </a:cubicBezTo>
                  <a:lnTo>
                    <a:pt x="739" y="4317"/>
                  </a:lnTo>
                  <a:cubicBezTo>
                    <a:pt x="710" y="4243"/>
                    <a:pt x="676" y="4170"/>
                    <a:pt x="646" y="4096"/>
                  </a:cubicBezTo>
                  <a:lnTo>
                    <a:pt x="616" y="4022"/>
                  </a:lnTo>
                  <a:cubicBezTo>
                    <a:pt x="549" y="3862"/>
                    <a:pt x="486" y="3708"/>
                    <a:pt x="435" y="3551"/>
                  </a:cubicBezTo>
                  <a:cubicBezTo>
                    <a:pt x="398" y="3427"/>
                    <a:pt x="362" y="3293"/>
                    <a:pt x="358" y="3173"/>
                  </a:cubicBezTo>
                  <a:cubicBezTo>
                    <a:pt x="355" y="3036"/>
                    <a:pt x="355" y="2885"/>
                    <a:pt x="369" y="2738"/>
                  </a:cubicBezTo>
                  <a:cubicBezTo>
                    <a:pt x="378" y="2637"/>
                    <a:pt x="392" y="2504"/>
                    <a:pt x="415" y="2370"/>
                  </a:cubicBezTo>
                  <a:cubicBezTo>
                    <a:pt x="452" y="2163"/>
                    <a:pt x="495" y="1989"/>
                    <a:pt x="549" y="1835"/>
                  </a:cubicBezTo>
                  <a:cubicBezTo>
                    <a:pt x="603" y="1688"/>
                    <a:pt x="683" y="1538"/>
                    <a:pt x="779" y="1380"/>
                  </a:cubicBezTo>
                  <a:cubicBezTo>
                    <a:pt x="824" y="1313"/>
                    <a:pt x="873" y="1250"/>
                    <a:pt x="934" y="1183"/>
                  </a:cubicBezTo>
                  <a:lnTo>
                    <a:pt x="967" y="1146"/>
                  </a:lnTo>
                  <a:cubicBezTo>
                    <a:pt x="1060" y="1043"/>
                    <a:pt x="1161" y="936"/>
                    <a:pt x="1272" y="856"/>
                  </a:cubicBezTo>
                  <a:lnTo>
                    <a:pt x="1312" y="825"/>
                  </a:lnTo>
                  <a:cubicBezTo>
                    <a:pt x="1386" y="765"/>
                    <a:pt x="1455" y="711"/>
                    <a:pt x="1529" y="665"/>
                  </a:cubicBezTo>
                  <a:cubicBezTo>
                    <a:pt x="1622" y="608"/>
                    <a:pt x="1727" y="544"/>
                    <a:pt x="1830" y="498"/>
                  </a:cubicBezTo>
                  <a:lnTo>
                    <a:pt x="1860" y="484"/>
                  </a:lnTo>
                  <a:cubicBezTo>
                    <a:pt x="1900" y="464"/>
                    <a:pt x="1940" y="447"/>
                    <a:pt x="1974" y="437"/>
                  </a:cubicBezTo>
                  <a:lnTo>
                    <a:pt x="2008" y="430"/>
                  </a:lnTo>
                  <a:cubicBezTo>
                    <a:pt x="2091" y="407"/>
                    <a:pt x="2171" y="384"/>
                    <a:pt x="2252" y="370"/>
                  </a:cubicBezTo>
                  <a:cubicBezTo>
                    <a:pt x="2346" y="356"/>
                    <a:pt x="2444" y="352"/>
                    <a:pt x="2545" y="352"/>
                  </a:cubicBezTo>
                  <a:close/>
                  <a:moveTo>
                    <a:pt x="2529" y="0"/>
                  </a:moveTo>
                  <a:cubicBezTo>
                    <a:pt x="2420" y="0"/>
                    <a:pt x="2309" y="5"/>
                    <a:pt x="2195" y="22"/>
                  </a:cubicBezTo>
                  <a:cubicBezTo>
                    <a:pt x="2097" y="39"/>
                    <a:pt x="2004" y="66"/>
                    <a:pt x="1914" y="89"/>
                  </a:cubicBezTo>
                  <a:lnTo>
                    <a:pt x="1880" y="99"/>
                  </a:lnTo>
                  <a:cubicBezTo>
                    <a:pt x="1817" y="116"/>
                    <a:pt x="1763" y="143"/>
                    <a:pt x="1713" y="166"/>
                  </a:cubicBezTo>
                  <a:lnTo>
                    <a:pt x="1687" y="176"/>
                  </a:lnTo>
                  <a:cubicBezTo>
                    <a:pt x="1562" y="233"/>
                    <a:pt x="1449" y="303"/>
                    <a:pt x="1341" y="367"/>
                  </a:cubicBezTo>
                  <a:cubicBezTo>
                    <a:pt x="1255" y="424"/>
                    <a:pt x="1174" y="484"/>
                    <a:pt x="1097" y="544"/>
                  </a:cubicBezTo>
                  <a:lnTo>
                    <a:pt x="1057" y="575"/>
                  </a:lnTo>
                  <a:cubicBezTo>
                    <a:pt x="927" y="675"/>
                    <a:pt x="813" y="791"/>
                    <a:pt x="706" y="909"/>
                  </a:cubicBezTo>
                  <a:lnTo>
                    <a:pt x="670" y="949"/>
                  </a:lnTo>
                  <a:cubicBezTo>
                    <a:pt x="596" y="1032"/>
                    <a:pt x="539" y="1109"/>
                    <a:pt x="486" y="1193"/>
                  </a:cubicBezTo>
                  <a:cubicBezTo>
                    <a:pt x="372" y="1367"/>
                    <a:pt x="282" y="1544"/>
                    <a:pt x="222" y="1714"/>
                  </a:cubicBezTo>
                  <a:cubicBezTo>
                    <a:pt x="157" y="1889"/>
                    <a:pt x="108" y="2083"/>
                    <a:pt x="68" y="2310"/>
                  </a:cubicBezTo>
                  <a:cubicBezTo>
                    <a:pt x="44" y="2454"/>
                    <a:pt x="27" y="2597"/>
                    <a:pt x="17" y="2705"/>
                  </a:cubicBezTo>
                  <a:cubicBezTo>
                    <a:pt x="1" y="2869"/>
                    <a:pt x="4" y="3032"/>
                    <a:pt x="7" y="3183"/>
                  </a:cubicBezTo>
                  <a:cubicBezTo>
                    <a:pt x="11" y="3347"/>
                    <a:pt x="54" y="3508"/>
                    <a:pt x="101" y="3654"/>
                  </a:cubicBezTo>
                  <a:cubicBezTo>
                    <a:pt x="154" y="3829"/>
                    <a:pt x="222" y="3996"/>
                    <a:pt x="288" y="4156"/>
                  </a:cubicBezTo>
                  <a:lnTo>
                    <a:pt x="322" y="4230"/>
                  </a:lnTo>
                  <a:cubicBezTo>
                    <a:pt x="352" y="4307"/>
                    <a:pt x="385" y="4383"/>
                    <a:pt x="418" y="4460"/>
                  </a:cubicBezTo>
                  <a:lnTo>
                    <a:pt x="438" y="4504"/>
                  </a:lnTo>
                  <a:cubicBezTo>
                    <a:pt x="506" y="4651"/>
                    <a:pt x="586" y="4785"/>
                    <a:pt x="663" y="4915"/>
                  </a:cubicBezTo>
                  <a:lnTo>
                    <a:pt x="683" y="4942"/>
                  </a:lnTo>
                  <a:cubicBezTo>
                    <a:pt x="807" y="5150"/>
                    <a:pt x="920" y="5306"/>
                    <a:pt x="1044" y="5444"/>
                  </a:cubicBezTo>
                  <a:cubicBezTo>
                    <a:pt x="1211" y="5627"/>
                    <a:pt x="1395" y="5808"/>
                    <a:pt x="1586" y="5976"/>
                  </a:cubicBezTo>
                  <a:cubicBezTo>
                    <a:pt x="1750" y="6119"/>
                    <a:pt x="1903" y="6243"/>
                    <a:pt x="2054" y="6347"/>
                  </a:cubicBezTo>
                  <a:cubicBezTo>
                    <a:pt x="2301" y="6518"/>
                    <a:pt x="2519" y="6635"/>
                    <a:pt x="2736" y="6705"/>
                  </a:cubicBezTo>
                  <a:cubicBezTo>
                    <a:pt x="2894" y="6758"/>
                    <a:pt x="3034" y="6791"/>
                    <a:pt x="3167" y="6811"/>
                  </a:cubicBezTo>
                  <a:cubicBezTo>
                    <a:pt x="3248" y="6822"/>
                    <a:pt x="3328" y="6825"/>
                    <a:pt x="3405" y="6825"/>
                  </a:cubicBezTo>
                  <a:cubicBezTo>
                    <a:pt x="3482" y="6825"/>
                    <a:pt x="3553" y="6822"/>
                    <a:pt x="3616" y="6819"/>
                  </a:cubicBezTo>
                  <a:cubicBezTo>
                    <a:pt x="3696" y="6811"/>
                    <a:pt x="3786" y="6798"/>
                    <a:pt x="3883" y="6775"/>
                  </a:cubicBezTo>
                  <a:cubicBezTo>
                    <a:pt x="4050" y="6738"/>
                    <a:pt x="4191" y="6701"/>
                    <a:pt x="4331" y="6655"/>
                  </a:cubicBezTo>
                  <a:cubicBezTo>
                    <a:pt x="4482" y="6604"/>
                    <a:pt x="4632" y="6527"/>
                    <a:pt x="4797" y="6417"/>
                  </a:cubicBezTo>
                  <a:cubicBezTo>
                    <a:pt x="4930" y="6323"/>
                    <a:pt x="5038" y="6206"/>
                    <a:pt x="5138" y="6089"/>
                  </a:cubicBezTo>
                  <a:lnTo>
                    <a:pt x="5161" y="6062"/>
                  </a:lnTo>
                  <a:cubicBezTo>
                    <a:pt x="5282" y="5932"/>
                    <a:pt x="5359" y="5788"/>
                    <a:pt x="5435" y="5651"/>
                  </a:cubicBezTo>
                  <a:cubicBezTo>
                    <a:pt x="5526" y="5494"/>
                    <a:pt x="5572" y="5326"/>
                    <a:pt x="5616" y="5166"/>
                  </a:cubicBezTo>
                  <a:lnTo>
                    <a:pt x="5636" y="5096"/>
                  </a:lnTo>
                  <a:cubicBezTo>
                    <a:pt x="5696" y="4872"/>
                    <a:pt x="5756" y="4644"/>
                    <a:pt x="5763" y="4397"/>
                  </a:cubicBezTo>
                  <a:cubicBezTo>
                    <a:pt x="5766" y="4230"/>
                    <a:pt x="5770" y="4049"/>
                    <a:pt x="5743" y="3875"/>
                  </a:cubicBezTo>
                  <a:cubicBezTo>
                    <a:pt x="5740" y="3849"/>
                    <a:pt x="5736" y="3821"/>
                    <a:pt x="5730" y="3795"/>
                  </a:cubicBezTo>
                  <a:cubicBezTo>
                    <a:pt x="5716" y="3728"/>
                    <a:pt x="5700" y="3661"/>
                    <a:pt x="5683" y="3597"/>
                  </a:cubicBezTo>
                  <a:lnTo>
                    <a:pt x="5673" y="3565"/>
                  </a:lnTo>
                  <a:cubicBezTo>
                    <a:pt x="5669" y="3548"/>
                    <a:pt x="5663" y="3520"/>
                    <a:pt x="5646" y="3491"/>
                  </a:cubicBezTo>
                  <a:cubicBezTo>
                    <a:pt x="5636" y="3474"/>
                    <a:pt x="5626" y="3457"/>
                    <a:pt x="5616" y="3437"/>
                  </a:cubicBezTo>
                  <a:cubicBezTo>
                    <a:pt x="5583" y="3374"/>
                    <a:pt x="5546" y="3300"/>
                    <a:pt x="5482" y="3236"/>
                  </a:cubicBezTo>
                  <a:lnTo>
                    <a:pt x="5452" y="3203"/>
                  </a:lnTo>
                  <a:cubicBezTo>
                    <a:pt x="5405" y="3156"/>
                    <a:pt x="5359" y="3106"/>
                    <a:pt x="5302" y="3063"/>
                  </a:cubicBezTo>
                  <a:lnTo>
                    <a:pt x="5245" y="3019"/>
                  </a:lnTo>
                  <a:cubicBezTo>
                    <a:pt x="5107" y="2913"/>
                    <a:pt x="4932" y="2857"/>
                    <a:pt x="4757" y="2857"/>
                  </a:cubicBezTo>
                  <a:cubicBezTo>
                    <a:pt x="4655" y="2857"/>
                    <a:pt x="4554" y="2876"/>
                    <a:pt x="4459" y="2915"/>
                  </a:cubicBezTo>
                  <a:cubicBezTo>
                    <a:pt x="4155" y="3039"/>
                    <a:pt x="3950" y="3350"/>
                    <a:pt x="3960" y="3675"/>
                  </a:cubicBezTo>
                  <a:cubicBezTo>
                    <a:pt x="3947" y="3748"/>
                    <a:pt x="3950" y="3815"/>
                    <a:pt x="3954" y="3875"/>
                  </a:cubicBezTo>
                  <a:lnTo>
                    <a:pt x="3954" y="3939"/>
                  </a:lnTo>
                  <a:cubicBezTo>
                    <a:pt x="3954" y="3982"/>
                    <a:pt x="3964" y="4026"/>
                    <a:pt x="3970" y="4059"/>
                  </a:cubicBezTo>
                  <a:cubicBezTo>
                    <a:pt x="3974" y="4073"/>
                    <a:pt x="3977" y="4082"/>
                    <a:pt x="3977" y="4096"/>
                  </a:cubicBezTo>
                  <a:cubicBezTo>
                    <a:pt x="3987" y="4142"/>
                    <a:pt x="3990" y="4193"/>
                    <a:pt x="3994" y="4243"/>
                  </a:cubicBezTo>
                  <a:cubicBezTo>
                    <a:pt x="3984" y="4380"/>
                    <a:pt x="3957" y="4517"/>
                    <a:pt x="3934" y="4611"/>
                  </a:cubicBezTo>
                  <a:cubicBezTo>
                    <a:pt x="3917" y="4678"/>
                    <a:pt x="3890" y="4765"/>
                    <a:pt x="3854" y="4849"/>
                  </a:cubicBezTo>
                  <a:cubicBezTo>
                    <a:pt x="3826" y="4889"/>
                    <a:pt x="3797" y="4925"/>
                    <a:pt x="3763" y="4962"/>
                  </a:cubicBezTo>
                  <a:cubicBezTo>
                    <a:pt x="3760" y="4965"/>
                    <a:pt x="3760" y="4965"/>
                    <a:pt x="3760" y="4969"/>
                  </a:cubicBezTo>
                  <a:cubicBezTo>
                    <a:pt x="3716" y="4985"/>
                    <a:pt x="3680" y="4999"/>
                    <a:pt x="3649" y="5009"/>
                  </a:cubicBezTo>
                  <a:cubicBezTo>
                    <a:pt x="3559" y="5025"/>
                    <a:pt x="3485" y="5039"/>
                    <a:pt x="3412" y="5045"/>
                  </a:cubicBezTo>
                  <a:cubicBezTo>
                    <a:pt x="3395" y="5042"/>
                    <a:pt x="3375" y="5039"/>
                    <a:pt x="3355" y="5039"/>
                  </a:cubicBezTo>
                  <a:cubicBezTo>
                    <a:pt x="3301" y="5019"/>
                    <a:pt x="3244" y="4992"/>
                    <a:pt x="3181" y="4962"/>
                  </a:cubicBezTo>
                  <a:cubicBezTo>
                    <a:pt x="2964" y="4825"/>
                    <a:pt x="2740" y="4644"/>
                    <a:pt x="2485" y="4397"/>
                  </a:cubicBezTo>
                  <a:cubicBezTo>
                    <a:pt x="2402" y="4313"/>
                    <a:pt x="2335" y="4233"/>
                    <a:pt x="2275" y="4153"/>
                  </a:cubicBezTo>
                  <a:cubicBezTo>
                    <a:pt x="2218" y="4079"/>
                    <a:pt x="2168" y="4002"/>
                    <a:pt x="2114" y="3915"/>
                  </a:cubicBezTo>
                  <a:cubicBezTo>
                    <a:pt x="2037" y="3765"/>
                    <a:pt x="1971" y="3611"/>
                    <a:pt x="1920" y="3494"/>
                  </a:cubicBezTo>
                  <a:lnTo>
                    <a:pt x="1894" y="3430"/>
                  </a:lnTo>
                  <a:cubicBezTo>
                    <a:pt x="1840" y="3310"/>
                    <a:pt x="1793" y="3196"/>
                    <a:pt x="1753" y="3079"/>
                  </a:cubicBezTo>
                  <a:cubicBezTo>
                    <a:pt x="1743" y="3029"/>
                    <a:pt x="1739" y="2979"/>
                    <a:pt x="1736" y="2946"/>
                  </a:cubicBezTo>
                  <a:cubicBezTo>
                    <a:pt x="1747" y="2722"/>
                    <a:pt x="1770" y="2527"/>
                    <a:pt x="1803" y="2370"/>
                  </a:cubicBezTo>
                  <a:cubicBezTo>
                    <a:pt x="1830" y="2287"/>
                    <a:pt x="1860" y="2206"/>
                    <a:pt x="1897" y="2129"/>
                  </a:cubicBezTo>
                  <a:cubicBezTo>
                    <a:pt x="1957" y="2035"/>
                    <a:pt x="2028" y="1946"/>
                    <a:pt x="2097" y="1865"/>
                  </a:cubicBezTo>
                  <a:cubicBezTo>
                    <a:pt x="2211" y="1759"/>
                    <a:pt x="2309" y="1678"/>
                    <a:pt x="2395" y="1625"/>
                  </a:cubicBezTo>
                  <a:cubicBezTo>
                    <a:pt x="2465" y="1584"/>
                    <a:pt x="2525" y="1558"/>
                    <a:pt x="2585" y="1538"/>
                  </a:cubicBezTo>
                  <a:cubicBezTo>
                    <a:pt x="2683" y="1521"/>
                    <a:pt x="2783" y="1518"/>
                    <a:pt x="2874" y="1518"/>
                  </a:cubicBezTo>
                  <a:lnTo>
                    <a:pt x="3091" y="1521"/>
                  </a:lnTo>
                  <a:lnTo>
                    <a:pt x="3114" y="1518"/>
                  </a:lnTo>
                  <a:cubicBezTo>
                    <a:pt x="3252" y="1501"/>
                    <a:pt x="3372" y="1450"/>
                    <a:pt x="3482" y="1367"/>
                  </a:cubicBezTo>
                  <a:cubicBezTo>
                    <a:pt x="3639" y="1246"/>
                    <a:pt x="3743" y="1063"/>
                    <a:pt x="3769" y="862"/>
                  </a:cubicBezTo>
                  <a:cubicBezTo>
                    <a:pt x="3797" y="665"/>
                    <a:pt x="3740" y="461"/>
                    <a:pt x="3619" y="303"/>
                  </a:cubicBezTo>
                  <a:cubicBezTo>
                    <a:pt x="3519" y="169"/>
                    <a:pt x="3322" y="16"/>
                    <a:pt x="3098" y="9"/>
                  </a:cubicBezTo>
                  <a:cubicBezTo>
                    <a:pt x="2984" y="6"/>
                    <a:pt x="2866" y="2"/>
                    <a:pt x="2753" y="2"/>
                  </a:cubicBezTo>
                  <a:lnTo>
                    <a:pt x="2686" y="2"/>
                  </a:lnTo>
                  <a:cubicBezTo>
                    <a:pt x="2634" y="1"/>
                    <a:pt x="2582" y="0"/>
                    <a:pt x="2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63" name="Google Shape;563;p23"/>
          <p:cNvGrpSpPr/>
          <p:nvPr/>
        </p:nvGrpSpPr>
        <p:grpSpPr>
          <a:xfrm>
            <a:off x="8428818" y="6260030"/>
            <a:ext cx="384645" cy="430220"/>
            <a:chOff x="4791500" y="4541438"/>
            <a:chExt cx="163225" cy="182575"/>
          </a:xfrm>
        </p:grpSpPr>
        <p:sp>
          <p:nvSpPr>
            <p:cNvPr id="564" name="Google Shape;564;p23"/>
            <p:cNvSpPr/>
            <p:nvPr/>
          </p:nvSpPr>
          <p:spPr>
            <a:xfrm>
              <a:off x="4795950" y="4545838"/>
              <a:ext cx="154425" cy="173825"/>
            </a:xfrm>
            <a:custGeom>
              <a:avLst/>
              <a:gdLst/>
              <a:ahLst/>
              <a:cxnLst/>
              <a:rect l="l" t="t" r="r" b="b"/>
              <a:pathLst>
                <a:path w="6177" h="6953" extrusionOk="0">
                  <a:moveTo>
                    <a:pt x="3438" y="1267"/>
                  </a:moveTo>
                  <a:cubicBezTo>
                    <a:pt x="3458" y="1271"/>
                    <a:pt x="3475" y="1275"/>
                    <a:pt x="3495" y="1275"/>
                  </a:cubicBezTo>
                  <a:cubicBezTo>
                    <a:pt x="3575" y="1288"/>
                    <a:pt x="3652" y="1301"/>
                    <a:pt x="3733" y="1315"/>
                  </a:cubicBezTo>
                  <a:cubicBezTo>
                    <a:pt x="3849" y="1338"/>
                    <a:pt x="3969" y="1358"/>
                    <a:pt x="4087" y="1381"/>
                  </a:cubicBezTo>
                  <a:cubicBezTo>
                    <a:pt x="4190" y="1408"/>
                    <a:pt x="4294" y="1442"/>
                    <a:pt x="4391" y="1482"/>
                  </a:cubicBezTo>
                  <a:cubicBezTo>
                    <a:pt x="4491" y="1545"/>
                    <a:pt x="4585" y="1619"/>
                    <a:pt x="4676" y="1699"/>
                  </a:cubicBezTo>
                  <a:cubicBezTo>
                    <a:pt x="4776" y="1796"/>
                    <a:pt x="4876" y="1897"/>
                    <a:pt x="4960" y="2007"/>
                  </a:cubicBezTo>
                  <a:cubicBezTo>
                    <a:pt x="4966" y="2027"/>
                    <a:pt x="4977" y="2044"/>
                    <a:pt x="4986" y="2064"/>
                  </a:cubicBezTo>
                  <a:cubicBezTo>
                    <a:pt x="4983" y="2124"/>
                    <a:pt x="4980" y="2184"/>
                    <a:pt x="4970" y="2244"/>
                  </a:cubicBezTo>
                  <a:lnTo>
                    <a:pt x="4963" y="2264"/>
                  </a:lnTo>
                  <a:cubicBezTo>
                    <a:pt x="4920" y="2338"/>
                    <a:pt x="4866" y="2408"/>
                    <a:pt x="4812" y="2479"/>
                  </a:cubicBezTo>
                  <a:lnTo>
                    <a:pt x="4792" y="2495"/>
                  </a:lnTo>
                  <a:cubicBezTo>
                    <a:pt x="4702" y="2542"/>
                    <a:pt x="4608" y="2582"/>
                    <a:pt x="4515" y="2615"/>
                  </a:cubicBezTo>
                  <a:cubicBezTo>
                    <a:pt x="4408" y="2642"/>
                    <a:pt x="4298" y="2652"/>
                    <a:pt x="4190" y="2666"/>
                  </a:cubicBezTo>
                  <a:cubicBezTo>
                    <a:pt x="4114" y="2675"/>
                    <a:pt x="4034" y="2686"/>
                    <a:pt x="3953" y="2692"/>
                  </a:cubicBezTo>
                  <a:cubicBezTo>
                    <a:pt x="3816" y="2692"/>
                    <a:pt x="3679" y="2679"/>
                    <a:pt x="3538" y="2666"/>
                  </a:cubicBezTo>
                  <a:cubicBezTo>
                    <a:pt x="3415" y="2652"/>
                    <a:pt x="3291" y="2639"/>
                    <a:pt x="3167" y="2615"/>
                  </a:cubicBezTo>
                  <a:cubicBezTo>
                    <a:pt x="3074" y="2589"/>
                    <a:pt x="2983" y="2562"/>
                    <a:pt x="2886" y="2552"/>
                  </a:cubicBezTo>
                  <a:cubicBezTo>
                    <a:pt x="2864" y="2549"/>
                    <a:pt x="2843" y="2548"/>
                    <a:pt x="2822" y="2548"/>
                  </a:cubicBezTo>
                  <a:cubicBezTo>
                    <a:pt x="2763" y="2548"/>
                    <a:pt x="2705" y="2557"/>
                    <a:pt x="2649" y="2572"/>
                  </a:cubicBezTo>
                  <a:cubicBezTo>
                    <a:pt x="2665" y="2539"/>
                    <a:pt x="2679" y="2508"/>
                    <a:pt x="2692" y="2475"/>
                  </a:cubicBezTo>
                  <a:cubicBezTo>
                    <a:pt x="2742" y="2385"/>
                    <a:pt x="2789" y="2294"/>
                    <a:pt x="2842" y="2204"/>
                  </a:cubicBezTo>
                  <a:cubicBezTo>
                    <a:pt x="2923" y="2070"/>
                    <a:pt x="3000" y="1940"/>
                    <a:pt x="3080" y="1809"/>
                  </a:cubicBezTo>
                  <a:cubicBezTo>
                    <a:pt x="3157" y="1689"/>
                    <a:pt x="3231" y="1572"/>
                    <a:pt x="3311" y="1459"/>
                  </a:cubicBezTo>
                  <a:cubicBezTo>
                    <a:pt x="3355" y="1395"/>
                    <a:pt x="3395" y="1331"/>
                    <a:pt x="3438" y="1267"/>
                  </a:cubicBezTo>
                  <a:close/>
                  <a:moveTo>
                    <a:pt x="2228" y="3492"/>
                  </a:moveTo>
                  <a:cubicBezTo>
                    <a:pt x="2284" y="3609"/>
                    <a:pt x="2358" y="3675"/>
                    <a:pt x="2458" y="3759"/>
                  </a:cubicBezTo>
                  <a:lnTo>
                    <a:pt x="2461" y="3763"/>
                  </a:lnTo>
                  <a:cubicBezTo>
                    <a:pt x="2509" y="3796"/>
                    <a:pt x="2562" y="3826"/>
                    <a:pt x="2612" y="3853"/>
                  </a:cubicBezTo>
                  <a:cubicBezTo>
                    <a:pt x="2659" y="3879"/>
                    <a:pt x="2702" y="3907"/>
                    <a:pt x="2749" y="3933"/>
                  </a:cubicBezTo>
                  <a:cubicBezTo>
                    <a:pt x="2839" y="3984"/>
                    <a:pt x="2936" y="4037"/>
                    <a:pt x="3023" y="4097"/>
                  </a:cubicBezTo>
                  <a:cubicBezTo>
                    <a:pt x="3100" y="4147"/>
                    <a:pt x="3171" y="4204"/>
                    <a:pt x="3237" y="4261"/>
                  </a:cubicBezTo>
                  <a:cubicBezTo>
                    <a:pt x="3298" y="4321"/>
                    <a:pt x="3358" y="4385"/>
                    <a:pt x="3408" y="4452"/>
                  </a:cubicBezTo>
                  <a:cubicBezTo>
                    <a:pt x="3438" y="4509"/>
                    <a:pt x="3465" y="4572"/>
                    <a:pt x="3488" y="4635"/>
                  </a:cubicBezTo>
                  <a:cubicBezTo>
                    <a:pt x="3508" y="4709"/>
                    <a:pt x="3522" y="4786"/>
                    <a:pt x="3528" y="4863"/>
                  </a:cubicBezTo>
                  <a:cubicBezTo>
                    <a:pt x="3528" y="4900"/>
                    <a:pt x="3522" y="4933"/>
                    <a:pt x="3518" y="4967"/>
                  </a:cubicBezTo>
                  <a:cubicBezTo>
                    <a:pt x="3501" y="5020"/>
                    <a:pt x="3485" y="5074"/>
                    <a:pt x="3461" y="5128"/>
                  </a:cubicBezTo>
                  <a:cubicBezTo>
                    <a:pt x="3438" y="5168"/>
                    <a:pt x="3412" y="5208"/>
                    <a:pt x="3384" y="5244"/>
                  </a:cubicBezTo>
                  <a:cubicBezTo>
                    <a:pt x="3321" y="5301"/>
                    <a:pt x="3251" y="5355"/>
                    <a:pt x="3180" y="5401"/>
                  </a:cubicBezTo>
                  <a:cubicBezTo>
                    <a:pt x="3060" y="5472"/>
                    <a:pt x="2930" y="5525"/>
                    <a:pt x="2796" y="5572"/>
                  </a:cubicBezTo>
                  <a:cubicBezTo>
                    <a:pt x="2759" y="5582"/>
                    <a:pt x="2719" y="5592"/>
                    <a:pt x="2679" y="5599"/>
                  </a:cubicBezTo>
                  <a:cubicBezTo>
                    <a:pt x="2669" y="5599"/>
                    <a:pt x="2662" y="5595"/>
                    <a:pt x="2655" y="5595"/>
                  </a:cubicBezTo>
                  <a:cubicBezTo>
                    <a:pt x="2585" y="5575"/>
                    <a:pt x="2518" y="5555"/>
                    <a:pt x="2452" y="5535"/>
                  </a:cubicBezTo>
                  <a:cubicBezTo>
                    <a:pt x="2324" y="5495"/>
                    <a:pt x="2197" y="5458"/>
                    <a:pt x="2077" y="5404"/>
                  </a:cubicBezTo>
                  <a:cubicBezTo>
                    <a:pt x="1963" y="5341"/>
                    <a:pt x="1850" y="5274"/>
                    <a:pt x="1739" y="5204"/>
                  </a:cubicBezTo>
                  <a:cubicBezTo>
                    <a:pt x="1679" y="5168"/>
                    <a:pt x="1618" y="5123"/>
                    <a:pt x="1558" y="5087"/>
                  </a:cubicBezTo>
                  <a:cubicBezTo>
                    <a:pt x="1538" y="5077"/>
                    <a:pt x="1515" y="5063"/>
                    <a:pt x="1495" y="5050"/>
                  </a:cubicBezTo>
                  <a:cubicBezTo>
                    <a:pt x="1572" y="4873"/>
                    <a:pt x="1649" y="4696"/>
                    <a:pt x="1729" y="4518"/>
                  </a:cubicBezTo>
                  <a:cubicBezTo>
                    <a:pt x="1882" y="4171"/>
                    <a:pt x="2057" y="3833"/>
                    <a:pt x="2228" y="3492"/>
                  </a:cubicBezTo>
                  <a:close/>
                  <a:moveTo>
                    <a:pt x="3314" y="0"/>
                  </a:moveTo>
                  <a:cubicBezTo>
                    <a:pt x="3231" y="3"/>
                    <a:pt x="3151" y="3"/>
                    <a:pt x="3070" y="23"/>
                  </a:cubicBezTo>
                  <a:cubicBezTo>
                    <a:pt x="2997" y="40"/>
                    <a:pt x="2926" y="63"/>
                    <a:pt x="2859" y="87"/>
                  </a:cubicBezTo>
                  <a:cubicBezTo>
                    <a:pt x="2719" y="134"/>
                    <a:pt x="2589" y="224"/>
                    <a:pt x="2488" y="332"/>
                  </a:cubicBezTo>
                  <a:cubicBezTo>
                    <a:pt x="2381" y="445"/>
                    <a:pt x="2284" y="552"/>
                    <a:pt x="2204" y="686"/>
                  </a:cubicBezTo>
                  <a:cubicBezTo>
                    <a:pt x="2110" y="849"/>
                    <a:pt x="2023" y="1014"/>
                    <a:pt x="1933" y="1181"/>
                  </a:cubicBezTo>
                  <a:cubicBezTo>
                    <a:pt x="1726" y="1568"/>
                    <a:pt x="1518" y="1963"/>
                    <a:pt x="1361" y="2378"/>
                  </a:cubicBezTo>
                  <a:cubicBezTo>
                    <a:pt x="1291" y="2569"/>
                    <a:pt x="1228" y="2766"/>
                    <a:pt x="1144" y="2953"/>
                  </a:cubicBezTo>
                  <a:cubicBezTo>
                    <a:pt x="1053" y="3154"/>
                    <a:pt x="963" y="3354"/>
                    <a:pt x="870" y="3555"/>
                  </a:cubicBezTo>
                  <a:cubicBezTo>
                    <a:pt x="585" y="4180"/>
                    <a:pt x="325" y="4816"/>
                    <a:pt x="56" y="5449"/>
                  </a:cubicBezTo>
                  <a:cubicBezTo>
                    <a:pt x="0" y="5585"/>
                    <a:pt x="16" y="5759"/>
                    <a:pt x="76" y="5890"/>
                  </a:cubicBezTo>
                  <a:cubicBezTo>
                    <a:pt x="141" y="6031"/>
                    <a:pt x="264" y="6144"/>
                    <a:pt x="411" y="6197"/>
                  </a:cubicBezTo>
                  <a:cubicBezTo>
                    <a:pt x="473" y="6220"/>
                    <a:pt x="539" y="6231"/>
                    <a:pt x="605" y="6231"/>
                  </a:cubicBezTo>
                  <a:cubicBezTo>
                    <a:pt x="657" y="6231"/>
                    <a:pt x="709" y="6224"/>
                    <a:pt x="759" y="6211"/>
                  </a:cubicBezTo>
                  <a:cubicBezTo>
                    <a:pt x="783" y="6227"/>
                    <a:pt x="809" y="6244"/>
                    <a:pt x="836" y="6264"/>
                  </a:cubicBezTo>
                  <a:cubicBezTo>
                    <a:pt x="916" y="6318"/>
                    <a:pt x="1000" y="6368"/>
                    <a:pt x="1084" y="6418"/>
                  </a:cubicBezTo>
                  <a:cubicBezTo>
                    <a:pt x="1164" y="6468"/>
                    <a:pt x="1248" y="6515"/>
                    <a:pt x="1331" y="6562"/>
                  </a:cubicBezTo>
                  <a:cubicBezTo>
                    <a:pt x="1465" y="6639"/>
                    <a:pt x="1602" y="6706"/>
                    <a:pt x="1749" y="6753"/>
                  </a:cubicBezTo>
                  <a:cubicBezTo>
                    <a:pt x="1799" y="6769"/>
                    <a:pt x="1846" y="6786"/>
                    <a:pt x="1896" y="6799"/>
                  </a:cubicBezTo>
                  <a:cubicBezTo>
                    <a:pt x="1990" y="6826"/>
                    <a:pt x="2083" y="6856"/>
                    <a:pt x="2180" y="6880"/>
                  </a:cubicBezTo>
                  <a:cubicBezTo>
                    <a:pt x="2274" y="6900"/>
                    <a:pt x="2368" y="6923"/>
                    <a:pt x="2464" y="6940"/>
                  </a:cubicBezTo>
                  <a:cubicBezTo>
                    <a:pt x="2517" y="6949"/>
                    <a:pt x="2569" y="6953"/>
                    <a:pt x="2620" y="6953"/>
                  </a:cubicBezTo>
                  <a:cubicBezTo>
                    <a:pt x="2678" y="6953"/>
                    <a:pt x="2736" y="6949"/>
                    <a:pt x="2796" y="6943"/>
                  </a:cubicBezTo>
                  <a:cubicBezTo>
                    <a:pt x="2940" y="6937"/>
                    <a:pt x="3070" y="6886"/>
                    <a:pt x="3207" y="6843"/>
                  </a:cubicBezTo>
                  <a:cubicBezTo>
                    <a:pt x="3291" y="6816"/>
                    <a:pt x="3375" y="6779"/>
                    <a:pt x="3455" y="6742"/>
                  </a:cubicBezTo>
                  <a:cubicBezTo>
                    <a:pt x="3679" y="6639"/>
                    <a:pt x="3889" y="6508"/>
                    <a:pt x="4083" y="6355"/>
                  </a:cubicBezTo>
                  <a:cubicBezTo>
                    <a:pt x="4124" y="6321"/>
                    <a:pt x="4160" y="6287"/>
                    <a:pt x="4197" y="6254"/>
                  </a:cubicBezTo>
                  <a:cubicBezTo>
                    <a:pt x="4324" y="6127"/>
                    <a:pt x="4438" y="5994"/>
                    <a:pt x="4522" y="5836"/>
                  </a:cubicBezTo>
                  <a:cubicBezTo>
                    <a:pt x="4585" y="5719"/>
                    <a:pt x="4639" y="5605"/>
                    <a:pt x="4682" y="5478"/>
                  </a:cubicBezTo>
                  <a:cubicBezTo>
                    <a:pt x="4716" y="5384"/>
                    <a:pt x="4732" y="5284"/>
                    <a:pt x="4749" y="5188"/>
                  </a:cubicBezTo>
                  <a:cubicBezTo>
                    <a:pt x="4786" y="5007"/>
                    <a:pt x="4789" y="4827"/>
                    <a:pt x="4762" y="4642"/>
                  </a:cubicBezTo>
                  <a:cubicBezTo>
                    <a:pt x="4749" y="4546"/>
                    <a:pt x="4732" y="4452"/>
                    <a:pt x="4709" y="4358"/>
                  </a:cubicBezTo>
                  <a:cubicBezTo>
                    <a:pt x="4669" y="4211"/>
                    <a:pt x="4616" y="4074"/>
                    <a:pt x="4551" y="3940"/>
                  </a:cubicBezTo>
                  <a:cubicBezTo>
                    <a:pt x="4535" y="3910"/>
                    <a:pt x="4518" y="3879"/>
                    <a:pt x="4502" y="3850"/>
                  </a:cubicBezTo>
                  <a:cubicBezTo>
                    <a:pt x="4565" y="3839"/>
                    <a:pt x="4628" y="3830"/>
                    <a:pt x="4692" y="3816"/>
                  </a:cubicBezTo>
                  <a:cubicBezTo>
                    <a:pt x="4883" y="3783"/>
                    <a:pt x="5060" y="3703"/>
                    <a:pt x="5234" y="3623"/>
                  </a:cubicBezTo>
                  <a:cubicBezTo>
                    <a:pt x="5378" y="3558"/>
                    <a:pt x="5522" y="3475"/>
                    <a:pt x="5632" y="3354"/>
                  </a:cubicBezTo>
                  <a:cubicBezTo>
                    <a:pt x="5699" y="3281"/>
                    <a:pt x="5766" y="3208"/>
                    <a:pt x="5826" y="3127"/>
                  </a:cubicBezTo>
                  <a:cubicBezTo>
                    <a:pt x="5936" y="2980"/>
                    <a:pt x="6040" y="2823"/>
                    <a:pt x="6100" y="2649"/>
                  </a:cubicBezTo>
                  <a:cubicBezTo>
                    <a:pt x="6137" y="2539"/>
                    <a:pt x="6161" y="2414"/>
                    <a:pt x="6167" y="2298"/>
                  </a:cubicBezTo>
                  <a:cubicBezTo>
                    <a:pt x="6177" y="2161"/>
                    <a:pt x="6174" y="2027"/>
                    <a:pt x="6164" y="1886"/>
                  </a:cubicBezTo>
                  <a:cubicBezTo>
                    <a:pt x="6161" y="1860"/>
                    <a:pt x="6157" y="1833"/>
                    <a:pt x="6150" y="1806"/>
                  </a:cubicBezTo>
                  <a:cubicBezTo>
                    <a:pt x="6133" y="1739"/>
                    <a:pt x="6110" y="1672"/>
                    <a:pt x="6087" y="1609"/>
                  </a:cubicBezTo>
                  <a:cubicBezTo>
                    <a:pt x="6067" y="1556"/>
                    <a:pt x="6040" y="1508"/>
                    <a:pt x="6013" y="1459"/>
                  </a:cubicBezTo>
                  <a:cubicBezTo>
                    <a:pt x="5940" y="1338"/>
                    <a:pt x="5860" y="1224"/>
                    <a:pt x="5769" y="1117"/>
                  </a:cubicBezTo>
                  <a:cubicBezTo>
                    <a:pt x="5709" y="1047"/>
                    <a:pt x="5642" y="987"/>
                    <a:pt x="5575" y="923"/>
                  </a:cubicBezTo>
                  <a:cubicBezTo>
                    <a:pt x="5474" y="823"/>
                    <a:pt x="5368" y="729"/>
                    <a:pt x="5258" y="639"/>
                  </a:cubicBezTo>
                  <a:cubicBezTo>
                    <a:pt x="5241" y="625"/>
                    <a:pt x="5224" y="613"/>
                    <a:pt x="5207" y="599"/>
                  </a:cubicBezTo>
                  <a:cubicBezTo>
                    <a:pt x="5153" y="556"/>
                    <a:pt x="5104" y="515"/>
                    <a:pt x="5047" y="482"/>
                  </a:cubicBezTo>
                  <a:cubicBezTo>
                    <a:pt x="4846" y="361"/>
                    <a:pt x="4636" y="275"/>
                    <a:pt x="4408" y="214"/>
                  </a:cubicBezTo>
                  <a:cubicBezTo>
                    <a:pt x="4170" y="154"/>
                    <a:pt x="3929" y="107"/>
                    <a:pt x="3692" y="57"/>
                  </a:cubicBezTo>
                  <a:cubicBezTo>
                    <a:pt x="3602" y="37"/>
                    <a:pt x="3515" y="23"/>
                    <a:pt x="3428" y="7"/>
                  </a:cubicBezTo>
                  <a:cubicBezTo>
                    <a:pt x="3387" y="0"/>
                    <a:pt x="3351" y="0"/>
                    <a:pt x="3314" y="0"/>
                  </a:cubicBezTo>
                  <a:close/>
                </a:path>
              </a:pathLst>
            </a:custGeom>
            <a:solidFill>
              <a:srgbClr val="FCB7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23"/>
            <p:cNvSpPr/>
            <p:nvPr/>
          </p:nvSpPr>
          <p:spPr>
            <a:xfrm>
              <a:off x="4791500" y="4541438"/>
              <a:ext cx="163225" cy="182575"/>
            </a:xfrm>
            <a:custGeom>
              <a:avLst/>
              <a:gdLst/>
              <a:ahLst/>
              <a:cxnLst/>
              <a:rect l="l" t="t" r="r" b="b"/>
              <a:pathLst>
                <a:path w="6529" h="7303" extrusionOk="0">
                  <a:moveTo>
                    <a:pt x="3700" y="1635"/>
                  </a:moveTo>
                  <a:lnTo>
                    <a:pt x="3880" y="1664"/>
                  </a:lnTo>
                  <a:cubicBezTo>
                    <a:pt x="3997" y="1684"/>
                    <a:pt x="4111" y="1708"/>
                    <a:pt x="4221" y="1728"/>
                  </a:cubicBezTo>
                  <a:cubicBezTo>
                    <a:pt x="4325" y="1755"/>
                    <a:pt x="4412" y="1781"/>
                    <a:pt x="4489" y="1815"/>
                  </a:cubicBezTo>
                  <a:cubicBezTo>
                    <a:pt x="4582" y="1875"/>
                    <a:pt x="4669" y="1945"/>
                    <a:pt x="4733" y="2005"/>
                  </a:cubicBezTo>
                  <a:cubicBezTo>
                    <a:pt x="4817" y="2082"/>
                    <a:pt x="4907" y="2173"/>
                    <a:pt x="4987" y="2277"/>
                  </a:cubicBezTo>
                  <a:cubicBezTo>
                    <a:pt x="4984" y="2310"/>
                    <a:pt x="4981" y="2340"/>
                    <a:pt x="4977" y="2374"/>
                  </a:cubicBezTo>
                  <a:cubicBezTo>
                    <a:pt x="4947" y="2424"/>
                    <a:pt x="4907" y="2474"/>
                    <a:pt x="4867" y="2527"/>
                  </a:cubicBezTo>
                  <a:cubicBezTo>
                    <a:pt x="4797" y="2561"/>
                    <a:pt x="4723" y="2595"/>
                    <a:pt x="4643" y="2624"/>
                  </a:cubicBezTo>
                  <a:cubicBezTo>
                    <a:pt x="4566" y="2641"/>
                    <a:pt x="4489" y="2651"/>
                    <a:pt x="4405" y="2661"/>
                  </a:cubicBezTo>
                  <a:lnTo>
                    <a:pt x="4348" y="2668"/>
                  </a:lnTo>
                  <a:cubicBezTo>
                    <a:pt x="4272" y="2678"/>
                    <a:pt x="4195" y="2684"/>
                    <a:pt x="4131" y="2691"/>
                  </a:cubicBezTo>
                  <a:cubicBezTo>
                    <a:pt x="3991" y="2691"/>
                    <a:pt x="3854" y="2678"/>
                    <a:pt x="3736" y="2668"/>
                  </a:cubicBezTo>
                  <a:cubicBezTo>
                    <a:pt x="3596" y="2655"/>
                    <a:pt x="3485" y="2638"/>
                    <a:pt x="3385" y="2621"/>
                  </a:cubicBezTo>
                  <a:lnTo>
                    <a:pt x="3375" y="2618"/>
                  </a:lnTo>
                  <a:cubicBezTo>
                    <a:pt x="3295" y="2595"/>
                    <a:pt x="3215" y="2570"/>
                    <a:pt x="3121" y="2558"/>
                  </a:cubicBezTo>
                  <a:cubicBezTo>
                    <a:pt x="3138" y="2527"/>
                    <a:pt x="3155" y="2497"/>
                    <a:pt x="3171" y="2470"/>
                  </a:cubicBezTo>
                  <a:cubicBezTo>
                    <a:pt x="3252" y="2337"/>
                    <a:pt x="3329" y="2206"/>
                    <a:pt x="3409" y="2079"/>
                  </a:cubicBezTo>
                  <a:cubicBezTo>
                    <a:pt x="3482" y="1962"/>
                    <a:pt x="3556" y="1845"/>
                    <a:pt x="3633" y="1735"/>
                  </a:cubicBezTo>
                  <a:lnTo>
                    <a:pt x="3700" y="1635"/>
                  </a:lnTo>
                  <a:close/>
                  <a:moveTo>
                    <a:pt x="3536" y="1253"/>
                  </a:moveTo>
                  <a:lnTo>
                    <a:pt x="3345" y="1534"/>
                  </a:lnTo>
                  <a:cubicBezTo>
                    <a:pt x="3261" y="1651"/>
                    <a:pt x="3184" y="1772"/>
                    <a:pt x="3111" y="1892"/>
                  </a:cubicBezTo>
                  <a:cubicBezTo>
                    <a:pt x="3028" y="2022"/>
                    <a:pt x="2951" y="2156"/>
                    <a:pt x="2870" y="2289"/>
                  </a:cubicBezTo>
                  <a:cubicBezTo>
                    <a:pt x="2817" y="2380"/>
                    <a:pt x="2770" y="2470"/>
                    <a:pt x="2719" y="2561"/>
                  </a:cubicBezTo>
                  <a:lnTo>
                    <a:pt x="2509" y="3019"/>
                  </a:lnTo>
                  <a:lnTo>
                    <a:pt x="2874" y="2919"/>
                  </a:lnTo>
                  <a:cubicBezTo>
                    <a:pt x="2916" y="2906"/>
                    <a:pt x="2960" y="2899"/>
                    <a:pt x="3003" y="2899"/>
                  </a:cubicBezTo>
                  <a:cubicBezTo>
                    <a:pt x="3018" y="2899"/>
                    <a:pt x="3033" y="2900"/>
                    <a:pt x="3048" y="2902"/>
                  </a:cubicBezTo>
                  <a:cubicBezTo>
                    <a:pt x="3121" y="2908"/>
                    <a:pt x="3195" y="2932"/>
                    <a:pt x="3275" y="2956"/>
                  </a:cubicBezTo>
                  <a:lnTo>
                    <a:pt x="3312" y="2965"/>
                  </a:lnTo>
                  <a:cubicBezTo>
                    <a:pt x="3425" y="2985"/>
                    <a:pt x="3549" y="3002"/>
                    <a:pt x="3700" y="3016"/>
                  </a:cubicBezTo>
                  <a:cubicBezTo>
                    <a:pt x="3823" y="3029"/>
                    <a:pt x="3967" y="3042"/>
                    <a:pt x="4131" y="3042"/>
                  </a:cubicBezTo>
                  <a:lnTo>
                    <a:pt x="4144" y="3042"/>
                  </a:lnTo>
                  <a:cubicBezTo>
                    <a:pt x="4228" y="3036"/>
                    <a:pt x="4308" y="3029"/>
                    <a:pt x="4392" y="3016"/>
                  </a:cubicBezTo>
                  <a:lnTo>
                    <a:pt x="4452" y="3009"/>
                  </a:lnTo>
                  <a:cubicBezTo>
                    <a:pt x="4542" y="2999"/>
                    <a:pt x="4636" y="2985"/>
                    <a:pt x="4729" y="2965"/>
                  </a:cubicBezTo>
                  <a:lnTo>
                    <a:pt x="4753" y="2959"/>
                  </a:lnTo>
                  <a:cubicBezTo>
                    <a:pt x="4860" y="2919"/>
                    <a:pt x="4961" y="2875"/>
                    <a:pt x="5050" y="2828"/>
                  </a:cubicBezTo>
                  <a:lnTo>
                    <a:pt x="5124" y="2765"/>
                  </a:lnTo>
                  <a:cubicBezTo>
                    <a:pt x="5188" y="2688"/>
                    <a:pt x="5245" y="2607"/>
                    <a:pt x="5291" y="2534"/>
                  </a:cubicBezTo>
                  <a:lnTo>
                    <a:pt x="5322" y="2447"/>
                  </a:lnTo>
                  <a:cubicBezTo>
                    <a:pt x="5331" y="2380"/>
                    <a:pt x="5339" y="2310"/>
                    <a:pt x="5339" y="2243"/>
                  </a:cubicBezTo>
                  <a:lnTo>
                    <a:pt x="5339" y="2226"/>
                  </a:lnTo>
                  <a:lnTo>
                    <a:pt x="5322" y="2166"/>
                  </a:lnTo>
                  <a:cubicBezTo>
                    <a:pt x="5311" y="2143"/>
                    <a:pt x="5302" y="2123"/>
                    <a:pt x="5291" y="2102"/>
                  </a:cubicBezTo>
                  <a:lnTo>
                    <a:pt x="5278" y="2079"/>
                  </a:lnTo>
                  <a:cubicBezTo>
                    <a:pt x="5181" y="1948"/>
                    <a:pt x="5070" y="1838"/>
                    <a:pt x="4974" y="1748"/>
                  </a:cubicBezTo>
                  <a:lnTo>
                    <a:pt x="4967" y="1741"/>
                  </a:lnTo>
                  <a:cubicBezTo>
                    <a:pt x="4890" y="1675"/>
                    <a:pt x="4783" y="1584"/>
                    <a:pt x="4663" y="1511"/>
                  </a:cubicBezTo>
                  <a:lnTo>
                    <a:pt x="4639" y="1497"/>
                  </a:lnTo>
                  <a:cubicBezTo>
                    <a:pt x="4539" y="1454"/>
                    <a:pt x="4436" y="1420"/>
                    <a:pt x="4298" y="1387"/>
                  </a:cubicBezTo>
                  <a:cubicBezTo>
                    <a:pt x="4181" y="1363"/>
                    <a:pt x="4061" y="1340"/>
                    <a:pt x="3944" y="1320"/>
                  </a:cubicBezTo>
                  <a:cubicBezTo>
                    <a:pt x="3860" y="1303"/>
                    <a:pt x="3780" y="1290"/>
                    <a:pt x="3696" y="1277"/>
                  </a:cubicBezTo>
                  <a:lnTo>
                    <a:pt x="3536" y="1253"/>
                  </a:lnTo>
                  <a:close/>
                  <a:moveTo>
                    <a:pt x="2439" y="3995"/>
                  </a:moveTo>
                  <a:cubicBezTo>
                    <a:pt x="2466" y="4022"/>
                    <a:pt x="2496" y="4046"/>
                    <a:pt x="2526" y="4069"/>
                  </a:cubicBezTo>
                  <a:lnTo>
                    <a:pt x="2529" y="4072"/>
                  </a:lnTo>
                  <a:cubicBezTo>
                    <a:pt x="2576" y="4109"/>
                    <a:pt x="2622" y="4136"/>
                    <a:pt x="2662" y="4160"/>
                  </a:cubicBezTo>
                  <a:lnTo>
                    <a:pt x="2703" y="4183"/>
                  </a:lnTo>
                  <a:cubicBezTo>
                    <a:pt x="2747" y="4209"/>
                    <a:pt x="2793" y="4236"/>
                    <a:pt x="2840" y="4260"/>
                  </a:cubicBezTo>
                  <a:lnTo>
                    <a:pt x="2880" y="4287"/>
                  </a:lnTo>
                  <a:cubicBezTo>
                    <a:pt x="2957" y="4327"/>
                    <a:pt x="3034" y="4370"/>
                    <a:pt x="3104" y="4417"/>
                  </a:cubicBezTo>
                  <a:cubicBezTo>
                    <a:pt x="3168" y="4461"/>
                    <a:pt x="3232" y="4510"/>
                    <a:pt x="3292" y="4564"/>
                  </a:cubicBezTo>
                  <a:cubicBezTo>
                    <a:pt x="3352" y="4621"/>
                    <a:pt x="3399" y="4671"/>
                    <a:pt x="3439" y="4722"/>
                  </a:cubicBezTo>
                  <a:cubicBezTo>
                    <a:pt x="3459" y="4765"/>
                    <a:pt x="3479" y="4808"/>
                    <a:pt x="3499" y="4862"/>
                  </a:cubicBezTo>
                  <a:cubicBezTo>
                    <a:pt x="3512" y="4925"/>
                    <a:pt x="3522" y="4986"/>
                    <a:pt x="3533" y="5043"/>
                  </a:cubicBezTo>
                  <a:cubicBezTo>
                    <a:pt x="3529" y="5063"/>
                    <a:pt x="3525" y="5083"/>
                    <a:pt x="3522" y="5106"/>
                  </a:cubicBezTo>
                  <a:cubicBezTo>
                    <a:pt x="3512" y="5146"/>
                    <a:pt x="3499" y="5186"/>
                    <a:pt x="3482" y="5223"/>
                  </a:cubicBezTo>
                  <a:cubicBezTo>
                    <a:pt x="3465" y="5250"/>
                    <a:pt x="3449" y="5276"/>
                    <a:pt x="3429" y="5299"/>
                  </a:cubicBezTo>
                  <a:cubicBezTo>
                    <a:pt x="3385" y="5344"/>
                    <a:pt x="3332" y="5384"/>
                    <a:pt x="3275" y="5424"/>
                  </a:cubicBezTo>
                  <a:cubicBezTo>
                    <a:pt x="3171" y="5480"/>
                    <a:pt x="3054" y="5534"/>
                    <a:pt x="2931" y="5577"/>
                  </a:cubicBezTo>
                  <a:cubicBezTo>
                    <a:pt x="2903" y="5584"/>
                    <a:pt x="2880" y="5591"/>
                    <a:pt x="2854" y="5594"/>
                  </a:cubicBezTo>
                  <a:cubicBezTo>
                    <a:pt x="2810" y="5580"/>
                    <a:pt x="2767" y="5568"/>
                    <a:pt x="2723" y="5554"/>
                  </a:cubicBezTo>
                  <a:lnTo>
                    <a:pt x="2642" y="5531"/>
                  </a:lnTo>
                  <a:cubicBezTo>
                    <a:pt x="2532" y="5497"/>
                    <a:pt x="2426" y="5464"/>
                    <a:pt x="2338" y="5427"/>
                  </a:cubicBezTo>
                  <a:cubicBezTo>
                    <a:pt x="2228" y="5364"/>
                    <a:pt x="2121" y="5296"/>
                    <a:pt x="2011" y="5230"/>
                  </a:cubicBezTo>
                  <a:lnTo>
                    <a:pt x="1944" y="5186"/>
                  </a:lnTo>
                  <a:cubicBezTo>
                    <a:pt x="1927" y="5176"/>
                    <a:pt x="1910" y="5166"/>
                    <a:pt x="1897" y="5156"/>
                  </a:cubicBezTo>
                  <a:cubicBezTo>
                    <a:pt x="1954" y="5026"/>
                    <a:pt x="2011" y="4895"/>
                    <a:pt x="2068" y="4768"/>
                  </a:cubicBezTo>
                  <a:cubicBezTo>
                    <a:pt x="2181" y="4507"/>
                    <a:pt x="2309" y="4250"/>
                    <a:pt x="2439" y="3995"/>
                  </a:cubicBezTo>
                  <a:close/>
                  <a:moveTo>
                    <a:pt x="2409" y="3273"/>
                  </a:moveTo>
                  <a:lnTo>
                    <a:pt x="2228" y="3631"/>
                  </a:lnTo>
                  <a:cubicBezTo>
                    <a:pt x="2064" y="3952"/>
                    <a:pt x="1894" y="4287"/>
                    <a:pt x="1747" y="4624"/>
                  </a:cubicBezTo>
                  <a:cubicBezTo>
                    <a:pt x="1666" y="4802"/>
                    <a:pt x="1589" y="4978"/>
                    <a:pt x="1512" y="5156"/>
                  </a:cubicBezTo>
                  <a:lnTo>
                    <a:pt x="1449" y="5299"/>
                  </a:lnTo>
                  <a:lnTo>
                    <a:pt x="1646" y="5417"/>
                  </a:lnTo>
                  <a:cubicBezTo>
                    <a:pt x="1683" y="5437"/>
                    <a:pt x="1716" y="5460"/>
                    <a:pt x="1753" y="5480"/>
                  </a:cubicBezTo>
                  <a:lnTo>
                    <a:pt x="1827" y="5531"/>
                  </a:lnTo>
                  <a:cubicBezTo>
                    <a:pt x="1937" y="5600"/>
                    <a:pt x="2051" y="5668"/>
                    <a:pt x="2181" y="5741"/>
                  </a:cubicBezTo>
                  <a:cubicBezTo>
                    <a:pt x="2301" y="5795"/>
                    <a:pt x="2422" y="5832"/>
                    <a:pt x="2542" y="5869"/>
                  </a:cubicBezTo>
                  <a:lnTo>
                    <a:pt x="2619" y="5892"/>
                  </a:lnTo>
                  <a:cubicBezTo>
                    <a:pt x="2673" y="5909"/>
                    <a:pt x="2730" y="5926"/>
                    <a:pt x="2787" y="5942"/>
                  </a:cubicBezTo>
                  <a:lnTo>
                    <a:pt x="2863" y="5952"/>
                  </a:lnTo>
                  <a:lnTo>
                    <a:pt x="2887" y="5946"/>
                  </a:lnTo>
                  <a:cubicBezTo>
                    <a:pt x="2931" y="5938"/>
                    <a:pt x="2977" y="5929"/>
                    <a:pt x="3034" y="5912"/>
                  </a:cubicBezTo>
                  <a:cubicBezTo>
                    <a:pt x="3188" y="5858"/>
                    <a:pt x="3325" y="5798"/>
                    <a:pt x="3459" y="5721"/>
                  </a:cubicBezTo>
                  <a:cubicBezTo>
                    <a:pt x="3549" y="5661"/>
                    <a:pt x="3619" y="5605"/>
                    <a:pt x="3679" y="5548"/>
                  </a:cubicBezTo>
                  <a:lnTo>
                    <a:pt x="3700" y="5527"/>
                  </a:lnTo>
                  <a:cubicBezTo>
                    <a:pt x="3733" y="5484"/>
                    <a:pt x="3763" y="5440"/>
                    <a:pt x="3790" y="5393"/>
                  </a:cubicBezTo>
                  <a:lnTo>
                    <a:pt x="3803" y="5370"/>
                  </a:lnTo>
                  <a:cubicBezTo>
                    <a:pt x="3826" y="5310"/>
                    <a:pt x="3846" y="5253"/>
                    <a:pt x="3863" y="5190"/>
                  </a:cubicBezTo>
                  <a:lnTo>
                    <a:pt x="3870" y="5169"/>
                  </a:lnTo>
                  <a:cubicBezTo>
                    <a:pt x="3874" y="5129"/>
                    <a:pt x="3880" y="5092"/>
                    <a:pt x="3883" y="5052"/>
                  </a:cubicBezTo>
                  <a:lnTo>
                    <a:pt x="3883" y="5035"/>
                  </a:lnTo>
                  <a:lnTo>
                    <a:pt x="3883" y="5019"/>
                  </a:lnTo>
                  <a:cubicBezTo>
                    <a:pt x="3874" y="4942"/>
                    <a:pt x="3860" y="4858"/>
                    <a:pt x="3840" y="4771"/>
                  </a:cubicBezTo>
                  <a:lnTo>
                    <a:pt x="3834" y="4748"/>
                  </a:lnTo>
                  <a:cubicBezTo>
                    <a:pt x="3803" y="4674"/>
                    <a:pt x="3773" y="4608"/>
                    <a:pt x="3743" y="4544"/>
                  </a:cubicBezTo>
                  <a:lnTo>
                    <a:pt x="3726" y="4517"/>
                  </a:lnTo>
                  <a:cubicBezTo>
                    <a:pt x="3673" y="4453"/>
                    <a:pt x="3616" y="4387"/>
                    <a:pt x="3529" y="4303"/>
                  </a:cubicBezTo>
                  <a:cubicBezTo>
                    <a:pt x="3465" y="4250"/>
                    <a:pt x="3389" y="4186"/>
                    <a:pt x="3301" y="4126"/>
                  </a:cubicBezTo>
                  <a:cubicBezTo>
                    <a:pt x="3221" y="4072"/>
                    <a:pt x="3138" y="4026"/>
                    <a:pt x="3054" y="3979"/>
                  </a:cubicBezTo>
                  <a:lnTo>
                    <a:pt x="3011" y="3955"/>
                  </a:lnTo>
                  <a:cubicBezTo>
                    <a:pt x="2967" y="3929"/>
                    <a:pt x="2923" y="3905"/>
                    <a:pt x="2880" y="3879"/>
                  </a:cubicBezTo>
                  <a:lnTo>
                    <a:pt x="2837" y="3855"/>
                  </a:lnTo>
                  <a:cubicBezTo>
                    <a:pt x="2807" y="3839"/>
                    <a:pt x="2776" y="3822"/>
                    <a:pt x="2750" y="3802"/>
                  </a:cubicBezTo>
                  <a:lnTo>
                    <a:pt x="2639" y="3939"/>
                  </a:lnTo>
                  <a:lnTo>
                    <a:pt x="2747" y="3799"/>
                  </a:lnTo>
                  <a:cubicBezTo>
                    <a:pt x="2650" y="3718"/>
                    <a:pt x="2602" y="3674"/>
                    <a:pt x="2566" y="3591"/>
                  </a:cubicBezTo>
                  <a:lnTo>
                    <a:pt x="2409" y="3273"/>
                  </a:lnTo>
                  <a:close/>
                  <a:moveTo>
                    <a:pt x="3525" y="352"/>
                  </a:moveTo>
                  <a:cubicBezTo>
                    <a:pt x="3544" y="352"/>
                    <a:pt x="3562" y="354"/>
                    <a:pt x="3576" y="357"/>
                  </a:cubicBezTo>
                  <a:cubicBezTo>
                    <a:pt x="3663" y="370"/>
                    <a:pt x="3746" y="387"/>
                    <a:pt x="3834" y="403"/>
                  </a:cubicBezTo>
                  <a:lnTo>
                    <a:pt x="3980" y="434"/>
                  </a:lnTo>
                  <a:cubicBezTo>
                    <a:pt x="4167" y="474"/>
                    <a:pt x="4359" y="514"/>
                    <a:pt x="4542" y="561"/>
                  </a:cubicBezTo>
                  <a:cubicBezTo>
                    <a:pt x="4753" y="614"/>
                    <a:pt x="4944" y="698"/>
                    <a:pt x="5135" y="812"/>
                  </a:cubicBezTo>
                  <a:cubicBezTo>
                    <a:pt x="5184" y="838"/>
                    <a:pt x="5231" y="875"/>
                    <a:pt x="5275" y="912"/>
                  </a:cubicBezTo>
                  <a:lnTo>
                    <a:pt x="5325" y="952"/>
                  </a:lnTo>
                  <a:cubicBezTo>
                    <a:pt x="5432" y="1042"/>
                    <a:pt x="5536" y="1133"/>
                    <a:pt x="5632" y="1226"/>
                  </a:cubicBezTo>
                  <a:lnTo>
                    <a:pt x="5666" y="1256"/>
                  </a:lnTo>
                  <a:cubicBezTo>
                    <a:pt x="5720" y="1310"/>
                    <a:pt x="5770" y="1357"/>
                    <a:pt x="5813" y="1407"/>
                  </a:cubicBezTo>
                  <a:cubicBezTo>
                    <a:pt x="5893" y="1504"/>
                    <a:pt x="5967" y="1607"/>
                    <a:pt x="6038" y="1724"/>
                  </a:cubicBezTo>
                  <a:cubicBezTo>
                    <a:pt x="6061" y="1765"/>
                    <a:pt x="6084" y="1805"/>
                    <a:pt x="6101" y="1845"/>
                  </a:cubicBezTo>
                  <a:cubicBezTo>
                    <a:pt x="6121" y="1905"/>
                    <a:pt x="6141" y="1962"/>
                    <a:pt x="6154" y="2025"/>
                  </a:cubicBezTo>
                  <a:cubicBezTo>
                    <a:pt x="6161" y="2042"/>
                    <a:pt x="6164" y="2059"/>
                    <a:pt x="6168" y="2076"/>
                  </a:cubicBezTo>
                  <a:cubicBezTo>
                    <a:pt x="6178" y="2213"/>
                    <a:pt x="6178" y="2340"/>
                    <a:pt x="6171" y="2464"/>
                  </a:cubicBezTo>
                  <a:cubicBezTo>
                    <a:pt x="6164" y="2570"/>
                    <a:pt x="6141" y="2678"/>
                    <a:pt x="6111" y="2768"/>
                  </a:cubicBezTo>
                  <a:cubicBezTo>
                    <a:pt x="6058" y="2925"/>
                    <a:pt x="5957" y="3072"/>
                    <a:pt x="5863" y="3200"/>
                  </a:cubicBezTo>
                  <a:cubicBezTo>
                    <a:pt x="5820" y="3257"/>
                    <a:pt x="5770" y="3313"/>
                    <a:pt x="5713" y="3373"/>
                  </a:cubicBezTo>
                  <a:lnTo>
                    <a:pt x="5680" y="3413"/>
                  </a:lnTo>
                  <a:cubicBezTo>
                    <a:pt x="5603" y="3498"/>
                    <a:pt x="5496" y="3567"/>
                    <a:pt x="5339" y="3638"/>
                  </a:cubicBezTo>
                  <a:cubicBezTo>
                    <a:pt x="5175" y="3711"/>
                    <a:pt x="5007" y="3788"/>
                    <a:pt x="4840" y="3819"/>
                  </a:cubicBezTo>
                  <a:cubicBezTo>
                    <a:pt x="4777" y="3831"/>
                    <a:pt x="4716" y="3842"/>
                    <a:pt x="4653" y="3851"/>
                  </a:cubicBezTo>
                  <a:lnTo>
                    <a:pt x="4402" y="3892"/>
                  </a:lnTo>
                  <a:lnTo>
                    <a:pt x="4529" y="4112"/>
                  </a:lnTo>
                  <a:cubicBezTo>
                    <a:pt x="4542" y="4140"/>
                    <a:pt x="4556" y="4166"/>
                    <a:pt x="4569" y="4193"/>
                  </a:cubicBezTo>
                  <a:cubicBezTo>
                    <a:pt x="4633" y="4323"/>
                    <a:pt x="4683" y="4450"/>
                    <a:pt x="4716" y="4577"/>
                  </a:cubicBezTo>
                  <a:cubicBezTo>
                    <a:pt x="4740" y="4671"/>
                    <a:pt x="4757" y="4771"/>
                    <a:pt x="4766" y="4845"/>
                  </a:cubicBezTo>
                  <a:cubicBezTo>
                    <a:pt x="4794" y="5006"/>
                    <a:pt x="4786" y="5169"/>
                    <a:pt x="4757" y="5330"/>
                  </a:cubicBezTo>
                  <a:lnTo>
                    <a:pt x="4743" y="5393"/>
                  </a:lnTo>
                  <a:cubicBezTo>
                    <a:pt x="4729" y="5467"/>
                    <a:pt x="4716" y="5537"/>
                    <a:pt x="4696" y="5597"/>
                  </a:cubicBezTo>
                  <a:cubicBezTo>
                    <a:pt x="4660" y="5701"/>
                    <a:pt x="4613" y="5805"/>
                    <a:pt x="4546" y="5929"/>
                  </a:cubicBezTo>
                  <a:cubicBezTo>
                    <a:pt x="4476" y="6056"/>
                    <a:pt x="4382" y="6176"/>
                    <a:pt x="4252" y="6303"/>
                  </a:cubicBezTo>
                  <a:cubicBezTo>
                    <a:pt x="4218" y="6333"/>
                    <a:pt x="4188" y="6363"/>
                    <a:pt x="4151" y="6394"/>
                  </a:cubicBezTo>
                  <a:cubicBezTo>
                    <a:pt x="3971" y="6537"/>
                    <a:pt x="3770" y="6661"/>
                    <a:pt x="3559" y="6758"/>
                  </a:cubicBezTo>
                  <a:cubicBezTo>
                    <a:pt x="3472" y="6798"/>
                    <a:pt x="3399" y="6829"/>
                    <a:pt x="3332" y="6852"/>
                  </a:cubicBezTo>
                  <a:lnTo>
                    <a:pt x="3261" y="6872"/>
                  </a:lnTo>
                  <a:cubicBezTo>
                    <a:pt x="3158" y="6905"/>
                    <a:pt x="3057" y="6939"/>
                    <a:pt x="2954" y="6945"/>
                  </a:cubicBezTo>
                  <a:cubicBezTo>
                    <a:pt x="2899" y="6949"/>
                    <a:pt x="2847" y="6952"/>
                    <a:pt x="2798" y="6952"/>
                  </a:cubicBezTo>
                  <a:cubicBezTo>
                    <a:pt x="2755" y="6952"/>
                    <a:pt x="2713" y="6950"/>
                    <a:pt x="2673" y="6942"/>
                  </a:cubicBezTo>
                  <a:cubicBezTo>
                    <a:pt x="2579" y="6925"/>
                    <a:pt x="2489" y="6905"/>
                    <a:pt x="2395" y="6882"/>
                  </a:cubicBezTo>
                  <a:cubicBezTo>
                    <a:pt x="2335" y="6869"/>
                    <a:pt x="2275" y="6852"/>
                    <a:pt x="2215" y="6832"/>
                  </a:cubicBezTo>
                  <a:lnTo>
                    <a:pt x="2121" y="6804"/>
                  </a:lnTo>
                  <a:cubicBezTo>
                    <a:pt x="2085" y="6795"/>
                    <a:pt x="2044" y="6781"/>
                    <a:pt x="2004" y="6768"/>
                  </a:cubicBezTo>
                  <a:lnTo>
                    <a:pt x="1980" y="6761"/>
                  </a:lnTo>
                  <a:cubicBezTo>
                    <a:pt x="1840" y="6718"/>
                    <a:pt x="1710" y="6648"/>
                    <a:pt x="1596" y="6584"/>
                  </a:cubicBezTo>
                  <a:cubicBezTo>
                    <a:pt x="1512" y="6540"/>
                    <a:pt x="1432" y="6494"/>
                    <a:pt x="1352" y="6443"/>
                  </a:cubicBezTo>
                  <a:cubicBezTo>
                    <a:pt x="1268" y="6397"/>
                    <a:pt x="1191" y="6343"/>
                    <a:pt x="1111" y="6293"/>
                  </a:cubicBezTo>
                  <a:cubicBezTo>
                    <a:pt x="1084" y="6276"/>
                    <a:pt x="1061" y="6259"/>
                    <a:pt x="1041" y="6243"/>
                  </a:cubicBezTo>
                  <a:lnTo>
                    <a:pt x="970" y="6193"/>
                  </a:lnTo>
                  <a:lnTo>
                    <a:pt x="890" y="6216"/>
                  </a:lnTo>
                  <a:cubicBezTo>
                    <a:pt x="856" y="6225"/>
                    <a:pt x="820" y="6229"/>
                    <a:pt x="784" y="6229"/>
                  </a:cubicBezTo>
                  <a:cubicBezTo>
                    <a:pt x="737" y="6229"/>
                    <a:pt x="690" y="6222"/>
                    <a:pt x="646" y="6207"/>
                  </a:cubicBezTo>
                  <a:cubicBezTo>
                    <a:pt x="546" y="6170"/>
                    <a:pt x="459" y="6093"/>
                    <a:pt x="412" y="5992"/>
                  </a:cubicBezTo>
                  <a:cubicBezTo>
                    <a:pt x="368" y="5895"/>
                    <a:pt x="362" y="5771"/>
                    <a:pt x="395" y="5694"/>
                  </a:cubicBezTo>
                  <a:lnTo>
                    <a:pt x="569" y="5279"/>
                  </a:lnTo>
                  <a:cubicBezTo>
                    <a:pt x="776" y="4795"/>
                    <a:pt x="987" y="4293"/>
                    <a:pt x="1208" y="3805"/>
                  </a:cubicBezTo>
                  <a:cubicBezTo>
                    <a:pt x="1302" y="3604"/>
                    <a:pt x="1392" y="3404"/>
                    <a:pt x="1483" y="3200"/>
                  </a:cubicBezTo>
                  <a:cubicBezTo>
                    <a:pt x="1546" y="3052"/>
                    <a:pt x="1603" y="2899"/>
                    <a:pt x="1656" y="2751"/>
                  </a:cubicBezTo>
                  <a:lnTo>
                    <a:pt x="1707" y="2615"/>
                  </a:lnTo>
                  <a:cubicBezTo>
                    <a:pt x="1857" y="2209"/>
                    <a:pt x="2064" y="1818"/>
                    <a:pt x="2268" y="1437"/>
                  </a:cubicBezTo>
                  <a:lnTo>
                    <a:pt x="2298" y="1383"/>
                  </a:lnTo>
                  <a:cubicBezTo>
                    <a:pt x="2375" y="1240"/>
                    <a:pt x="2452" y="1093"/>
                    <a:pt x="2536" y="952"/>
                  </a:cubicBezTo>
                  <a:cubicBezTo>
                    <a:pt x="2606" y="835"/>
                    <a:pt x="2693" y="735"/>
                    <a:pt x="2793" y="628"/>
                  </a:cubicBezTo>
                  <a:cubicBezTo>
                    <a:pt x="2877" y="537"/>
                    <a:pt x="2984" y="467"/>
                    <a:pt x="3094" y="431"/>
                  </a:cubicBezTo>
                  <a:cubicBezTo>
                    <a:pt x="3158" y="407"/>
                    <a:pt x="3221" y="383"/>
                    <a:pt x="3289" y="370"/>
                  </a:cubicBezTo>
                  <a:cubicBezTo>
                    <a:pt x="3335" y="357"/>
                    <a:pt x="3385" y="357"/>
                    <a:pt x="3445" y="353"/>
                  </a:cubicBezTo>
                  <a:lnTo>
                    <a:pt x="3499" y="353"/>
                  </a:lnTo>
                  <a:cubicBezTo>
                    <a:pt x="3508" y="353"/>
                    <a:pt x="3516" y="352"/>
                    <a:pt x="3525" y="352"/>
                  </a:cubicBezTo>
                  <a:close/>
                  <a:moveTo>
                    <a:pt x="3528" y="1"/>
                  </a:moveTo>
                  <a:cubicBezTo>
                    <a:pt x="3515" y="1"/>
                    <a:pt x="3500" y="1"/>
                    <a:pt x="3485" y="2"/>
                  </a:cubicBezTo>
                  <a:lnTo>
                    <a:pt x="3435" y="2"/>
                  </a:lnTo>
                  <a:cubicBezTo>
                    <a:pt x="3362" y="6"/>
                    <a:pt x="3289" y="9"/>
                    <a:pt x="3208" y="26"/>
                  </a:cubicBezTo>
                  <a:cubicBezTo>
                    <a:pt x="3128" y="46"/>
                    <a:pt x="3054" y="69"/>
                    <a:pt x="2980" y="96"/>
                  </a:cubicBezTo>
                  <a:cubicBezTo>
                    <a:pt x="2817" y="153"/>
                    <a:pt x="2659" y="256"/>
                    <a:pt x="2536" y="387"/>
                  </a:cubicBezTo>
                  <a:cubicBezTo>
                    <a:pt x="2426" y="508"/>
                    <a:pt x="2318" y="624"/>
                    <a:pt x="2231" y="775"/>
                  </a:cubicBezTo>
                  <a:cubicBezTo>
                    <a:pt x="2148" y="919"/>
                    <a:pt x="2068" y="1069"/>
                    <a:pt x="1987" y="1216"/>
                  </a:cubicBezTo>
                  <a:lnTo>
                    <a:pt x="1957" y="1273"/>
                  </a:lnTo>
                  <a:cubicBezTo>
                    <a:pt x="1750" y="1661"/>
                    <a:pt x="1536" y="2066"/>
                    <a:pt x="1375" y="2494"/>
                  </a:cubicBezTo>
                  <a:lnTo>
                    <a:pt x="1325" y="2635"/>
                  </a:lnTo>
                  <a:cubicBezTo>
                    <a:pt x="1275" y="2775"/>
                    <a:pt x="1222" y="2922"/>
                    <a:pt x="1161" y="3056"/>
                  </a:cubicBezTo>
                  <a:lnTo>
                    <a:pt x="890" y="3658"/>
                  </a:lnTo>
                  <a:cubicBezTo>
                    <a:pt x="666" y="4149"/>
                    <a:pt x="452" y="4654"/>
                    <a:pt x="248" y="5143"/>
                  </a:cubicBezTo>
                  <a:lnTo>
                    <a:pt x="71" y="5557"/>
                  </a:lnTo>
                  <a:cubicBezTo>
                    <a:pt x="1" y="5728"/>
                    <a:pt x="7" y="5952"/>
                    <a:pt x="94" y="6139"/>
                  </a:cubicBezTo>
                  <a:cubicBezTo>
                    <a:pt x="178" y="6323"/>
                    <a:pt x="339" y="6471"/>
                    <a:pt x="529" y="6537"/>
                  </a:cubicBezTo>
                  <a:cubicBezTo>
                    <a:pt x="611" y="6568"/>
                    <a:pt x="698" y="6582"/>
                    <a:pt x="785" y="6582"/>
                  </a:cubicBezTo>
                  <a:cubicBezTo>
                    <a:pt x="822" y="6582"/>
                    <a:pt x="860" y="6579"/>
                    <a:pt x="897" y="6574"/>
                  </a:cubicBezTo>
                  <a:cubicBezTo>
                    <a:pt x="904" y="6577"/>
                    <a:pt x="910" y="6584"/>
                    <a:pt x="917" y="6588"/>
                  </a:cubicBezTo>
                  <a:cubicBezTo>
                    <a:pt x="1001" y="6641"/>
                    <a:pt x="1084" y="6695"/>
                    <a:pt x="1168" y="6744"/>
                  </a:cubicBezTo>
                  <a:cubicBezTo>
                    <a:pt x="1255" y="6795"/>
                    <a:pt x="1338" y="6845"/>
                    <a:pt x="1426" y="6892"/>
                  </a:cubicBezTo>
                  <a:cubicBezTo>
                    <a:pt x="1552" y="6962"/>
                    <a:pt x="1707" y="7042"/>
                    <a:pt x="1873" y="7096"/>
                  </a:cubicBezTo>
                  <a:lnTo>
                    <a:pt x="1897" y="7105"/>
                  </a:lnTo>
                  <a:cubicBezTo>
                    <a:pt x="1940" y="7119"/>
                    <a:pt x="1984" y="7133"/>
                    <a:pt x="2028" y="7142"/>
                  </a:cubicBezTo>
                  <a:lnTo>
                    <a:pt x="2114" y="7170"/>
                  </a:lnTo>
                  <a:cubicBezTo>
                    <a:pt x="2181" y="7190"/>
                    <a:pt x="2252" y="7210"/>
                    <a:pt x="2318" y="7226"/>
                  </a:cubicBezTo>
                  <a:cubicBezTo>
                    <a:pt x="2415" y="7250"/>
                    <a:pt x="2512" y="7270"/>
                    <a:pt x="2609" y="7286"/>
                  </a:cubicBezTo>
                  <a:cubicBezTo>
                    <a:pt x="2676" y="7300"/>
                    <a:pt x="2736" y="7303"/>
                    <a:pt x="2800" y="7303"/>
                  </a:cubicBezTo>
                  <a:cubicBezTo>
                    <a:pt x="2863" y="7303"/>
                    <a:pt x="2923" y="7300"/>
                    <a:pt x="2988" y="7297"/>
                  </a:cubicBezTo>
                  <a:cubicBezTo>
                    <a:pt x="3124" y="7286"/>
                    <a:pt x="3252" y="7246"/>
                    <a:pt x="3372" y="7206"/>
                  </a:cubicBezTo>
                  <a:lnTo>
                    <a:pt x="3435" y="7186"/>
                  </a:lnTo>
                  <a:cubicBezTo>
                    <a:pt x="3519" y="7159"/>
                    <a:pt x="3606" y="7126"/>
                    <a:pt x="3706" y="7079"/>
                  </a:cubicBezTo>
                  <a:cubicBezTo>
                    <a:pt x="3944" y="6969"/>
                    <a:pt x="4167" y="6832"/>
                    <a:pt x="4372" y="6668"/>
                  </a:cubicBezTo>
                  <a:cubicBezTo>
                    <a:pt x="4415" y="6634"/>
                    <a:pt x="4456" y="6594"/>
                    <a:pt x="4496" y="6557"/>
                  </a:cubicBezTo>
                  <a:cubicBezTo>
                    <a:pt x="4653" y="6403"/>
                    <a:pt x="4769" y="6253"/>
                    <a:pt x="4857" y="6096"/>
                  </a:cubicBezTo>
                  <a:cubicBezTo>
                    <a:pt x="4930" y="5955"/>
                    <a:pt x="4984" y="5835"/>
                    <a:pt x="5027" y="5714"/>
                  </a:cubicBezTo>
                  <a:cubicBezTo>
                    <a:pt x="5058" y="5628"/>
                    <a:pt x="5074" y="5540"/>
                    <a:pt x="5087" y="5460"/>
                  </a:cubicBezTo>
                  <a:lnTo>
                    <a:pt x="5101" y="5397"/>
                  </a:lnTo>
                  <a:cubicBezTo>
                    <a:pt x="5141" y="5199"/>
                    <a:pt x="5144" y="4995"/>
                    <a:pt x="5115" y="4791"/>
                  </a:cubicBezTo>
                  <a:cubicBezTo>
                    <a:pt x="5104" y="4708"/>
                    <a:pt x="5084" y="4601"/>
                    <a:pt x="5054" y="4487"/>
                  </a:cubicBezTo>
                  <a:cubicBezTo>
                    <a:pt x="5027" y="4376"/>
                    <a:pt x="4987" y="4270"/>
                    <a:pt x="4940" y="4156"/>
                  </a:cubicBezTo>
                  <a:cubicBezTo>
                    <a:pt x="5138" y="4116"/>
                    <a:pt x="5322" y="4032"/>
                    <a:pt x="5482" y="3959"/>
                  </a:cubicBezTo>
                  <a:cubicBezTo>
                    <a:pt x="5686" y="3868"/>
                    <a:pt x="5830" y="3768"/>
                    <a:pt x="5941" y="3648"/>
                  </a:cubicBezTo>
                  <a:lnTo>
                    <a:pt x="5973" y="3611"/>
                  </a:lnTo>
                  <a:cubicBezTo>
                    <a:pt x="6030" y="3547"/>
                    <a:pt x="6091" y="3481"/>
                    <a:pt x="6148" y="3407"/>
                  </a:cubicBezTo>
                  <a:cubicBezTo>
                    <a:pt x="6254" y="3260"/>
                    <a:pt x="6375" y="3089"/>
                    <a:pt x="6445" y="2882"/>
                  </a:cubicBezTo>
                  <a:cubicBezTo>
                    <a:pt x="6486" y="2761"/>
                    <a:pt x="6512" y="2624"/>
                    <a:pt x="6522" y="2484"/>
                  </a:cubicBezTo>
                  <a:cubicBezTo>
                    <a:pt x="6529" y="2346"/>
                    <a:pt x="6529" y="2203"/>
                    <a:pt x="6515" y="2053"/>
                  </a:cubicBezTo>
                  <a:cubicBezTo>
                    <a:pt x="6515" y="2013"/>
                    <a:pt x="6506" y="1976"/>
                    <a:pt x="6499" y="1939"/>
                  </a:cubicBezTo>
                  <a:cubicBezTo>
                    <a:pt x="6482" y="1875"/>
                    <a:pt x="6459" y="1805"/>
                    <a:pt x="6429" y="1724"/>
                  </a:cubicBezTo>
                  <a:cubicBezTo>
                    <a:pt x="6405" y="1658"/>
                    <a:pt x="6372" y="1601"/>
                    <a:pt x="6342" y="1547"/>
                  </a:cubicBezTo>
                  <a:cubicBezTo>
                    <a:pt x="6262" y="1411"/>
                    <a:pt x="6174" y="1290"/>
                    <a:pt x="6081" y="1179"/>
                  </a:cubicBezTo>
                  <a:cubicBezTo>
                    <a:pt x="6024" y="1116"/>
                    <a:pt x="5967" y="1059"/>
                    <a:pt x="5907" y="1002"/>
                  </a:cubicBezTo>
                  <a:lnTo>
                    <a:pt x="5877" y="972"/>
                  </a:lnTo>
                  <a:cubicBezTo>
                    <a:pt x="5773" y="875"/>
                    <a:pt x="5663" y="775"/>
                    <a:pt x="5546" y="681"/>
                  </a:cubicBezTo>
                  <a:lnTo>
                    <a:pt x="5496" y="638"/>
                  </a:lnTo>
                  <a:cubicBezTo>
                    <a:pt x="5442" y="594"/>
                    <a:pt x="5382" y="548"/>
                    <a:pt x="5315" y="508"/>
                  </a:cubicBezTo>
                  <a:cubicBezTo>
                    <a:pt x="5098" y="377"/>
                    <a:pt x="4874" y="283"/>
                    <a:pt x="4629" y="223"/>
                  </a:cubicBezTo>
                  <a:cubicBezTo>
                    <a:pt x="4439" y="173"/>
                    <a:pt x="4241" y="130"/>
                    <a:pt x="4054" y="93"/>
                  </a:cubicBezTo>
                  <a:lnTo>
                    <a:pt x="3907" y="59"/>
                  </a:lnTo>
                  <a:cubicBezTo>
                    <a:pt x="3817" y="42"/>
                    <a:pt x="3726" y="26"/>
                    <a:pt x="3633" y="9"/>
                  </a:cubicBezTo>
                  <a:cubicBezTo>
                    <a:pt x="3601" y="4"/>
                    <a:pt x="3567" y="1"/>
                    <a:pt x="35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66" name="Google Shape;566;p23"/>
          <p:cNvSpPr/>
          <p:nvPr/>
        </p:nvSpPr>
        <p:spPr>
          <a:xfrm>
            <a:off x="3025600" y="4564939"/>
            <a:ext cx="6040803" cy="43965"/>
          </a:xfrm>
          <a:custGeom>
            <a:avLst/>
            <a:gdLst/>
            <a:ahLst/>
            <a:cxnLst/>
            <a:rect l="l" t="t" r="r" b="b"/>
            <a:pathLst>
              <a:path w="172299" h="1847" extrusionOk="0">
                <a:moveTo>
                  <a:pt x="0" y="209"/>
                </a:moveTo>
                <a:cubicBezTo>
                  <a:pt x="5704" y="-503"/>
                  <a:pt x="11460" y="1146"/>
                  <a:pt x="17198" y="1483"/>
                </a:cubicBezTo>
                <a:cubicBezTo>
                  <a:pt x="29597" y="2211"/>
                  <a:pt x="42039" y="1483"/>
                  <a:pt x="54460" y="1483"/>
                </a:cubicBezTo>
                <a:cubicBezTo>
                  <a:pt x="93741" y="1483"/>
                  <a:pt x="133018" y="528"/>
                  <a:pt x="172299" y="528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567" name="Google Shape;567;p23"/>
          <p:cNvGrpSpPr/>
          <p:nvPr/>
        </p:nvGrpSpPr>
        <p:grpSpPr>
          <a:xfrm rot="-236343" flipH="1">
            <a:off x="8943954" y="4039416"/>
            <a:ext cx="1019199" cy="600881"/>
            <a:chOff x="1963425" y="418250"/>
            <a:chExt cx="2160932" cy="1380257"/>
          </a:xfrm>
        </p:grpSpPr>
        <p:sp>
          <p:nvSpPr>
            <p:cNvPr id="568" name="Google Shape;568;p23"/>
            <p:cNvSpPr/>
            <p:nvPr/>
          </p:nvSpPr>
          <p:spPr>
            <a:xfrm>
              <a:off x="2009373" y="463512"/>
              <a:ext cx="2054634" cy="1307335"/>
            </a:xfrm>
            <a:custGeom>
              <a:avLst/>
              <a:gdLst/>
              <a:ahLst/>
              <a:cxnLst/>
              <a:rect l="l" t="t" r="r" b="b"/>
              <a:pathLst>
                <a:path w="8988" h="5719" extrusionOk="0">
                  <a:moveTo>
                    <a:pt x="3151" y="1850"/>
                  </a:moveTo>
                  <a:cubicBezTo>
                    <a:pt x="3205" y="1854"/>
                    <a:pt x="3255" y="1857"/>
                    <a:pt x="3302" y="1867"/>
                  </a:cubicBezTo>
                  <a:cubicBezTo>
                    <a:pt x="3362" y="1880"/>
                    <a:pt x="3422" y="1897"/>
                    <a:pt x="3479" y="1914"/>
                  </a:cubicBezTo>
                  <a:cubicBezTo>
                    <a:pt x="3499" y="1920"/>
                    <a:pt x="3519" y="1927"/>
                    <a:pt x="3539" y="1930"/>
                  </a:cubicBezTo>
                  <a:cubicBezTo>
                    <a:pt x="3620" y="1954"/>
                    <a:pt x="3696" y="1974"/>
                    <a:pt x="3776" y="1997"/>
                  </a:cubicBezTo>
                  <a:cubicBezTo>
                    <a:pt x="3810" y="2004"/>
                    <a:pt x="3844" y="2014"/>
                    <a:pt x="3877" y="2021"/>
                  </a:cubicBezTo>
                  <a:cubicBezTo>
                    <a:pt x="3930" y="2034"/>
                    <a:pt x="3987" y="2047"/>
                    <a:pt x="4041" y="2064"/>
                  </a:cubicBezTo>
                  <a:cubicBezTo>
                    <a:pt x="4194" y="2111"/>
                    <a:pt x="4342" y="2178"/>
                    <a:pt x="4486" y="2245"/>
                  </a:cubicBezTo>
                  <a:lnTo>
                    <a:pt x="4503" y="2251"/>
                  </a:lnTo>
                  <a:cubicBezTo>
                    <a:pt x="4633" y="2308"/>
                    <a:pt x="4767" y="2371"/>
                    <a:pt x="4890" y="2436"/>
                  </a:cubicBezTo>
                  <a:cubicBezTo>
                    <a:pt x="4934" y="2456"/>
                    <a:pt x="4974" y="2476"/>
                    <a:pt x="5014" y="2496"/>
                  </a:cubicBezTo>
                  <a:cubicBezTo>
                    <a:pt x="5175" y="2572"/>
                    <a:pt x="5335" y="2649"/>
                    <a:pt x="5496" y="2729"/>
                  </a:cubicBezTo>
                  <a:cubicBezTo>
                    <a:pt x="5569" y="2766"/>
                    <a:pt x="5639" y="2810"/>
                    <a:pt x="5716" y="2857"/>
                  </a:cubicBezTo>
                  <a:cubicBezTo>
                    <a:pt x="5733" y="2867"/>
                    <a:pt x="5750" y="2877"/>
                    <a:pt x="5767" y="2887"/>
                  </a:cubicBezTo>
                  <a:cubicBezTo>
                    <a:pt x="5813" y="2917"/>
                    <a:pt x="5863" y="2950"/>
                    <a:pt x="5911" y="2981"/>
                  </a:cubicBezTo>
                  <a:lnTo>
                    <a:pt x="5931" y="2994"/>
                  </a:lnTo>
                  <a:lnTo>
                    <a:pt x="5951" y="3007"/>
                  </a:lnTo>
                  <a:lnTo>
                    <a:pt x="5954" y="3007"/>
                  </a:lnTo>
                  <a:cubicBezTo>
                    <a:pt x="5965" y="3005"/>
                    <a:pt x="5975" y="3004"/>
                    <a:pt x="5986" y="3004"/>
                  </a:cubicBezTo>
                  <a:cubicBezTo>
                    <a:pt x="6018" y="3004"/>
                    <a:pt x="6045" y="3014"/>
                    <a:pt x="6071" y="3027"/>
                  </a:cubicBezTo>
                  <a:cubicBezTo>
                    <a:pt x="6108" y="3047"/>
                    <a:pt x="6148" y="3067"/>
                    <a:pt x="6184" y="3091"/>
                  </a:cubicBezTo>
                  <a:lnTo>
                    <a:pt x="6215" y="3108"/>
                  </a:lnTo>
                  <a:cubicBezTo>
                    <a:pt x="6248" y="3128"/>
                    <a:pt x="6285" y="3148"/>
                    <a:pt x="6318" y="3168"/>
                  </a:cubicBezTo>
                  <a:lnTo>
                    <a:pt x="6322" y="3171"/>
                  </a:lnTo>
                  <a:lnTo>
                    <a:pt x="6342" y="3181"/>
                  </a:lnTo>
                  <a:lnTo>
                    <a:pt x="6362" y="3194"/>
                  </a:lnTo>
                  <a:lnTo>
                    <a:pt x="6385" y="3211"/>
                  </a:lnTo>
                  <a:cubicBezTo>
                    <a:pt x="6429" y="3238"/>
                    <a:pt x="6482" y="3271"/>
                    <a:pt x="6529" y="3308"/>
                  </a:cubicBezTo>
                  <a:cubicBezTo>
                    <a:pt x="6579" y="3348"/>
                    <a:pt x="6616" y="3382"/>
                    <a:pt x="6650" y="3419"/>
                  </a:cubicBezTo>
                  <a:cubicBezTo>
                    <a:pt x="6683" y="3459"/>
                    <a:pt x="6713" y="3506"/>
                    <a:pt x="6736" y="3543"/>
                  </a:cubicBezTo>
                  <a:cubicBezTo>
                    <a:pt x="6760" y="3583"/>
                    <a:pt x="6780" y="3632"/>
                    <a:pt x="6797" y="3696"/>
                  </a:cubicBezTo>
                  <a:cubicBezTo>
                    <a:pt x="6817" y="3756"/>
                    <a:pt x="6820" y="3813"/>
                    <a:pt x="6814" y="3867"/>
                  </a:cubicBezTo>
                  <a:cubicBezTo>
                    <a:pt x="6803" y="3930"/>
                    <a:pt x="6780" y="3987"/>
                    <a:pt x="6740" y="4047"/>
                  </a:cubicBezTo>
                  <a:cubicBezTo>
                    <a:pt x="6703" y="4101"/>
                    <a:pt x="6646" y="4151"/>
                    <a:pt x="6576" y="4194"/>
                  </a:cubicBezTo>
                  <a:cubicBezTo>
                    <a:pt x="6559" y="4205"/>
                    <a:pt x="6536" y="4218"/>
                    <a:pt x="6516" y="4228"/>
                  </a:cubicBezTo>
                  <a:cubicBezTo>
                    <a:pt x="6472" y="4245"/>
                    <a:pt x="6425" y="4265"/>
                    <a:pt x="6372" y="4271"/>
                  </a:cubicBezTo>
                  <a:cubicBezTo>
                    <a:pt x="6338" y="4275"/>
                    <a:pt x="6305" y="4278"/>
                    <a:pt x="6272" y="4278"/>
                  </a:cubicBezTo>
                  <a:cubicBezTo>
                    <a:pt x="6253" y="4279"/>
                    <a:pt x="6233" y="4279"/>
                    <a:pt x="6214" y="4279"/>
                  </a:cubicBezTo>
                  <a:cubicBezTo>
                    <a:pt x="6155" y="4279"/>
                    <a:pt x="6096" y="4275"/>
                    <a:pt x="6041" y="4265"/>
                  </a:cubicBezTo>
                  <a:cubicBezTo>
                    <a:pt x="5960" y="4255"/>
                    <a:pt x="5863" y="4238"/>
                    <a:pt x="5770" y="4205"/>
                  </a:cubicBezTo>
                  <a:cubicBezTo>
                    <a:pt x="5723" y="4191"/>
                    <a:pt x="5673" y="4174"/>
                    <a:pt x="5626" y="4157"/>
                  </a:cubicBezTo>
                  <a:cubicBezTo>
                    <a:pt x="5593" y="4148"/>
                    <a:pt x="5562" y="4134"/>
                    <a:pt x="5529" y="4124"/>
                  </a:cubicBezTo>
                  <a:cubicBezTo>
                    <a:pt x="5375" y="4071"/>
                    <a:pt x="5211" y="4007"/>
                    <a:pt x="5048" y="3933"/>
                  </a:cubicBezTo>
                  <a:cubicBezTo>
                    <a:pt x="4880" y="3860"/>
                    <a:pt x="4719" y="3773"/>
                    <a:pt x="4569" y="3693"/>
                  </a:cubicBezTo>
                  <a:cubicBezTo>
                    <a:pt x="4489" y="3653"/>
                    <a:pt x="4409" y="3609"/>
                    <a:pt x="4328" y="3569"/>
                  </a:cubicBezTo>
                  <a:cubicBezTo>
                    <a:pt x="4255" y="3532"/>
                    <a:pt x="4185" y="3495"/>
                    <a:pt x="4111" y="3455"/>
                  </a:cubicBezTo>
                  <a:lnTo>
                    <a:pt x="3660" y="3214"/>
                  </a:lnTo>
                  <a:cubicBezTo>
                    <a:pt x="3515" y="3138"/>
                    <a:pt x="3372" y="3061"/>
                    <a:pt x="3234" y="2981"/>
                  </a:cubicBezTo>
                  <a:cubicBezTo>
                    <a:pt x="3208" y="2967"/>
                    <a:pt x="3185" y="2950"/>
                    <a:pt x="3158" y="2937"/>
                  </a:cubicBezTo>
                  <a:cubicBezTo>
                    <a:pt x="3104" y="2907"/>
                    <a:pt x="3047" y="2873"/>
                    <a:pt x="2994" y="2840"/>
                  </a:cubicBezTo>
                  <a:cubicBezTo>
                    <a:pt x="2910" y="2786"/>
                    <a:pt x="2844" y="2737"/>
                    <a:pt x="2787" y="2683"/>
                  </a:cubicBezTo>
                  <a:cubicBezTo>
                    <a:pt x="2730" y="2623"/>
                    <a:pt x="2689" y="2572"/>
                    <a:pt x="2660" y="2516"/>
                  </a:cubicBezTo>
                  <a:cubicBezTo>
                    <a:pt x="2636" y="2472"/>
                    <a:pt x="2616" y="2428"/>
                    <a:pt x="2606" y="2385"/>
                  </a:cubicBezTo>
                  <a:cubicBezTo>
                    <a:pt x="2600" y="2365"/>
                    <a:pt x="2596" y="2345"/>
                    <a:pt x="2596" y="2328"/>
                  </a:cubicBezTo>
                  <a:lnTo>
                    <a:pt x="2592" y="2322"/>
                  </a:lnTo>
                  <a:cubicBezTo>
                    <a:pt x="2589" y="2298"/>
                    <a:pt x="2586" y="2265"/>
                    <a:pt x="2589" y="2241"/>
                  </a:cubicBezTo>
                  <a:cubicBezTo>
                    <a:pt x="2592" y="2218"/>
                    <a:pt x="2596" y="2195"/>
                    <a:pt x="2603" y="2175"/>
                  </a:cubicBezTo>
                  <a:cubicBezTo>
                    <a:pt x="2609" y="2148"/>
                    <a:pt x="2620" y="2121"/>
                    <a:pt x="2632" y="2101"/>
                  </a:cubicBezTo>
                  <a:cubicBezTo>
                    <a:pt x="2643" y="2074"/>
                    <a:pt x="2660" y="2054"/>
                    <a:pt x="2680" y="2034"/>
                  </a:cubicBezTo>
                  <a:lnTo>
                    <a:pt x="2689" y="2024"/>
                  </a:lnTo>
                  <a:lnTo>
                    <a:pt x="2697" y="2010"/>
                  </a:lnTo>
                  <a:cubicBezTo>
                    <a:pt x="2730" y="1984"/>
                    <a:pt x="2770" y="1954"/>
                    <a:pt x="2813" y="1927"/>
                  </a:cubicBezTo>
                  <a:cubicBezTo>
                    <a:pt x="2857" y="1904"/>
                    <a:pt x="2910" y="1887"/>
                    <a:pt x="2950" y="1874"/>
                  </a:cubicBezTo>
                  <a:cubicBezTo>
                    <a:pt x="2994" y="1860"/>
                    <a:pt x="3041" y="1857"/>
                    <a:pt x="3084" y="1854"/>
                  </a:cubicBezTo>
                  <a:lnTo>
                    <a:pt x="3098" y="1850"/>
                  </a:lnTo>
                  <a:close/>
                  <a:moveTo>
                    <a:pt x="1131" y="0"/>
                  </a:moveTo>
                  <a:cubicBezTo>
                    <a:pt x="1095" y="0"/>
                    <a:pt x="1051" y="4"/>
                    <a:pt x="1018" y="8"/>
                  </a:cubicBezTo>
                  <a:cubicBezTo>
                    <a:pt x="917" y="24"/>
                    <a:pt x="840" y="74"/>
                    <a:pt x="774" y="124"/>
                  </a:cubicBezTo>
                  <a:cubicBezTo>
                    <a:pt x="743" y="148"/>
                    <a:pt x="717" y="188"/>
                    <a:pt x="693" y="218"/>
                  </a:cubicBezTo>
                  <a:lnTo>
                    <a:pt x="680" y="235"/>
                  </a:lnTo>
                  <a:cubicBezTo>
                    <a:pt x="670" y="248"/>
                    <a:pt x="656" y="264"/>
                    <a:pt x="646" y="278"/>
                  </a:cubicBezTo>
                  <a:cubicBezTo>
                    <a:pt x="626" y="305"/>
                    <a:pt x="606" y="335"/>
                    <a:pt x="590" y="362"/>
                  </a:cubicBezTo>
                  <a:lnTo>
                    <a:pt x="576" y="378"/>
                  </a:lnTo>
                  <a:lnTo>
                    <a:pt x="516" y="469"/>
                  </a:lnTo>
                  <a:cubicBezTo>
                    <a:pt x="489" y="509"/>
                    <a:pt x="462" y="549"/>
                    <a:pt x="432" y="586"/>
                  </a:cubicBezTo>
                  <a:cubicBezTo>
                    <a:pt x="385" y="656"/>
                    <a:pt x="335" y="726"/>
                    <a:pt x="289" y="797"/>
                  </a:cubicBezTo>
                  <a:lnTo>
                    <a:pt x="245" y="857"/>
                  </a:lnTo>
                  <a:lnTo>
                    <a:pt x="204" y="917"/>
                  </a:lnTo>
                  <a:cubicBezTo>
                    <a:pt x="178" y="954"/>
                    <a:pt x="155" y="991"/>
                    <a:pt x="135" y="1027"/>
                  </a:cubicBezTo>
                  <a:cubicBezTo>
                    <a:pt x="94" y="1091"/>
                    <a:pt x="68" y="1164"/>
                    <a:pt x="37" y="1238"/>
                  </a:cubicBezTo>
                  <a:cubicBezTo>
                    <a:pt x="1" y="1342"/>
                    <a:pt x="48" y="1468"/>
                    <a:pt x="151" y="1533"/>
                  </a:cubicBezTo>
                  <a:cubicBezTo>
                    <a:pt x="168" y="1542"/>
                    <a:pt x="188" y="1553"/>
                    <a:pt x="208" y="1559"/>
                  </a:cubicBezTo>
                  <a:lnTo>
                    <a:pt x="212" y="1559"/>
                  </a:lnTo>
                  <a:cubicBezTo>
                    <a:pt x="212" y="1569"/>
                    <a:pt x="208" y="1582"/>
                    <a:pt x="208" y="1593"/>
                  </a:cubicBezTo>
                  <a:cubicBezTo>
                    <a:pt x="204" y="1656"/>
                    <a:pt x="228" y="1740"/>
                    <a:pt x="278" y="1790"/>
                  </a:cubicBezTo>
                  <a:cubicBezTo>
                    <a:pt x="352" y="1857"/>
                    <a:pt x="436" y="1917"/>
                    <a:pt x="516" y="1974"/>
                  </a:cubicBezTo>
                  <a:lnTo>
                    <a:pt x="533" y="1987"/>
                  </a:lnTo>
                  <a:cubicBezTo>
                    <a:pt x="596" y="2034"/>
                    <a:pt x="663" y="2081"/>
                    <a:pt x="740" y="2127"/>
                  </a:cubicBezTo>
                  <a:lnTo>
                    <a:pt x="746" y="2135"/>
                  </a:lnTo>
                  <a:cubicBezTo>
                    <a:pt x="814" y="2175"/>
                    <a:pt x="887" y="2211"/>
                    <a:pt x="957" y="2248"/>
                  </a:cubicBezTo>
                  <a:lnTo>
                    <a:pt x="961" y="2251"/>
                  </a:lnTo>
                  <a:cubicBezTo>
                    <a:pt x="1034" y="2288"/>
                    <a:pt x="1111" y="2328"/>
                    <a:pt x="1195" y="2371"/>
                  </a:cubicBezTo>
                  <a:cubicBezTo>
                    <a:pt x="1315" y="2436"/>
                    <a:pt x="1432" y="2509"/>
                    <a:pt x="1546" y="2579"/>
                  </a:cubicBezTo>
                  <a:lnTo>
                    <a:pt x="1626" y="2626"/>
                  </a:lnTo>
                  <a:cubicBezTo>
                    <a:pt x="1750" y="2700"/>
                    <a:pt x="1874" y="2773"/>
                    <a:pt x="1998" y="2843"/>
                  </a:cubicBezTo>
                  <a:lnTo>
                    <a:pt x="2078" y="2887"/>
                  </a:lnTo>
                  <a:cubicBezTo>
                    <a:pt x="2222" y="2970"/>
                    <a:pt x="2368" y="3054"/>
                    <a:pt x="2532" y="3144"/>
                  </a:cubicBezTo>
                  <a:cubicBezTo>
                    <a:pt x="2603" y="3185"/>
                    <a:pt x="2677" y="3221"/>
                    <a:pt x="2746" y="3262"/>
                  </a:cubicBezTo>
                  <a:cubicBezTo>
                    <a:pt x="2837" y="3308"/>
                    <a:pt x="2927" y="3359"/>
                    <a:pt x="3014" y="3409"/>
                  </a:cubicBezTo>
                  <a:cubicBezTo>
                    <a:pt x="3078" y="3442"/>
                    <a:pt x="3141" y="3479"/>
                    <a:pt x="3205" y="3515"/>
                  </a:cubicBezTo>
                  <a:cubicBezTo>
                    <a:pt x="3439" y="3646"/>
                    <a:pt x="3680" y="3783"/>
                    <a:pt x="3921" y="3910"/>
                  </a:cubicBezTo>
                  <a:cubicBezTo>
                    <a:pt x="4011" y="3957"/>
                    <a:pt x="4101" y="4004"/>
                    <a:pt x="4191" y="4047"/>
                  </a:cubicBezTo>
                  <a:cubicBezTo>
                    <a:pt x="4265" y="4084"/>
                    <a:pt x="4335" y="4121"/>
                    <a:pt x="4409" y="4157"/>
                  </a:cubicBezTo>
                  <a:cubicBezTo>
                    <a:pt x="4556" y="4234"/>
                    <a:pt x="4727" y="4322"/>
                    <a:pt x="4890" y="4402"/>
                  </a:cubicBezTo>
                  <a:cubicBezTo>
                    <a:pt x="5051" y="4478"/>
                    <a:pt x="5211" y="4556"/>
                    <a:pt x="5369" y="4629"/>
                  </a:cubicBezTo>
                  <a:lnTo>
                    <a:pt x="5469" y="4676"/>
                  </a:lnTo>
                  <a:cubicBezTo>
                    <a:pt x="5596" y="4736"/>
                    <a:pt x="5727" y="4796"/>
                    <a:pt x="5850" y="4860"/>
                  </a:cubicBezTo>
                  <a:cubicBezTo>
                    <a:pt x="6024" y="4947"/>
                    <a:pt x="6195" y="5040"/>
                    <a:pt x="6355" y="5128"/>
                  </a:cubicBezTo>
                  <a:cubicBezTo>
                    <a:pt x="6422" y="5168"/>
                    <a:pt x="6492" y="5205"/>
                    <a:pt x="6562" y="5245"/>
                  </a:cubicBezTo>
                  <a:cubicBezTo>
                    <a:pt x="6639" y="5288"/>
                    <a:pt x="6720" y="5335"/>
                    <a:pt x="6797" y="5378"/>
                  </a:cubicBezTo>
                  <a:lnTo>
                    <a:pt x="6857" y="5412"/>
                  </a:lnTo>
                  <a:cubicBezTo>
                    <a:pt x="6977" y="5475"/>
                    <a:pt x="7101" y="5542"/>
                    <a:pt x="7225" y="5602"/>
                  </a:cubicBezTo>
                  <a:cubicBezTo>
                    <a:pt x="7281" y="5626"/>
                    <a:pt x="7332" y="5650"/>
                    <a:pt x="7382" y="5670"/>
                  </a:cubicBezTo>
                  <a:cubicBezTo>
                    <a:pt x="7439" y="5693"/>
                    <a:pt x="7513" y="5710"/>
                    <a:pt x="7599" y="5716"/>
                  </a:cubicBezTo>
                  <a:cubicBezTo>
                    <a:pt x="7616" y="5717"/>
                    <a:pt x="7633" y="5718"/>
                    <a:pt x="7651" y="5718"/>
                  </a:cubicBezTo>
                  <a:cubicBezTo>
                    <a:pt x="7722" y="5718"/>
                    <a:pt x="7802" y="5708"/>
                    <a:pt x="7890" y="5686"/>
                  </a:cubicBezTo>
                  <a:cubicBezTo>
                    <a:pt x="8098" y="5629"/>
                    <a:pt x="8308" y="5552"/>
                    <a:pt x="8536" y="5449"/>
                  </a:cubicBezTo>
                  <a:cubicBezTo>
                    <a:pt x="8583" y="5426"/>
                    <a:pt x="8626" y="5402"/>
                    <a:pt x="8669" y="5381"/>
                  </a:cubicBezTo>
                  <a:cubicBezTo>
                    <a:pt x="8733" y="5349"/>
                    <a:pt x="8813" y="5301"/>
                    <a:pt x="8873" y="5235"/>
                  </a:cubicBezTo>
                  <a:cubicBezTo>
                    <a:pt x="8900" y="5208"/>
                    <a:pt x="8964" y="5137"/>
                    <a:pt x="8974" y="5077"/>
                  </a:cubicBezTo>
                  <a:cubicBezTo>
                    <a:pt x="8981" y="5051"/>
                    <a:pt x="8984" y="5020"/>
                    <a:pt x="8987" y="4994"/>
                  </a:cubicBezTo>
                  <a:cubicBezTo>
                    <a:pt x="8987" y="4964"/>
                    <a:pt x="8984" y="4937"/>
                    <a:pt x="8981" y="4907"/>
                  </a:cubicBezTo>
                  <a:cubicBezTo>
                    <a:pt x="8978" y="4853"/>
                    <a:pt x="8924" y="4779"/>
                    <a:pt x="8900" y="4750"/>
                  </a:cubicBezTo>
                  <a:cubicBezTo>
                    <a:pt x="8887" y="4736"/>
                    <a:pt x="8873" y="4719"/>
                    <a:pt x="8864" y="4706"/>
                  </a:cubicBezTo>
                  <a:cubicBezTo>
                    <a:pt x="8840" y="4676"/>
                    <a:pt x="8820" y="4649"/>
                    <a:pt x="8800" y="4619"/>
                  </a:cubicBezTo>
                  <a:cubicBezTo>
                    <a:pt x="8760" y="4563"/>
                    <a:pt x="8720" y="4499"/>
                    <a:pt x="8686" y="4432"/>
                  </a:cubicBezTo>
                  <a:cubicBezTo>
                    <a:pt x="8649" y="4358"/>
                    <a:pt x="8609" y="4278"/>
                    <a:pt x="8569" y="4188"/>
                  </a:cubicBezTo>
                  <a:cubicBezTo>
                    <a:pt x="8549" y="4137"/>
                    <a:pt x="8529" y="4088"/>
                    <a:pt x="8509" y="4041"/>
                  </a:cubicBezTo>
                  <a:cubicBezTo>
                    <a:pt x="8496" y="4007"/>
                    <a:pt x="8482" y="3974"/>
                    <a:pt x="8469" y="3941"/>
                  </a:cubicBezTo>
                  <a:lnTo>
                    <a:pt x="8459" y="3917"/>
                  </a:lnTo>
                  <a:cubicBezTo>
                    <a:pt x="8436" y="3856"/>
                    <a:pt x="8408" y="3793"/>
                    <a:pt x="8376" y="3736"/>
                  </a:cubicBezTo>
                  <a:cubicBezTo>
                    <a:pt x="8339" y="3676"/>
                    <a:pt x="8298" y="3616"/>
                    <a:pt x="8248" y="3566"/>
                  </a:cubicBezTo>
                  <a:cubicBezTo>
                    <a:pt x="8208" y="3526"/>
                    <a:pt x="8161" y="3492"/>
                    <a:pt x="8115" y="3455"/>
                  </a:cubicBezTo>
                  <a:lnTo>
                    <a:pt x="8095" y="3439"/>
                  </a:lnTo>
                  <a:cubicBezTo>
                    <a:pt x="8034" y="3395"/>
                    <a:pt x="7974" y="3348"/>
                    <a:pt x="7904" y="3295"/>
                  </a:cubicBezTo>
                  <a:cubicBezTo>
                    <a:pt x="7797" y="3208"/>
                    <a:pt x="7676" y="3118"/>
                    <a:pt x="7529" y="3018"/>
                  </a:cubicBezTo>
                  <a:cubicBezTo>
                    <a:pt x="7469" y="2973"/>
                    <a:pt x="7402" y="2933"/>
                    <a:pt x="7328" y="2887"/>
                  </a:cubicBezTo>
                  <a:cubicBezTo>
                    <a:pt x="7168" y="2786"/>
                    <a:pt x="7004" y="2689"/>
                    <a:pt x="6843" y="2596"/>
                  </a:cubicBezTo>
                  <a:cubicBezTo>
                    <a:pt x="6780" y="2562"/>
                    <a:pt x="6720" y="2529"/>
                    <a:pt x="6659" y="2492"/>
                  </a:cubicBezTo>
                  <a:cubicBezTo>
                    <a:pt x="6606" y="2459"/>
                    <a:pt x="6549" y="2428"/>
                    <a:pt x="6496" y="2396"/>
                  </a:cubicBezTo>
                  <a:cubicBezTo>
                    <a:pt x="6409" y="2342"/>
                    <a:pt x="6318" y="2288"/>
                    <a:pt x="6228" y="2238"/>
                  </a:cubicBezTo>
                  <a:cubicBezTo>
                    <a:pt x="6071" y="2151"/>
                    <a:pt x="5911" y="2070"/>
                    <a:pt x="5760" y="1994"/>
                  </a:cubicBezTo>
                  <a:cubicBezTo>
                    <a:pt x="5419" y="1823"/>
                    <a:pt x="5128" y="1683"/>
                    <a:pt x="4833" y="1549"/>
                  </a:cubicBezTo>
                  <a:cubicBezTo>
                    <a:pt x="4787" y="1525"/>
                    <a:pt x="4736" y="1502"/>
                    <a:pt x="4690" y="1479"/>
                  </a:cubicBezTo>
                  <a:cubicBezTo>
                    <a:pt x="4559" y="1419"/>
                    <a:pt x="4429" y="1358"/>
                    <a:pt x="4295" y="1302"/>
                  </a:cubicBezTo>
                  <a:cubicBezTo>
                    <a:pt x="4198" y="1255"/>
                    <a:pt x="4094" y="1215"/>
                    <a:pt x="3997" y="1178"/>
                  </a:cubicBezTo>
                  <a:cubicBezTo>
                    <a:pt x="3934" y="1151"/>
                    <a:pt x="3873" y="1127"/>
                    <a:pt x="3810" y="1101"/>
                  </a:cubicBezTo>
                  <a:cubicBezTo>
                    <a:pt x="3459" y="957"/>
                    <a:pt x="3108" y="800"/>
                    <a:pt x="2763" y="650"/>
                  </a:cubicBezTo>
                  <a:cubicBezTo>
                    <a:pt x="2683" y="613"/>
                    <a:pt x="2603" y="576"/>
                    <a:pt x="2523" y="539"/>
                  </a:cubicBezTo>
                  <a:cubicBezTo>
                    <a:pt x="2439" y="502"/>
                    <a:pt x="2352" y="462"/>
                    <a:pt x="2268" y="422"/>
                  </a:cubicBezTo>
                  <a:cubicBezTo>
                    <a:pt x="2215" y="395"/>
                    <a:pt x="2158" y="369"/>
                    <a:pt x="2101" y="342"/>
                  </a:cubicBezTo>
                  <a:lnTo>
                    <a:pt x="2058" y="321"/>
                  </a:lnTo>
                  <a:cubicBezTo>
                    <a:pt x="1974" y="281"/>
                    <a:pt x="1884" y="238"/>
                    <a:pt x="1794" y="204"/>
                  </a:cubicBezTo>
                  <a:cubicBezTo>
                    <a:pt x="1723" y="175"/>
                    <a:pt x="1646" y="144"/>
                    <a:pt x="1569" y="118"/>
                  </a:cubicBezTo>
                  <a:cubicBezTo>
                    <a:pt x="1496" y="91"/>
                    <a:pt x="1419" y="68"/>
                    <a:pt x="1345" y="44"/>
                  </a:cubicBezTo>
                  <a:lnTo>
                    <a:pt x="1335" y="41"/>
                  </a:lnTo>
                  <a:cubicBezTo>
                    <a:pt x="1272" y="20"/>
                    <a:pt x="1201" y="0"/>
                    <a:pt x="1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23"/>
            <p:cNvSpPr/>
            <p:nvPr/>
          </p:nvSpPr>
          <p:spPr>
            <a:xfrm>
              <a:off x="2160704" y="514259"/>
              <a:ext cx="316150" cy="445760"/>
            </a:xfrm>
            <a:custGeom>
              <a:avLst/>
              <a:gdLst/>
              <a:ahLst/>
              <a:cxnLst/>
              <a:rect l="l" t="t" r="r" b="b"/>
              <a:pathLst>
                <a:path w="1383" h="1950" extrusionOk="0">
                  <a:moveTo>
                    <a:pt x="1122" y="0"/>
                  </a:moveTo>
                  <a:cubicBezTo>
                    <a:pt x="1105" y="0"/>
                    <a:pt x="1088" y="2"/>
                    <a:pt x="1071" y="6"/>
                  </a:cubicBezTo>
                  <a:cubicBezTo>
                    <a:pt x="1011" y="19"/>
                    <a:pt x="964" y="56"/>
                    <a:pt x="931" y="107"/>
                  </a:cubicBezTo>
                  <a:cubicBezTo>
                    <a:pt x="874" y="187"/>
                    <a:pt x="817" y="267"/>
                    <a:pt x="763" y="351"/>
                  </a:cubicBezTo>
                  <a:cubicBezTo>
                    <a:pt x="726" y="404"/>
                    <a:pt x="690" y="457"/>
                    <a:pt x="657" y="511"/>
                  </a:cubicBezTo>
                  <a:cubicBezTo>
                    <a:pt x="573" y="648"/>
                    <a:pt x="493" y="785"/>
                    <a:pt x="412" y="919"/>
                  </a:cubicBezTo>
                  <a:cubicBezTo>
                    <a:pt x="339" y="1043"/>
                    <a:pt x="269" y="1163"/>
                    <a:pt x="195" y="1283"/>
                  </a:cubicBezTo>
                  <a:cubicBezTo>
                    <a:pt x="158" y="1344"/>
                    <a:pt x="124" y="1404"/>
                    <a:pt x="91" y="1464"/>
                  </a:cubicBezTo>
                  <a:cubicBezTo>
                    <a:pt x="71" y="1504"/>
                    <a:pt x="55" y="1544"/>
                    <a:pt x="41" y="1584"/>
                  </a:cubicBezTo>
                  <a:cubicBezTo>
                    <a:pt x="21" y="1638"/>
                    <a:pt x="14" y="1688"/>
                    <a:pt x="8" y="1742"/>
                  </a:cubicBezTo>
                  <a:cubicBezTo>
                    <a:pt x="1" y="1812"/>
                    <a:pt x="44" y="1882"/>
                    <a:pt x="101" y="1919"/>
                  </a:cubicBezTo>
                  <a:cubicBezTo>
                    <a:pt x="132" y="1936"/>
                    <a:pt x="161" y="1946"/>
                    <a:pt x="198" y="1949"/>
                  </a:cubicBezTo>
                  <a:cubicBezTo>
                    <a:pt x="202" y="1949"/>
                    <a:pt x="206" y="1949"/>
                    <a:pt x="210" y="1949"/>
                  </a:cubicBezTo>
                  <a:cubicBezTo>
                    <a:pt x="258" y="1949"/>
                    <a:pt x="298" y="1926"/>
                    <a:pt x="339" y="1896"/>
                  </a:cubicBezTo>
                  <a:cubicBezTo>
                    <a:pt x="402" y="1848"/>
                    <a:pt x="436" y="1772"/>
                    <a:pt x="476" y="1705"/>
                  </a:cubicBezTo>
                  <a:cubicBezTo>
                    <a:pt x="510" y="1645"/>
                    <a:pt x="543" y="1584"/>
                    <a:pt x="576" y="1524"/>
                  </a:cubicBezTo>
                  <a:cubicBezTo>
                    <a:pt x="646" y="1404"/>
                    <a:pt x="720" y="1280"/>
                    <a:pt x="791" y="1160"/>
                  </a:cubicBezTo>
                  <a:cubicBezTo>
                    <a:pt x="874" y="1023"/>
                    <a:pt x="954" y="885"/>
                    <a:pt x="1038" y="752"/>
                  </a:cubicBezTo>
                  <a:cubicBezTo>
                    <a:pt x="1067" y="701"/>
                    <a:pt x="1101" y="652"/>
                    <a:pt x="1135" y="604"/>
                  </a:cubicBezTo>
                  <a:cubicBezTo>
                    <a:pt x="1192" y="518"/>
                    <a:pt x="1248" y="431"/>
                    <a:pt x="1308" y="343"/>
                  </a:cubicBezTo>
                  <a:cubicBezTo>
                    <a:pt x="1382" y="243"/>
                    <a:pt x="1339" y="96"/>
                    <a:pt x="1238" y="36"/>
                  </a:cubicBezTo>
                  <a:cubicBezTo>
                    <a:pt x="1205" y="12"/>
                    <a:pt x="1164" y="0"/>
                    <a:pt x="112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23"/>
            <p:cNvSpPr/>
            <p:nvPr/>
          </p:nvSpPr>
          <p:spPr>
            <a:xfrm>
              <a:off x="2340381" y="594039"/>
              <a:ext cx="291690" cy="484393"/>
            </a:xfrm>
            <a:custGeom>
              <a:avLst/>
              <a:gdLst/>
              <a:ahLst/>
              <a:cxnLst/>
              <a:rect l="l" t="t" r="r" b="b"/>
              <a:pathLst>
                <a:path w="1276" h="2119" extrusionOk="0">
                  <a:moveTo>
                    <a:pt x="1109" y="0"/>
                  </a:moveTo>
                  <a:cubicBezTo>
                    <a:pt x="1096" y="0"/>
                    <a:pt x="1083" y="2"/>
                    <a:pt x="1071" y="5"/>
                  </a:cubicBezTo>
                  <a:cubicBezTo>
                    <a:pt x="1031" y="11"/>
                    <a:pt x="988" y="39"/>
                    <a:pt x="968" y="79"/>
                  </a:cubicBezTo>
                  <a:cubicBezTo>
                    <a:pt x="928" y="159"/>
                    <a:pt x="883" y="239"/>
                    <a:pt x="834" y="312"/>
                  </a:cubicBezTo>
                  <a:cubicBezTo>
                    <a:pt x="787" y="386"/>
                    <a:pt x="743" y="456"/>
                    <a:pt x="696" y="530"/>
                  </a:cubicBezTo>
                  <a:cubicBezTo>
                    <a:pt x="607" y="667"/>
                    <a:pt x="526" y="811"/>
                    <a:pt x="439" y="954"/>
                  </a:cubicBezTo>
                  <a:cubicBezTo>
                    <a:pt x="355" y="1088"/>
                    <a:pt x="269" y="1223"/>
                    <a:pt x="201" y="1366"/>
                  </a:cubicBezTo>
                  <a:cubicBezTo>
                    <a:pt x="165" y="1446"/>
                    <a:pt x="128" y="1527"/>
                    <a:pt x="98" y="1610"/>
                  </a:cubicBezTo>
                  <a:cubicBezTo>
                    <a:pt x="74" y="1677"/>
                    <a:pt x="51" y="1744"/>
                    <a:pt x="25" y="1808"/>
                  </a:cubicBezTo>
                  <a:cubicBezTo>
                    <a:pt x="11" y="1841"/>
                    <a:pt x="1" y="1874"/>
                    <a:pt x="1" y="1908"/>
                  </a:cubicBezTo>
                  <a:cubicBezTo>
                    <a:pt x="1" y="1945"/>
                    <a:pt x="8" y="1978"/>
                    <a:pt x="25" y="2008"/>
                  </a:cubicBezTo>
                  <a:cubicBezTo>
                    <a:pt x="41" y="2041"/>
                    <a:pt x="65" y="2065"/>
                    <a:pt x="94" y="2085"/>
                  </a:cubicBezTo>
                  <a:lnTo>
                    <a:pt x="98" y="2089"/>
                  </a:lnTo>
                  <a:cubicBezTo>
                    <a:pt x="128" y="2105"/>
                    <a:pt x="158" y="2115"/>
                    <a:pt x="195" y="2118"/>
                  </a:cubicBezTo>
                  <a:cubicBezTo>
                    <a:pt x="245" y="2118"/>
                    <a:pt x="295" y="2101"/>
                    <a:pt x="332" y="2065"/>
                  </a:cubicBezTo>
                  <a:lnTo>
                    <a:pt x="346" y="2055"/>
                  </a:lnTo>
                  <a:cubicBezTo>
                    <a:pt x="375" y="2025"/>
                    <a:pt x="395" y="1985"/>
                    <a:pt x="402" y="1945"/>
                  </a:cubicBezTo>
                  <a:cubicBezTo>
                    <a:pt x="429" y="1878"/>
                    <a:pt x="449" y="1814"/>
                    <a:pt x="473" y="1747"/>
                  </a:cubicBezTo>
                  <a:cubicBezTo>
                    <a:pt x="499" y="1667"/>
                    <a:pt x="526" y="1590"/>
                    <a:pt x="559" y="1513"/>
                  </a:cubicBezTo>
                  <a:cubicBezTo>
                    <a:pt x="607" y="1419"/>
                    <a:pt x="660" y="1326"/>
                    <a:pt x="710" y="1232"/>
                  </a:cubicBezTo>
                  <a:cubicBezTo>
                    <a:pt x="767" y="1125"/>
                    <a:pt x="823" y="1022"/>
                    <a:pt x="880" y="914"/>
                  </a:cubicBezTo>
                  <a:cubicBezTo>
                    <a:pt x="997" y="690"/>
                    <a:pt x="1128" y="476"/>
                    <a:pt x="1245" y="252"/>
                  </a:cubicBezTo>
                  <a:cubicBezTo>
                    <a:pt x="1265" y="212"/>
                    <a:pt x="1275" y="175"/>
                    <a:pt x="1265" y="129"/>
                  </a:cubicBezTo>
                  <a:cubicBezTo>
                    <a:pt x="1255" y="88"/>
                    <a:pt x="1229" y="48"/>
                    <a:pt x="1192" y="25"/>
                  </a:cubicBezTo>
                  <a:cubicBezTo>
                    <a:pt x="1168" y="9"/>
                    <a:pt x="1138" y="0"/>
                    <a:pt x="110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23"/>
            <p:cNvSpPr/>
            <p:nvPr/>
          </p:nvSpPr>
          <p:spPr>
            <a:xfrm>
              <a:off x="3540743" y="1213757"/>
              <a:ext cx="352040" cy="522340"/>
            </a:xfrm>
            <a:custGeom>
              <a:avLst/>
              <a:gdLst/>
              <a:ahLst/>
              <a:cxnLst/>
              <a:rect l="l" t="t" r="r" b="b"/>
              <a:pathLst>
                <a:path w="1540" h="2285" extrusionOk="0">
                  <a:moveTo>
                    <a:pt x="1336" y="0"/>
                  </a:moveTo>
                  <a:cubicBezTo>
                    <a:pt x="1276" y="0"/>
                    <a:pt x="1216" y="29"/>
                    <a:pt x="1181" y="83"/>
                  </a:cubicBezTo>
                  <a:cubicBezTo>
                    <a:pt x="981" y="407"/>
                    <a:pt x="786" y="739"/>
                    <a:pt x="569" y="1050"/>
                  </a:cubicBezTo>
                  <a:cubicBezTo>
                    <a:pt x="479" y="1184"/>
                    <a:pt x="392" y="1317"/>
                    <a:pt x="312" y="1457"/>
                  </a:cubicBezTo>
                  <a:cubicBezTo>
                    <a:pt x="272" y="1525"/>
                    <a:pt x="238" y="1598"/>
                    <a:pt x="201" y="1668"/>
                  </a:cubicBezTo>
                  <a:cubicBezTo>
                    <a:pt x="181" y="1702"/>
                    <a:pt x="164" y="1738"/>
                    <a:pt x="141" y="1772"/>
                  </a:cubicBezTo>
                  <a:cubicBezTo>
                    <a:pt x="121" y="1802"/>
                    <a:pt x="101" y="1829"/>
                    <a:pt x="81" y="1859"/>
                  </a:cubicBezTo>
                  <a:cubicBezTo>
                    <a:pt x="71" y="1876"/>
                    <a:pt x="58" y="1892"/>
                    <a:pt x="51" y="1909"/>
                  </a:cubicBezTo>
                  <a:cubicBezTo>
                    <a:pt x="37" y="1932"/>
                    <a:pt x="24" y="1956"/>
                    <a:pt x="17" y="1983"/>
                  </a:cubicBezTo>
                  <a:cubicBezTo>
                    <a:pt x="4" y="2039"/>
                    <a:pt x="1" y="2110"/>
                    <a:pt x="34" y="2160"/>
                  </a:cubicBezTo>
                  <a:cubicBezTo>
                    <a:pt x="54" y="2197"/>
                    <a:pt x="81" y="2227"/>
                    <a:pt x="118" y="2247"/>
                  </a:cubicBezTo>
                  <a:cubicBezTo>
                    <a:pt x="151" y="2270"/>
                    <a:pt x="184" y="2280"/>
                    <a:pt x="225" y="2284"/>
                  </a:cubicBezTo>
                  <a:cubicBezTo>
                    <a:pt x="228" y="2284"/>
                    <a:pt x="231" y="2284"/>
                    <a:pt x="235" y="2284"/>
                  </a:cubicBezTo>
                  <a:cubicBezTo>
                    <a:pt x="294" y="2284"/>
                    <a:pt x="347" y="2258"/>
                    <a:pt x="388" y="2220"/>
                  </a:cubicBezTo>
                  <a:lnTo>
                    <a:pt x="388" y="2220"/>
                  </a:lnTo>
                  <a:lnTo>
                    <a:pt x="385" y="2224"/>
                  </a:lnTo>
                  <a:cubicBezTo>
                    <a:pt x="432" y="2184"/>
                    <a:pt x="456" y="2133"/>
                    <a:pt x="476" y="2079"/>
                  </a:cubicBezTo>
                  <a:cubicBezTo>
                    <a:pt x="502" y="2030"/>
                    <a:pt x="529" y="1979"/>
                    <a:pt x="556" y="1926"/>
                  </a:cubicBezTo>
                  <a:cubicBezTo>
                    <a:pt x="589" y="1859"/>
                    <a:pt x="619" y="1792"/>
                    <a:pt x="649" y="1722"/>
                  </a:cubicBezTo>
                  <a:cubicBezTo>
                    <a:pt x="757" y="1497"/>
                    <a:pt x="880" y="1281"/>
                    <a:pt x="1010" y="1066"/>
                  </a:cubicBezTo>
                  <a:cubicBezTo>
                    <a:pt x="1168" y="802"/>
                    <a:pt x="1325" y="538"/>
                    <a:pt x="1485" y="277"/>
                  </a:cubicBezTo>
                  <a:cubicBezTo>
                    <a:pt x="1539" y="193"/>
                    <a:pt x="1512" y="80"/>
                    <a:pt x="1432" y="26"/>
                  </a:cubicBezTo>
                  <a:lnTo>
                    <a:pt x="1428" y="26"/>
                  </a:lnTo>
                  <a:cubicBezTo>
                    <a:pt x="1400" y="9"/>
                    <a:pt x="1368" y="0"/>
                    <a:pt x="133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23"/>
            <p:cNvSpPr/>
            <p:nvPr/>
          </p:nvSpPr>
          <p:spPr>
            <a:xfrm>
              <a:off x="2600296" y="886182"/>
              <a:ext cx="968110" cy="555714"/>
            </a:xfrm>
            <a:custGeom>
              <a:avLst/>
              <a:gdLst/>
              <a:ahLst/>
              <a:cxnLst/>
              <a:rect l="l" t="t" r="r" b="b"/>
              <a:pathLst>
                <a:path w="4235" h="2431" extrusionOk="0">
                  <a:moveTo>
                    <a:pt x="513" y="1"/>
                  </a:moveTo>
                  <a:lnTo>
                    <a:pt x="499" y="5"/>
                  </a:lnTo>
                  <a:cubicBezTo>
                    <a:pt x="456" y="8"/>
                    <a:pt x="409" y="11"/>
                    <a:pt x="365" y="25"/>
                  </a:cubicBezTo>
                  <a:cubicBezTo>
                    <a:pt x="325" y="38"/>
                    <a:pt x="272" y="55"/>
                    <a:pt x="228" y="78"/>
                  </a:cubicBezTo>
                  <a:cubicBezTo>
                    <a:pt x="185" y="105"/>
                    <a:pt x="145" y="135"/>
                    <a:pt x="112" y="161"/>
                  </a:cubicBezTo>
                  <a:lnTo>
                    <a:pt x="104" y="175"/>
                  </a:lnTo>
                  <a:lnTo>
                    <a:pt x="95" y="185"/>
                  </a:lnTo>
                  <a:cubicBezTo>
                    <a:pt x="75" y="205"/>
                    <a:pt x="58" y="225"/>
                    <a:pt x="47" y="252"/>
                  </a:cubicBezTo>
                  <a:cubicBezTo>
                    <a:pt x="35" y="272"/>
                    <a:pt x="24" y="299"/>
                    <a:pt x="18" y="326"/>
                  </a:cubicBezTo>
                  <a:cubicBezTo>
                    <a:pt x="11" y="346"/>
                    <a:pt x="7" y="369"/>
                    <a:pt x="4" y="392"/>
                  </a:cubicBezTo>
                  <a:cubicBezTo>
                    <a:pt x="1" y="416"/>
                    <a:pt x="4" y="449"/>
                    <a:pt x="7" y="473"/>
                  </a:cubicBezTo>
                  <a:lnTo>
                    <a:pt x="11" y="479"/>
                  </a:lnTo>
                  <a:cubicBezTo>
                    <a:pt x="11" y="496"/>
                    <a:pt x="15" y="516"/>
                    <a:pt x="21" y="536"/>
                  </a:cubicBezTo>
                  <a:cubicBezTo>
                    <a:pt x="31" y="579"/>
                    <a:pt x="51" y="623"/>
                    <a:pt x="75" y="667"/>
                  </a:cubicBezTo>
                  <a:cubicBezTo>
                    <a:pt x="104" y="723"/>
                    <a:pt x="145" y="774"/>
                    <a:pt x="202" y="834"/>
                  </a:cubicBezTo>
                  <a:cubicBezTo>
                    <a:pt x="259" y="888"/>
                    <a:pt x="325" y="937"/>
                    <a:pt x="409" y="991"/>
                  </a:cubicBezTo>
                  <a:cubicBezTo>
                    <a:pt x="462" y="1024"/>
                    <a:pt x="519" y="1058"/>
                    <a:pt x="573" y="1088"/>
                  </a:cubicBezTo>
                  <a:cubicBezTo>
                    <a:pt x="600" y="1101"/>
                    <a:pt x="623" y="1118"/>
                    <a:pt x="649" y="1132"/>
                  </a:cubicBezTo>
                  <a:cubicBezTo>
                    <a:pt x="787" y="1212"/>
                    <a:pt x="930" y="1289"/>
                    <a:pt x="1075" y="1365"/>
                  </a:cubicBezTo>
                  <a:lnTo>
                    <a:pt x="1526" y="1606"/>
                  </a:lnTo>
                  <a:cubicBezTo>
                    <a:pt x="1600" y="1646"/>
                    <a:pt x="1670" y="1683"/>
                    <a:pt x="1743" y="1720"/>
                  </a:cubicBezTo>
                  <a:cubicBezTo>
                    <a:pt x="1824" y="1760"/>
                    <a:pt x="1904" y="1804"/>
                    <a:pt x="1984" y="1844"/>
                  </a:cubicBezTo>
                  <a:cubicBezTo>
                    <a:pt x="2134" y="1924"/>
                    <a:pt x="2295" y="2011"/>
                    <a:pt x="2463" y="2084"/>
                  </a:cubicBezTo>
                  <a:cubicBezTo>
                    <a:pt x="2626" y="2158"/>
                    <a:pt x="2790" y="2222"/>
                    <a:pt x="2944" y="2275"/>
                  </a:cubicBezTo>
                  <a:cubicBezTo>
                    <a:pt x="2977" y="2285"/>
                    <a:pt x="3008" y="2299"/>
                    <a:pt x="3041" y="2308"/>
                  </a:cubicBezTo>
                  <a:cubicBezTo>
                    <a:pt x="3088" y="2325"/>
                    <a:pt x="3138" y="2342"/>
                    <a:pt x="3185" y="2356"/>
                  </a:cubicBezTo>
                  <a:cubicBezTo>
                    <a:pt x="3278" y="2389"/>
                    <a:pt x="3375" y="2406"/>
                    <a:pt x="3456" y="2416"/>
                  </a:cubicBezTo>
                  <a:cubicBezTo>
                    <a:pt x="3511" y="2426"/>
                    <a:pt x="3570" y="2430"/>
                    <a:pt x="3629" y="2430"/>
                  </a:cubicBezTo>
                  <a:cubicBezTo>
                    <a:pt x="3648" y="2430"/>
                    <a:pt x="3668" y="2430"/>
                    <a:pt x="3687" y="2429"/>
                  </a:cubicBezTo>
                  <a:cubicBezTo>
                    <a:pt x="3720" y="2429"/>
                    <a:pt x="3753" y="2426"/>
                    <a:pt x="3787" y="2422"/>
                  </a:cubicBezTo>
                  <a:cubicBezTo>
                    <a:pt x="3840" y="2416"/>
                    <a:pt x="3887" y="2396"/>
                    <a:pt x="3931" y="2379"/>
                  </a:cubicBezTo>
                  <a:cubicBezTo>
                    <a:pt x="3951" y="2369"/>
                    <a:pt x="3974" y="2356"/>
                    <a:pt x="3991" y="2345"/>
                  </a:cubicBezTo>
                  <a:cubicBezTo>
                    <a:pt x="4061" y="2302"/>
                    <a:pt x="4118" y="2252"/>
                    <a:pt x="4155" y="2198"/>
                  </a:cubicBezTo>
                  <a:cubicBezTo>
                    <a:pt x="4195" y="2138"/>
                    <a:pt x="4218" y="2081"/>
                    <a:pt x="4229" y="2018"/>
                  </a:cubicBezTo>
                  <a:cubicBezTo>
                    <a:pt x="4235" y="1964"/>
                    <a:pt x="4232" y="1907"/>
                    <a:pt x="4212" y="1847"/>
                  </a:cubicBezTo>
                  <a:cubicBezTo>
                    <a:pt x="4195" y="1783"/>
                    <a:pt x="4175" y="1734"/>
                    <a:pt x="4151" y="1694"/>
                  </a:cubicBezTo>
                  <a:cubicBezTo>
                    <a:pt x="4128" y="1657"/>
                    <a:pt x="4098" y="1610"/>
                    <a:pt x="4065" y="1570"/>
                  </a:cubicBezTo>
                  <a:cubicBezTo>
                    <a:pt x="4031" y="1533"/>
                    <a:pt x="3994" y="1499"/>
                    <a:pt x="3944" y="1459"/>
                  </a:cubicBezTo>
                  <a:cubicBezTo>
                    <a:pt x="3897" y="1422"/>
                    <a:pt x="3844" y="1389"/>
                    <a:pt x="3800" y="1362"/>
                  </a:cubicBezTo>
                  <a:lnTo>
                    <a:pt x="3777" y="1345"/>
                  </a:lnTo>
                  <a:lnTo>
                    <a:pt x="3757" y="1332"/>
                  </a:lnTo>
                  <a:lnTo>
                    <a:pt x="3737" y="1322"/>
                  </a:lnTo>
                  <a:lnTo>
                    <a:pt x="3733" y="1319"/>
                  </a:lnTo>
                  <a:cubicBezTo>
                    <a:pt x="3700" y="1299"/>
                    <a:pt x="3663" y="1279"/>
                    <a:pt x="3630" y="1259"/>
                  </a:cubicBezTo>
                  <a:lnTo>
                    <a:pt x="3599" y="1242"/>
                  </a:lnTo>
                  <a:cubicBezTo>
                    <a:pt x="3563" y="1218"/>
                    <a:pt x="3523" y="1198"/>
                    <a:pt x="3486" y="1178"/>
                  </a:cubicBezTo>
                  <a:cubicBezTo>
                    <a:pt x="3460" y="1165"/>
                    <a:pt x="3433" y="1155"/>
                    <a:pt x="3401" y="1155"/>
                  </a:cubicBezTo>
                  <a:cubicBezTo>
                    <a:pt x="3390" y="1155"/>
                    <a:pt x="3380" y="1156"/>
                    <a:pt x="3369" y="1158"/>
                  </a:cubicBezTo>
                  <a:lnTo>
                    <a:pt x="3366" y="1158"/>
                  </a:lnTo>
                  <a:lnTo>
                    <a:pt x="3346" y="1145"/>
                  </a:lnTo>
                  <a:lnTo>
                    <a:pt x="3326" y="1132"/>
                  </a:lnTo>
                  <a:cubicBezTo>
                    <a:pt x="3278" y="1101"/>
                    <a:pt x="3228" y="1068"/>
                    <a:pt x="3182" y="1038"/>
                  </a:cubicBezTo>
                  <a:cubicBezTo>
                    <a:pt x="3165" y="1028"/>
                    <a:pt x="3148" y="1018"/>
                    <a:pt x="3131" y="1008"/>
                  </a:cubicBezTo>
                  <a:cubicBezTo>
                    <a:pt x="3054" y="961"/>
                    <a:pt x="2984" y="917"/>
                    <a:pt x="2911" y="880"/>
                  </a:cubicBezTo>
                  <a:cubicBezTo>
                    <a:pt x="2750" y="800"/>
                    <a:pt x="2590" y="723"/>
                    <a:pt x="2429" y="647"/>
                  </a:cubicBezTo>
                  <a:cubicBezTo>
                    <a:pt x="2389" y="627"/>
                    <a:pt x="2349" y="607"/>
                    <a:pt x="2305" y="587"/>
                  </a:cubicBezTo>
                  <a:cubicBezTo>
                    <a:pt x="2182" y="526"/>
                    <a:pt x="2048" y="459"/>
                    <a:pt x="1918" y="402"/>
                  </a:cubicBezTo>
                  <a:lnTo>
                    <a:pt x="1901" y="396"/>
                  </a:lnTo>
                  <a:cubicBezTo>
                    <a:pt x="1757" y="329"/>
                    <a:pt x="1609" y="262"/>
                    <a:pt x="1456" y="215"/>
                  </a:cubicBezTo>
                  <a:cubicBezTo>
                    <a:pt x="1402" y="198"/>
                    <a:pt x="1345" y="185"/>
                    <a:pt x="1292" y="172"/>
                  </a:cubicBezTo>
                  <a:cubicBezTo>
                    <a:pt x="1259" y="165"/>
                    <a:pt x="1225" y="155"/>
                    <a:pt x="1191" y="148"/>
                  </a:cubicBezTo>
                  <a:cubicBezTo>
                    <a:pt x="1111" y="125"/>
                    <a:pt x="1035" y="105"/>
                    <a:pt x="954" y="81"/>
                  </a:cubicBezTo>
                  <a:cubicBezTo>
                    <a:pt x="934" y="78"/>
                    <a:pt x="914" y="71"/>
                    <a:pt x="894" y="65"/>
                  </a:cubicBezTo>
                  <a:cubicBezTo>
                    <a:pt x="837" y="48"/>
                    <a:pt x="777" y="31"/>
                    <a:pt x="717" y="18"/>
                  </a:cubicBezTo>
                  <a:cubicBezTo>
                    <a:pt x="670" y="8"/>
                    <a:pt x="620" y="5"/>
                    <a:pt x="56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23"/>
            <p:cNvSpPr/>
            <p:nvPr/>
          </p:nvSpPr>
          <p:spPr>
            <a:xfrm>
              <a:off x="2918274" y="944930"/>
              <a:ext cx="610355" cy="402784"/>
            </a:xfrm>
            <a:custGeom>
              <a:avLst/>
              <a:gdLst/>
              <a:ahLst/>
              <a:cxnLst/>
              <a:rect l="l" t="t" r="r" b="b"/>
              <a:pathLst>
                <a:path w="2670" h="1762" extrusionOk="0">
                  <a:moveTo>
                    <a:pt x="133" y="1"/>
                  </a:moveTo>
                  <a:cubicBezTo>
                    <a:pt x="114" y="1"/>
                    <a:pt x="97" y="6"/>
                    <a:pt x="78" y="15"/>
                  </a:cubicBezTo>
                  <a:cubicBezTo>
                    <a:pt x="48" y="32"/>
                    <a:pt x="21" y="62"/>
                    <a:pt x="11" y="95"/>
                  </a:cubicBezTo>
                  <a:cubicBezTo>
                    <a:pt x="1" y="129"/>
                    <a:pt x="5" y="165"/>
                    <a:pt x="21" y="196"/>
                  </a:cubicBezTo>
                  <a:cubicBezTo>
                    <a:pt x="38" y="233"/>
                    <a:pt x="65" y="249"/>
                    <a:pt x="101" y="265"/>
                  </a:cubicBezTo>
                  <a:cubicBezTo>
                    <a:pt x="255" y="330"/>
                    <a:pt x="409" y="396"/>
                    <a:pt x="563" y="463"/>
                  </a:cubicBezTo>
                  <a:cubicBezTo>
                    <a:pt x="687" y="523"/>
                    <a:pt x="808" y="587"/>
                    <a:pt x="931" y="647"/>
                  </a:cubicBezTo>
                  <a:cubicBezTo>
                    <a:pt x="1072" y="714"/>
                    <a:pt x="1212" y="784"/>
                    <a:pt x="1353" y="858"/>
                  </a:cubicBezTo>
                  <a:cubicBezTo>
                    <a:pt x="1473" y="921"/>
                    <a:pt x="1590" y="998"/>
                    <a:pt x="1711" y="1062"/>
                  </a:cubicBezTo>
                  <a:cubicBezTo>
                    <a:pt x="1771" y="1095"/>
                    <a:pt x="1834" y="1128"/>
                    <a:pt x="1894" y="1162"/>
                  </a:cubicBezTo>
                  <a:cubicBezTo>
                    <a:pt x="1951" y="1196"/>
                    <a:pt x="2004" y="1236"/>
                    <a:pt x="2055" y="1276"/>
                  </a:cubicBezTo>
                  <a:cubicBezTo>
                    <a:pt x="2081" y="1299"/>
                    <a:pt x="2108" y="1326"/>
                    <a:pt x="2138" y="1353"/>
                  </a:cubicBezTo>
                  <a:cubicBezTo>
                    <a:pt x="2175" y="1386"/>
                    <a:pt x="2208" y="1426"/>
                    <a:pt x="2242" y="1466"/>
                  </a:cubicBezTo>
                  <a:cubicBezTo>
                    <a:pt x="2309" y="1547"/>
                    <a:pt x="2369" y="1634"/>
                    <a:pt x="2429" y="1717"/>
                  </a:cubicBezTo>
                  <a:cubicBezTo>
                    <a:pt x="2449" y="1744"/>
                    <a:pt x="2493" y="1761"/>
                    <a:pt x="2526" y="1761"/>
                  </a:cubicBezTo>
                  <a:cubicBezTo>
                    <a:pt x="2530" y="1761"/>
                    <a:pt x="2533" y="1761"/>
                    <a:pt x="2537" y="1761"/>
                  </a:cubicBezTo>
                  <a:cubicBezTo>
                    <a:pt x="2570" y="1761"/>
                    <a:pt x="2599" y="1748"/>
                    <a:pt x="2623" y="1727"/>
                  </a:cubicBezTo>
                  <a:cubicBezTo>
                    <a:pt x="2650" y="1701"/>
                    <a:pt x="2667" y="1667"/>
                    <a:pt x="2670" y="1630"/>
                  </a:cubicBezTo>
                  <a:cubicBezTo>
                    <a:pt x="2670" y="1590"/>
                    <a:pt x="2657" y="1563"/>
                    <a:pt x="2634" y="1530"/>
                  </a:cubicBezTo>
                  <a:cubicBezTo>
                    <a:pt x="2543" y="1406"/>
                    <a:pt x="2453" y="1276"/>
                    <a:pt x="2356" y="1156"/>
                  </a:cubicBezTo>
                  <a:cubicBezTo>
                    <a:pt x="2265" y="1038"/>
                    <a:pt x="2155" y="935"/>
                    <a:pt x="2028" y="855"/>
                  </a:cubicBezTo>
                  <a:lnTo>
                    <a:pt x="2015" y="844"/>
                  </a:lnTo>
                  <a:cubicBezTo>
                    <a:pt x="1958" y="811"/>
                    <a:pt x="1904" y="778"/>
                    <a:pt x="1847" y="744"/>
                  </a:cubicBezTo>
                  <a:cubicBezTo>
                    <a:pt x="1784" y="707"/>
                    <a:pt x="1720" y="671"/>
                    <a:pt x="1657" y="631"/>
                  </a:cubicBezTo>
                  <a:cubicBezTo>
                    <a:pt x="1593" y="591"/>
                    <a:pt x="1526" y="557"/>
                    <a:pt x="1459" y="523"/>
                  </a:cubicBezTo>
                  <a:cubicBezTo>
                    <a:pt x="1393" y="490"/>
                    <a:pt x="1322" y="456"/>
                    <a:pt x="1255" y="426"/>
                  </a:cubicBezTo>
                  <a:lnTo>
                    <a:pt x="1255" y="426"/>
                  </a:lnTo>
                  <a:lnTo>
                    <a:pt x="1272" y="433"/>
                  </a:lnTo>
                  <a:cubicBezTo>
                    <a:pt x="1259" y="426"/>
                    <a:pt x="1245" y="420"/>
                    <a:pt x="1232" y="413"/>
                  </a:cubicBezTo>
                  <a:lnTo>
                    <a:pt x="1232" y="413"/>
                  </a:lnTo>
                  <a:cubicBezTo>
                    <a:pt x="1239" y="416"/>
                    <a:pt x="1249" y="423"/>
                    <a:pt x="1255" y="426"/>
                  </a:cubicBezTo>
                  <a:cubicBezTo>
                    <a:pt x="1078" y="343"/>
                    <a:pt x="898" y="265"/>
                    <a:pt x="717" y="185"/>
                  </a:cubicBezTo>
                  <a:cubicBezTo>
                    <a:pt x="627" y="145"/>
                    <a:pt x="536" y="112"/>
                    <a:pt x="442" y="78"/>
                  </a:cubicBezTo>
                  <a:cubicBezTo>
                    <a:pt x="346" y="45"/>
                    <a:pt x="249" y="15"/>
                    <a:pt x="145" y="1"/>
                  </a:cubicBezTo>
                  <a:cubicBezTo>
                    <a:pt x="141" y="1"/>
                    <a:pt x="137" y="1"/>
                    <a:pt x="13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23"/>
            <p:cNvSpPr/>
            <p:nvPr/>
          </p:nvSpPr>
          <p:spPr>
            <a:xfrm>
              <a:off x="1963425" y="418250"/>
              <a:ext cx="2160932" cy="1380257"/>
            </a:xfrm>
            <a:custGeom>
              <a:avLst/>
              <a:gdLst/>
              <a:ahLst/>
              <a:cxnLst/>
              <a:rect l="l" t="t" r="r" b="b"/>
              <a:pathLst>
                <a:path w="9453" h="6038" extrusionOk="0">
                  <a:moveTo>
                    <a:pt x="830" y="656"/>
                  </a:moveTo>
                  <a:cubicBezTo>
                    <a:pt x="823" y="664"/>
                    <a:pt x="816" y="672"/>
                    <a:pt x="809" y="680"/>
                  </a:cubicBezTo>
                  <a:lnTo>
                    <a:pt x="809" y="680"/>
                  </a:lnTo>
                  <a:cubicBezTo>
                    <a:pt x="816" y="671"/>
                    <a:pt x="823" y="664"/>
                    <a:pt x="830" y="656"/>
                  </a:cubicBezTo>
                  <a:close/>
                  <a:moveTo>
                    <a:pt x="809" y="680"/>
                  </a:moveTo>
                  <a:lnTo>
                    <a:pt x="809" y="680"/>
                  </a:lnTo>
                  <a:cubicBezTo>
                    <a:pt x="809" y="681"/>
                    <a:pt x="808" y="682"/>
                    <a:pt x="807" y="683"/>
                  </a:cubicBezTo>
                  <a:cubicBezTo>
                    <a:pt x="808" y="682"/>
                    <a:pt x="809" y="681"/>
                    <a:pt x="809" y="680"/>
                  </a:cubicBezTo>
                  <a:close/>
                  <a:moveTo>
                    <a:pt x="1242" y="393"/>
                  </a:moveTo>
                  <a:cubicBezTo>
                    <a:pt x="1285" y="393"/>
                    <a:pt x="1332" y="396"/>
                    <a:pt x="1376" y="402"/>
                  </a:cubicBezTo>
                  <a:cubicBezTo>
                    <a:pt x="1516" y="433"/>
                    <a:pt x="1654" y="483"/>
                    <a:pt x="1784" y="536"/>
                  </a:cubicBezTo>
                  <a:cubicBezTo>
                    <a:pt x="1927" y="593"/>
                    <a:pt x="2065" y="654"/>
                    <a:pt x="2205" y="714"/>
                  </a:cubicBezTo>
                  <a:cubicBezTo>
                    <a:pt x="2362" y="780"/>
                    <a:pt x="2512" y="851"/>
                    <a:pt x="2667" y="921"/>
                  </a:cubicBezTo>
                  <a:cubicBezTo>
                    <a:pt x="2830" y="991"/>
                    <a:pt x="2994" y="1068"/>
                    <a:pt x="3159" y="1142"/>
                  </a:cubicBezTo>
                  <a:cubicBezTo>
                    <a:pt x="3285" y="1199"/>
                    <a:pt x="3415" y="1259"/>
                    <a:pt x="3543" y="1316"/>
                  </a:cubicBezTo>
                  <a:cubicBezTo>
                    <a:pt x="3696" y="1386"/>
                    <a:pt x="3850" y="1456"/>
                    <a:pt x="4001" y="1526"/>
                  </a:cubicBezTo>
                  <a:cubicBezTo>
                    <a:pt x="4215" y="1626"/>
                    <a:pt x="4426" y="1723"/>
                    <a:pt x="4639" y="1821"/>
                  </a:cubicBezTo>
                  <a:cubicBezTo>
                    <a:pt x="4957" y="1971"/>
                    <a:pt x="5272" y="2132"/>
                    <a:pt x="5583" y="2296"/>
                  </a:cubicBezTo>
                  <a:cubicBezTo>
                    <a:pt x="5740" y="2379"/>
                    <a:pt x="5897" y="2466"/>
                    <a:pt x="6058" y="2546"/>
                  </a:cubicBezTo>
                  <a:cubicBezTo>
                    <a:pt x="6225" y="2630"/>
                    <a:pt x="6389" y="2714"/>
                    <a:pt x="6556" y="2804"/>
                  </a:cubicBezTo>
                  <a:cubicBezTo>
                    <a:pt x="6693" y="2881"/>
                    <a:pt x="6831" y="2955"/>
                    <a:pt x="6964" y="3031"/>
                  </a:cubicBezTo>
                  <a:cubicBezTo>
                    <a:pt x="7121" y="3118"/>
                    <a:pt x="7279" y="3205"/>
                    <a:pt x="7433" y="3296"/>
                  </a:cubicBezTo>
                  <a:cubicBezTo>
                    <a:pt x="7573" y="3372"/>
                    <a:pt x="7717" y="3449"/>
                    <a:pt x="7857" y="3526"/>
                  </a:cubicBezTo>
                  <a:cubicBezTo>
                    <a:pt x="7984" y="3600"/>
                    <a:pt x="8121" y="3667"/>
                    <a:pt x="8239" y="3757"/>
                  </a:cubicBezTo>
                  <a:cubicBezTo>
                    <a:pt x="8268" y="3787"/>
                    <a:pt x="8296" y="3821"/>
                    <a:pt x="8319" y="3858"/>
                  </a:cubicBezTo>
                  <a:cubicBezTo>
                    <a:pt x="8389" y="3958"/>
                    <a:pt x="8452" y="4065"/>
                    <a:pt x="8520" y="4168"/>
                  </a:cubicBezTo>
                  <a:cubicBezTo>
                    <a:pt x="8600" y="4286"/>
                    <a:pt x="8673" y="4406"/>
                    <a:pt x="8743" y="4526"/>
                  </a:cubicBezTo>
                  <a:cubicBezTo>
                    <a:pt x="8817" y="4647"/>
                    <a:pt x="8881" y="4767"/>
                    <a:pt x="8944" y="4891"/>
                  </a:cubicBezTo>
                  <a:cubicBezTo>
                    <a:pt x="9004" y="5008"/>
                    <a:pt x="9068" y="5122"/>
                    <a:pt x="9131" y="5235"/>
                  </a:cubicBezTo>
                  <a:cubicBezTo>
                    <a:pt x="9114" y="5242"/>
                    <a:pt x="9098" y="5252"/>
                    <a:pt x="9078" y="5258"/>
                  </a:cubicBezTo>
                  <a:cubicBezTo>
                    <a:pt x="9041" y="5269"/>
                    <a:pt x="9001" y="5275"/>
                    <a:pt x="8961" y="5282"/>
                  </a:cubicBezTo>
                  <a:cubicBezTo>
                    <a:pt x="8907" y="5292"/>
                    <a:pt x="8857" y="5312"/>
                    <a:pt x="8807" y="5326"/>
                  </a:cubicBezTo>
                  <a:cubicBezTo>
                    <a:pt x="8747" y="5346"/>
                    <a:pt x="8686" y="5363"/>
                    <a:pt x="8626" y="5379"/>
                  </a:cubicBezTo>
                  <a:cubicBezTo>
                    <a:pt x="8569" y="5396"/>
                    <a:pt x="8516" y="5416"/>
                    <a:pt x="8463" y="5436"/>
                  </a:cubicBezTo>
                  <a:cubicBezTo>
                    <a:pt x="8365" y="5469"/>
                    <a:pt x="8268" y="5499"/>
                    <a:pt x="8175" y="5547"/>
                  </a:cubicBezTo>
                  <a:cubicBezTo>
                    <a:pt x="8128" y="5570"/>
                    <a:pt x="8081" y="5587"/>
                    <a:pt x="8038" y="5607"/>
                  </a:cubicBezTo>
                  <a:cubicBezTo>
                    <a:pt x="7991" y="5630"/>
                    <a:pt x="7944" y="5657"/>
                    <a:pt x="7897" y="5680"/>
                  </a:cubicBezTo>
                  <a:cubicBezTo>
                    <a:pt x="7877" y="5684"/>
                    <a:pt x="7857" y="5690"/>
                    <a:pt x="7837" y="5697"/>
                  </a:cubicBezTo>
                  <a:cubicBezTo>
                    <a:pt x="7820" y="5704"/>
                    <a:pt x="7800" y="5710"/>
                    <a:pt x="7780" y="5713"/>
                  </a:cubicBezTo>
                  <a:cubicBezTo>
                    <a:pt x="7747" y="5713"/>
                    <a:pt x="7710" y="5710"/>
                    <a:pt x="7677" y="5704"/>
                  </a:cubicBezTo>
                  <a:cubicBezTo>
                    <a:pt x="7657" y="5700"/>
                    <a:pt x="7637" y="5693"/>
                    <a:pt x="7620" y="5684"/>
                  </a:cubicBezTo>
                  <a:cubicBezTo>
                    <a:pt x="7589" y="5673"/>
                    <a:pt x="7560" y="5667"/>
                    <a:pt x="7529" y="5653"/>
                  </a:cubicBezTo>
                  <a:cubicBezTo>
                    <a:pt x="7479" y="5633"/>
                    <a:pt x="7426" y="5613"/>
                    <a:pt x="7373" y="5596"/>
                  </a:cubicBezTo>
                  <a:cubicBezTo>
                    <a:pt x="7322" y="5579"/>
                    <a:pt x="7272" y="5567"/>
                    <a:pt x="7225" y="5547"/>
                  </a:cubicBezTo>
                  <a:lnTo>
                    <a:pt x="7075" y="5486"/>
                  </a:lnTo>
                  <a:cubicBezTo>
                    <a:pt x="6964" y="5436"/>
                    <a:pt x="6854" y="5386"/>
                    <a:pt x="6740" y="5339"/>
                  </a:cubicBezTo>
                  <a:cubicBezTo>
                    <a:pt x="6686" y="5319"/>
                    <a:pt x="6630" y="5299"/>
                    <a:pt x="6576" y="5278"/>
                  </a:cubicBezTo>
                  <a:cubicBezTo>
                    <a:pt x="6533" y="5258"/>
                    <a:pt x="6490" y="5242"/>
                    <a:pt x="6445" y="5222"/>
                  </a:cubicBezTo>
                  <a:cubicBezTo>
                    <a:pt x="6329" y="5165"/>
                    <a:pt x="6209" y="5105"/>
                    <a:pt x="6091" y="5048"/>
                  </a:cubicBezTo>
                  <a:cubicBezTo>
                    <a:pt x="5971" y="4998"/>
                    <a:pt x="5854" y="4945"/>
                    <a:pt x="5737" y="4894"/>
                  </a:cubicBezTo>
                  <a:cubicBezTo>
                    <a:pt x="5593" y="4824"/>
                    <a:pt x="5456" y="4754"/>
                    <a:pt x="5315" y="4680"/>
                  </a:cubicBezTo>
                  <a:cubicBezTo>
                    <a:pt x="5175" y="4607"/>
                    <a:pt x="5028" y="4540"/>
                    <a:pt x="4887" y="4466"/>
                  </a:cubicBezTo>
                  <a:cubicBezTo>
                    <a:pt x="4740" y="4392"/>
                    <a:pt x="4596" y="4312"/>
                    <a:pt x="4452" y="4232"/>
                  </a:cubicBezTo>
                  <a:cubicBezTo>
                    <a:pt x="4298" y="4148"/>
                    <a:pt x="4148" y="4068"/>
                    <a:pt x="3994" y="3988"/>
                  </a:cubicBezTo>
                  <a:cubicBezTo>
                    <a:pt x="3827" y="3898"/>
                    <a:pt x="3656" y="3810"/>
                    <a:pt x="3492" y="3720"/>
                  </a:cubicBezTo>
                  <a:cubicBezTo>
                    <a:pt x="3339" y="3637"/>
                    <a:pt x="3188" y="3550"/>
                    <a:pt x="3034" y="3463"/>
                  </a:cubicBezTo>
                  <a:cubicBezTo>
                    <a:pt x="2890" y="3383"/>
                    <a:pt x="2747" y="3299"/>
                    <a:pt x="2603" y="3216"/>
                  </a:cubicBezTo>
                  <a:cubicBezTo>
                    <a:pt x="2456" y="3128"/>
                    <a:pt x="2312" y="3041"/>
                    <a:pt x="2171" y="2951"/>
                  </a:cubicBezTo>
                  <a:cubicBezTo>
                    <a:pt x="1927" y="2794"/>
                    <a:pt x="1680" y="2647"/>
                    <a:pt x="1433" y="2496"/>
                  </a:cubicBezTo>
                  <a:cubicBezTo>
                    <a:pt x="1302" y="2416"/>
                    <a:pt x="1175" y="2333"/>
                    <a:pt x="1044" y="2248"/>
                  </a:cubicBezTo>
                  <a:cubicBezTo>
                    <a:pt x="931" y="2172"/>
                    <a:pt x="814" y="2095"/>
                    <a:pt x="703" y="2012"/>
                  </a:cubicBezTo>
                  <a:cubicBezTo>
                    <a:pt x="646" y="1958"/>
                    <a:pt x="593" y="1898"/>
                    <a:pt x="543" y="1841"/>
                  </a:cubicBezTo>
                  <a:cubicBezTo>
                    <a:pt x="493" y="1787"/>
                    <a:pt x="446" y="1731"/>
                    <a:pt x="402" y="1674"/>
                  </a:cubicBezTo>
                  <a:cubicBezTo>
                    <a:pt x="393" y="1657"/>
                    <a:pt x="382" y="1637"/>
                    <a:pt x="373" y="1620"/>
                  </a:cubicBezTo>
                  <a:cubicBezTo>
                    <a:pt x="365" y="1593"/>
                    <a:pt x="359" y="1570"/>
                    <a:pt x="356" y="1543"/>
                  </a:cubicBezTo>
                  <a:cubicBezTo>
                    <a:pt x="356" y="1530"/>
                    <a:pt x="359" y="1513"/>
                    <a:pt x="359" y="1496"/>
                  </a:cubicBezTo>
                  <a:cubicBezTo>
                    <a:pt x="369" y="1456"/>
                    <a:pt x="379" y="1416"/>
                    <a:pt x="393" y="1376"/>
                  </a:cubicBezTo>
                  <a:cubicBezTo>
                    <a:pt x="409" y="1329"/>
                    <a:pt x="422" y="1282"/>
                    <a:pt x="442" y="1235"/>
                  </a:cubicBezTo>
                  <a:cubicBezTo>
                    <a:pt x="462" y="1199"/>
                    <a:pt x="482" y="1158"/>
                    <a:pt x="503" y="1118"/>
                  </a:cubicBezTo>
                  <a:cubicBezTo>
                    <a:pt x="526" y="1075"/>
                    <a:pt x="550" y="1032"/>
                    <a:pt x="573" y="988"/>
                  </a:cubicBezTo>
                  <a:cubicBezTo>
                    <a:pt x="603" y="944"/>
                    <a:pt x="633" y="901"/>
                    <a:pt x="666" y="861"/>
                  </a:cubicBezTo>
                  <a:cubicBezTo>
                    <a:pt x="697" y="820"/>
                    <a:pt x="726" y="777"/>
                    <a:pt x="760" y="737"/>
                  </a:cubicBezTo>
                  <a:cubicBezTo>
                    <a:pt x="783" y="707"/>
                    <a:pt x="811" y="677"/>
                    <a:pt x="837" y="647"/>
                  </a:cubicBezTo>
                  <a:lnTo>
                    <a:pt x="837" y="647"/>
                  </a:lnTo>
                  <a:cubicBezTo>
                    <a:pt x="835" y="650"/>
                    <a:pt x="832" y="653"/>
                    <a:pt x="830" y="656"/>
                  </a:cubicBezTo>
                  <a:lnTo>
                    <a:pt x="830" y="656"/>
                  </a:lnTo>
                  <a:cubicBezTo>
                    <a:pt x="881" y="598"/>
                    <a:pt x="937" y="549"/>
                    <a:pt x="998" y="503"/>
                  </a:cubicBezTo>
                  <a:cubicBezTo>
                    <a:pt x="1021" y="487"/>
                    <a:pt x="1041" y="473"/>
                    <a:pt x="1064" y="459"/>
                  </a:cubicBezTo>
                  <a:cubicBezTo>
                    <a:pt x="1095" y="442"/>
                    <a:pt x="1125" y="430"/>
                    <a:pt x="1155" y="416"/>
                  </a:cubicBezTo>
                  <a:cubicBezTo>
                    <a:pt x="1185" y="406"/>
                    <a:pt x="1212" y="399"/>
                    <a:pt x="1242" y="393"/>
                  </a:cubicBezTo>
                  <a:close/>
                  <a:moveTo>
                    <a:pt x="1296" y="1"/>
                  </a:moveTo>
                  <a:cubicBezTo>
                    <a:pt x="1262" y="1"/>
                    <a:pt x="1228" y="5"/>
                    <a:pt x="1198" y="8"/>
                  </a:cubicBezTo>
                  <a:cubicBezTo>
                    <a:pt x="1175" y="8"/>
                    <a:pt x="1152" y="11"/>
                    <a:pt x="1132" y="18"/>
                  </a:cubicBezTo>
                  <a:cubicBezTo>
                    <a:pt x="1084" y="31"/>
                    <a:pt x="1038" y="48"/>
                    <a:pt x="995" y="68"/>
                  </a:cubicBezTo>
                  <a:cubicBezTo>
                    <a:pt x="947" y="92"/>
                    <a:pt x="901" y="125"/>
                    <a:pt x="857" y="158"/>
                  </a:cubicBezTo>
                  <a:cubicBezTo>
                    <a:pt x="791" y="206"/>
                    <a:pt x="730" y="255"/>
                    <a:pt x="674" y="316"/>
                  </a:cubicBezTo>
                  <a:cubicBezTo>
                    <a:pt x="617" y="379"/>
                    <a:pt x="563" y="446"/>
                    <a:pt x="510" y="513"/>
                  </a:cubicBezTo>
                  <a:cubicBezTo>
                    <a:pt x="459" y="573"/>
                    <a:pt x="413" y="633"/>
                    <a:pt x="365" y="690"/>
                  </a:cubicBezTo>
                  <a:cubicBezTo>
                    <a:pt x="316" y="751"/>
                    <a:pt x="272" y="811"/>
                    <a:pt x="238" y="877"/>
                  </a:cubicBezTo>
                  <a:cubicBezTo>
                    <a:pt x="202" y="944"/>
                    <a:pt x="161" y="1004"/>
                    <a:pt x="128" y="1072"/>
                  </a:cubicBezTo>
                  <a:cubicBezTo>
                    <a:pt x="92" y="1152"/>
                    <a:pt x="61" y="1235"/>
                    <a:pt x="38" y="1319"/>
                  </a:cubicBezTo>
                  <a:cubicBezTo>
                    <a:pt x="28" y="1365"/>
                    <a:pt x="18" y="1410"/>
                    <a:pt x="11" y="1456"/>
                  </a:cubicBezTo>
                  <a:cubicBezTo>
                    <a:pt x="1" y="1516"/>
                    <a:pt x="4" y="1577"/>
                    <a:pt x="18" y="1634"/>
                  </a:cubicBezTo>
                  <a:cubicBezTo>
                    <a:pt x="31" y="1680"/>
                    <a:pt x="44" y="1723"/>
                    <a:pt x="64" y="1767"/>
                  </a:cubicBezTo>
                  <a:cubicBezTo>
                    <a:pt x="84" y="1811"/>
                    <a:pt x="115" y="1847"/>
                    <a:pt x="141" y="1887"/>
                  </a:cubicBezTo>
                  <a:cubicBezTo>
                    <a:pt x="189" y="1947"/>
                    <a:pt x="242" y="2001"/>
                    <a:pt x="292" y="2058"/>
                  </a:cubicBezTo>
                  <a:cubicBezTo>
                    <a:pt x="345" y="2115"/>
                    <a:pt x="399" y="2175"/>
                    <a:pt x="456" y="2228"/>
                  </a:cubicBezTo>
                  <a:cubicBezTo>
                    <a:pt x="523" y="2289"/>
                    <a:pt x="600" y="2346"/>
                    <a:pt x="677" y="2396"/>
                  </a:cubicBezTo>
                  <a:cubicBezTo>
                    <a:pt x="747" y="2443"/>
                    <a:pt x="814" y="2486"/>
                    <a:pt x="884" y="2533"/>
                  </a:cubicBezTo>
                  <a:cubicBezTo>
                    <a:pt x="954" y="2580"/>
                    <a:pt x="1021" y="2626"/>
                    <a:pt x="1095" y="2670"/>
                  </a:cubicBezTo>
                  <a:cubicBezTo>
                    <a:pt x="1165" y="2714"/>
                    <a:pt x="1239" y="2757"/>
                    <a:pt x="1308" y="2801"/>
                  </a:cubicBezTo>
                  <a:cubicBezTo>
                    <a:pt x="1449" y="2884"/>
                    <a:pt x="1589" y="2971"/>
                    <a:pt x="1727" y="3055"/>
                  </a:cubicBezTo>
                  <a:cubicBezTo>
                    <a:pt x="1807" y="3105"/>
                    <a:pt x="1887" y="3159"/>
                    <a:pt x="1967" y="3208"/>
                  </a:cubicBezTo>
                  <a:cubicBezTo>
                    <a:pt x="2024" y="3245"/>
                    <a:pt x="2081" y="3282"/>
                    <a:pt x="2138" y="3316"/>
                  </a:cubicBezTo>
                  <a:cubicBezTo>
                    <a:pt x="2429" y="3500"/>
                    <a:pt x="2727" y="3673"/>
                    <a:pt x="3028" y="3844"/>
                  </a:cubicBezTo>
                  <a:cubicBezTo>
                    <a:pt x="3179" y="3928"/>
                    <a:pt x="3326" y="4014"/>
                    <a:pt x="3476" y="4095"/>
                  </a:cubicBezTo>
                  <a:cubicBezTo>
                    <a:pt x="3640" y="4182"/>
                    <a:pt x="3807" y="4272"/>
                    <a:pt x="3974" y="4359"/>
                  </a:cubicBezTo>
                  <a:cubicBezTo>
                    <a:pt x="4118" y="4440"/>
                    <a:pt x="4265" y="4516"/>
                    <a:pt x="4409" y="4600"/>
                  </a:cubicBezTo>
                  <a:cubicBezTo>
                    <a:pt x="4553" y="4676"/>
                    <a:pt x="4696" y="4750"/>
                    <a:pt x="4844" y="4824"/>
                  </a:cubicBezTo>
                  <a:cubicBezTo>
                    <a:pt x="4917" y="4857"/>
                    <a:pt x="4988" y="4891"/>
                    <a:pt x="5058" y="4928"/>
                  </a:cubicBezTo>
                  <a:cubicBezTo>
                    <a:pt x="5135" y="4968"/>
                    <a:pt x="5209" y="5008"/>
                    <a:pt x="5286" y="5045"/>
                  </a:cubicBezTo>
                  <a:cubicBezTo>
                    <a:pt x="5359" y="5085"/>
                    <a:pt x="5429" y="5125"/>
                    <a:pt x="5502" y="5158"/>
                  </a:cubicBezTo>
                  <a:cubicBezTo>
                    <a:pt x="5587" y="5198"/>
                    <a:pt x="5670" y="5235"/>
                    <a:pt x="5754" y="5272"/>
                  </a:cubicBezTo>
                  <a:cubicBezTo>
                    <a:pt x="5831" y="5306"/>
                    <a:pt x="5904" y="5339"/>
                    <a:pt x="5977" y="5372"/>
                  </a:cubicBezTo>
                  <a:cubicBezTo>
                    <a:pt x="6044" y="5403"/>
                    <a:pt x="6108" y="5436"/>
                    <a:pt x="6175" y="5469"/>
                  </a:cubicBezTo>
                  <a:cubicBezTo>
                    <a:pt x="6252" y="5506"/>
                    <a:pt x="6329" y="5543"/>
                    <a:pt x="6409" y="5576"/>
                  </a:cubicBezTo>
                  <a:cubicBezTo>
                    <a:pt x="6473" y="5607"/>
                    <a:pt x="6539" y="5630"/>
                    <a:pt x="6606" y="5653"/>
                  </a:cubicBezTo>
                  <a:cubicBezTo>
                    <a:pt x="6673" y="5680"/>
                    <a:pt x="6740" y="5707"/>
                    <a:pt x="6807" y="5737"/>
                  </a:cubicBezTo>
                  <a:cubicBezTo>
                    <a:pt x="6880" y="5770"/>
                    <a:pt x="6951" y="5800"/>
                    <a:pt x="7024" y="5831"/>
                  </a:cubicBezTo>
                  <a:cubicBezTo>
                    <a:pt x="7081" y="5854"/>
                    <a:pt x="7141" y="5880"/>
                    <a:pt x="7202" y="5897"/>
                  </a:cubicBezTo>
                  <a:cubicBezTo>
                    <a:pt x="7272" y="5917"/>
                    <a:pt x="7339" y="5941"/>
                    <a:pt x="7405" y="5965"/>
                  </a:cubicBezTo>
                  <a:cubicBezTo>
                    <a:pt x="7482" y="5991"/>
                    <a:pt x="7560" y="6018"/>
                    <a:pt x="7640" y="6028"/>
                  </a:cubicBezTo>
                  <a:cubicBezTo>
                    <a:pt x="7674" y="6035"/>
                    <a:pt x="7706" y="6038"/>
                    <a:pt x="7740" y="6038"/>
                  </a:cubicBezTo>
                  <a:lnTo>
                    <a:pt x="7783" y="6038"/>
                  </a:lnTo>
                  <a:cubicBezTo>
                    <a:pt x="7824" y="6038"/>
                    <a:pt x="7861" y="6028"/>
                    <a:pt x="7897" y="6014"/>
                  </a:cubicBezTo>
                  <a:cubicBezTo>
                    <a:pt x="7958" y="5994"/>
                    <a:pt x="8018" y="5978"/>
                    <a:pt x="8075" y="5951"/>
                  </a:cubicBezTo>
                  <a:cubicBezTo>
                    <a:pt x="8118" y="5928"/>
                    <a:pt x="8162" y="5908"/>
                    <a:pt x="8205" y="5891"/>
                  </a:cubicBezTo>
                  <a:cubicBezTo>
                    <a:pt x="8245" y="5877"/>
                    <a:pt x="8288" y="5864"/>
                    <a:pt x="8328" y="5844"/>
                  </a:cubicBezTo>
                  <a:cubicBezTo>
                    <a:pt x="8356" y="5834"/>
                    <a:pt x="8385" y="5824"/>
                    <a:pt x="8412" y="5811"/>
                  </a:cubicBezTo>
                  <a:cubicBezTo>
                    <a:pt x="8432" y="5804"/>
                    <a:pt x="8456" y="5797"/>
                    <a:pt x="8476" y="5791"/>
                  </a:cubicBezTo>
                  <a:cubicBezTo>
                    <a:pt x="8540" y="5770"/>
                    <a:pt x="8603" y="5747"/>
                    <a:pt x="8666" y="5724"/>
                  </a:cubicBezTo>
                  <a:cubicBezTo>
                    <a:pt x="8739" y="5700"/>
                    <a:pt x="8811" y="5677"/>
                    <a:pt x="8883" y="5651"/>
                  </a:cubicBezTo>
                  <a:lnTo>
                    <a:pt x="8883" y="5651"/>
                  </a:lnTo>
                  <a:cubicBezTo>
                    <a:pt x="8945" y="5632"/>
                    <a:pt x="9006" y="5609"/>
                    <a:pt x="9071" y="5590"/>
                  </a:cubicBezTo>
                  <a:cubicBezTo>
                    <a:pt x="9111" y="5579"/>
                    <a:pt x="9148" y="5570"/>
                    <a:pt x="9188" y="5553"/>
                  </a:cubicBezTo>
                  <a:cubicBezTo>
                    <a:pt x="9215" y="5543"/>
                    <a:pt x="9239" y="5526"/>
                    <a:pt x="9259" y="5510"/>
                  </a:cubicBezTo>
                  <a:cubicBezTo>
                    <a:pt x="9272" y="5503"/>
                    <a:pt x="9282" y="5499"/>
                    <a:pt x="9292" y="5496"/>
                  </a:cubicBezTo>
                  <a:lnTo>
                    <a:pt x="9305" y="5490"/>
                  </a:lnTo>
                  <a:cubicBezTo>
                    <a:pt x="9339" y="5476"/>
                    <a:pt x="9362" y="5453"/>
                    <a:pt x="9382" y="5423"/>
                  </a:cubicBezTo>
                  <a:cubicBezTo>
                    <a:pt x="9406" y="5392"/>
                    <a:pt x="9415" y="5352"/>
                    <a:pt x="9409" y="5315"/>
                  </a:cubicBezTo>
                  <a:cubicBezTo>
                    <a:pt x="9443" y="5269"/>
                    <a:pt x="9452" y="5205"/>
                    <a:pt x="9426" y="5155"/>
                  </a:cubicBezTo>
                  <a:cubicBezTo>
                    <a:pt x="9342" y="5005"/>
                    <a:pt x="9255" y="4854"/>
                    <a:pt x="9179" y="4697"/>
                  </a:cubicBezTo>
                  <a:cubicBezTo>
                    <a:pt x="9142" y="4627"/>
                    <a:pt x="9101" y="4556"/>
                    <a:pt x="9065" y="4483"/>
                  </a:cubicBezTo>
                  <a:cubicBezTo>
                    <a:pt x="9031" y="4416"/>
                    <a:pt x="8994" y="4349"/>
                    <a:pt x="8958" y="4282"/>
                  </a:cubicBezTo>
                  <a:cubicBezTo>
                    <a:pt x="8878" y="4139"/>
                    <a:pt x="8793" y="3994"/>
                    <a:pt x="8717" y="3844"/>
                  </a:cubicBezTo>
                  <a:cubicBezTo>
                    <a:pt x="8677" y="3767"/>
                    <a:pt x="8633" y="3690"/>
                    <a:pt x="8583" y="3617"/>
                  </a:cubicBezTo>
                  <a:cubicBezTo>
                    <a:pt x="8566" y="3593"/>
                    <a:pt x="8546" y="3570"/>
                    <a:pt x="8523" y="3546"/>
                  </a:cubicBezTo>
                  <a:cubicBezTo>
                    <a:pt x="8492" y="3513"/>
                    <a:pt x="8456" y="3486"/>
                    <a:pt x="8419" y="3463"/>
                  </a:cubicBezTo>
                  <a:lnTo>
                    <a:pt x="8399" y="3452"/>
                  </a:lnTo>
                  <a:cubicBezTo>
                    <a:pt x="8332" y="3412"/>
                    <a:pt x="8265" y="3379"/>
                    <a:pt x="8198" y="3339"/>
                  </a:cubicBezTo>
                  <a:cubicBezTo>
                    <a:pt x="8118" y="3296"/>
                    <a:pt x="8038" y="3256"/>
                    <a:pt x="7961" y="3212"/>
                  </a:cubicBezTo>
                  <a:cubicBezTo>
                    <a:pt x="7817" y="3128"/>
                    <a:pt x="7677" y="3051"/>
                    <a:pt x="7533" y="2968"/>
                  </a:cubicBezTo>
                  <a:cubicBezTo>
                    <a:pt x="7225" y="2787"/>
                    <a:pt x="6914" y="2603"/>
                    <a:pt x="6600" y="2426"/>
                  </a:cubicBezTo>
                  <a:cubicBezTo>
                    <a:pt x="6456" y="2342"/>
                    <a:pt x="6305" y="2272"/>
                    <a:pt x="6158" y="2188"/>
                  </a:cubicBezTo>
                  <a:cubicBezTo>
                    <a:pt x="6004" y="2105"/>
                    <a:pt x="5851" y="2018"/>
                    <a:pt x="5693" y="1931"/>
                  </a:cubicBezTo>
                  <a:cubicBezTo>
                    <a:pt x="5372" y="1757"/>
                    <a:pt x="5048" y="1583"/>
                    <a:pt x="4713" y="1426"/>
                  </a:cubicBezTo>
                  <a:cubicBezTo>
                    <a:pt x="4389" y="1276"/>
                    <a:pt x="4068" y="1125"/>
                    <a:pt x="3744" y="975"/>
                  </a:cubicBezTo>
                  <a:cubicBezTo>
                    <a:pt x="3403" y="817"/>
                    <a:pt x="3065" y="663"/>
                    <a:pt x="2724" y="510"/>
                  </a:cubicBezTo>
                  <a:cubicBezTo>
                    <a:pt x="2667" y="487"/>
                    <a:pt x="2606" y="459"/>
                    <a:pt x="2549" y="433"/>
                  </a:cubicBezTo>
                  <a:cubicBezTo>
                    <a:pt x="2469" y="396"/>
                    <a:pt x="2389" y="356"/>
                    <a:pt x="2309" y="322"/>
                  </a:cubicBezTo>
                  <a:cubicBezTo>
                    <a:pt x="2239" y="292"/>
                    <a:pt x="2171" y="266"/>
                    <a:pt x="2101" y="239"/>
                  </a:cubicBezTo>
                  <a:cubicBezTo>
                    <a:pt x="2031" y="206"/>
                    <a:pt x="1958" y="178"/>
                    <a:pt x="1884" y="149"/>
                  </a:cubicBezTo>
                  <a:cubicBezTo>
                    <a:pt x="1854" y="138"/>
                    <a:pt x="1824" y="125"/>
                    <a:pt x="1794" y="112"/>
                  </a:cubicBezTo>
                  <a:cubicBezTo>
                    <a:pt x="1754" y="98"/>
                    <a:pt x="1714" y="88"/>
                    <a:pt x="1670" y="75"/>
                  </a:cubicBezTo>
                  <a:cubicBezTo>
                    <a:pt x="1586" y="48"/>
                    <a:pt x="1499" y="28"/>
                    <a:pt x="1413" y="15"/>
                  </a:cubicBezTo>
                  <a:cubicBezTo>
                    <a:pt x="1373" y="8"/>
                    <a:pt x="1332" y="5"/>
                    <a:pt x="12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23"/>
            <p:cNvSpPr/>
            <p:nvPr/>
          </p:nvSpPr>
          <p:spPr>
            <a:xfrm>
              <a:off x="2855867" y="840920"/>
              <a:ext cx="114756" cy="101268"/>
            </a:xfrm>
            <a:custGeom>
              <a:avLst/>
              <a:gdLst/>
              <a:ahLst/>
              <a:cxnLst/>
              <a:rect l="l" t="t" r="r" b="b"/>
              <a:pathLst>
                <a:path w="502" h="443" extrusionOk="0">
                  <a:moveTo>
                    <a:pt x="255" y="1"/>
                  </a:moveTo>
                  <a:cubicBezTo>
                    <a:pt x="179" y="1"/>
                    <a:pt x="104" y="40"/>
                    <a:pt x="64" y="109"/>
                  </a:cubicBezTo>
                  <a:cubicBezTo>
                    <a:pt x="0" y="212"/>
                    <a:pt x="37" y="346"/>
                    <a:pt x="137" y="410"/>
                  </a:cubicBezTo>
                  <a:cubicBezTo>
                    <a:pt x="172" y="432"/>
                    <a:pt x="211" y="443"/>
                    <a:pt x="249" y="443"/>
                  </a:cubicBezTo>
                  <a:cubicBezTo>
                    <a:pt x="325" y="443"/>
                    <a:pt x="400" y="403"/>
                    <a:pt x="442" y="336"/>
                  </a:cubicBezTo>
                  <a:cubicBezTo>
                    <a:pt x="502" y="229"/>
                    <a:pt x="468" y="95"/>
                    <a:pt x="365" y="32"/>
                  </a:cubicBezTo>
                  <a:cubicBezTo>
                    <a:pt x="331" y="11"/>
                    <a:pt x="293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23"/>
            <p:cNvSpPr/>
            <p:nvPr/>
          </p:nvSpPr>
          <p:spPr>
            <a:xfrm>
              <a:off x="3239452" y="1058770"/>
              <a:ext cx="114299" cy="100125"/>
            </a:xfrm>
            <a:custGeom>
              <a:avLst/>
              <a:gdLst/>
              <a:ahLst/>
              <a:cxnLst/>
              <a:rect l="l" t="t" r="r" b="b"/>
              <a:pathLst>
                <a:path w="500" h="438" extrusionOk="0">
                  <a:moveTo>
                    <a:pt x="251" y="0"/>
                  </a:moveTo>
                  <a:cubicBezTo>
                    <a:pt x="175" y="0"/>
                    <a:pt x="101" y="39"/>
                    <a:pt x="61" y="105"/>
                  </a:cubicBezTo>
                  <a:cubicBezTo>
                    <a:pt x="1" y="209"/>
                    <a:pt x="38" y="343"/>
                    <a:pt x="138" y="406"/>
                  </a:cubicBezTo>
                  <a:cubicBezTo>
                    <a:pt x="172" y="428"/>
                    <a:pt x="210" y="438"/>
                    <a:pt x="248" y="438"/>
                  </a:cubicBezTo>
                  <a:cubicBezTo>
                    <a:pt x="322" y="438"/>
                    <a:pt x="396" y="400"/>
                    <a:pt x="436" y="333"/>
                  </a:cubicBezTo>
                  <a:cubicBezTo>
                    <a:pt x="499" y="229"/>
                    <a:pt x="462" y="96"/>
                    <a:pt x="362" y="32"/>
                  </a:cubicBezTo>
                  <a:cubicBezTo>
                    <a:pt x="328" y="11"/>
                    <a:pt x="289" y="0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23"/>
            <p:cNvSpPr/>
            <p:nvPr/>
          </p:nvSpPr>
          <p:spPr>
            <a:xfrm>
              <a:off x="3033029" y="930300"/>
              <a:ext cx="102183" cy="92352"/>
            </a:xfrm>
            <a:custGeom>
              <a:avLst/>
              <a:gdLst/>
              <a:ahLst/>
              <a:cxnLst/>
              <a:rect l="l" t="t" r="r" b="b"/>
              <a:pathLst>
                <a:path w="447" h="404" extrusionOk="0">
                  <a:moveTo>
                    <a:pt x="75" y="0"/>
                  </a:moveTo>
                  <a:cubicBezTo>
                    <a:pt x="63" y="0"/>
                    <a:pt x="51" y="2"/>
                    <a:pt x="41" y="8"/>
                  </a:cubicBezTo>
                  <a:cubicBezTo>
                    <a:pt x="25" y="19"/>
                    <a:pt x="14" y="32"/>
                    <a:pt x="8" y="53"/>
                  </a:cubicBezTo>
                  <a:cubicBezTo>
                    <a:pt x="1" y="69"/>
                    <a:pt x="5" y="85"/>
                    <a:pt x="14" y="106"/>
                  </a:cubicBezTo>
                  <a:cubicBezTo>
                    <a:pt x="34" y="156"/>
                    <a:pt x="58" y="209"/>
                    <a:pt x="81" y="260"/>
                  </a:cubicBezTo>
                  <a:cubicBezTo>
                    <a:pt x="91" y="280"/>
                    <a:pt x="105" y="300"/>
                    <a:pt x="115" y="317"/>
                  </a:cubicBezTo>
                  <a:cubicBezTo>
                    <a:pt x="135" y="346"/>
                    <a:pt x="158" y="374"/>
                    <a:pt x="188" y="386"/>
                  </a:cubicBezTo>
                  <a:cubicBezTo>
                    <a:pt x="213" y="399"/>
                    <a:pt x="237" y="404"/>
                    <a:pt x="262" y="404"/>
                  </a:cubicBezTo>
                  <a:cubicBezTo>
                    <a:pt x="304" y="404"/>
                    <a:pt x="345" y="390"/>
                    <a:pt x="386" y="377"/>
                  </a:cubicBezTo>
                  <a:cubicBezTo>
                    <a:pt x="422" y="366"/>
                    <a:pt x="446" y="329"/>
                    <a:pt x="436" y="293"/>
                  </a:cubicBezTo>
                  <a:cubicBezTo>
                    <a:pt x="432" y="273"/>
                    <a:pt x="422" y="256"/>
                    <a:pt x="406" y="249"/>
                  </a:cubicBezTo>
                  <a:cubicBezTo>
                    <a:pt x="394" y="242"/>
                    <a:pt x="380" y="237"/>
                    <a:pt x="367" y="237"/>
                  </a:cubicBezTo>
                  <a:cubicBezTo>
                    <a:pt x="362" y="237"/>
                    <a:pt x="357" y="238"/>
                    <a:pt x="352" y="240"/>
                  </a:cubicBezTo>
                  <a:cubicBezTo>
                    <a:pt x="326" y="249"/>
                    <a:pt x="298" y="260"/>
                    <a:pt x="269" y="266"/>
                  </a:cubicBezTo>
                  <a:lnTo>
                    <a:pt x="252" y="266"/>
                  </a:lnTo>
                  <a:lnTo>
                    <a:pt x="252" y="263"/>
                  </a:lnTo>
                  <a:lnTo>
                    <a:pt x="238" y="249"/>
                  </a:lnTo>
                  <a:cubicBezTo>
                    <a:pt x="215" y="216"/>
                    <a:pt x="198" y="179"/>
                    <a:pt x="181" y="146"/>
                  </a:cubicBezTo>
                  <a:cubicBezTo>
                    <a:pt x="165" y="109"/>
                    <a:pt x="151" y="73"/>
                    <a:pt x="138" y="39"/>
                  </a:cubicBezTo>
                  <a:cubicBezTo>
                    <a:pt x="135" y="25"/>
                    <a:pt x="125" y="19"/>
                    <a:pt x="115" y="12"/>
                  </a:cubicBezTo>
                  <a:lnTo>
                    <a:pt x="95" y="2"/>
                  </a:lnTo>
                  <a:cubicBezTo>
                    <a:pt x="88" y="1"/>
                    <a:pt x="82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78" name="Google Shape;578;p23"/>
          <p:cNvGrpSpPr/>
          <p:nvPr/>
        </p:nvGrpSpPr>
        <p:grpSpPr>
          <a:xfrm>
            <a:off x="8974471" y="1485100"/>
            <a:ext cx="823555" cy="715745"/>
            <a:chOff x="2468550" y="1600375"/>
            <a:chExt cx="2221020" cy="1930274"/>
          </a:xfrm>
        </p:grpSpPr>
        <p:sp>
          <p:nvSpPr>
            <p:cNvPr id="579" name="Google Shape;579;p23"/>
            <p:cNvSpPr/>
            <p:nvPr/>
          </p:nvSpPr>
          <p:spPr>
            <a:xfrm>
              <a:off x="2558405" y="1600375"/>
              <a:ext cx="2131165" cy="1870367"/>
            </a:xfrm>
            <a:custGeom>
              <a:avLst/>
              <a:gdLst/>
              <a:ahLst/>
              <a:cxnLst/>
              <a:rect l="l" t="t" r="r" b="b"/>
              <a:pathLst>
                <a:path w="4625" h="4059" extrusionOk="0">
                  <a:moveTo>
                    <a:pt x="4167" y="0"/>
                  </a:moveTo>
                  <a:cubicBezTo>
                    <a:pt x="4157" y="0"/>
                    <a:pt x="4147" y="1"/>
                    <a:pt x="4137" y="2"/>
                  </a:cubicBezTo>
                  <a:cubicBezTo>
                    <a:pt x="4074" y="5"/>
                    <a:pt x="4009" y="35"/>
                    <a:pt x="3953" y="68"/>
                  </a:cubicBezTo>
                  <a:cubicBezTo>
                    <a:pt x="3853" y="132"/>
                    <a:pt x="3762" y="212"/>
                    <a:pt x="3665" y="279"/>
                  </a:cubicBezTo>
                  <a:cubicBezTo>
                    <a:pt x="3452" y="426"/>
                    <a:pt x="3271" y="613"/>
                    <a:pt x="3086" y="794"/>
                  </a:cubicBezTo>
                  <a:cubicBezTo>
                    <a:pt x="3013" y="868"/>
                    <a:pt x="2933" y="941"/>
                    <a:pt x="2856" y="1011"/>
                  </a:cubicBezTo>
                  <a:cubicBezTo>
                    <a:pt x="2772" y="1088"/>
                    <a:pt x="2699" y="1166"/>
                    <a:pt x="2615" y="1239"/>
                  </a:cubicBezTo>
                  <a:cubicBezTo>
                    <a:pt x="2532" y="1316"/>
                    <a:pt x="2444" y="1389"/>
                    <a:pt x="2361" y="1467"/>
                  </a:cubicBezTo>
                  <a:cubicBezTo>
                    <a:pt x="2284" y="1540"/>
                    <a:pt x="2203" y="1613"/>
                    <a:pt x="2123" y="1683"/>
                  </a:cubicBezTo>
                  <a:cubicBezTo>
                    <a:pt x="2056" y="1737"/>
                    <a:pt x="1990" y="1794"/>
                    <a:pt x="1926" y="1851"/>
                  </a:cubicBezTo>
                  <a:lnTo>
                    <a:pt x="1913" y="1861"/>
                  </a:lnTo>
                  <a:cubicBezTo>
                    <a:pt x="1819" y="1938"/>
                    <a:pt x="1726" y="2018"/>
                    <a:pt x="1629" y="2095"/>
                  </a:cubicBezTo>
                  <a:cubicBezTo>
                    <a:pt x="1578" y="2135"/>
                    <a:pt x="1528" y="2172"/>
                    <a:pt x="1478" y="2212"/>
                  </a:cubicBezTo>
                  <a:cubicBezTo>
                    <a:pt x="1421" y="2256"/>
                    <a:pt x="1368" y="2305"/>
                    <a:pt x="1314" y="2353"/>
                  </a:cubicBezTo>
                  <a:cubicBezTo>
                    <a:pt x="1224" y="2423"/>
                    <a:pt x="1127" y="2486"/>
                    <a:pt x="1040" y="2563"/>
                  </a:cubicBezTo>
                  <a:cubicBezTo>
                    <a:pt x="926" y="2657"/>
                    <a:pt x="819" y="2754"/>
                    <a:pt x="722" y="2867"/>
                  </a:cubicBezTo>
                  <a:cubicBezTo>
                    <a:pt x="686" y="2915"/>
                    <a:pt x="645" y="2958"/>
                    <a:pt x="612" y="3004"/>
                  </a:cubicBezTo>
                  <a:cubicBezTo>
                    <a:pt x="595" y="3028"/>
                    <a:pt x="578" y="3052"/>
                    <a:pt x="562" y="3072"/>
                  </a:cubicBezTo>
                  <a:cubicBezTo>
                    <a:pt x="545" y="3095"/>
                    <a:pt x="525" y="3115"/>
                    <a:pt x="502" y="3139"/>
                  </a:cubicBezTo>
                  <a:cubicBezTo>
                    <a:pt x="458" y="3182"/>
                    <a:pt x="417" y="3225"/>
                    <a:pt x="374" y="3269"/>
                  </a:cubicBezTo>
                  <a:cubicBezTo>
                    <a:pt x="334" y="3313"/>
                    <a:pt x="291" y="3353"/>
                    <a:pt x="250" y="3393"/>
                  </a:cubicBezTo>
                  <a:cubicBezTo>
                    <a:pt x="217" y="3429"/>
                    <a:pt x="184" y="3466"/>
                    <a:pt x="150" y="3503"/>
                  </a:cubicBezTo>
                  <a:cubicBezTo>
                    <a:pt x="137" y="3520"/>
                    <a:pt x="120" y="3537"/>
                    <a:pt x="104" y="3553"/>
                  </a:cubicBezTo>
                  <a:cubicBezTo>
                    <a:pt x="96" y="3563"/>
                    <a:pt x="87" y="3574"/>
                    <a:pt x="80" y="3583"/>
                  </a:cubicBezTo>
                  <a:cubicBezTo>
                    <a:pt x="63" y="3603"/>
                    <a:pt x="47" y="3630"/>
                    <a:pt x="33" y="3657"/>
                  </a:cubicBezTo>
                  <a:cubicBezTo>
                    <a:pt x="10" y="3700"/>
                    <a:pt x="6" y="3740"/>
                    <a:pt x="3" y="3790"/>
                  </a:cubicBezTo>
                  <a:cubicBezTo>
                    <a:pt x="0" y="3844"/>
                    <a:pt x="20" y="3891"/>
                    <a:pt x="47" y="3935"/>
                  </a:cubicBezTo>
                  <a:cubicBezTo>
                    <a:pt x="50" y="3944"/>
                    <a:pt x="80" y="3978"/>
                    <a:pt x="96" y="3991"/>
                  </a:cubicBezTo>
                  <a:cubicBezTo>
                    <a:pt x="133" y="4025"/>
                    <a:pt x="161" y="4035"/>
                    <a:pt x="207" y="4048"/>
                  </a:cubicBezTo>
                  <a:cubicBezTo>
                    <a:pt x="229" y="4055"/>
                    <a:pt x="252" y="4058"/>
                    <a:pt x="275" y="4058"/>
                  </a:cubicBezTo>
                  <a:cubicBezTo>
                    <a:pt x="325" y="4058"/>
                    <a:pt x="376" y="4044"/>
                    <a:pt x="425" y="4028"/>
                  </a:cubicBezTo>
                  <a:cubicBezTo>
                    <a:pt x="502" y="4005"/>
                    <a:pt x="572" y="3971"/>
                    <a:pt x="642" y="3935"/>
                  </a:cubicBezTo>
                  <a:cubicBezTo>
                    <a:pt x="698" y="3907"/>
                    <a:pt x="752" y="3878"/>
                    <a:pt x="806" y="3844"/>
                  </a:cubicBezTo>
                  <a:cubicBezTo>
                    <a:pt x="859" y="3814"/>
                    <a:pt x="913" y="3784"/>
                    <a:pt x="963" y="3750"/>
                  </a:cubicBezTo>
                  <a:cubicBezTo>
                    <a:pt x="1013" y="3717"/>
                    <a:pt x="1060" y="3680"/>
                    <a:pt x="1110" y="3647"/>
                  </a:cubicBezTo>
                  <a:cubicBezTo>
                    <a:pt x="1160" y="3610"/>
                    <a:pt x="1210" y="3574"/>
                    <a:pt x="1260" y="3533"/>
                  </a:cubicBezTo>
                  <a:cubicBezTo>
                    <a:pt x="1345" y="3466"/>
                    <a:pt x="1425" y="3396"/>
                    <a:pt x="1505" y="3322"/>
                  </a:cubicBezTo>
                  <a:cubicBezTo>
                    <a:pt x="1575" y="3265"/>
                    <a:pt x="1646" y="3212"/>
                    <a:pt x="1712" y="3152"/>
                  </a:cubicBezTo>
                  <a:cubicBezTo>
                    <a:pt x="1802" y="3078"/>
                    <a:pt x="1886" y="2998"/>
                    <a:pt x="1973" y="2921"/>
                  </a:cubicBezTo>
                  <a:cubicBezTo>
                    <a:pt x="2043" y="2858"/>
                    <a:pt x="2117" y="2797"/>
                    <a:pt x="2187" y="2734"/>
                  </a:cubicBezTo>
                  <a:cubicBezTo>
                    <a:pt x="2243" y="2683"/>
                    <a:pt x="2304" y="2630"/>
                    <a:pt x="2364" y="2577"/>
                  </a:cubicBezTo>
                  <a:cubicBezTo>
                    <a:pt x="2458" y="2500"/>
                    <a:pt x="2552" y="2426"/>
                    <a:pt x="2649" y="2349"/>
                  </a:cubicBezTo>
                  <a:cubicBezTo>
                    <a:pt x="2749" y="2272"/>
                    <a:pt x="2845" y="2192"/>
                    <a:pt x="2946" y="2115"/>
                  </a:cubicBezTo>
                  <a:cubicBezTo>
                    <a:pt x="3050" y="2041"/>
                    <a:pt x="3154" y="1971"/>
                    <a:pt x="3257" y="1898"/>
                  </a:cubicBezTo>
                  <a:cubicBezTo>
                    <a:pt x="3324" y="1851"/>
                    <a:pt x="3387" y="1800"/>
                    <a:pt x="3447" y="1747"/>
                  </a:cubicBezTo>
                  <a:cubicBezTo>
                    <a:pt x="3488" y="1711"/>
                    <a:pt x="3525" y="1667"/>
                    <a:pt x="3565" y="1630"/>
                  </a:cubicBezTo>
                  <a:cubicBezTo>
                    <a:pt x="3632" y="1573"/>
                    <a:pt x="3692" y="1513"/>
                    <a:pt x="3748" y="1450"/>
                  </a:cubicBezTo>
                  <a:cubicBezTo>
                    <a:pt x="3799" y="1393"/>
                    <a:pt x="3833" y="1319"/>
                    <a:pt x="3853" y="1246"/>
                  </a:cubicBezTo>
                  <a:cubicBezTo>
                    <a:pt x="3862" y="1219"/>
                    <a:pt x="3869" y="1192"/>
                    <a:pt x="3876" y="1166"/>
                  </a:cubicBezTo>
                  <a:cubicBezTo>
                    <a:pt x="3889" y="1132"/>
                    <a:pt x="3906" y="1101"/>
                    <a:pt x="3923" y="1072"/>
                  </a:cubicBezTo>
                  <a:cubicBezTo>
                    <a:pt x="3949" y="1035"/>
                    <a:pt x="3980" y="1005"/>
                    <a:pt x="4013" y="978"/>
                  </a:cubicBezTo>
                  <a:lnTo>
                    <a:pt x="4037" y="958"/>
                  </a:lnTo>
                  <a:cubicBezTo>
                    <a:pt x="4090" y="911"/>
                    <a:pt x="4147" y="865"/>
                    <a:pt x="4200" y="817"/>
                  </a:cubicBezTo>
                  <a:lnTo>
                    <a:pt x="4200" y="817"/>
                  </a:lnTo>
                  <a:lnTo>
                    <a:pt x="4190" y="828"/>
                  </a:lnTo>
                  <a:cubicBezTo>
                    <a:pt x="4250" y="777"/>
                    <a:pt x="4310" y="731"/>
                    <a:pt x="4375" y="690"/>
                  </a:cubicBezTo>
                  <a:cubicBezTo>
                    <a:pt x="4391" y="680"/>
                    <a:pt x="4407" y="670"/>
                    <a:pt x="4424" y="660"/>
                  </a:cubicBezTo>
                  <a:cubicBezTo>
                    <a:pt x="4455" y="644"/>
                    <a:pt x="4481" y="617"/>
                    <a:pt x="4508" y="593"/>
                  </a:cubicBezTo>
                  <a:cubicBezTo>
                    <a:pt x="4521" y="584"/>
                    <a:pt x="4531" y="573"/>
                    <a:pt x="4538" y="560"/>
                  </a:cubicBezTo>
                  <a:cubicBezTo>
                    <a:pt x="4551" y="550"/>
                    <a:pt x="4562" y="539"/>
                    <a:pt x="4571" y="530"/>
                  </a:cubicBezTo>
                  <a:cubicBezTo>
                    <a:pt x="4605" y="493"/>
                    <a:pt x="4625" y="443"/>
                    <a:pt x="4622" y="393"/>
                  </a:cubicBezTo>
                  <a:cubicBezTo>
                    <a:pt x="4619" y="346"/>
                    <a:pt x="4599" y="303"/>
                    <a:pt x="4565" y="269"/>
                  </a:cubicBezTo>
                  <a:cubicBezTo>
                    <a:pt x="4558" y="252"/>
                    <a:pt x="4548" y="238"/>
                    <a:pt x="4535" y="222"/>
                  </a:cubicBezTo>
                  <a:lnTo>
                    <a:pt x="4518" y="206"/>
                  </a:lnTo>
                  <a:cubicBezTo>
                    <a:pt x="4505" y="192"/>
                    <a:pt x="4488" y="178"/>
                    <a:pt x="4471" y="169"/>
                  </a:cubicBezTo>
                  <a:cubicBezTo>
                    <a:pt x="4448" y="145"/>
                    <a:pt x="4424" y="125"/>
                    <a:pt x="4398" y="102"/>
                  </a:cubicBezTo>
                  <a:cubicBezTo>
                    <a:pt x="4334" y="41"/>
                    <a:pt x="4255" y="0"/>
                    <a:pt x="41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23"/>
            <p:cNvSpPr/>
            <p:nvPr/>
          </p:nvSpPr>
          <p:spPr>
            <a:xfrm>
              <a:off x="2468550" y="3123306"/>
              <a:ext cx="452037" cy="407343"/>
            </a:xfrm>
            <a:custGeom>
              <a:avLst/>
              <a:gdLst/>
              <a:ahLst/>
              <a:cxnLst/>
              <a:rect l="l" t="t" r="r" b="b"/>
              <a:pathLst>
                <a:path w="981" h="884" extrusionOk="0">
                  <a:moveTo>
                    <a:pt x="469" y="820"/>
                  </a:moveTo>
                  <a:cubicBezTo>
                    <a:pt x="467" y="820"/>
                    <a:pt x="465" y="821"/>
                    <a:pt x="463" y="821"/>
                  </a:cubicBezTo>
                  <a:lnTo>
                    <a:pt x="463" y="821"/>
                  </a:lnTo>
                  <a:lnTo>
                    <a:pt x="469" y="820"/>
                  </a:lnTo>
                  <a:close/>
                  <a:moveTo>
                    <a:pt x="508" y="1"/>
                  </a:moveTo>
                  <a:cubicBezTo>
                    <a:pt x="491" y="1"/>
                    <a:pt x="473" y="6"/>
                    <a:pt x="459" y="17"/>
                  </a:cubicBezTo>
                  <a:cubicBezTo>
                    <a:pt x="439" y="34"/>
                    <a:pt x="422" y="54"/>
                    <a:pt x="405" y="74"/>
                  </a:cubicBezTo>
                  <a:cubicBezTo>
                    <a:pt x="396" y="91"/>
                    <a:pt x="382" y="108"/>
                    <a:pt x="368" y="124"/>
                  </a:cubicBezTo>
                  <a:cubicBezTo>
                    <a:pt x="345" y="155"/>
                    <a:pt x="322" y="184"/>
                    <a:pt x="299" y="215"/>
                  </a:cubicBezTo>
                  <a:cubicBezTo>
                    <a:pt x="271" y="244"/>
                    <a:pt x="248" y="278"/>
                    <a:pt x="228" y="312"/>
                  </a:cubicBezTo>
                  <a:cubicBezTo>
                    <a:pt x="208" y="342"/>
                    <a:pt x="185" y="372"/>
                    <a:pt x="165" y="405"/>
                  </a:cubicBezTo>
                  <a:cubicBezTo>
                    <a:pt x="144" y="435"/>
                    <a:pt x="124" y="469"/>
                    <a:pt x="108" y="502"/>
                  </a:cubicBezTo>
                  <a:cubicBezTo>
                    <a:pt x="87" y="542"/>
                    <a:pt x="67" y="579"/>
                    <a:pt x="47" y="619"/>
                  </a:cubicBezTo>
                  <a:cubicBezTo>
                    <a:pt x="41" y="636"/>
                    <a:pt x="31" y="653"/>
                    <a:pt x="24" y="673"/>
                  </a:cubicBezTo>
                  <a:cubicBezTo>
                    <a:pt x="14" y="693"/>
                    <a:pt x="10" y="716"/>
                    <a:pt x="4" y="743"/>
                  </a:cubicBezTo>
                  <a:cubicBezTo>
                    <a:pt x="1" y="757"/>
                    <a:pt x="1" y="766"/>
                    <a:pt x="4" y="780"/>
                  </a:cubicBezTo>
                  <a:cubicBezTo>
                    <a:pt x="4" y="793"/>
                    <a:pt x="7" y="803"/>
                    <a:pt x="10" y="817"/>
                  </a:cubicBezTo>
                  <a:cubicBezTo>
                    <a:pt x="14" y="826"/>
                    <a:pt x="35" y="850"/>
                    <a:pt x="44" y="857"/>
                  </a:cubicBezTo>
                  <a:cubicBezTo>
                    <a:pt x="55" y="860"/>
                    <a:pt x="64" y="867"/>
                    <a:pt x="78" y="871"/>
                  </a:cubicBezTo>
                  <a:cubicBezTo>
                    <a:pt x="104" y="883"/>
                    <a:pt x="138" y="883"/>
                    <a:pt x="171" y="883"/>
                  </a:cubicBezTo>
                  <a:cubicBezTo>
                    <a:pt x="185" y="880"/>
                    <a:pt x="195" y="877"/>
                    <a:pt x="208" y="874"/>
                  </a:cubicBezTo>
                  <a:cubicBezTo>
                    <a:pt x="222" y="874"/>
                    <a:pt x="235" y="871"/>
                    <a:pt x="248" y="867"/>
                  </a:cubicBezTo>
                  <a:cubicBezTo>
                    <a:pt x="271" y="860"/>
                    <a:pt x="295" y="854"/>
                    <a:pt x="319" y="850"/>
                  </a:cubicBezTo>
                  <a:cubicBezTo>
                    <a:pt x="339" y="846"/>
                    <a:pt x="362" y="843"/>
                    <a:pt x="385" y="840"/>
                  </a:cubicBezTo>
                  <a:cubicBezTo>
                    <a:pt x="410" y="837"/>
                    <a:pt x="438" y="828"/>
                    <a:pt x="463" y="821"/>
                  </a:cubicBezTo>
                  <a:lnTo>
                    <a:pt x="463" y="821"/>
                  </a:lnTo>
                  <a:lnTo>
                    <a:pt x="456" y="823"/>
                  </a:lnTo>
                  <a:cubicBezTo>
                    <a:pt x="479" y="817"/>
                    <a:pt x="502" y="810"/>
                    <a:pt x="523" y="803"/>
                  </a:cubicBezTo>
                  <a:cubicBezTo>
                    <a:pt x="532" y="800"/>
                    <a:pt x="543" y="797"/>
                    <a:pt x="552" y="793"/>
                  </a:cubicBezTo>
                  <a:cubicBezTo>
                    <a:pt x="592" y="783"/>
                    <a:pt x="633" y="777"/>
                    <a:pt x="673" y="770"/>
                  </a:cubicBezTo>
                  <a:cubicBezTo>
                    <a:pt x="710" y="763"/>
                    <a:pt x="750" y="757"/>
                    <a:pt x="790" y="757"/>
                  </a:cubicBezTo>
                  <a:cubicBezTo>
                    <a:pt x="827" y="757"/>
                    <a:pt x="864" y="760"/>
                    <a:pt x="901" y="760"/>
                  </a:cubicBezTo>
                  <a:cubicBezTo>
                    <a:pt x="903" y="760"/>
                    <a:pt x="905" y="760"/>
                    <a:pt x="907" y="760"/>
                  </a:cubicBezTo>
                  <a:cubicBezTo>
                    <a:pt x="941" y="760"/>
                    <a:pt x="974" y="734"/>
                    <a:pt x="978" y="696"/>
                  </a:cubicBezTo>
                  <a:cubicBezTo>
                    <a:pt x="981" y="656"/>
                    <a:pt x="950" y="619"/>
                    <a:pt x="913" y="616"/>
                  </a:cubicBezTo>
                  <a:cubicBezTo>
                    <a:pt x="879" y="613"/>
                    <a:pt x="844" y="612"/>
                    <a:pt x="810" y="612"/>
                  </a:cubicBezTo>
                  <a:cubicBezTo>
                    <a:pt x="761" y="612"/>
                    <a:pt x="712" y="615"/>
                    <a:pt x="663" y="623"/>
                  </a:cubicBezTo>
                  <a:cubicBezTo>
                    <a:pt x="629" y="630"/>
                    <a:pt x="596" y="633"/>
                    <a:pt x="563" y="639"/>
                  </a:cubicBezTo>
                  <a:cubicBezTo>
                    <a:pt x="526" y="646"/>
                    <a:pt x="492" y="659"/>
                    <a:pt x="456" y="670"/>
                  </a:cubicBezTo>
                  <a:cubicBezTo>
                    <a:pt x="432" y="676"/>
                    <a:pt x="412" y="680"/>
                    <a:pt x="392" y="683"/>
                  </a:cubicBezTo>
                  <a:cubicBezTo>
                    <a:pt x="368" y="690"/>
                    <a:pt x="345" y="690"/>
                    <a:pt x="325" y="693"/>
                  </a:cubicBezTo>
                  <a:cubicBezTo>
                    <a:pt x="302" y="693"/>
                    <a:pt x="282" y="696"/>
                    <a:pt x="258" y="700"/>
                  </a:cubicBezTo>
                  <a:cubicBezTo>
                    <a:pt x="238" y="703"/>
                    <a:pt x="218" y="710"/>
                    <a:pt x="198" y="710"/>
                  </a:cubicBezTo>
                  <a:cubicBezTo>
                    <a:pt x="208" y="683"/>
                    <a:pt x="222" y="659"/>
                    <a:pt x="231" y="633"/>
                  </a:cubicBezTo>
                  <a:cubicBezTo>
                    <a:pt x="245" y="610"/>
                    <a:pt x="258" y="586"/>
                    <a:pt x="271" y="559"/>
                  </a:cubicBezTo>
                  <a:cubicBezTo>
                    <a:pt x="291" y="522"/>
                    <a:pt x="311" y="489"/>
                    <a:pt x="332" y="456"/>
                  </a:cubicBezTo>
                  <a:cubicBezTo>
                    <a:pt x="359" y="415"/>
                    <a:pt x="382" y="375"/>
                    <a:pt x="409" y="338"/>
                  </a:cubicBezTo>
                  <a:cubicBezTo>
                    <a:pt x="432" y="301"/>
                    <a:pt x="459" y="269"/>
                    <a:pt x="486" y="232"/>
                  </a:cubicBezTo>
                  <a:cubicBezTo>
                    <a:pt x="502" y="215"/>
                    <a:pt x="516" y="195"/>
                    <a:pt x="529" y="178"/>
                  </a:cubicBezTo>
                  <a:cubicBezTo>
                    <a:pt x="536" y="168"/>
                    <a:pt x="546" y="161"/>
                    <a:pt x="552" y="151"/>
                  </a:cubicBezTo>
                  <a:cubicBezTo>
                    <a:pt x="563" y="138"/>
                    <a:pt x="572" y="121"/>
                    <a:pt x="580" y="104"/>
                  </a:cubicBezTo>
                  <a:cubicBezTo>
                    <a:pt x="589" y="78"/>
                    <a:pt x="583" y="48"/>
                    <a:pt x="566" y="28"/>
                  </a:cubicBezTo>
                  <a:lnTo>
                    <a:pt x="549" y="14"/>
                  </a:lnTo>
                  <a:cubicBezTo>
                    <a:pt x="537" y="5"/>
                    <a:pt x="522" y="1"/>
                    <a:pt x="5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23"/>
            <p:cNvSpPr/>
            <p:nvPr/>
          </p:nvSpPr>
          <p:spPr>
            <a:xfrm>
              <a:off x="2588817" y="3317762"/>
              <a:ext cx="165425" cy="162200"/>
            </a:xfrm>
            <a:custGeom>
              <a:avLst/>
              <a:gdLst/>
              <a:ahLst/>
              <a:cxnLst/>
              <a:rect l="l" t="t" r="r" b="b"/>
              <a:pathLst>
                <a:path w="359" h="352" extrusionOk="0">
                  <a:moveTo>
                    <a:pt x="90" y="1"/>
                  </a:moveTo>
                  <a:cubicBezTo>
                    <a:pt x="72" y="1"/>
                    <a:pt x="55" y="7"/>
                    <a:pt x="41" y="20"/>
                  </a:cubicBezTo>
                  <a:cubicBezTo>
                    <a:pt x="7" y="47"/>
                    <a:pt x="1" y="97"/>
                    <a:pt x="30" y="131"/>
                  </a:cubicBezTo>
                  <a:cubicBezTo>
                    <a:pt x="84" y="197"/>
                    <a:pt x="144" y="258"/>
                    <a:pt x="205" y="321"/>
                  </a:cubicBezTo>
                  <a:cubicBezTo>
                    <a:pt x="221" y="338"/>
                    <a:pt x="238" y="348"/>
                    <a:pt x="262" y="351"/>
                  </a:cubicBezTo>
                  <a:cubicBezTo>
                    <a:pt x="282" y="351"/>
                    <a:pt x="302" y="344"/>
                    <a:pt x="319" y="331"/>
                  </a:cubicBezTo>
                  <a:cubicBezTo>
                    <a:pt x="348" y="308"/>
                    <a:pt x="359" y="254"/>
                    <a:pt x="331" y="224"/>
                  </a:cubicBezTo>
                  <a:lnTo>
                    <a:pt x="328" y="221"/>
                  </a:lnTo>
                  <a:cubicBezTo>
                    <a:pt x="268" y="157"/>
                    <a:pt x="211" y="94"/>
                    <a:pt x="151" y="30"/>
                  </a:cubicBezTo>
                  <a:cubicBezTo>
                    <a:pt x="134" y="11"/>
                    <a:pt x="112" y="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23"/>
            <p:cNvSpPr/>
            <p:nvPr/>
          </p:nvSpPr>
          <p:spPr>
            <a:xfrm>
              <a:off x="2528453" y="2139506"/>
              <a:ext cx="1602176" cy="1354277"/>
            </a:xfrm>
            <a:custGeom>
              <a:avLst/>
              <a:gdLst/>
              <a:ahLst/>
              <a:cxnLst/>
              <a:rect l="l" t="t" r="r" b="b"/>
              <a:pathLst>
                <a:path w="3477" h="2939" extrusionOk="0">
                  <a:moveTo>
                    <a:pt x="3353" y="0"/>
                  </a:moveTo>
                  <a:cubicBezTo>
                    <a:pt x="3328" y="0"/>
                    <a:pt x="3304" y="8"/>
                    <a:pt x="3285" y="25"/>
                  </a:cubicBezTo>
                  <a:cubicBezTo>
                    <a:pt x="3145" y="149"/>
                    <a:pt x="3001" y="269"/>
                    <a:pt x="2858" y="390"/>
                  </a:cubicBezTo>
                  <a:cubicBezTo>
                    <a:pt x="2717" y="507"/>
                    <a:pt x="2580" y="624"/>
                    <a:pt x="2436" y="738"/>
                  </a:cubicBezTo>
                  <a:cubicBezTo>
                    <a:pt x="2292" y="858"/>
                    <a:pt x="2148" y="975"/>
                    <a:pt x="2004" y="1095"/>
                  </a:cubicBezTo>
                  <a:cubicBezTo>
                    <a:pt x="1938" y="1149"/>
                    <a:pt x="1867" y="1206"/>
                    <a:pt x="1800" y="1263"/>
                  </a:cubicBezTo>
                  <a:cubicBezTo>
                    <a:pt x="1767" y="1289"/>
                    <a:pt x="1737" y="1316"/>
                    <a:pt x="1703" y="1343"/>
                  </a:cubicBezTo>
                  <a:cubicBezTo>
                    <a:pt x="1666" y="1373"/>
                    <a:pt x="1626" y="1403"/>
                    <a:pt x="1590" y="1436"/>
                  </a:cubicBezTo>
                  <a:cubicBezTo>
                    <a:pt x="1560" y="1467"/>
                    <a:pt x="1530" y="1497"/>
                    <a:pt x="1496" y="1527"/>
                  </a:cubicBezTo>
                  <a:cubicBezTo>
                    <a:pt x="1462" y="1561"/>
                    <a:pt x="1430" y="1590"/>
                    <a:pt x="1393" y="1624"/>
                  </a:cubicBezTo>
                  <a:cubicBezTo>
                    <a:pt x="1322" y="1688"/>
                    <a:pt x="1249" y="1751"/>
                    <a:pt x="1175" y="1811"/>
                  </a:cubicBezTo>
                  <a:cubicBezTo>
                    <a:pt x="1141" y="1842"/>
                    <a:pt x="1105" y="1871"/>
                    <a:pt x="1072" y="1905"/>
                  </a:cubicBezTo>
                  <a:cubicBezTo>
                    <a:pt x="1038" y="1935"/>
                    <a:pt x="1008" y="1969"/>
                    <a:pt x="974" y="1998"/>
                  </a:cubicBezTo>
                  <a:cubicBezTo>
                    <a:pt x="911" y="2058"/>
                    <a:pt x="844" y="2119"/>
                    <a:pt x="777" y="2176"/>
                  </a:cubicBezTo>
                  <a:cubicBezTo>
                    <a:pt x="751" y="2203"/>
                    <a:pt x="723" y="2226"/>
                    <a:pt x="697" y="2249"/>
                  </a:cubicBezTo>
                  <a:cubicBezTo>
                    <a:pt x="673" y="2270"/>
                    <a:pt x="653" y="2290"/>
                    <a:pt x="633" y="2313"/>
                  </a:cubicBezTo>
                  <a:cubicBezTo>
                    <a:pt x="623" y="2323"/>
                    <a:pt x="616" y="2333"/>
                    <a:pt x="607" y="2343"/>
                  </a:cubicBezTo>
                  <a:cubicBezTo>
                    <a:pt x="556" y="2396"/>
                    <a:pt x="499" y="2447"/>
                    <a:pt x="442" y="2493"/>
                  </a:cubicBezTo>
                  <a:cubicBezTo>
                    <a:pt x="413" y="2517"/>
                    <a:pt x="382" y="2544"/>
                    <a:pt x="352" y="2567"/>
                  </a:cubicBezTo>
                  <a:cubicBezTo>
                    <a:pt x="332" y="2587"/>
                    <a:pt x="312" y="2604"/>
                    <a:pt x="292" y="2624"/>
                  </a:cubicBezTo>
                  <a:cubicBezTo>
                    <a:pt x="275" y="2607"/>
                    <a:pt x="252" y="2594"/>
                    <a:pt x="226" y="2594"/>
                  </a:cubicBezTo>
                  <a:cubicBezTo>
                    <a:pt x="202" y="2594"/>
                    <a:pt x="181" y="2594"/>
                    <a:pt x="161" y="2607"/>
                  </a:cubicBezTo>
                  <a:cubicBezTo>
                    <a:pt x="149" y="2617"/>
                    <a:pt x="135" y="2624"/>
                    <a:pt x="121" y="2637"/>
                  </a:cubicBezTo>
                  <a:cubicBezTo>
                    <a:pt x="112" y="2644"/>
                    <a:pt x="101" y="2654"/>
                    <a:pt x="92" y="2660"/>
                  </a:cubicBezTo>
                  <a:lnTo>
                    <a:pt x="81" y="2674"/>
                  </a:lnTo>
                  <a:cubicBezTo>
                    <a:pt x="58" y="2688"/>
                    <a:pt x="45" y="2705"/>
                    <a:pt x="41" y="2728"/>
                  </a:cubicBezTo>
                  <a:lnTo>
                    <a:pt x="38" y="2737"/>
                  </a:lnTo>
                  <a:cubicBezTo>
                    <a:pt x="35" y="2751"/>
                    <a:pt x="31" y="2761"/>
                    <a:pt x="31" y="2771"/>
                  </a:cubicBezTo>
                  <a:lnTo>
                    <a:pt x="25" y="2785"/>
                  </a:lnTo>
                  <a:cubicBezTo>
                    <a:pt x="11" y="2811"/>
                    <a:pt x="1" y="2838"/>
                    <a:pt x="5" y="2865"/>
                  </a:cubicBezTo>
                  <a:cubicBezTo>
                    <a:pt x="8" y="2895"/>
                    <a:pt x="31" y="2921"/>
                    <a:pt x="58" y="2932"/>
                  </a:cubicBezTo>
                  <a:cubicBezTo>
                    <a:pt x="75" y="2938"/>
                    <a:pt x="92" y="2938"/>
                    <a:pt x="112" y="2938"/>
                  </a:cubicBezTo>
                  <a:cubicBezTo>
                    <a:pt x="125" y="2938"/>
                    <a:pt x="138" y="2938"/>
                    <a:pt x="152" y="2935"/>
                  </a:cubicBezTo>
                  <a:cubicBezTo>
                    <a:pt x="161" y="2932"/>
                    <a:pt x="172" y="2928"/>
                    <a:pt x="181" y="2925"/>
                  </a:cubicBezTo>
                  <a:cubicBezTo>
                    <a:pt x="202" y="2915"/>
                    <a:pt x="218" y="2901"/>
                    <a:pt x="232" y="2888"/>
                  </a:cubicBezTo>
                  <a:lnTo>
                    <a:pt x="255" y="2875"/>
                  </a:lnTo>
                  <a:cubicBezTo>
                    <a:pt x="275" y="2861"/>
                    <a:pt x="299" y="2851"/>
                    <a:pt x="322" y="2838"/>
                  </a:cubicBezTo>
                  <a:cubicBezTo>
                    <a:pt x="352" y="2821"/>
                    <a:pt x="379" y="2798"/>
                    <a:pt x="409" y="2778"/>
                  </a:cubicBezTo>
                  <a:cubicBezTo>
                    <a:pt x="436" y="2758"/>
                    <a:pt x="462" y="2737"/>
                    <a:pt x="486" y="2717"/>
                  </a:cubicBezTo>
                  <a:cubicBezTo>
                    <a:pt x="519" y="2688"/>
                    <a:pt x="556" y="2660"/>
                    <a:pt x="590" y="2634"/>
                  </a:cubicBezTo>
                  <a:cubicBezTo>
                    <a:pt x="616" y="2607"/>
                    <a:pt x="647" y="2584"/>
                    <a:pt x="677" y="2560"/>
                  </a:cubicBezTo>
                  <a:cubicBezTo>
                    <a:pt x="714" y="2527"/>
                    <a:pt x="751" y="2490"/>
                    <a:pt x="783" y="2453"/>
                  </a:cubicBezTo>
                  <a:lnTo>
                    <a:pt x="783" y="2453"/>
                  </a:lnTo>
                  <a:lnTo>
                    <a:pt x="780" y="2457"/>
                  </a:lnTo>
                  <a:cubicBezTo>
                    <a:pt x="811" y="2424"/>
                    <a:pt x="844" y="2400"/>
                    <a:pt x="881" y="2373"/>
                  </a:cubicBezTo>
                  <a:cubicBezTo>
                    <a:pt x="911" y="2347"/>
                    <a:pt x="944" y="2319"/>
                    <a:pt x="974" y="2293"/>
                  </a:cubicBezTo>
                  <a:cubicBezTo>
                    <a:pt x="1041" y="2236"/>
                    <a:pt x="1109" y="2176"/>
                    <a:pt x="1172" y="2115"/>
                  </a:cubicBezTo>
                  <a:cubicBezTo>
                    <a:pt x="1242" y="2049"/>
                    <a:pt x="1316" y="1989"/>
                    <a:pt x="1389" y="1928"/>
                  </a:cubicBezTo>
                  <a:cubicBezTo>
                    <a:pt x="1462" y="1868"/>
                    <a:pt x="1536" y="1805"/>
                    <a:pt x="1606" y="1741"/>
                  </a:cubicBezTo>
                  <a:lnTo>
                    <a:pt x="1697" y="1651"/>
                  </a:lnTo>
                  <a:cubicBezTo>
                    <a:pt x="1734" y="1621"/>
                    <a:pt x="1771" y="1590"/>
                    <a:pt x="1804" y="1561"/>
                  </a:cubicBezTo>
                  <a:cubicBezTo>
                    <a:pt x="1874" y="1504"/>
                    <a:pt x="1941" y="1447"/>
                    <a:pt x="2007" y="1390"/>
                  </a:cubicBezTo>
                  <a:cubicBezTo>
                    <a:pt x="2148" y="1273"/>
                    <a:pt x="2285" y="1152"/>
                    <a:pt x="2426" y="1035"/>
                  </a:cubicBezTo>
                  <a:cubicBezTo>
                    <a:pt x="2566" y="915"/>
                    <a:pt x="2710" y="794"/>
                    <a:pt x="2854" y="674"/>
                  </a:cubicBezTo>
                  <a:cubicBezTo>
                    <a:pt x="2991" y="561"/>
                    <a:pt x="3131" y="447"/>
                    <a:pt x="3268" y="326"/>
                  </a:cubicBezTo>
                  <a:cubicBezTo>
                    <a:pt x="3322" y="283"/>
                    <a:pt x="3372" y="240"/>
                    <a:pt x="3426" y="192"/>
                  </a:cubicBezTo>
                  <a:cubicBezTo>
                    <a:pt x="3469" y="156"/>
                    <a:pt x="3476" y="85"/>
                    <a:pt x="3439" y="39"/>
                  </a:cubicBezTo>
                  <a:cubicBezTo>
                    <a:pt x="3418" y="14"/>
                    <a:pt x="3385" y="0"/>
                    <a:pt x="3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83" name="Google Shape;583;p23"/>
          <p:cNvGrpSpPr/>
          <p:nvPr/>
        </p:nvGrpSpPr>
        <p:grpSpPr>
          <a:xfrm rot="-3599207">
            <a:off x="5488885" y="768683"/>
            <a:ext cx="823521" cy="715717"/>
            <a:chOff x="2468550" y="1600375"/>
            <a:chExt cx="2221020" cy="1930274"/>
          </a:xfrm>
        </p:grpSpPr>
        <p:sp>
          <p:nvSpPr>
            <p:cNvPr id="584" name="Google Shape;584;p23"/>
            <p:cNvSpPr/>
            <p:nvPr/>
          </p:nvSpPr>
          <p:spPr>
            <a:xfrm>
              <a:off x="2558405" y="1600375"/>
              <a:ext cx="2131165" cy="1870367"/>
            </a:xfrm>
            <a:custGeom>
              <a:avLst/>
              <a:gdLst/>
              <a:ahLst/>
              <a:cxnLst/>
              <a:rect l="l" t="t" r="r" b="b"/>
              <a:pathLst>
                <a:path w="4625" h="4059" extrusionOk="0">
                  <a:moveTo>
                    <a:pt x="4167" y="0"/>
                  </a:moveTo>
                  <a:cubicBezTo>
                    <a:pt x="4157" y="0"/>
                    <a:pt x="4147" y="1"/>
                    <a:pt x="4137" y="2"/>
                  </a:cubicBezTo>
                  <a:cubicBezTo>
                    <a:pt x="4074" y="5"/>
                    <a:pt x="4009" y="35"/>
                    <a:pt x="3953" y="68"/>
                  </a:cubicBezTo>
                  <a:cubicBezTo>
                    <a:pt x="3853" y="132"/>
                    <a:pt x="3762" y="212"/>
                    <a:pt x="3665" y="279"/>
                  </a:cubicBezTo>
                  <a:cubicBezTo>
                    <a:pt x="3452" y="426"/>
                    <a:pt x="3271" y="613"/>
                    <a:pt x="3086" y="794"/>
                  </a:cubicBezTo>
                  <a:cubicBezTo>
                    <a:pt x="3013" y="868"/>
                    <a:pt x="2933" y="941"/>
                    <a:pt x="2856" y="1011"/>
                  </a:cubicBezTo>
                  <a:cubicBezTo>
                    <a:pt x="2772" y="1088"/>
                    <a:pt x="2699" y="1166"/>
                    <a:pt x="2615" y="1239"/>
                  </a:cubicBezTo>
                  <a:cubicBezTo>
                    <a:pt x="2532" y="1316"/>
                    <a:pt x="2444" y="1389"/>
                    <a:pt x="2361" y="1467"/>
                  </a:cubicBezTo>
                  <a:cubicBezTo>
                    <a:pt x="2284" y="1540"/>
                    <a:pt x="2203" y="1613"/>
                    <a:pt x="2123" y="1683"/>
                  </a:cubicBezTo>
                  <a:cubicBezTo>
                    <a:pt x="2056" y="1737"/>
                    <a:pt x="1990" y="1794"/>
                    <a:pt x="1926" y="1851"/>
                  </a:cubicBezTo>
                  <a:lnTo>
                    <a:pt x="1913" y="1861"/>
                  </a:lnTo>
                  <a:cubicBezTo>
                    <a:pt x="1819" y="1938"/>
                    <a:pt x="1726" y="2018"/>
                    <a:pt x="1629" y="2095"/>
                  </a:cubicBezTo>
                  <a:cubicBezTo>
                    <a:pt x="1578" y="2135"/>
                    <a:pt x="1528" y="2172"/>
                    <a:pt x="1478" y="2212"/>
                  </a:cubicBezTo>
                  <a:cubicBezTo>
                    <a:pt x="1421" y="2256"/>
                    <a:pt x="1368" y="2305"/>
                    <a:pt x="1314" y="2353"/>
                  </a:cubicBezTo>
                  <a:cubicBezTo>
                    <a:pt x="1224" y="2423"/>
                    <a:pt x="1127" y="2486"/>
                    <a:pt x="1040" y="2563"/>
                  </a:cubicBezTo>
                  <a:cubicBezTo>
                    <a:pt x="926" y="2657"/>
                    <a:pt x="819" y="2754"/>
                    <a:pt x="722" y="2867"/>
                  </a:cubicBezTo>
                  <a:cubicBezTo>
                    <a:pt x="686" y="2915"/>
                    <a:pt x="645" y="2958"/>
                    <a:pt x="612" y="3004"/>
                  </a:cubicBezTo>
                  <a:cubicBezTo>
                    <a:pt x="595" y="3028"/>
                    <a:pt x="578" y="3052"/>
                    <a:pt x="562" y="3072"/>
                  </a:cubicBezTo>
                  <a:cubicBezTo>
                    <a:pt x="545" y="3095"/>
                    <a:pt x="525" y="3115"/>
                    <a:pt x="502" y="3139"/>
                  </a:cubicBezTo>
                  <a:cubicBezTo>
                    <a:pt x="458" y="3182"/>
                    <a:pt x="417" y="3225"/>
                    <a:pt x="374" y="3269"/>
                  </a:cubicBezTo>
                  <a:cubicBezTo>
                    <a:pt x="334" y="3313"/>
                    <a:pt x="291" y="3353"/>
                    <a:pt x="250" y="3393"/>
                  </a:cubicBezTo>
                  <a:cubicBezTo>
                    <a:pt x="217" y="3429"/>
                    <a:pt x="184" y="3466"/>
                    <a:pt x="150" y="3503"/>
                  </a:cubicBezTo>
                  <a:cubicBezTo>
                    <a:pt x="137" y="3520"/>
                    <a:pt x="120" y="3537"/>
                    <a:pt x="104" y="3553"/>
                  </a:cubicBezTo>
                  <a:cubicBezTo>
                    <a:pt x="96" y="3563"/>
                    <a:pt x="87" y="3574"/>
                    <a:pt x="80" y="3583"/>
                  </a:cubicBezTo>
                  <a:cubicBezTo>
                    <a:pt x="63" y="3603"/>
                    <a:pt x="47" y="3630"/>
                    <a:pt x="33" y="3657"/>
                  </a:cubicBezTo>
                  <a:cubicBezTo>
                    <a:pt x="10" y="3700"/>
                    <a:pt x="6" y="3740"/>
                    <a:pt x="3" y="3790"/>
                  </a:cubicBezTo>
                  <a:cubicBezTo>
                    <a:pt x="0" y="3844"/>
                    <a:pt x="20" y="3891"/>
                    <a:pt x="47" y="3935"/>
                  </a:cubicBezTo>
                  <a:cubicBezTo>
                    <a:pt x="50" y="3944"/>
                    <a:pt x="80" y="3978"/>
                    <a:pt x="96" y="3991"/>
                  </a:cubicBezTo>
                  <a:cubicBezTo>
                    <a:pt x="133" y="4025"/>
                    <a:pt x="161" y="4035"/>
                    <a:pt x="207" y="4048"/>
                  </a:cubicBezTo>
                  <a:cubicBezTo>
                    <a:pt x="229" y="4055"/>
                    <a:pt x="252" y="4058"/>
                    <a:pt x="275" y="4058"/>
                  </a:cubicBezTo>
                  <a:cubicBezTo>
                    <a:pt x="325" y="4058"/>
                    <a:pt x="376" y="4044"/>
                    <a:pt x="425" y="4028"/>
                  </a:cubicBezTo>
                  <a:cubicBezTo>
                    <a:pt x="502" y="4005"/>
                    <a:pt x="572" y="3971"/>
                    <a:pt x="642" y="3935"/>
                  </a:cubicBezTo>
                  <a:cubicBezTo>
                    <a:pt x="698" y="3907"/>
                    <a:pt x="752" y="3878"/>
                    <a:pt x="806" y="3844"/>
                  </a:cubicBezTo>
                  <a:cubicBezTo>
                    <a:pt x="859" y="3814"/>
                    <a:pt x="913" y="3784"/>
                    <a:pt x="963" y="3750"/>
                  </a:cubicBezTo>
                  <a:cubicBezTo>
                    <a:pt x="1013" y="3717"/>
                    <a:pt x="1060" y="3680"/>
                    <a:pt x="1110" y="3647"/>
                  </a:cubicBezTo>
                  <a:cubicBezTo>
                    <a:pt x="1160" y="3610"/>
                    <a:pt x="1210" y="3574"/>
                    <a:pt x="1260" y="3533"/>
                  </a:cubicBezTo>
                  <a:cubicBezTo>
                    <a:pt x="1345" y="3466"/>
                    <a:pt x="1425" y="3396"/>
                    <a:pt x="1505" y="3322"/>
                  </a:cubicBezTo>
                  <a:cubicBezTo>
                    <a:pt x="1575" y="3265"/>
                    <a:pt x="1646" y="3212"/>
                    <a:pt x="1712" y="3152"/>
                  </a:cubicBezTo>
                  <a:cubicBezTo>
                    <a:pt x="1802" y="3078"/>
                    <a:pt x="1886" y="2998"/>
                    <a:pt x="1973" y="2921"/>
                  </a:cubicBezTo>
                  <a:cubicBezTo>
                    <a:pt x="2043" y="2858"/>
                    <a:pt x="2117" y="2797"/>
                    <a:pt x="2187" y="2734"/>
                  </a:cubicBezTo>
                  <a:cubicBezTo>
                    <a:pt x="2243" y="2683"/>
                    <a:pt x="2304" y="2630"/>
                    <a:pt x="2364" y="2577"/>
                  </a:cubicBezTo>
                  <a:cubicBezTo>
                    <a:pt x="2458" y="2500"/>
                    <a:pt x="2552" y="2426"/>
                    <a:pt x="2649" y="2349"/>
                  </a:cubicBezTo>
                  <a:cubicBezTo>
                    <a:pt x="2749" y="2272"/>
                    <a:pt x="2845" y="2192"/>
                    <a:pt x="2946" y="2115"/>
                  </a:cubicBezTo>
                  <a:cubicBezTo>
                    <a:pt x="3050" y="2041"/>
                    <a:pt x="3154" y="1971"/>
                    <a:pt x="3257" y="1898"/>
                  </a:cubicBezTo>
                  <a:cubicBezTo>
                    <a:pt x="3324" y="1851"/>
                    <a:pt x="3387" y="1800"/>
                    <a:pt x="3447" y="1747"/>
                  </a:cubicBezTo>
                  <a:cubicBezTo>
                    <a:pt x="3488" y="1711"/>
                    <a:pt x="3525" y="1667"/>
                    <a:pt x="3565" y="1630"/>
                  </a:cubicBezTo>
                  <a:cubicBezTo>
                    <a:pt x="3632" y="1573"/>
                    <a:pt x="3692" y="1513"/>
                    <a:pt x="3748" y="1450"/>
                  </a:cubicBezTo>
                  <a:cubicBezTo>
                    <a:pt x="3799" y="1393"/>
                    <a:pt x="3833" y="1319"/>
                    <a:pt x="3853" y="1246"/>
                  </a:cubicBezTo>
                  <a:cubicBezTo>
                    <a:pt x="3862" y="1219"/>
                    <a:pt x="3869" y="1192"/>
                    <a:pt x="3876" y="1166"/>
                  </a:cubicBezTo>
                  <a:cubicBezTo>
                    <a:pt x="3889" y="1132"/>
                    <a:pt x="3906" y="1101"/>
                    <a:pt x="3923" y="1072"/>
                  </a:cubicBezTo>
                  <a:cubicBezTo>
                    <a:pt x="3949" y="1035"/>
                    <a:pt x="3980" y="1005"/>
                    <a:pt x="4013" y="978"/>
                  </a:cubicBezTo>
                  <a:lnTo>
                    <a:pt x="4037" y="958"/>
                  </a:lnTo>
                  <a:cubicBezTo>
                    <a:pt x="4090" y="911"/>
                    <a:pt x="4147" y="865"/>
                    <a:pt x="4200" y="817"/>
                  </a:cubicBezTo>
                  <a:lnTo>
                    <a:pt x="4200" y="817"/>
                  </a:lnTo>
                  <a:lnTo>
                    <a:pt x="4190" y="828"/>
                  </a:lnTo>
                  <a:cubicBezTo>
                    <a:pt x="4250" y="777"/>
                    <a:pt x="4310" y="731"/>
                    <a:pt x="4375" y="690"/>
                  </a:cubicBezTo>
                  <a:cubicBezTo>
                    <a:pt x="4391" y="680"/>
                    <a:pt x="4407" y="670"/>
                    <a:pt x="4424" y="660"/>
                  </a:cubicBezTo>
                  <a:cubicBezTo>
                    <a:pt x="4455" y="644"/>
                    <a:pt x="4481" y="617"/>
                    <a:pt x="4508" y="593"/>
                  </a:cubicBezTo>
                  <a:cubicBezTo>
                    <a:pt x="4521" y="584"/>
                    <a:pt x="4531" y="573"/>
                    <a:pt x="4538" y="560"/>
                  </a:cubicBezTo>
                  <a:cubicBezTo>
                    <a:pt x="4551" y="550"/>
                    <a:pt x="4562" y="539"/>
                    <a:pt x="4571" y="530"/>
                  </a:cubicBezTo>
                  <a:cubicBezTo>
                    <a:pt x="4605" y="493"/>
                    <a:pt x="4625" y="443"/>
                    <a:pt x="4622" y="393"/>
                  </a:cubicBezTo>
                  <a:cubicBezTo>
                    <a:pt x="4619" y="346"/>
                    <a:pt x="4599" y="303"/>
                    <a:pt x="4565" y="269"/>
                  </a:cubicBezTo>
                  <a:cubicBezTo>
                    <a:pt x="4558" y="252"/>
                    <a:pt x="4548" y="238"/>
                    <a:pt x="4535" y="222"/>
                  </a:cubicBezTo>
                  <a:lnTo>
                    <a:pt x="4518" y="206"/>
                  </a:lnTo>
                  <a:cubicBezTo>
                    <a:pt x="4505" y="192"/>
                    <a:pt x="4488" y="178"/>
                    <a:pt x="4471" y="169"/>
                  </a:cubicBezTo>
                  <a:cubicBezTo>
                    <a:pt x="4448" y="145"/>
                    <a:pt x="4424" y="125"/>
                    <a:pt x="4398" y="102"/>
                  </a:cubicBezTo>
                  <a:cubicBezTo>
                    <a:pt x="4334" y="41"/>
                    <a:pt x="4255" y="0"/>
                    <a:pt x="4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23"/>
            <p:cNvSpPr/>
            <p:nvPr/>
          </p:nvSpPr>
          <p:spPr>
            <a:xfrm>
              <a:off x="2468550" y="3123306"/>
              <a:ext cx="452037" cy="407343"/>
            </a:xfrm>
            <a:custGeom>
              <a:avLst/>
              <a:gdLst/>
              <a:ahLst/>
              <a:cxnLst/>
              <a:rect l="l" t="t" r="r" b="b"/>
              <a:pathLst>
                <a:path w="981" h="884" extrusionOk="0">
                  <a:moveTo>
                    <a:pt x="469" y="820"/>
                  </a:moveTo>
                  <a:cubicBezTo>
                    <a:pt x="467" y="820"/>
                    <a:pt x="465" y="821"/>
                    <a:pt x="463" y="821"/>
                  </a:cubicBezTo>
                  <a:lnTo>
                    <a:pt x="463" y="821"/>
                  </a:lnTo>
                  <a:lnTo>
                    <a:pt x="469" y="820"/>
                  </a:lnTo>
                  <a:close/>
                  <a:moveTo>
                    <a:pt x="508" y="1"/>
                  </a:moveTo>
                  <a:cubicBezTo>
                    <a:pt x="491" y="1"/>
                    <a:pt x="473" y="6"/>
                    <a:pt x="459" y="17"/>
                  </a:cubicBezTo>
                  <a:cubicBezTo>
                    <a:pt x="439" y="34"/>
                    <a:pt x="422" y="54"/>
                    <a:pt x="405" y="74"/>
                  </a:cubicBezTo>
                  <a:cubicBezTo>
                    <a:pt x="396" y="91"/>
                    <a:pt x="382" y="108"/>
                    <a:pt x="368" y="124"/>
                  </a:cubicBezTo>
                  <a:cubicBezTo>
                    <a:pt x="345" y="155"/>
                    <a:pt x="322" y="184"/>
                    <a:pt x="299" y="215"/>
                  </a:cubicBezTo>
                  <a:cubicBezTo>
                    <a:pt x="271" y="244"/>
                    <a:pt x="248" y="278"/>
                    <a:pt x="228" y="312"/>
                  </a:cubicBezTo>
                  <a:cubicBezTo>
                    <a:pt x="208" y="342"/>
                    <a:pt x="185" y="372"/>
                    <a:pt x="165" y="405"/>
                  </a:cubicBezTo>
                  <a:cubicBezTo>
                    <a:pt x="144" y="435"/>
                    <a:pt x="124" y="469"/>
                    <a:pt x="108" y="502"/>
                  </a:cubicBezTo>
                  <a:cubicBezTo>
                    <a:pt x="87" y="542"/>
                    <a:pt x="67" y="579"/>
                    <a:pt x="47" y="619"/>
                  </a:cubicBezTo>
                  <a:cubicBezTo>
                    <a:pt x="41" y="636"/>
                    <a:pt x="31" y="653"/>
                    <a:pt x="24" y="673"/>
                  </a:cubicBezTo>
                  <a:cubicBezTo>
                    <a:pt x="14" y="693"/>
                    <a:pt x="10" y="716"/>
                    <a:pt x="4" y="743"/>
                  </a:cubicBezTo>
                  <a:cubicBezTo>
                    <a:pt x="1" y="757"/>
                    <a:pt x="1" y="766"/>
                    <a:pt x="4" y="780"/>
                  </a:cubicBezTo>
                  <a:cubicBezTo>
                    <a:pt x="4" y="793"/>
                    <a:pt x="7" y="803"/>
                    <a:pt x="10" y="817"/>
                  </a:cubicBezTo>
                  <a:cubicBezTo>
                    <a:pt x="14" y="826"/>
                    <a:pt x="35" y="850"/>
                    <a:pt x="44" y="857"/>
                  </a:cubicBezTo>
                  <a:cubicBezTo>
                    <a:pt x="55" y="860"/>
                    <a:pt x="64" y="867"/>
                    <a:pt x="78" y="871"/>
                  </a:cubicBezTo>
                  <a:cubicBezTo>
                    <a:pt x="104" y="883"/>
                    <a:pt x="138" y="883"/>
                    <a:pt x="171" y="883"/>
                  </a:cubicBezTo>
                  <a:cubicBezTo>
                    <a:pt x="185" y="880"/>
                    <a:pt x="195" y="877"/>
                    <a:pt x="208" y="874"/>
                  </a:cubicBezTo>
                  <a:cubicBezTo>
                    <a:pt x="222" y="874"/>
                    <a:pt x="235" y="871"/>
                    <a:pt x="248" y="867"/>
                  </a:cubicBezTo>
                  <a:cubicBezTo>
                    <a:pt x="271" y="860"/>
                    <a:pt x="295" y="854"/>
                    <a:pt x="319" y="850"/>
                  </a:cubicBezTo>
                  <a:cubicBezTo>
                    <a:pt x="339" y="846"/>
                    <a:pt x="362" y="843"/>
                    <a:pt x="385" y="840"/>
                  </a:cubicBezTo>
                  <a:cubicBezTo>
                    <a:pt x="410" y="837"/>
                    <a:pt x="438" y="828"/>
                    <a:pt x="463" y="821"/>
                  </a:cubicBezTo>
                  <a:lnTo>
                    <a:pt x="463" y="821"/>
                  </a:lnTo>
                  <a:lnTo>
                    <a:pt x="456" y="823"/>
                  </a:lnTo>
                  <a:cubicBezTo>
                    <a:pt x="479" y="817"/>
                    <a:pt x="502" y="810"/>
                    <a:pt x="523" y="803"/>
                  </a:cubicBezTo>
                  <a:cubicBezTo>
                    <a:pt x="532" y="800"/>
                    <a:pt x="543" y="797"/>
                    <a:pt x="552" y="793"/>
                  </a:cubicBezTo>
                  <a:cubicBezTo>
                    <a:pt x="592" y="783"/>
                    <a:pt x="633" y="777"/>
                    <a:pt x="673" y="770"/>
                  </a:cubicBezTo>
                  <a:cubicBezTo>
                    <a:pt x="710" y="763"/>
                    <a:pt x="750" y="757"/>
                    <a:pt x="790" y="757"/>
                  </a:cubicBezTo>
                  <a:cubicBezTo>
                    <a:pt x="827" y="757"/>
                    <a:pt x="864" y="760"/>
                    <a:pt x="901" y="760"/>
                  </a:cubicBezTo>
                  <a:cubicBezTo>
                    <a:pt x="903" y="760"/>
                    <a:pt x="905" y="760"/>
                    <a:pt x="907" y="760"/>
                  </a:cubicBezTo>
                  <a:cubicBezTo>
                    <a:pt x="941" y="760"/>
                    <a:pt x="974" y="734"/>
                    <a:pt x="978" y="696"/>
                  </a:cubicBezTo>
                  <a:cubicBezTo>
                    <a:pt x="981" y="656"/>
                    <a:pt x="950" y="619"/>
                    <a:pt x="913" y="616"/>
                  </a:cubicBezTo>
                  <a:cubicBezTo>
                    <a:pt x="879" y="613"/>
                    <a:pt x="844" y="612"/>
                    <a:pt x="810" y="612"/>
                  </a:cubicBezTo>
                  <a:cubicBezTo>
                    <a:pt x="761" y="612"/>
                    <a:pt x="712" y="615"/>
                    <a:pt x="663" y="623"/>
                  </a:cubicBezTo>
                  <a:cubicBezTo>
                    <a:pt x="629" y="630"/>
                    <a:pt x="596" y="633"/>
                    <a:pt x="563" y="639"/>
                  </a:cubicBezTo>
                  <a:cubicBezTo>
                    <a:pt x="526" y="646"/>
                    <a:pt x="492" y="659"/>
                    <a:pt x="456" y="670"/>
                  </a:cubicBezTo>
                  <a:cubicBezTo>
                    <a:pt x="432" y="676"/>
                    <a:pt x="412" y="680"/>
                    <a:pt x="392" y="683"/>
                  </a:cubicBezTo>
                  <a:cubicBezTo>
                    <a:pt x="368" y="690"/>
                    <a:pt x="345" y="690"/>
                    <a:pt x="325" y="693"/>
                  </a:cubicBezTo>
                  <a:cubicBezTo>
                    <a:pt x="302" y="693"/>
                    <a:pt x="282" y="696"/>
                    <a:pt x="258" y="700"/>
                  </a:cubicBezTo>
                  <a:cubicBezTo>
                    <a:pt x="238" y="703"/>
                    <a:pt x="218" y="710"/>
                    <a:pt x="198" y="710"/>
                  </a:cubicBezTo>
                  <a:cubicBezTo>
                    <a:pt x="208" y="683"/>
                    <a:pt x="222" y="659"/>
                    <a:pt x="231" y="633"/>
                  </a:cubicBezTo>
                  <a:cubicBezTo>
                    <a:pt x="245" y="610"/>
                    <a:pt x="258" y="586"/>
                    <a:pt x="271" y="559"/>
                  </a:cubicBezTo>
                  <a:cubicBezTo>
                    <a:pt x="291" y="522"/>
                    <a:pt x="311" y="489"/>
                    <a:pt x="332" y="456"/>
                  </a:cubicBezTo>
                  <a:cubicBezTo>
                    <a:pt x="359" y="415"/>
                    <a:pt x="382" y="375"/>
                    <a:pt x="409" y="338"/>
                  </a:cubicBezTo>
                  <a:cubicBezTo>
                    <a:pt x="432" y="301"/>
                    <a:pt x="459" y="269"/>
                    <a:pt x="486" y="232"/>
                  </a:cubicBezTo>
                  <a:cubicBezTo>
                    <a:pt x="502" y="215"/>
                    <a:pt x="516" y="195"/>
                    <a:pt x="529" y="178"/>
                  </a:cubicBezTo>
                  <a:cubicBezTo>
                    <a:pt x="536" y="168"/>
                    <a:pt x="546" y="161"/>
                    <a:pt x="552" y="151"/>
                  </a:cubicBezTo>
                  <a:cubicBezTo>
                    <a:pt x="563" y="138"/>
                    <a:pt x="572" y="121"/>
                    <a:pt x="580" y="104"/>
                  </a:cubicBezTo>
                  <a:cubicBezTo>
                    <a:pt x="589" y="78"/>
                    <a:pt x="583" y="48"/>
                    <a:pt x="566" y="28"/>
                  </a:cubicBezTo>
                  <a:lnTo>
                    <a:pt x="549" y="14"/>
                  </a:lnTo>
                  <a:cubicBezTo>
                    <a:pt x="537" y="5"/>
                    <a:pt x="522" y="1"/>
                    <a:pt x="5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23"/>
            <p:cNvSpPr/>
            <p:nvPr/>
          </p:nvSpPr>
          <p:spPr>
            <a:xfrm>
              <a:off x="2588817" y="3317762"/>
              <a:ext cx="165425" cy="162200"/>
            </a:xfrm>
            <a:custGeom>
              <a:avLst/>
              <a:gdLst/>
              <a:ahLst/>
              <a:cxnLst/>
              <a:rect l="l" t="t" r="r" b="b"/>
              <a:pathLst>
                <a:path w="359" h="352" extrusionOk="0">
                  <a:moveTo>
                    <a:pt x="90" y="1"/>
                  </a:moveTo>
                  <a:cubicBezTo>
                    <a:pt x="72" y="1"/>
                    <a:pt x="55" y="7"/>
                    <a:pt x="41" y="20"/>
                  </a:cubicBezTo>
                  <a:cubicBezTo>
                    <a:pt x="7" y="47"/>
                    <a:pt x="1" y="97"/>
                    <a:pt x="30" y="131"/>
                  </a:cubicBezTo>
                  <a:cubicBezTo>
                    <a:pt x="84" y="197"/>
                    <a:pt x="144" y="258"/>
                    <a:pt x="205" y="321"/>
                  </a:cubicBezTo>
                  <a:cubicBezTo>
                    <a:pt x="221" y="338"/>
                    <a:pt x="238" y="348"/>
                    <a:pt x="262" y="351"/>
                  </a:cubicBezTo>
                  <a:cubicBezTo>
                    <a:pt x="282" y="351"/>
                    <a:pt x="302" y="344"/>
                    <a:pt x="319" y="331"/>
                  </a:cubicBezTo>
                  <a:cubicBezTo>
                    <a:pt x="348" y="308"/>
                    <a:pt x="359" y="254"/>
                    <a:pt x="331" y="224"/>
                  </a:cubicBezTo>
                  <a:lnTo>
                    <a:pt x="328" y="221"/>
                  </a:lnTo>
                  <a:cubicBezTo>
                    <a:pt x="268" y="157"/>
                    <a:pt x="211" y="94"/>
                    <a:pt x="151" y="30"/>
                  </a:cubicBezTo>
                  <a:cubicBezTo>
                    <a:pt x="134" y="11"/>
                    <a:pt x="112" y="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23"/>
            <p:cNvSpPr/>
            <p:nvPr/>
          </p:nvSpPr>
          <p:spPr>
            <a:xfrm>
              <a:off x="2528453" y="2139506"/>
              <a:ext cx="1602176" cy="1354277"/>
            </a:xfrm>
            <a:custGeom>
              <a:avLst/>
              <a:gdLst/>
              <a:ahLst/>
              <a:cxnLst/>
              <a:rect l="l" t="t" r="r" b="b"/>
              <a:pathLst>
                <a:path w="3477" h="2939" extrusionOk="0">
                  <a:moveTo>
                    <a:pt x="3353" y="0"/>
                  </a:moveTo>
                  <a:cubicBezTo>
                    <a:pt x="3328" y="0"/>
                    <a:pt x="3304" y="8"/>
                    <a:pt x="3285" y="25"/>
                  </a:cubicBezTo>
                  <a:cubicBezTo>
                    <a:pt x="3145" y="149"/>
                    <a:pt x="3001" y="269"/>
                    <a:pt x="2858" y="390"/>
                  </a:cubicBezTo>
                  <a:cubicBezTo>
                    <a:pt x="2717" y="507"/>
                    <a:pt x="2580" y="624"/>
                    <a:pt x="2436" y="738"/>
                  </a:cubicBezTo>
                  <a:cubicBezTo>
                    <a:pt x="2292" y="858"/>
                    <a:pt x="2148" y="975"/>
                    <a:pt x="2004" y="1095"/>
                  </a:cubicBezTo>
                  <a:cubicBezTo>
                    <a:pt x="1938" y="1149"/>
                    <a:pt x="1867" y="1206"/>
                    <a:pt x="1800" y="1263"/>
                  </a:cubicBezTo>
                  <a:cubicBezTo>
                    <a:pt x="1767" y="1289"/>
                    <a:pt x="1737" y="1316"/>
                    <a:pt x="1703" y="1343"/>
                  </a:cubicBezTo>
                  <a:cubicBezTo>
                    <a:pt x="1666" y="1373"/>
                    <a:pt x="1626" y="1403"/>
                    <a:pt x="1590" y="1436"/>
                  </a:cubicBezTo>
                  <a:cubicBezTo>
                    <a:pt x="1560" y="1467"/>
                    <a:pt x="1530" y="1497"/>
                    <a:pt x="1496" y="1527"/>
                  </a:cubicBezTo>
                  <a:cubicBezTo>
                    <a:pt x="1462" y="1561"/>
                    <a:pt x="1430" y="1590"/>
                    <a:pt x="1393" y="1624"/>
                  </a:cubicBezTo>
                  <a:cubicBezTo>
                    <a:pt x="1322" y="1688"/>
                    <a:pt x="1249" y="1751"/>
                    <a:pt x="1175" y="1811"/>
                  </a:cubicBezTo>
                  <a:cubicBezTo>
                    <a:pt x="1141" y="1842"/>
                    <a:pt x="1105" y="1871"/>
                    <a:pt x="1072" y="1905"/>
                  </a:cubicBezTo>
                  <a:cubicBezTo>
                    <a:pt x="1038" y="1935"/>
                    <a:pt x="1008" y="1969"/>
                    <a:pt x="974" y="1998"/>
                  </a:cubicBezTo>
                  <a:cubicBezTo>
                    <a:pt x="911" y="2058"/>
                    <a:pt x="844" y="2119"/>
                    <a:pt x="777" y="2176"/>
                  </a:cubicBezTo>
                  <a:cubicBezTo>
                    <a:pt x="751" y="2203"/>
                    <a:pt x="723" y="2226"/>
                    <a:pt x="697" y="2249"/>
                  </a:cubicBezTo>
                  <a:cubicBezTo>
                    <a:pt x="673" y="2270"/>
                    <a:pt x="653" y="2290"/>
                    <a:pt x="633" y="2313"/>
                  </a:cubicBezTo>
                  <a:cubicBezTo>
                    <a:pt x="623" y="2323"/>
                    <a:pt x="616" y="2333"/>
                    <a:pt x="607" y="2343"/>
                  </a:cubicBezTo>
                  <a:cubicBezTo>
                    <a:pt x="556" y="2396"/>
                    <a:pt x="499" y="2447"/>
                    <a:pt x="442" y="2493"/>
                  </a:cubicBezTo>
                  <a:cubicBezTo>
                    <a:pt x="413" y="2517"/>
                    <a:pt x="382" y="2544"/>
                    <a:pt x="352" y="2567"/>
                  </a:cubicBezTo>
                  <a:cubicBezTo>
                    <a:pt x="332" y="2587"/>
                    <a:pt x="312" y="2604"/>
                    <a:pt x="292" y="2624"/>
                  </a:cubicBezTo>
                  <a:cubicBezTo>
                    <a:pt x="275" y="2607"/>
                    <a:pt x="252" y="2594"/>
                    <a:pt x="226" y="2594"/>
                  </a:cubicBezTo>
                  <a:cubicBezTo>
                    <a:pt x="202" y="2594"/>
                    <a:pt x="181" y="2594"/>
                    <a:pt x="161" y="2607"/>
                  </a:cubicBezTo>
                  <a:cubicBezTo>
                    <a:pt x="149" y="2617"/>
                    <a:pt x="135" y="2624"/>
                    <a:pt x="121" y="2637"/>
                  </a:cubicBezTo>
                  <a:cubicBezTo>
                    <a:pt x="112" y="2644"/>
                    <a:pt x="101" y="2654"/>
                    <a:pt x="92" y="2660"/>
                  </a:cubicBezTo>
                  <a:lnTo>
                    <a:pt x="81" y="2674"/>
                  </a:lnTo>
                  <a:cubicBezTo>
                    <a:pt x="58" y="2688"/>
                    <a:pt x="45" y="2705"/>
                    <a:pt x="41" y="2728"/>
                  </a:cubicBezTo>
                  <a:lnTo>
                    <a:pt x="38" y="2737"/>
                  </a:lnTo>
                  <a:cubicBezTo>
                    <a:pt x="35" y="2751"/>
                    <a:pt x="31" y="2761"/>
                    <a:pt x="31" y="2771"/>
                  </a:cubicBezTo>
                  <a:lnTo>
                    <a:pt x="25" y="2785"/>
                  </a:lnTo>
                  <a:cubicBezTo>
                    <a:pt x="11" y="2811"/>
                    <a:pt x="1" y="2838"/>
                    <a:pt x="5" y="2865"/>
                  </a:cubicBezTo>
                  <a:cubicBezTo>
                    <a:pt x="8" y="2895"/>
                    <a:pt x="31" y="2921"/>
                    <a:pt x="58" y="2932"/>
                  </a:cubicBezTo>
                  <a:cubicBezTo>
                    <a:pt x="75" y="2938"/>
                    <a:pt x="92" y="2938"/>
                    <a:pt x="112" y="2938"/>
                  </a:cubicBezTo>
                  <a:cubicBezTo>
                    <a:pt x="125" y="2938"/>
                    <a:pt x="138" y="2938"/>
                    <a:pt x="152" y="2935"/>
                  </a:cubicBezTo>
                  <a:cubicBezTo>
                    <a:pt x="161" y="2932"/>
                    <a:pt x="172" y="2928"/>
                    <a:pt x="181" y="2925"/>
                  </a:cubicBezTo>
                  <a:cubicBezTo>
                    <a:pt x="202" y="2915"/>
                    <a:pt x="218" y="2901"/>
                    <a:pt x="232" y="2888"/>
                  </a:cubicBezTo>
                  <a:lnTo>
                    <a:pt x="255" y="2875"/>
                  </a:lnTo>
                  <a:cubicBezTo>
                    <a:pt x="275" y="2861"/>
                    <a:pt x="299" y="2851"/>
                    <a:pt x="322" y="2838"/>
                  </a:cubicBezTo>
                  <a:cubicBezTo>
                    <a:pt x="352" y="2821"/>
                    <a:pt x="379" y="2798"/>
                    <a:pt x="409" y="2778"/>
                  </a:cubicBezTo>
                  <a:cubicBezTo>
                    <a:pt x="436" y="2758"/>
                    <a:pt x="462" y="2737"/>
                    <a:pt x="486" y="2717"/>
                  </a:cubicBezTo>
                  <a:cubicBezTo>
                    <a:pt x="519" y="2688"/>
                    <a:pt x="556" y="2660"/>
                    <a:pt x="590" y="2634"/>
                  </a:cubicBezTo>
                  <a:cubicBezTo>
                    <a:pt x="616" y="2607"/>
                    <a:pt x="647" y="2584"/>
                    <a:pt x="677" y="2560"/>
                  </a:cubicBezTo>
                  <a:cubicBezTo>
                    <a:pt x="714" y="2527"/>
                    <a:pt x="751" y="2490"/>
                    <a:pt x="783" y="2453"/>
                  </a:cubicBezTo>
                  <a:lnTo>
                    <a:pt x="783" y="2453"/>
                  </a:lnTo>
                  <a:lnTo>
                    <a:pt x="780" y="2457"/>
                  </a:lnTo>
                  <a:cubicBezTo>
                    <a:pt x="811" y="2424"/>
                    <a:pt x="844" y="2400"/>
                    <a:pt x="881" y="2373"/>
                  </a:cubicBezTo>
                  <a:cubicBezTo>
                    <a:pt x="911" y="2347"/>
                    <a:pt x="944" y="2319"/>
                    <a:pt x="974" y="2293"/>
                  </a:cubicBezTo>
                  <a:cubicBezTo>
                    <a:pt x="1041" y="2236"/>
                    <a:pt x="1109" y="2176"/>
                    <a:pt x="1172" y="2115"/>
                  </a:cubicBezTo>
                  <a:cubicBezTo>
                    <a:pt x="1242" y="2049"/>
                    <a:pt x="1316" y="1989"/>
                    <a:pt x="1389" y="1928"/>
                  </a:cubicBezTo>
                  <a:cubicBezTo>
                    <a:pt x="1462" y="1868"/>
                    <a:pt x="1536" y="1805"/>
                    <a:pt x="1606" y="1741"/>
                  </a:cubicBezTo>
                  <a:lnTo>
                    <a:pt x="1697" y="1651"/>
                  </a:lnTo>
                  <a:cubicBezTo>
                    <a:pt x="1734" y="1621"/>
                    <a:pt x="1771" y="1590"/>
                    <a:pt x="1804" y="1561"/>
                  </a:cubicBezTo>
                  <a:cubicBezTo>
                    <a:pt x="1874" y="1504"/>
                    <a:pt x="1941" y="1447"/>
                    <a:pt x="2007" y="1390"/>
                  </a:cubicBezTo>
                  <a:cubicBezTo>
                    <a:pt x="2148" y="1273"/>
                    <a:pt x="2285" y="1152"/>
                    <a:pt x="2426" y="1035"/>
                  </a:cubicBezTo>
                  <a:cubicBezTo>
                    <a:pt x="2566" y="915"/>
                    <a:pt x="2710" y="794"/>
                    <a:pt x="2854" y="674"/>
                  </a:cubicBezTo>
                  <a:cubicBezTo>
                    <a:pt x="2991" y="561"/>
                    <a:pt x="3131" y="447"/>
                    <a:pt x="3268" y="326"/>
                  </a:cubicBezTo>
                  <a:cubicBezTo>
                    <a:pt x="3322" y="283"/>
                    <a:pt x="3372" y="240"/>
                    <a:pt x="3426" y="192"/>
                  </a:cubicBezTo>
                  <a:cubicBezTo>
                    <a:pt x="3469" y="156"/>
                    <a:pt x="3476" y="85"/>
                    <a:pt x="3439" y="39"/>
                  </a:cubicBezTo>
                  <a:cubicBezTo>
                    <a:pt x="3418" y="14"/>
                    <a:pt x="3385" y="0"/>
                    <a:pt x="3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88" name="Google Shape;588;p23"/>
          <p:cNvGrpSpPr/>
          <p:nvPr/>
        </p:nvGrpSpPr>
        <p:grpSpPr>
          <a:xfrm rot="-6245473">
            <a:off x="2254937" y="1538736"/>
            <a:ext cx="823457" cy="715661"/>
            <a:chOff x="2468550" y="1600375"/>
            <a:chExt cx="2221020" cy="1930274"/>
          </a:xfrm>
        </p:grpSpPr>
        <p:sp>
          <p:nvSpPr>
            <p:cNvPr id="589" name="Google Shape;589;p23"/>
            <p:cNvSpPr/>
            <p:nvPr/>
          </p:nvSpPr>
          <p:spPr>
            <a:xfrm>
              <a:off x="2558405" y="1600375"/>
              <a:ext cx="2131165" cy="1870367"/>
            </a:xfrm>
            <a:custGeom>
              <a:avLst/>
              <a:gdLst/>
              <a:ahLst/>
              <a:cxnLst/>
              <a:rect l="l" t="t" r="r" b="b"/>
              <a:pathLst>
                <a:path w="4625" h="4059" extrusionOk="0">
                  <a:moveTo>
                    <a:pt x="4167" y="0"/>
                  </a:moveTo>
                  <a:cubicBezTo>
                    <a:pt x="4157" y="0"/>
                    <a:pt x="4147" y="1"/>
                    <a:pt x="4137" y="2"/>
                  </a:cubicBezTo>
                  <a:cubicBezTo>
                    <a:pt x="4074" y="5"/>
                    <a:pt x="4009" y="35"/>
                    <a:pt x="3953" y="68"/>
                  </a:cubicBezTo>
                  <a:cubicBezTo>
                    <a:pt x="3853" y="132"/>
                    <a:pt x="3762" y="212"/>
                    <a:pt x="3665" y="279"/>
                  </a:cubicBezTo>
                  <a:cubicBezTo>
                    <a:pt x="3452" y="426"/>
                    <a:pt x="3271" y="613"/>
                    <a:pt x="3086" y="794"/>
                  </a:cubicBezTo>
                  <a:cubicBezTo>
                    <a:pt x="3013" y="868"/>
                    <a:pt x="2933" y="941"/>
                    <a:pt x="2856" y="1011"/>
                  </a:cubicBezTo>
                  <a:cubicBezTo>
                    <a:pt x="2772" y="1088"/>
                    <a:pt x="2699" y="1166"/>
                    <a:pt x="2615" y="1239"/>
                  </a:cubicBezTo>
                  <a:cubicBezTo>
                    <a:pt x="2532" y="1316"/>
                    <a:pt x="2444" y="1389"/>
                    <a:pt x="2361" y="1467"/>
                  </a:cubicBezTo>
                  <a:cubicBezTo>
                    <a:pt x="2284" y="1540"/>
                    <a:pt x="2203" y="1613"/>
                    <a:pt x="2123" y="1683"/>
                  </a:cubicBezTo>
                  <a:cubicBezTo>
                    <a:pt x="2056" y="1737"/>
                    <a:pt x="1990" y="1794"/>
                    <a:pt x="1926" y="1851"/>
                  </a:cubicBezTo>
                  <a:lnTo>
                    <a:pt x="1913" y="1861"/>
                  </a:lnTo>
                  <a:cubicBezTo>
                    <a:pt x="1819" y="1938"/>
                    <a:pt x="1726" y="2018"/>
                    <a:pt x="1629" y="2095"/>
                  </a:cubicBezTo>
                  <a:cubicBezTo>
                    <a:pt x="1578" y="2135"/>
                    <a:pt x="1528" y="2172"/>
                    <a:pt x="1478" y="2212"/>
                  </a:cubicBezTo>
                  <a:cubicBezTo>
                    <a:pt x="1421" y="2256"/>
                    <a:pt x="1368" y="2305"/>
                    <a:pt x="1314" y="2353"/>
                  </a:cubicBezTo>
                  <a:cubicBezTo>
                    <a:pt x="1224" y="2423"/>
                    <a:pt x="1127" y="2486"/>
                    <a:pt x="1040" y="2563"/>
                  </a:cubicBezTo>
                  <a:cubicBezTo>
                    <a:pt x="926" y="2657"/>
                    <a:pt x="819" y="2754"/>
                    <a:pt x="722" y="2867"/>
                  </a:cubicBezTo>
                  <a:cubicBezTo>
                    <a:pt x="686" y="2915"/>
                    <a:pt x="645" y="2958"/>
                    <a:pt x="612" y="3004"/>
                  </a:cubicBezTo>
                  <a:cubicBezTo>
                    <a:pt x="595" y="3028"/>
                    <a:pt x="578" y="3052"/>
                    <a:pt x="562" y="3072"/>
                  </a:cubicBezTo>
                  <a:cubicBezTo>
                    <a:pt x="545" y="3095"/>
                    <a:pt x="525" y="3115"/>
                    <a:pt x="502" y="3139"/>
                  </a:cubicBezTo>
                  <a:cubicBezTo>
                    <a:pt x="458" y="3182"/>
                    <a:pt x="417" y="3225"/>
                    <a:pt x="374" y="3269"/>
                  </a:cubicBezTo>
                  <a:cubicBezTo>
                    <a:pt x="334" y="3313"/>
                    <a:pt x="291" y="3353"/>
                    <a:pt x="250" y="3393"/>
                  </a:cubicBezTo>
                  <a:cubicBezTo>
                    <a:pt x="217" y="3429"/>
                    <a:pt x="184" y="3466"/>
                    <a:pt x="150" y="3503"/>
                  </a:cubicBezTo>
                  <a:cubicBezTo>
                    <a:pt x="137" y="3520"/>
                    <a:pt x="120" y="3537"/>
                    <a:pt x="104" y="3553"/>
                  </a:cubicBezTo>
                  <a:cubicBezTo>
                    <a:pt x="96" y="3563"/>
                    <a:pt x="87" y="3574"/>
                    <a:pt x="80" y="3583"/>
                  </a:cubicBezTo>
                  <a:cubicBezTo>
                    <a:pt x="63" y="3603"/>
                    <a:pt x="47" y="3630"/>
                    <a:pt x="33" y="3657"/>
                  </a:cubicBezTo>
                  <a:cubicBezTo>
                    <a:pt x="10" y="3700"/>
                    <a:pt x="6" y="3740"/>
                    <a:pt x="3" y="3790"/>
                  </a:cubicBezTo>
                  <a:cubicBezTo>
                    <a:pt x="0" y="3844"/>
                    <a:pt x="20" y="3891"/>
                    <a:pt x="47" y="3935"/>
                  </a:cubicBezTo>
                  <a:cubicBezTo>
                    <a:pt x="50" y="3944"/>
                    <a:pt x="80" y="3978"/>
                    <a:pt x="96" y="3991"/>
                  </a:cubicBezTo>
                  <a:cubicBezTo>
                    <a:pt x="133" y="4025"/>
                    <a:pt x="161" y="4035"/>
                    <a:pt x="207" y="4048"/>
                  </a:cubicBezTo>
                  <a:cubicBezTo>
                    <a:pt x="229" y="4055"/>
                    <a:pt x="252" y="4058"/>
                    <a:pt x="275" y="4058"/>
                  </a:cubicBezTo>
                  <a:cubicBezTo>
                    <a:pt x="325" y="4058"/>
                    <a:pt x="376" y="4044"/>
                    <a:pt x="425" y="4028"/>
                  </a:cubicBezTo>
                  <a:cubicBezTo>
                    <a:pt x="502" y="4005"/>
                    <a:pt x="572" y="3971"/>
                    <a:pt x="642" y="3935"/>
                  </a:cubicBezTo>
                  <a:cubicBezTo>
                    <a:pt x="698" y="3907"/>
                    <a:pt x="752" y="3878"/>
                    <a:pt x="806" y="3844"/>
                  </a:cubicBezTo>
                  <a:cubicBezTo>
                    <a:pt x="859" y="3814"/>
                    <a:pt x="913" y="3784"/>
                    <a:pt x="963" y="3750"/>
                  </a:cubicBezTo>
                  <a:cubicBezTo>
                    <a:pt x="1013" y="3717"/>
                    <a:pt x="1060" y="3680"/>
                    <a:pt x="1110" y="3647"/>
                  </a:cubicBezTo>
                  <a:cubicBezTo>
                    <a:pt x="1160" y="3610"/>
                    <a:pt x="1210" y="3574"/>
                    <a:pt x="1260" y="3533"/>
                  </a:cubicBezTo>
                  <a:cubicBezTo>
                    <a:pt x="1345" y="3466"/>
                    <a:pt x="1425" y="3396"/>
                    <a:pt x="1505" y="3322"/>
                  </a:cubicBezTo>
                  <a:cubicBezTo>
                    <a:pt x="1575" y="3265"/>
                    <a:pt x="1646" y="3212"/>
                    <a:pt x="1712" y="3152"/>
                  </a:cubicBezTo>
                  <a:cubicBezTo>
                    <a:pt x="1802" y="3078"/>
                    <a:pt x="1886" y="2998"/>
                    <a:pt x="1973" y="2921"/>
                  </a:cubicBezTo>
                  <a:cubicBezTo>
                    <a:pt x="2043" y="2858"/>
                    <a:pt x="2117" y="2797"/>
                    <a:pt x="2187" y="2734"/>
                  </a:cubicBezTo>
                  <a:cubicBezTo>
                    <a:pt x="2243" y="2683"/>
                    <a:pt x="2304" y="2630"/>
                    <a:pt x="2364" y="2577"/>
                  </a:cubicBezTo>
                  <a:cubicBezTo>
                    <a:pt x="2458" y="2500"/>
                    <a:pt x="2552" y="2426"/>
                    <a:pt x="2649" y="2349"/>
                  </a:cubicBezTo>
                  <a:cubicBezTo>
                    <a:pt x="2749" y="2272"/>
                    <a:pt x="2845" y="2192"/>
                    <a:pt x="2946" y="2115"/>
                  </a:cubicBezTo>
                  <a:cubicBezTo>
                    <a:pt x="3050" y="2041"/>
                    <a:pt x="3154" y="1971"/>
                    <a:pt x="3257" y="1898"/>
                  </a:cubicBezTo>
                  <a:cubicBezTo>
                    <a:pt x="3324" y="1851"/>
                    <a:pt x="3387" y="1800"/>
                    <a:pt x="3447" y="1747"/>
                  </a:cubicBezTo>
                  <a:cubicBezTo>
                    <a:pt x="3488" y="1711"/>
                    <a:pt x="3525" y="1667"/>
                    <a:pt x="3565" y="1630"/>
                  </a:cubicBezTo>
                  <a:cubicBezTo>
                    <a:pt x="3632" y="1573"/>
                    <a:pt x="3692" y="1513"/>
                    <a:pt x="3748" y="1450"/>
                  </a:cubicBezTo>
                  <a:cubicBezTo>
                    <a:pt x="3799" y="1393"/>
                    <a:pt x="3833" y="1319"/>
                    <a:pt x="3853" y="1246"/>
                  </a:cubicBezTo>
                  <a:cubicBezTo>
                    <a:pt x="3862" y="1219"/>
                    <a:pt x="3869" y="1192"/>
                    <a:pt x="3876" y="1166"/>
                  </a:cubicBezTo>
                  <a:cubicBezTo>
                    <a:pt x="3889" y="1132"/>
                    <a:pt x="3906" y="1101"/>
                    <a:pt x="3923" y="1072"/>
                  </a:cubicBezTo>
                  <a:cubicBezTo>
                    <a:pt x="3949" y="1035"/>
                    <a:pt x="3980" y="1005"/>
                    <a:pt x="4013" y="978"/>
                  </a:cubicBezTo>
                  <a:lnTo>
                    <a:pt x="4037" y="958"/>
                  </a:lnTo>
                  <a:cubicBezTo>
                    <a:pt x="4090" y="911"/>
                    <a:pt x="4147" y="865"/>
                    <a:pt x="4200" y="817"/>
                  </a:cubicBezTo>
                  <a:lnTo>
                    <a:pt x="4200" y="817"/>
                  </a:lnTo>
                  <a:lnTo>
                    <a:pt x="4190" y="828"/>
                  </a:lnTo>
                  <a:cubicBezTo>
                    <a:pt x="4250" y="777"/>
                    <a:pt x="4310" y="731"/>
                    <a:pt x="4375" y="690"/>
                  </a:cubicBezTo>
                  <a:cubicBezTo>
                    <a:pt x="4391" y="680"/>
                    <a:pt x="4407" y="670"/>
                    <a:pt x="4424" y="660"/>
                  </a:cubicBezTo>
                  <a:cubicBezTo>
                    <a:pt x="4455" y="644"/>
                    <a:pt x="4481" y="617"/>
                    <a:pt x="4508" y="593"/>
                  </a:cubicBezTo>
                  <a:cubicBezTo>
                    <a:pt x="4521" y="584"/>
                    <a:pt x="4531" y="573"/>
                    <a:pt x="4538" y="560"/>
                  </a:cubicBezTo>
                  <a:cubicBezTo>
                    <a:pt x="4551" y="550"/>
                    <a:pt x="4562" y="539"/>
                    <a:pt x="4571" y="530"/>
                  </a:cubicBezTo>
                  <a:cubicBezTo>
                    <a:pt x="4605" y="493"/>
                    <a:pt x="4625" y="443"/>
                    <a:pt x="4622" y="393"/>
                  </a:cubicBezTo>
                  <a:cubicBezTo>
                    <a:pt x="4619" y="346"/>
                    <a:pt x="4599" y="303"/>
                    <a:pt x="4565" y="269"/>
                  </a:cubicBezTo>
                  <a:cubicBezTo>
                    <a:pt x="4558" y="252"/>
                    <a:pt x="4548" y="238"/>
                    <a:pt x="4535" y="222"/>
                  </a:cubicBezTo>
                  <a:lnTo>
                    <a:pt x="4518" y="206"/>
                  </a:lnTo>
                  <a:cubicBezTo>
                    <a:pt x="4505" y="192"/>
                    <a:pt x="4488" y="178"/>
                    <a:pt x="4471" y="169"/>
                  </a:cubicBezTo>
                  <a:cubicBezTo>
                    <a:pt x="4448" y="145"/>
                    <a:pt x="4424" y="125"/>
                    <a:pt x="4398" y="102"/>
                  </a:cubicBezTo>
                  <a:cubicBezTo>
                    <a:pt x="4334" y="41"/>
                    <a:pt x="4255" y="0"/>
                    <a:pt x="41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23"/>
            <p:cNvSpPr/>
            <p:nvPr/>
          </p:nvSpPr>
          <p:spPr>
            <a:xfrm>
              <a:off x="2468550" y="3123306"/>
              <a:ext cx="452037" cy="407343"/>
            </a:xfrm>
            <a:custGeom>
              <a:avLst/>
              <a:gdLst/>
              <a:ahLst/>
              <a:cxnLst/>
              <a:rect l="l" t="t" r="r" b="b"/>
              <a:pathLst>
                <a:path w="981" h="884" extrusionOk="0">
                  <a:moveTo>
                    <a:pt x="469" y="820"/>
                  </a:moveTo>
                  <a:cubicBezTo>
                    <a:pt x="467" y="820"/>
                    <a:pt x="465" y="821"/>
                    <a:pt x="463" y="821"/>
                  </a:cubicBezTo>
                  <a:lnTo>
                    <a:pt x="463" y="821"/>
                  </a:lnTo>
                  <a:lnTo>
                    <a:pt x="469" y="820"/>
                  </a:lnTo>
                  <a:close/>
                  <a:moveTo>
                    <a:pt x="508" y="1"/>
                  </a:moveTo>
                  <a:cubicBezTo>
                    <a:pt x="491" y="1"/>
                    <a:pt x="473" y="6"/>
                    <a:pt x="459" y="17"/>
                  </a:cubicBezTo>
                  <a:cubicBezTo>
                    <a:pt x="439" y="34"/>
                    <a:pt x="422" y="54"/>
                    <a:pt x="405" y="74"/>
                  </a:cubicBezTo>
                  <a:cubicBezTo>
                    <a:pt x="396" y="91"/>
                    <a:pt x="382" y="108"/>
                    <a:pt x="368" y="124"/>
                  </a:cubicBezTo>
                  <a:cubicBezTo>
                    <a:pt x="345" y="155"/>
                    <a:pt x="322" y="184"/>
                    <a:pt x="299" y="215"/>
                  </a:cubicBezTo>
                  <a:cubicBezTo>
                    <a:pt x="271" y="244"/>
                    <a:pt x="248" y="278"/>
                    <a:pt x="228" y="312"/>
                  </a:cubicBezTo>
                  <a:cubicBezTo>
                    <a:pt x="208" y="342"/>
                    <a:pt x="185" y="372"/>
                    <a:pt x="165" y="405"/>
                  </a:cubicBezTo>
                  <a:cubicBezTo>
                    <a:pt x="144" y="435"/>
                    <a:pt x="124" y="469"/>
                    <a:pt x="108" y="502"/>
                  </a:cubicBezTo>
                  <a:cubicBezTo>
                    <a:pt x="87" y="542"/>
                    <a:pt x="67" y="579"/>
                    <a:pt x="47" y="619"/>
                  </a:cubicBezTo>
                  <a:cubicBezTo>
                    <a:pt x="41" y="636"/>
                    <a:pt x="31" y="653"/>
                    <a:pt x="24" y="673"/>
                  </a:cubicBezTo>
                  <a:cubicBezTo>
                    <a:pt x="14" y="693"/>
                    <a:pt x="10" y="716"/>
                    <a:pt x="4" y="743"/>
                  </a:cubicBezTo>
                  <a:cubicBezTo>
                    <a:pt x="1" y="757"/>
                    <a:pt x="1" y="766"/>
                    <a:pt x="4" y="780"/>
                  </a:cubicBezTo>
                  <a:cubicBezTo>
                    <a:pt x="4" y="793"/>
                    <a:pt x="7" y="803"/>
                    <a:pt x="10" y="817"/>
                  </a:cubicBezTo>
                  <a:cubicBezTo>
                    <a:pt x="14" y="826"/>
                    <a:pt x="35" y="850"/>
                    <a:pt x="44" y="857"/>
                  </a:cubicBezTo>
                  <a:cubicBezTo>
                    <a:pt x="55" y="860"/>
                    <a:pt x="64" y="867"/>
                    <a:pt x="78" y="871"/>
                  </a:cubicBezTo>
                  <a:cubicBezTo>
                    <a:pt x="104" y="883"/>
                    <a:pt x="138" y="883"/>
                    <a:pt x="171" y="883"/>
                  </a:cubicBezTo>
                  <a:cubicBezTo>
                    <a:pt x="185" y="880"/>
                    <a:pt x="195" y="877"/>
                    <a:pt x="208" y="874"/>
                  </a:cubicBezTo>
                  <a:cubicBezTo>
                    <a:pt x="222" y="874"/>
                    <a:pt x="235" y="871"/>
                    <a:pt x="248" y="867"/>
                  </a:cubicBezTo>
                  <a:cubicBezTo>
                    <a:pt x="271" y="860"/>
                    <a:pt x="295" y="854"/>
                    <a:pt x="319" y="850"/>
                  </a:cubicBezTo>
                  <a:cubicBezTo>
                    <a:pt x="339" y="846"/>
                    <a:pt x="362" y="843"/>
                    <a:pt x="385" y="840"/>
                  </a:cubicBezTo>
                  <a:cubicBezTo>
                    <a:pt x="410" y="837"/>
                    <a:pt x="438" y="828"/>
                    <a:pt x="463" y="821"/>
                  </a:cubicBezTo>
                  <a:lnTo>
                    <a:pt x="463" y="821"/>
                  </a:lnTo>
                  <a:lnTo>
                    <a:pt x="456" y="823"/>
                  </a:lnTo>
                  <a:cubicBezTo>
                    <a:pt x="479" y="817"/>
                    <a:pt x="502" y="810"/>
                    <a:pt x="523" y="803"/>
                  </a:cubicBezTo>
                  <a:cubicBezTo>
                    <a:pt x="532" y="800"/>
                    <a:pt x="543" y="797"/>
                    <a:pt x="552" y="793"/>
                  </a:cubicBezTo>
                  <a:cubicBezTo>
                    <a:pt x="592" y="783"/>
                    <a:pt x="633" y="777"/>
                    <a:pt x="673" y="770"/>
                  </a:cubicBezTo>
                  <a:cubicBezTo>
                    <a:pt x="710" y="763"/>
                    <a:pt x="750" y="757"/>
                    <a:pt x="790" y="757"/>
                  </a:cubicBezTo>
                  <a:cubicBezTo>
                    <a:pt x="827" y="757"/>
                    <a:pt x="864" y="760"/>
                    <a:pt x="901" y="760"/>
                  </a:cubicBezTo>
                  <a:cubicBezTo>
                    <a:pt x="903" y="760"/>
                    <a:pt x="905" y="760"/>
                    <a:pt x="907" y="760"/>
                  </a:cubicBezTo>
                  <a:cubicBezTo>
                    <a:pt x="941" y="760"/>
                    <a:pt x="974" y="734"/>
                    <a:pt x="978" y="696"/>
                  </a:cubicBezTo>
                  <a:cubicBezTo>
                    <a:pt x="981" y="656"/>
                    <a:pt x="950" y="619"/>
                    <a:pt x="913" y="616"/>
                  </a:cubicBezTo>
                  <a:cubicBezTo>
                    <a:pt x="879" y="613"/>
                    <a:pt x="844" y="612"/>
                    <a:pt x="810" y="612"/>
                  </a:cubicBezTo>
                  <a:cubicBezTo>
                    <a:pt x="761" y="612"/>
                    <a:pt x="712" y="615"/>
                    <a:pt x="663" y="623"/>
                  </a:cubicBezTo>
                  <a:cubicBezTo>
                    <a:pt x="629" y="630"/>
                    <a:pt x="596" y="633"/>
                    <a:pt x="563" y="639"/>
                  </a:cubicBezTo>
                  <a:cubicBezTo>
                    <a:pt x="526" y="646"/>
                    <a:pt x="492" y="659"/>
                    <a:pt x="456" y="670"/>
                  </a:cubicBezTo>
                  <a:cubicBezTo>
                    <a:pt x="432" y="676"/>
                    <a:pt x="412" y="680"/>
                    <a:pt x="392" y="683"/>
                  </a:cubicBezTo>
                  <a:cubicBezTo>
                    <a:pt x="368" y="690"/>
                    <a:pt x="345" y="690"/>
                    <a:pt x="325" y="693"/>
                  </a:cubicBezTo>
                  <a:cubicBezTo>
                    <a:pt x="302" y="693"/>
                    <a:pt x="282" y="696"/>
                    <a:pt x="258" y="700"/>
                  </a:cubicBezTo>
                  <a:cubicBezTo>
                    <a:pt x="238" y="703"/>
                    <a:pt x="218" y="710"/>
                    <a:pt x="198" y="710"/>
                  </a:cubicBezTo>
                  <a:cubicBezTo>
                    <a:pt x="208" y="683"/>
                    <a:pt x="222" y="659"/>
                    <a:pt x="231" y="633"/>
                  </a:cubicBezTo>
                  <a:cubicBezTo>
                    <a:pt x="245" y="610"/>
                    <a:pt x="258" y="586"/>
                    <a:pt x="271" y="559"/>
                  </a:cubicBezTo>
                  <a:cubicBezTo>
                    <a:pt x="291" y="522"/>
                    <a:pt x="311" y="489"/>
                    <a:pt x="332" y="456"/>
                  </a:cubicBezTo>
                  <a:cubicBezTo>
                    <a:pt x="359" y="415"/>
                    <a:pt x="382" y="375"/>
                    <a:pt x="409" y="338"/>
                  </a:cubicBezTo>
                  <a:cubicBezTo>
                    <a:pt x="432" y="301"/>
                    <a:pt x="459" y="269"/>
                    <a:pt x="486" y="232"/>
                  </a:cubicBezTo>
                  <a:cubicBezTo>
                    <a:pt x="502" y="215"/>
                    <a:pt x="516" y="195"/>
                    <a:pt x="529" y="178"/>
                  </a:cubicBezTo>
                  <a:cubicBezTo>
                    <a:pt x="536" y="168"/>
                    <a:pt x="546" y="161"/>
                    <a:pt x="552" y="151"/>
                  </a:cubicBezTo>
                  <a:cubicBezTo>
                    <a:pt x="563" y="138"/>
                    <a:pt x="572" y="121"/>
                    <a:pt x="580" y="104"/>
                  </a:cubicBezTo>
                  <a:cubicBezTo>
                    <a:pt x="589" y="78"/>
                    <a:pt x="583" y="48"/>
                    <a:pt x="566" y="28"/>
                  </a:cubicBezTo>
                  <a:lnTo>
                    <a:pt x="549" y="14"/>
                  </a:lnTo>
                  <a:cubicBezTo>
                    <a:pt x="537" y="5"/>
                    <a:pt x="522" y="1"/>
                    <a:pt x="5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23"/>
            <p:cNvSpPr/>
            <p:nvPr/>
          </p:nvSpPr>
          <p:spPr>
            <a:xfrm>
              <a:off x="2588817" y="3317762"/>
              <a:ext cx="165425" cy="162200"/>
            </a:xfrm>
            <a:custGeom>
              <a:avLst/>
              <a:gdLst/>
              <a:ahLst/>
              <a:cxnLst/>
              <a:rect l="l" t="t" r="r" b="b"/>
              <a:pathLst>
                <a:path w="359" h="352" extrusionOk="0">
                  <a:moveTo>
                    <a:pt x="90" y="1"/>
                  </a:moveTo>
                  <a:cubicBezTo>
                    <a:pt x="72" y="1"/>
                    <a:pt x="55" y="7"/>
                    <a:pt x="41" y="20"/>
                  </a:cubicBezTo>
                  <a:cubicBezTo>
                    <a:pt x="7" y="47"/>
                    <a:pt x="1" y="97"/>
                    <a:pt x="30" y="131"/>
                  </a:cubicBezTo>
                  <a:cubicBezTo>
                    <a:pt x="84" y="197"/>
                    <a:pt x="144" y="258"/>
                    <a:pt x="205" y="321"/>
                  </a:cubicBezTo>
                  <a:cubicBezTo>
                    <a:pt x="221" y="338"/>
                    <a:pt x="238" y="348"/>
                    <a:pt x="262" y="351"/>
                  </a:cubicBezTo>
                  <a:cubicBezTo>
                    <a:pt x="282" y="351"/>
                    <a:pt x="302" y="344"/>
                    <a:pt x="319" y="331"/>
                  </a:cubicBezTo>
                  <a:cubicBezTo>
                    <a:pt x="348" y="308"/>
                    <a:pt x="359" y="254"/>
                    <a:pt x="331" y="224"/>
                  </a:cubicBezTo>
                  <a:lnTo>
                    <a:pt x="328" y="221"/>
                  </a:lnTo>
                  <a:cubicBezTo>
                    <a:pt x="268" y="157"/>
                    <a:pt x="211" y="94"/>
                    <a:pt x="151" y="30"/>
                  </a:cubicBezTo>
                  <a:cubicBezTo>
                    <a:pt x="134" y="11"/>
                    <a:pt x="112" y="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23"/>
            <p:cNvSpPr/>
            <p:nvPr/>
          </p:nvSpPr>
          <p:spPr>
            <a:xfrm>
              <a:off x="2528453" y="2139506"/>
              <a:ext cx="1602176" cy="1354277"/>
            </a:xfrm>
            <a:custGeom>
              <a:avLst/>
              <a:gdLst/>
              <a:ahLst/>
              <a:cxnLst/>
              <a:rect l="l" t="t" r="r" b="b"/>
              <a:pathLst>
                <a:path w="3477" h="2939" extrusionOk="0">
                  <a:moveTo>
                    <a:pt x="3353" y="0"/>
                  </a:moveTo>
                  <a:cubicBezTo>
                    <a:pt x="3328" y="0"/>
                    <a:pt x="3304" y="8"/>
                    <a:pt x="3285" y="25"/>
                  </a:cubicBezTo>
                  <a:cubicBezTo>
                    <a:pt x="3145" y="149"/>
                    <a:pt x="3001" y="269"/>
                    <a:pt x="2858" y="390"/>
                  </a:cubicBezTo>
                  <a:cubicBezTo>
                    <a:pt x="2717" y="507"/>
                    <a:pt x="2580" y="624"/>
                    <a:pt x="2436" y="738"/>
                  </a:cubicBezTo>
                  <a:cubicBezTo>
                    <a:pt x="2292" y="858"/>
                    <a:pt x="2148" y="975"/>
                    <a:pt x="2004" y="1095"/>
                  </a:cubicBezTo>
                  <a:cubicBezTo>
                    <a:pt x="1938" y="1149"/>
                    <a:pt x="1867" y="1206"/>
                    <a:pt x="1800" y="1263"/>
                  </a:cubicBezTo>
                  <a:cubicBezTo>
                    <a:pt x="1767" y="1289"/>
                    <a:pt x="1737" y="1316"/>
                    <a:pt x="1703" y="1343"/>
                  </a:cubicBezTo>
                  <a:cubicBezTo>
                    <a:pt x="1666" y="1373"/>
                    <a:pt x="1626" y="1403"/>
                    <a:pt x="1590" y="1436"/>
                  </a:cubicBezTo>
                  <a:cubicBezTo>
                    <a:pt x="1560" y="1467"/>
                    <a:pt x="1530" y="1497"/>
                    <a:pt x="1496" y="1527"/>
                  </a:cubicBezTo>
                  <a:cubicBezTo>
                    <a:pt x="1462" y="1561"/>
                    <a:pt x="1430" y="1590"/>
                    <a:pt x="1393" y="1624"/>
                  </a:cubicBezTo>
                  <a:cubicBezTo>
                    <a:pt x="1322" y="1688"/>
                    <a:pt x="1249" y="1751"/>
                    <a:pt x="1175" y="1811"/>
                  </a:cubicBezTo>
                  <a:cubicBezTo>
                    <a:pt x="1141" y="1842"/>
                    <a:pt x="1105" y="1871"/>
                    <a:pt x="1072" y="1905"/>
                  </a:cubicBezTo>
                  <a:cubicBezTo>
                    <a:pt x="1038" y="1935"/>
                    <a:pt x="1008" y="1969"/>
                    <a:pt x="974" y="1998"/>
                  </a:cubicBezTo>
                  <a:cubicBezTo>
                    <a:pt x="911" y="2058"/>
                    <a:pt x="844" y="2119"/>
                    <a:pt x="777" y="2176"/>
                  </a:cubicBezTo>
                  <a:cubicBezTo>
                    <a:pt x="751" y="2203"/>
                    <a:pt x="723" y="2226"/>
                    <a:pt x="697" y="2249"/>
                  </a:cubicBezTo>
                  <a:cubicBezTo>
                    <a:pt x="673" y="2270"/>
                    <a:pt x="653" y="2290"/>
                    <a:pt x="633" y="2313"/>
                  </a:cubicBezTo>
                  <a:cubicBezTo>
                    <a:pt x="623" y="2323"/>
                    <a:pt x="616" y="2333"/>
                    <a:pt x="607" y="2343"/>
                  </a:cubicBezTo>
                  <a:cubicBezTo>
                    <a:pt x="556" y="2396"/>
                    <a:pt x="499" y="2447"/>
                    <a:pt x="442" y="2493"/>
                  </a:cubicBezTo>
                  <a:cubicBezTo>
                    <a:pt x="413" y="2517"/>
                    <a:pt x="382" y="2544"/>
                    <a:pt x="352" y="2567"/>
                  </a:cubicBezTo>
                  <a:cubicBezTo>
                    <a:pt x="332" y="2587"/>
                    <a:pt x="312" y="2604"/>
                    <a:pt x="292" y="2624"/>
                  </a:cubicBezTo>
                  <a:cubicBezTo>
                    <a:pt x="275" y="2607"/>
                    <a:pt x="252" y="2594"/>
                    <a:pt x="226" y="2594"/>
                  </a:cubicBezTo>
                  <a:cubicBezTo>
                    <a:pt x="202" y="2594"/>
                    <a:pt x="181" y="2594"/>
                    <a:pt x="161" y="2607"/>
                  </a:cubicBezTo>
                  <a:cubicBezTo>
                    <a:pt x="149" y="2617"/>
                    <a:pt x="135" y="2624"/>
                    <a:pt x="121" y="2637"/>
                  </a:cubicBezTo>
                  <a:cubicBezTo>
                    <a:pt x="112" y="2644"/>
                    <a:pt x="101" y="2654"/>
                    <a:pt x="92" y="2660"/>
                  </a:cubicBezTo>
                  <a:lnTo>
                    <a:pt x="81" y="2674"/>
                  </a:lnTo>
                  <a:cubicBezTo>
                    <a:pt x="58" y="2688"/>
                    <a:pt x="45" y="2705"/>
                    <a:pt x="41" y="2728"/>
                  </a:cubicBezTo>
                  <a:lnTo>
                    <a:pt x="38" y="2737"/>
                  </a:lnTo>
                  <a:cubicBezTo>
                    <a:pt x="35" y="2751"/>
                    <a:pt x="31" y="2761"/>
                    <a:pt x="31" y="2771"/>
                  </a:cubicBezTo>
                  <a:lnTo>
                    <a:pt x="25" y="2785"/>
                  </a:lnTo>
                  <a:cubicBezTo>
                    <a:pt x="11" y="2811"/>
                    <a:pt x="1" y="2838"/>
                    <a:pt x="5" y="2865"/>
                  </a:cubicBezTo>
                  <a:cubicBezTo>
                    <a:pt x="8" y="2895"/>
                    <a:pt x="31" y="2921"/>
                    <a:pt x="58" y="2932"/>
                  </a:cubicBezTo>
                  <a:cubicBezTo>
                    <a:pt x="75" y="2938"/>
                    <a:pt x="92" y="2938"/>
                    <a:pt x="112" y="2938"/>
                  </a:cubicBezTo>
                  <a:cubicBezTo>
                    <a:pt x="125" y="2938"/>
                    <a:pt x="138" y="2938"/>
                    <a:pt x="152" y="2935"/>
                  </a:cubicBezTo>
                  <a:cubicBezTo>
                    <a:pt x="161" y="2932"/>
                    <a:pt x="172" y="2928"/>
                    <a:pt x="181" y="2925"/>
                  </a:cubicBezTo>
                  <a:cubicBezTo>
                    <a:pt x="202" y="2915"/>
                    <a:pt x="218" y="2901"/>
                    <a:pt x="232" y="2888"/>
                  </a:cubicBezTo>
                  <a:lnTo>
                    <a:pt x="255" y="2875"/>
                  </a:lnTo>
                  <a:cubicBezTo>
                    <a:pt x="275" y="2861"/>
                    <a:pt x="299" y="2851"/>
                    <a:pt x="322" y="2838"/>
                  </a:cubicBezTo>
                  <a:cubicBezTo>
                    <a:pt x="352" y="2821"/>
                    <a:pt x="379" y="2798"/>
                    <a:pt x="409" y="2778"/>
                  </a:cubicBezTo>
                  <a:cubicBezTo>
                    <a:pt x="436" y="2758"/>
                    <a:pt x="462" y="2737"/>
                    <a:pt x="486" y="2717"/>
                  </a:cubicBezTo>
                  <a:cubicBezTo>
                    <a:pt x="519" y="2688"/>
                    <a:pt x="556" y="2660"/>
                    <a:pt x="590" y="2634"/>
                  </a:cubicBezTo>
                  <a:cubicBezTo>
                    <a:pt x="616" y="2607"/>
                    <a:pt x="647" y="2584"/>
                    <a:pt x="677" y="2560"/>
                  </a:cubicBezTo>
                  <a:cubicBezTo>
                    <a:pt x="714" y="2527"/>
                    <a:pt x="751" y="2490"/>
                    <a:pt x="783" y="2453"/>
                  </a:cubicBezTo>
                  <a:lnTo>
                    <a:pt x="783" y="2453"/>
                  </a:lnTo>
                  <a:lnTo>
                    <a:pt x="780" y="2457"/>
                  </a:lnTo>
                  <a:cubicBezTo>
                    <a:pt x="811" y="2424"/>
                    <a:pt x="844" y="2400"/>
                    <a:pt x="881" y="2373"/>
                  </a:cubicBezTo>
                  <a:cubicBezTo>
                    <a:pt x="911" y="2347"/>
                    <a:pt x="944" y="2319"/>
                    <a:pt x="974" y="2293"/>
                  </a:cubicBezTo>
                  <a:cubicBezTo>
                    <a:pt x="1041" y="2236"/>
                    <a:pt x="1109" y="2176"/>
                    <a:pt x="1172" y="2115"/>
                  </a:cubicBezTo>
                  <a:cubicBezTo>
                    <a:pt x="1242" y="2049"/>
                    <a:pt x="1316" y="1989"/>
                    <a:pt x="1389" y="1928"/>
                  </a:cubicBezTo>
                  <a:cubicBezTo>
                    <a:pt x="1462" y="1868"/>
                    <a:pt x="1536" y="1805"/>
                    <a:pt x="1606" y="1741"/>
                  </a:cubicBezTo>
                  <a:lnTo>
                    <a:pt x="1697" y="1651"/>
                  </a:lnTo>
                  <a:cubicBezTo>
                    <a:pt x="1734" y="1621"/>
                    <a:pt x="1771" y="1590"/>
                    <a:pt x="1804" y="1561"/>
                  </a:cubicBezTo>
                  <a:cubicBezTo>
                    <a:pt x="1874" y="1504"/>
                    <a:pt x="1941" y="1447"/>
                    <a:pt x="2007" y="1390"/>
                  </a:cubicBezTo>
                  <a:cubicBezTo>
                    <a:pt x="2148" y="1273"/>
                    <a:pt x="2285" y="1152"/>
                    <a:pt x="2426" y="1035"/>
                  </a:cubicBezTo>
                  <a:cubicBezTo>
                    <a:pt x="2566" y="915"/>
                    <a:pt x="2710" y="794"/>
                    <a:pt x="2854" y="674"/>
                  </a:cubicBezTo>
                  <a:cubicBezTo>
                    <a:pt x="2991" y="561"/>
                    <a:pt x="3131" y="447"/>
                    <a:pt x="3268" y="326"/>
                  </a:cubicBezTo>
                  <a:cubicBezTo>
                    <a:pt x="3322" y="283"/>
                    <a:pt x="3372" y="240"/>
                    <a:pt x="3426" y="192"/>
                  </a:cubicBezTo>
                  <a:cubicBezTo>
                    <a:pt x="3469" y="156"/>
                    <a:pt x="3476" y="85"/>
                    <a:pt x="3439" y="39"/>
                  </a:cubicBezTo>
                  <a:cubicBezTo>
                    <a:pt x="3418" y="14"/>
                    <a:pt x="3385" y="0"/>
                    <a:pt x="3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93" name="Google Shape;593;p23"/>
          <p:cNvGrpSpPr/>
          <p:nvPr/>
        </p:nvGrpSpPr>
        <p:grpSpPr>
          <a:xfrm>
            <a:off x="10420038" y="1879925"/>
            <a:ext cx="1002748" cy="1146603"/>
            <a:chOff x="7815028" y="1409944"/>
            <a:chExt cx="752061" cy="859952"/>
          </a:xfrm>
        </p:grpSpPr>
        <p:sp>
          <p:nvSpPr>
            <p:cNvPr id="594" name="Google Shape;594;p23"/>
            <p:cNvSpPr/>
            <p:nvPr/>
          </p:nvSpPr>
          <p:spPr>
            <a:xfrm>
              <a:off x="7852671" y="1571682"/>
              <a:ext cx="237470" cy="684305"/>
            </a:xfrm>
            <a:custGeom>
              <a:avLst/>
              <a:gdLst/>
              <a:ahLst/>
              <a:cxnLst/>
              <a:rect l="l" t="t" r="r" b="b"/>
              <a:pathLst>
                <a:path w="3312" h="9545" extrusionOk="0">
                  <a:moveTo>
                    <a:pt x="536" y="0"/>
                  </a:moveTo>
                  <a:cubicBezTo>
                    <a:pt x="520" y="0"/>
                    <a:pt x="503" y="2"/>
                    <a:pt x="489" y="6"/>
                  </a:cubicBezTo>
                  <a:lnTo>
                    <a:pt x="469" y="16"/>
                  </a:lnTo>
                  <a:cubicBezTo>
                    <a:pt x="395" y="63"/>
                    <a:pt x="322" y="106"/>
                    <a:pt x="242" y="140"/>
                  </a:cubicBezTo>
                  <a:cubicBezTo>
                    <a:pt x="218" y="147"/>
                    <a:pt x="198" y="153"/>
                    <a:pt x="178" y="163"/>
                  </a:cubicBezTo>
                  <a:cubicBezTo>
                    <a:pt x="131" y="180"/>
                    <a:pt x="101" y="210"/>
                    <a:pt x="71" y="244"/>
                  </a:cubicBezTo>
                  <a:cubicBezTo>
                    <a:pt x="54" y="267"/>
                    <a:pt x="41" y="293"/>
                    <a:pt x="30" y="321"/>
                  </a:cubicBezTo>
                  <a:cubicBezTo>
                    <a:pt x="18" y="347"/>
                    <a:pt x="10" y="387"/>
                    <a:pt x="4" y="414"/>
                  </a:cubicBezTo>
                  <a:cubicBezTo>
                    <a:pt x="1" y="451"/>
                    <a:pt x="1" y="484"/>
                    <a:pt x="4" y="521"/>
                  </a:cubicBezTo>
                  <a:lnTo>
                    <a:pt x="4" y="568"/>
                  </a:lnTo>
                  <a:cubicBezTo>
                    <a:pt x="7" y="685"/>
                    <a:pt x="10" y="806"/>
                    <a:pt x="27" y="923"/>
                  </a:cubicBezTo>
                  <a:cubicBezTo>
                    <a:pt x="44" y="1043"/>
                    <a:pt x="74" y="1164"/>
                    <a:pt x="94" y="1287"/>
                  </a:cubicBezTo>
                  <a:cubicBezTo>
                    <a:pt x="131" y="1521"/>
                    <a:pt x="174" y="1752"/>
                    <a:pt x="238" y="1979"/>
                  </a:cubicBezTo>
                  <a:cubicBezTo>
                    <a:pt x="271" y="2099"/>
                    <a:pt x="308" y="2217"/>
                    <a:pt x="342" y="2337"/>
                  </a:cubicBezTo>
                  <a:cubicBezTo>
                    <a:pt x="368" y="2448"/>
                    <a:pt x="395" y="2561"/>
                    <a:pt x="429" y="2672"/>
                  </a:cubicBezTo>
                  <a:cubicBezTo>
                    <a:pt x="466" y="2795"/>
                    <a:pt x="502" y="2916"/>
                    <a:pt x="535" y="3043"/>
                  </a:cubicBezTo>
                  <a:cubicBezTo>
                    <a:pt x="566" y="3160"/>
                    <a:pt x="589" y="3277"/>
                    <a:pt x="623" y="3394"/>
                  </a:cubicBezTo>
                  <a:cubicBezTo>
                    <a:pt x="660" y="3515"/>
                    <a:pt x="696" y="3635"/>
                    <a:pt x="726" y="3755"/>
                  </a:cubicBezTo>
                  <a:cubicBezTo>
                    <a:pt x="756" y="3879"/>
                    <a:pt x="776" y="3999"/>
                    <a:pt x="803" y="4123"/>
                  </a:cubicBezTo>
                  <a:cubicBezTo>
                    <a:pt x="853" y="4367"/>
                    <a:pt x="917" y="4611"/>
                    <a:pt x="987" y="4852"/>
                  </a:cubicBezTo>
                  <a:cubicBezTo>
                    <a:pt x="1017" y="4946"/>
                    <a:pt x="1044" y="5040"/>
                    <a:pt x="1074" y="5137"/>
                  </a:cubicBezTo>
                  <a:cubicBezTo>
                    <a:pt x="1111" y="5267"/>
                    <a:pt x="1145" y="5398"/>
                    <a:pt x="1188" y="5524"/>
                  </a:cubicBezTo>
                  <a:cubicBezTo>
                    <a:pt x="1245" y="5699"/>
                    <a:pt x="1302" y="5872"/>
                    <a:pt x="1355" y="6046"/>
                  </a:cubicBezTo>
                  <a:cubicBezTo>
                    <a:pt x="1422" y="6284"/>
                    <a:pt x="1492" y="6517"/>
                    <a:pt x="1552" y="6755"/>
                  </a:cubicBezTo>
                  <a:cubicBezTo>
                    <a:pt x="1616" y="6992"/>
                    <a:pt x="1676" y="7227"/>
                    <a:pt x="1736" y="7464"/>
                  </a:cubicBezTo>
                  <a:cubicBezTo>
                    <a:pt x="1767" y="7588"/>
                    <a:pt x="1800" y="7712"/>
                    <a:pt x="1827" y="7835"/>
                  </a:cubicBezTo>
                  <a:cubicBezTo>
                    <a:pt x="1840" y="7892"/>
                    <a:pt x="1850" y="7949"/>
                    <a:pt x="1864" y="8006"/>
                  </a:cubicBezTo>
                  <a:cubicBezTo>
                    <a:pt x="1884" y="8099"/>
                    <a:pt x="1914" y="8187"/>
                    <a:pt x="1944" y="8277"/>
                  </a:cubicBezTo>
                  <a:cubicBezTo>
                    <a:pt x="1977" y="8388"/>
                    <a:pt x="2020" y="8497"/>
                    <a:pt x="2064" y="8608"/>
                  </a:cubicBezTo>
                  <a:cubicBezTo>
                    <a:pt x="2085" y="8664"/>
                    <a:pt x="2111" y="8718"/>
                    <a:pt x="2141" y="8772"/>
                  </a:cubicBezTo>
                  <a:cubicBezTo>
                    <a:pt x="2178" y="8845"/>
                    <a:pt x="2228" y="8919"/>
                    <a:pt x="2281" y="8982"/>
                  </a:cubicBezTo>
                  <a:cubicBezTo>
                    <a:pt x="2349" y="9063"/>
                    <a:pt x="2426" y="9130"/>
                    <a:pt x="2486" y="9210"/>
                  </a:cubicBezTo>
                  <a:cubicBezTo>
                    <a:pt x="2516" y="9260"/>
                    <a:pt x="2542" y="9311"/>
                    <a:pt x="2576" y="9357"/>
                  </a:cubicBezTo>
                  <a:cubicBezTo>
                    <a:pt x="2626" y="9427"/>
                    <a:pt x="2693" y="9481"/>
                    <a:pt x="2773" y="9518"/>
                  </a:cubicBezTo>
                  <a:cubicBezTo>
                    <a:pt x="2815" y="9535"/>
                    <a:pt x="2864" y="9545"/>
                    <a:pt x="2912" y="9545"/>
                  </a:cubicBezTo>
                  <a:cubicBezTo>
                    <a:pt x="2930" y="9545"/>
                    <a:pt x="2947" y="9544"/>
                    <a:pt x="2963" y="9541"/>
                  </a:cubicBezTo>
                  <a:cubicBezTo>
                    <a:pt x="2997" y="9538"/>
                    <a:pt x="3044" y="9524"/>
                    <a:pt x="3071" y="9511"/>
                  </a:cubicBezTo>
                  <a:cubicBezTo>
                    <a:pt x="3101" y="9498"/>
                    <a:pt x="3124" y="9478"/>
                    <a:pt x="3151" y="9461"/>
                  </a:cubicBezTo>
                  <a:lnTo>
                    <a:pt x="3171" y="9444"/>
                  </a:lnTo>
                  <a:cubicBezTo>
                    <a:pt x="3198" y="9421"/>
                    <a:pt x="3224" y="9391"/>
                    <a:pt x="3244" y="9360"/>
                  </a:cubicBezTo>
                  <a:cubicBezTo>
                    <a:pt x="3284" y="9311"/>
                    <a:pt x="3298" y="9246"/>
                    <a:pt x="3309" y="9183"/>
                  </a:cubicBezTo>
                  <a:cubicBezTo>
                    <a:pt x="3312" y="9173"/>
                    <a:pt x="3312" y="9160"/>
                    <a:pt x="3312" y="9146"/>
                  </a:cubicBezTo>
                  <a:cubicBezTo>
                    <a:pt x="3312" y="9130"/>
                    <a:pt x="3312" y="9116"/>
                    <a:pt x="3309" y="9099"/>
                  </a:cubicBezTo>
                  <a:cubicBezTo>
                    <a:pt x="3301" y="9076"/>
                    <a:pt x="3295" y="9056"/>
                    <a:pt x="3289" y="9033"/>
                  </a:cubicBezTo>
                  <a:cubicBezTo>
                    <a:pt x="3284" y="9026"/>
                    <a:pt x="3284" y="9016"/>
                    <a:pt x="3281" y="9010"/>
                  </a:cubicBezTo>
                  <a:cubicBezTo>
                    <a:pt x="3275" y="8990"/>
                    <a:pt x="3272" y="8973"/>
                    <a:pt x="3272" y="8956"/>
                  </a:cubicBezTo>
                  <a:lnTo>
                    <a:pt x="3268" y="8936"/>
                  </a:lnTo>
                  <a:lnTo>
                    <a:pt x="3268" y="8925"/>
                  </a:lnTo>
                  <a:cubicBezTo>
                    <a:pt x="3264" y="8909"/>
                    <a:pt x="3261" y="8892"/>
                    <a:pt x="3258" y="8876"/>
                  </a:cubicBezTo>
                  <a:cubicBezTo>
                    <a:pt x="3241" y="8829"/>
                    <a:pt x="3224" y="8785"/>
                    <a:pt x="3208" y="8741"/>
                  </a:cubicBezTo>
                  <a:cubicBezTo>
                    <a:pt x="3215" y="8735"/>
                    <a:pt x="3224" y="8729"/>
                    <a:pt x="3232" y="8718"/>
                  </a:cubicBezTo>
                  <a:cubicBezTo>
                    <a:pt x="3224" y="8692"/>
                    <a:pt x="3218" y="8664"/>
                    <a:pt x="3211" y="8638"/>
                  </a:cubicBezTo>
                  <a:cubicBezTo>
                    <a:pt x="3204" y="8611"/>
                    <a:pt x="3198" y="8581"/>
                    <a:pt x="3191" y="8554"/>
                  </a:cubicBezTo>
                  <a:cubicBezTo>
                    <a:pt x="3168" y="8468"/>
                    <a:pt x="3144" y="8377"/>
                    <a:pt x="3128" y="8287"/>
                  </a:cubicBezTo>
                  <a:cubicBezTo>
                    <a:pt x="3108" y="8193"/>
                    <a:pt x="3081" y="8076"/>
                    <a:pt x="3054" y="7959"/>
                  </a:cubicBezTo>
                  <a:lnTo>
                    <a:pt x="2994" y="7688"/>
                  </a:lnTo>
                  <a:cubicBezTo>
                    <a:pt x="2977" y="7605"/>
                    <a:pt x="2957" y="7514"/>
                    <a:pt x="2937" y="7428"/>
                  </a:cubicBezTo>
                  <a:cubicBezTo>
                    <a:pt x="2920" y="7377"/>
                    <a:pt x="2903" y="7327"/>
                    <a:pt x="2887" y="7277"/>
                  </a:cubicBezTo>
                  <a:cubicBezTo>
                    <a:pt x="2820" y="7039"/>
                    <a:pt x="2753" y="6802"/>
                    <a:pt x="2690" y="6565"/>
                  </a:cubicBezTo>
                  <a:cubicBezTo>
                    <a:pt x="2616" y="6297"/>
                    <a:pt x="2536" y="6033"/>
                    <a:pt x="2449" y="5772"/>
                  </a:cubicBezTo>
                  <a:cubicBezTo>
                    <a:pt x="2372" y="5541"/>
                    <a:pt x="2301" y="5307"/>
                    <a:pt x="2228" y="5077"/>
                  </a:cubicBezTo>
                  <a:cubicBezTo>
                    <a:pt x="2185" y="4946"/>
                    <a:pt x="2145" y="4819"/>
                    <a:pt x="2097" y="4691"/>
                  </a:cubicBezTo>
                  <a:cubicBezTo>
                    <a:pt x="2054" y="4564"/>
                    <a:pt x="2007" y="4434"/>
                    <a:pt x="1960" y="4307"/>
                  </a:cubicBezTo>
                  <a:cubicBezTo>
                    <a:pt x="1917" y="4197"/>
                    <a:pt x="1880" y="4086"/>
                    <a:pt x="1840" y="3976"/>
                  </a:cubicBezTo>
                  <a:cubicBezTo>
                    <a:pt x="1810" y="3896"/>
                    <a:pt x="1787" y="3812"/>
                    <a:pt x="1763" y="3732"/>
                  </a:cubicBezTo>
                  <a:cubicBezTo>
                    <a:pt x="1713" y="3551"/>
                    <a:pt x="1666" y="3371"/>
                    <a:pt x="1616" y="3190"/>
                  </a:cubicBezTo>
                  <a:cubicBezTo>
                    <a:pt x="1599" y="3140"/>
                    <a:pt x="1579" y="3086"/>
                    <a:pt x="1559" y="3030"/>
                  </a:cubicBezTo>
                  <a:cubicBezTo>
                    <a:pt x="1532" y="2959"/>
                    <a:pt x="1509" y="2885"/>
                    <a:pt x="1486" y="2815"/>
                  </a:cubicBezTo>
                  <a:cubicBezTo>
                    <a:pt x="1472" y="2775"/>
                    <a:pt x="1458" y="2738"/>
                    <a:pt x="1446" y="2701"/>
                  </a:cubicBezTo>
                  <a:cubicBezTo>
                    <a:pt x="1432" y="2658"/>
                    <a:pt x="1418" y="2618"/>
                    <a:pt x="1402" y="2578"/>
                  </a:cubicBezTo>
                  <a:lnTo>
                    <a:pt x="1389" y="2538"/>
                  </a:lnTo>
                  <a:cubicBezTo>
                    <a:pt x="1362" y="2461"/>
                    <a:pt x="1335" y="2380"/>
                    <a:pt x="1315" y="2314"/>
                  </a:cubicBezTo>
                  <a:cubicBezTo>
                    <a:pt x="1278" y="2193"/>
                    <a:pt x="1245" y="2070"/>
                    <a:pt x="1214" y="1949"/>
                  </a:cubicBezTo>
                  <a:cubicBezTo>
                    <a:pt x="1188" y="1849"/>
                    <a:pt x="1157" y="1741"/>
                    <a:pt x="1128" y="1638"/>
                  </a:cubicBezTo>
                  <a:cubicBezTo>
                    <a:pt x="1114" y="1595"/>
                    <a:pt x="1101" y="1551"/>
                    <a:pt x="1091" y="1508"/>
                  </a:cubicBezTo>
                  <a:cubicBezTo>
                    <a:pt x="1077" y="1471"/>
                    <a:pt x="1068" y="1437"/>
                    <a:pt x="1057" y="1400"/>
                  </a:cubicBezTo>
                  <a:cubicBezTo>
                    <a:pt x="1024" y="1294"/>
                    <a:pt x="984" y="1187"/>
                    <a:pt x="944" y="1083"/>
                  </a:cubicBezTo>
                  <a:cubicBezTo>
                    <a:pt x="913" y="996"/>
                    <a:pt x="881" y="906"/>
                    <a:pt x="850" y="818"/>
                  </a:cubicBezTo>
                  <a:cubicBezTo>
                    <a:pt x="840" y="785"/>
                    <a:pt x="827" y="755"/>
                    <a:pt x="816" y="725"/>
                  </a:cubicBezTo>
                  <a:cubicBezTo>
                    <a:pt x="787" y="642"/>
                    <a:pt x="756" y="554"/>
                    <a:pt x="733" y="464"/>
                  </a:cubicBezTo>
                  <a:cubicBezTo>
                    <a:pt x="723" y="434"/>
                    <a:pt x="716" y="401"/>
                    <a:pt x="706" y="367"/>
                  </a:cubicBezTo>
                  <a:cubicBezTo>
                    <a:pt x="696" y="347"/>
                    <a:pt x="683" y="330"/>
                    <a:pt x="673" y="317"/>
                  </a:cubicBezTo>
                  <a:lnTo>
                    <a:pt x="689" y="297"/>
                  </a:lnTo>
                  <a:cubicBezTo>
                    <a:pt x="680" y="250"/>
                    <a:pt x="669" y="207"/>
                    <a:pt x="660" y="160"/>
                  </a:cubicBezTo>
                  <a:cubicBezTo>
                    <a:pt x="653" y="123"/>
                    <a:pt x="656" y="86"/>
                    <a:pt x="673" y="53"/>
                  </a:cubicBezTo>
                  <a:cubicBezTo>
                    <a:pt x="656" y="36"/>
                    <a:pt x="632" y="20"/>
                    <a:pt x="609" y="13"/>
                  </a:cubicBezTo>
                  <a:cubicBezTo>
                    <a:pt x="589" y="5"/>
                    <a:pt x="562" y="0"/>
                    <a:pt x="536" y="0"/>
                  </a:cubicBezTo>
                  <a:close/>
                </a:path>
              </a:pathLst>
            </a:custGeom>
            <a:solidFill>
              <a:srgbClr val="FFF2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23"/>
            <p:cNvSpPr/>
            <p:nvPr/>
          </p:nvSpPr>
          <p:spPr>
            <a:xfrm>
              <a:off x="7898702" y="1420124"/>
              <a:ext cx="662365" cy="826686"/>
            </a:xfrm>
            <a:custGeom>
              <a:avLst/>
              <a:gdLst/>
              <a:ahLst/>
              <a:cxnLst/>
              <a:rect l="l" t="t" r="r" b="b"/>
              <a:pathLst>
                <a:path w="9238" h="11531" extrusionOk="0">
                  <a:moveTo>
                    <a:pt x="5839" y="0"/>
                  </a:moveTo>
                  <a:cubicBezTo>
                    <a:pt x="5827" y="0"/>
                    <a:pt x="5815" y="1"/>
                    <a:pt x="5803" y="3"/>
                  </a:cubicBezTo>
                  <a:cubicBezTo>
                    <a:pt x="5780" y="7"/>
                    <a:pt x="5753" y="16"/>
                    <a:pt x="5730" y="23"/>
                  </a:cubicBezTo>
                  <a:lnTo>
                    <a:pt x="5723" y="27"/>
                  </a:lnTo>
                  <a:cubicBezTo>
                    <a:pt x="5717" y="30"/>
                    <a:pt x="5706" y="30"/>
                    <a:pt x="5700" y="33"/>
                  </a:cubicBezTo>
                  <a:cubicBezTo>
                    <a:pt x="5689" y="36"/>
                    <a:pt x="5680" y="40"/>
                    <a:pt x="5666" y="43"/>
                  </a:cubicBezTo>
                  <a:cubicBezTo>
                    <a:pt x="5649" y="50"/>
                    <a:pt x="5632" y="56"/>
                    <a:pt x="5612" y="63"/>
                  </a:cubicBezTo>
                  <a:lnTo>
                    <a:pt x="5596" y="70"/>
                  </a:lnTo>
                  <a:cubicBezTo>
                    <a:pt x="5583" y="73"/>
                    <a:pt x="5572" y="77"/>
                    <a:pt x="5563" y="80"/>
                  </a:cubicBezTo>
                  <a:cubicBezTo>
                    <a:pt x="5502" y="103"/>
                    <a:pt x="5442" y="123"/>
                    <a:pt x="5396" y="137"/>
                  </a:cubicBezTo>
                  <a:cubicBezTo>
                    <a:pt x="5285" y="170"/>
                    <a:pt x="5171" y="211"/>
                    <a:pt x="5061" y="243"/>
                  </a:cubicBezTo>
                  <a:cubicBezTo>
                    <a:pt x="4981" y="271"/>
                    <a:pt x="4897" y="300"/>
                    <a:pt x="4814" y="328"/>
                  </a:cubicBezTo>
                  <a:cubicBezTo>
                    <a:pt x="4723" y="351"/>
                    <a:pt x="4636" y="374"/>
                    <a:pt x="4546" y="394"/>
                  </a:cubicBezTo>
                  <a:cubicBezTo>
                    <a:pt x="4473" y="411"/>
                    <a:pt x="4396" y="431"/>
                    <a:pt x="4318" y="451"/>
                  </a:cubicBezTo>
                  <a:cubicBezTo>
                    <a:pt x="4144" y="501"/>
                    <a:pt x="3951" y="555"/>
                    <a:pt x="3760" y="615"/>
                  </a:cubicBezTo>
                  <a:lnTo>
                    <a:pt x="3757" y="615"/>
                  </a:lnTo>
                  <a:lnTo>
                    <a:pt x="3753" y="618"/>
                  </a:lnTo>
                  <a:lnTo>
                    <a:pt x="3750" y="618"/>
                  </a:lnTo>
                  <a:lnTo>
                    <a:pt x="3740" y="622"/>
                  </a:lnTo>
                  <a:lnTo>
                    <a:pt x="3730" y="625"/>
                  </a:lnTo>
                  <a:lnTo>
                    <a:pt x="3726" y="625"/>
                  </a:lnTo>
                  <a:lnTo>
                    <a:pt x="3720" y="629"/>
                  </a:lnTo>
                  <a:lnTo>
                    <a:pt x="3713" y="629"/>
                  </a:lnTo>
                  <a:lnTo>
                    <a:pt x="3710" y="632"/>
                  </a:lnTo>
                  <a:lnTo>
                    <a:pt x="3703" y="632"/>
                  </a:lnTo>
                  <a:lnTo>
                    <a:pt x="3693" y="635"/>
                  </a:lnTo>
                  <a:lnTo>
                    <a:pt x="3683" y="638"/>
                  </a:lnTo>
                  <a:lnTo>
                    <a:pt x="3653" y="649"/>
                  </a:lnTo>
                  <a:lnTo>
                    <a:pt x="3650" y="649"/>
                  </a:lnTo>
                  <a:lnTo>
                    <a:pt x="3636" y="652"/>
                  </a:lnTo>
                  <a:lnTo>
                    <a:pt x="3630" y="655"/>
                  </a:lnTo>
                  <a:lnTo>
                    <a:pt x="3619" y="658"/>
                  </a:lnTo>
                  <a:lnTo>
                    <a:pt x="3596" y="665"/>
                  </a:lnTo>
                  <a:lnTo>
                    <a:pt x="3593" y="665"/>
                  </a:lnTo>
                  <a:lnTo>
                    <a:pt x="3590" y="669"/>
                  </a:lnTo>
                  <a:cubicBezTo>
                    <a:pt x="3545" y="682"/>
                    <a:pt x="3502" y="695"/>
                    <a:pt x="3459" y="709"/>
                  </a:cubicBezTo>
                  <a:lnTo>
                    <a:pt x="3405" y="725"/>
                  </a:lnTo>
                  <a:cubicBezTo>
                    <a:pt x="3379" y="736"/>
                    <a:pt x="3352" y="742"/>
                    <a:pt x="3325" y="752"/>
                  </a:cubicBezTo>
                  <a:cubicBezTo>
                    <a:pt x="3235" y="785"/>
                    <a:pt x="3144" y="819"/>
                    <a:pt x="3078" y="845"/>
                  </a:cubicBezTo>
                  <a:cubicBezTo>
                    <a:pt x="2991" y="882"/>
                    <a:pt x="2903" y="916"/>
                    <a:pt x="2820" y="950"/>
                  </a:cubicBezTo>
                  <a:cubicBezTo>
                    <a:pt x="2670" y="1006"/>
                    <a:pt x="2512" y="1066"/>
                    <a:pt x="2362" y="1130"/>
                  </a:cubicBezTo>
                  <a:cubicBezTo>
                    <a:pt x="2125" y="1231"/>
                    <a:pt x="1894" y="1341"/>
                    <a:pt x="1670" y="1447"/>
                  </a:cubicBezTo>
                  <a:lnTo>
                    <a:pt x="1616" y="1472"/>
                  </a:lnTo>
                  <a:cubicBezTo>
                    <a:pt x="1526" y="1515"/>
                    <a:pt x="1435" y="1558"/>
                    <a:pt x="1345" y="1605"/>
                  </a:cubicBezTo>
                  <a:cubicBezTo>
                    <a:pt x="1305" y="1625"/>
                    <a:pt x="1265" y="1645"/>
                    <a:pt x="1225" y="1668"/>
                  </a:cubicBezTo>
                  <a:cubicBezTo>
                    <a:pt x="1174" y="1695"/>
                    <a:pt x="1117" y="1725"/>
                    <a:pt x="1064" y="1752"/>
                  </a:cubicBezTo>
                  <a:cubicBezTo>
                    <a:pt x="1034" y="1722"/>
                    <a:pt x="1024" y="1716"/>
                    <a:pt x="991" y="1699"/>
                  </a:cubicBezTo>
                  <a:cubicBezTo>
                    <a:pt x="968" y="1690"/>
                    <a:pt x="948" y="1687"/>
                    <a:pt x="928" y="1687"/>
                  </a:cubicBezTo>
                  <a:cubicBezTo>
                    <a:pt x="918" y="1687"/>
                    <a:pt x="908" y="1687"/>
                    <a:pt x="897" y="1688"/>
                  </a:cubicBezTo>
                  <a:lnTo>
                    <a:pt x="893" y="1688"/>
                  </a:lnTo>
                  <a:cubicBezTo>
                    <a:pt x="877" y="1688"/>
                    <a:pt x="861" y="1692"/>
                    <a:pt x="841" y="1699"/>
                  </a:cubicBezTo>
                  <a:cubicBezTo>
                    <a:pt x="830" y="1702"/>
                    <a:pt x="824" y="1705"/>
                    <a:pt x="813" y="1708"/>
                  </a:cubicBezTo>
                  <a:cubicBezTo>
                    <a:pt x="796" y="1719"/>
                    <a:pt x="780" y="1728"/>
                    <a:pt x="763" y="1736"/>
                  </a:cubicBezTo>
                  <a:cubicBezTo>
                    <a:pt x="753" y="1742"/>
                    <a:pt x="743" y="1748"/>
                    <a:pt x="733" y="1756"/>
                  </a:cubicBezTo>
                  <a:cubicBezTo>
                    <a:pt x="680" y="1782"/>
                    <a:pt x="623" y="1809"/>
                    <a:pt x="572" y="1836"/>
                  </a:cubicBezTo>
                  <a:lnTo>
                    <a:pt x="560" y="1839"/>
                  </a:lnTo>
                  <a:cubicBezTo>
                    <a:pt x="509" y="1866"/>
                    <a:pt x="455" y="1886"/>
                    <a:pt x="405" y="1909"/>
                  </a:cubicBezTo>
                  <a:lnTo>
                    <a:pt x="389" y="1916"/>
                  </a:lnTo>
                  <a:cubicBezTo>
                    <a:pt x="365" y="1926"/>
                    <a:pt x="339" y="1939"/>
                    <a:pt x="312" y="1949"/>
                  </a:cubicBezTo>
                  <a:cubicBezTo>
                    <a:pt x="299" y="1956"/>
                    <a:pt x="285" y="1963"/>
                    <a:pt x="271" y="1966"/>
                  </a:cubicBezTo>
                  <a:lnTo>
                    <a:pt x="262" y="1969"/>
                  </a:lnTo>
                  <a:lnTo>
                    <a:pt x="251" y="1976"/>
                  </a:lnTo>
                  <a:cubicBezTo>
                    <a:pt x="231" y="1983"/>
                    <a:pt x="211" y="1993"/>
                    <a:pt x="194" y="2006"/>
                  </a:cubicBezTo>
                  <a:cubicBezTo>
                    <a:pt x="168" y="2023"/>
                    <a:pt x="151" y="2043"/>
                    <a:pt x="134" y="2074"/>
                  </a:cubicBezTo>
                  <a:cubicBezTo>
                    <a:pt x="51" y="2103"/>
                    <a:pt x="1" y="2194"/>
                    <a:pt x="18" y="2274"/>
                  </a:cubicBezTo>
                  <a:cubicBezTo>
                    <a:pt x="41" y="2378"/>
                    <a:pt x="64" y="2481"/>
                    <a:pt x="91" y="2578"/>
                  </a:cubicBezTo>
                  <a:cubicBezTo>
                    <a:pt x="114" y="2668"/>
                    <a:pt x="145" y="2756"/>
                    <a:pt x="174" y="2839"/>
                  </a:cubicBezTo>
                  <a:cubicBezTo>
                    <a:pt x="185" y="2869"/>
                    <a:pt x="198" y="2899"/>
                    <a:pt x="208" y="2929"/>
                  </a:cubicBezTo>
                  <a:cubicBezTo>
                    <a:pt x="239" y="3020"/>
                    <a:pt x="271" y="3110"/>
                    <a:pt x="302" y="3197"/>
                  </a:cubicBezTo>
                  <a:cubicBezTo>
                    <a:pt x="342" y="3301"/>
                    <a:pt x="382" y="3408"/>
                    <a:pt x="415" y="3514"/>
                  </a:cubicBezTo>
                  <a:cubicBezTo>
                    <a:pt x="426" y="3551"/>
                    <a:pt x="435" y="3585"/>
                    <a:pt x="449" y="3622"/>
                  </a:cubicBezTo>
                  <a:cubicBezTo>
                    <a:pt x="459" y="3665"/>
                    <a:pt x="472" y="3709"/>
                    <a:pt x="486" y="3752"/>
                  </a:cubicBezTo>
                  <a:cubicBezTo>
                    <a:pt x="515" y="3855"/>
                    <a:pt x="546" y="3963"/>
                    <a:pt x="572" y="4063"/>
                  </a:cubicBezTo>
                  <a:cubicBezTo>
                    <a:pt x="603" y="4184"/>
                    <a:pt x="636" y="4307"/>
                    <a:pt x="673" y="4428"/>
                  </a:cubicBezTo>
                  <a:cubicBezTo>
                    <a:pt x="693" y="4494"/>
                    <a:pt x="720" y="4575"/>
                    <a:pt x="747" y="4652"/>
                  </a:cubicBezTo>
                  <a:lnTo>
                    <a:pt x="760" y="4692"/>
                  </a:lnTo>
                  <a:cubicBezTo>
                    <a:pt x="776" y="4732"/>
                    <a:pt x="790" y="4772"/>
                    <a:pt x="807" y="4815"/>
                  </a:cubicBezTo>
                  <a:cubicBezTo>
                    <a:pt x="816" y="4852"/>
                    <a:pt x="830" y="4889"/>
                    <a:pt x="844" y="4929"/>
                  </a:cubicBezTo>
                  <a:cubicBezTo>
                    <a:pt x="867" y="4999"/>
                    <a:pt x="890" y="5073"/>
                    <a:pt x="917" y="5144"/>
                  </a:cubicBezTo>
                  <a:cubicBezTo>
                    <a:pt x="974" y="5294"/>
                    <a:pt x="1017" y="5421"/>
                    <a:pt x="1057" y="5545"/>
                  </a:cubicBezTo>
                  <a:lnTo>
                    <a:pt x="1064" y="5568"/>
                  </a:lnTo>
                  <a:cubicBezTo>
                    <a:pt x="1077" y="5618"/>
                    <a:pt x="1094" y="5669"/>
                    <a:pt x="1111" y="5718"/>
                  </a:cubicBezTo>
                  <a:cubicBezTo>
                    <a:pt x="1117" y="5742"/>
                    <a:pt x="1128" y="5769"/>
                    <a:pt x="1134" y="5792"/>
                  </a:cubicBezTo>
                  <a:cubicBezTo>
                    <a:pt x="1142" y="5809"/>
                    <a:pt x="1148" y="5829"/>
                    <a:pt x="1151" y="5846"/>
                  </a:cubicBezTo>
                  <a:cubicBezTo>
                    <a:pt x="1162" y="5869"/>
                    <a:pt x="1168" y="5893"/>
                    <a:pt x="1174" y="5916"/>
                  </a:cubicBezTo>
                  <a:lnTo>
                    <a:pt x="1188" y="5959"/>
                  </a:lnTo>
                  <a:lnTo>
                    <a:pt x="1198" y="5999"/>
                  </a:lnTo>
                  <a:cubicBezTo>
                    <a:pt x="1208" y="6027"/>
                    <a:pt x="1218" y="6053"/>
                    <a:pt x="1225" y="6080"/>
                  </a:cubicBezTo>
                  <a:cubicBezTo>
                    <a:pt x="1231" y="6100"/>
                    <a:pt x="1238" y="6120"/>
                    <a:pt x="1245" y="6140"/>
                  </a:cubicBezTo>
                  <a:cubicBezTo>
                    <a:pt x="1278" y="6251"/>
                    <a:pt x="1322" y="6381"/>
                    <a:pt x="1369" y="6504"/>
                  </a:cubicBezTo>
                  <a:cubicBezTo>
                    <a:pt x="1406" y="6601"/>
                    <a:pt x="1435" y="6695"/>
                    <a:pt x="1469" y="6805"/>
                  </a:cubicBezTo>
                  <a:lnTo>
                    <a:pt x="1475" y="6825"/>
                  </a:lnTo>
                  <a:cubicBezTo>
                    <a:pt x="1492" y="6886"/>
                    <a:pt x="1512" y="6950"/>
                    <a:pt x="1532" y="7013"/>
                  </a:cubicBezTo>
                  <a:cubicBezTo>
                    <a:pt x="1539" y="7040"/>
                    <a:pt x="1549" y="7066"/>
                    <a:pt x="1559" y="7090"/>
                  </a:cubicBezTo>
                  <a:cubicBezTo>
                    <a:pt x="1566" y="7113"/>
                    <a:pt x="1576" y="7134"/>
                    <a:pt x="1583" y="7157"/>
                  </a:cubicBezTo>
                  <a:cubicBezTo>
                    <a:pt x="1599" y="7207"/>
                    <a:pt x="1619" y="7260"/>
                    <a:pt x="1636" y="7311"/>
                  </a:cubicBezTo>
                  <a:cubicBezTo>
                    <a:pt x="1653" y="7357"/>
                    <a:pt x="1670" y="7404"/>
                    <a:pt x="1687" y="7455"/>
                  </a:cubicBezTo>
                  <a:lnTo>
                    <a:pt x="1707" y="7524"/>
                  </a:lnTo>
                  <a:cubicBezTo>
                    <a:pt x="1733" y="7608"/>
                    <a:pt x="1756" y="7699"/>
                    <a:pt x="1784" y="7785"/>
                  </a:cubicBezTo>
                  <a:lnTo>
                    <a:pt x="1787" y="7793"/>
                  </a:lnTo>
                  <a:cubicBezTo>
                    <a:pt x="1793" y="7819"/>
                    <a:pt x="1804" y="7846"/>
                    <a:pt x="1810" y="7873"/>
                  </a:cubicBezTo>
                  <a:lnTo>
                    <a:pt x="1810" y="7866"/>
                  </a:lnTo>
                  <a:cubicBezTo>
                    <a:pt x="1820" y="7906"/>
                    <a:pt x="1833" y="7949"/>
                    <a:pt x="1847" y="7989"/>
                  </a:cubicBezTo>
                  <a:cubicBezTo>
                    <a:pt x="1894" y="8150"/>
                    <a:pt x="1937" y="8290"/>
                    <a:pt x="1980" y="8421"/>
                  </a:cubicBezTo>
                  <a:cubicBezTo>
                    <a:pt x="1991" y="8458"/>
                    <a:pt x="2004" y="8495"/>
                    <a:pt x="2014" y="8531"/>
                  </a:cubicBezTo>
                  <a:cubicBezTo>
                    <a:pt x="2034" y="8588"/>
                    <a:pt x="2054" y="8645"/>
                    <a:pt x="2071" y="8705"/>
                  </a:cubicBezTo>
                  <a:cubicBezTo>
                    <a:pt x="2085" y="8749"/>
                    <a:pt x="2097" y="8796"/>
                    <a:pt x="2108" y="8839"/>
                  </a:cubicBezTo>
                  <a:cubicBezTo>
                    <a:pt x="2125" y="8899"/>
                    <a:pt x="2141" y="8960"/>
                    <a:pt x="2158" y="9020"/>
                  </a:cubicBezTo>
                  <a:cubicBezTo>
                    <a:pt x="2191" y="9127"/>
                    <a:pt x="2221" y="9237"/>
                    <a:pt x="2252" y="9358"/>
                  </a:cubicBezTo>
                  <a:cubicBezTo>
                    <a:pt x="2289" y="9505"/>
                    <a:pt x="2321" y="9659"/>
                    <a:pt x="2352" y="9802"/>
                  </a:cubicBezTo>
                  <a:lnTo>
                    <a:pt x="2412" y="10073"/>
                  </a:lnTo>
                  <a:cubicBezTo>
                    <a:pt x="2439" y="10190"/>
                    <a:pt x="2466" y="10307"/>
                    <a:pt x="2486" y="10401"/>
                  </a:cubicBezTo>
                  <a:cubicBezTo>
                    <a:pt x="2502" y="10491"/>
                    <a:pt x="2526" y="10582"/>
                    <a:pt x="2549" y="10668"/>
                  </a:cubicBezTo>
                  <a:cubicBezTo>
                    <a:pt x="2556" y="10695"/>
                    <a:pt x="2562" y="10725"/>
                    <a:pt x="2569" y="10752"/>
                  </a:cubicBezTo>
                  <a:cubicBezTo>
                    <a:pt x="2593" y="10846"/>
                    <a:pt x="2610" y="10946"/>
                    <a:pt x="2626" y="11039"/>
                  </a:cubicBezTo>
                  <a:lnTo>
                    <a:pt x="2626" y="11050"/>
                  </a:lnTo>
                  <a:lnTo>
                    <a:pt x="2630" y="11070"/>
                  </a:lnTo>
                  <a:cubicBezTo>
                    <a:pt x="2633" y="11087"/>
                    <a:pt x="2633" y="11107"/>
                    <a:pt x="2639" y="11124"/>
                  </a:cubicBezTo>
                  <a:cubicBezTo>
                    <a:pt x="2642" y="11130"/>
                    <a:pt x="2642" y="11140"/>
                    <a:pt x="2647" y="11147"/>
                  </a:cubicBezTo>
                  <a:cubicBezTo>
                    <a:pt x="2656" y="11180"/>
                    <a:pt x="2663" y="11204"/>
                    <a:pt x="2676" y="11234"/>
                  </a:cubicBezTo>
                  <a:cubicBezTo>
                    <a:pt x="2683" y="11247"/>
                    <a:pt x="2690" y="11260"/>
                    <a:pt x="2696" y="11270"/>
                  </a:cubicBezTo>
                  <a:cubicBezTo>
                    <a:pt x="2703" y="11294"/>
                    <a:pt x="2713" y="11317"/>
                    <a:pt x="2727" y="11340"/>
                  </a:cubicBezTo>
                  <a:lnTo>
                    <a:pt x="2733" y="11351"/>
                  </a:lnTo>
                  <a:cubicBezTo>
                    <a:pt x="2760" y="11394"/>
                    <a:pt x="2793" y="11448"/>
                    <a:pt x="2837" y="11474"/>
                  </a:cubicBezTo>
                  <a:lnTo>
                    <a:pt x="2847" y="11478"/>
                  </a:lnTo>
                  <a:cubicBezTo>
                    <a:pt x="2883" y="11505"/>
                    <a:pt x="2927" y="11521"/>
                    <a:pt x="2971" y="11525"/>
                  </a:cubicBezTo>
                  <a:cubicBezTo>
                    <a:pt x="2984" y="11529"/>
                    <a:pt x="2997" y="11530"/>
                    <a:pt x="3011" y="11530"/>
                  </a:cubicBezTo>
                  <a:cubicBezTo>
                    <a:pt x="3032" y="11530"/>
                    <a:pt x="3054" y="11527"/>
                    <a:pt x="3074" y="11525"/>
                  </a:cubicBezTo>
                  <a:cubicBezTo>
                    <a:pt x="3118" y="11521"/>
                    <a:pt x="3158" y="11508"/>
                    <a:pt x="3195" y="11494"/>
                  </a:cubicBezTo>
                  <a:lnTo>
                    <a:pt x="3212" y="11488"/>
                  </a:lnTo>
                  <a:lnTo>
                    <a:pt x="3228" y="11481"/>
                  </a:lnTo>
                  <a:lnTo>
                    <a:pt x="3249" y="11474"/>
                  </a:lnTo>
                  <a:cubicBezTo>
                    <a:pt x="3261" y="11471"/>
                    <a:pt x="3272" y="11468"/>
                    <a:pt x="3285" y="11465"/>
                  </a:cubicBezTo>
                  <a:cubicBezTo>
                    <a:pt x="3322" y="11454"/>
                    <a:pt x="3355" y="11445"/>
                    <a:pt x="3392" y="11434"/>
                  </a:cubicBezTo>
                  <a:cubicBezTo>
                    <a:pt x="3479" y="11411"/>
                    <a:pt x="3570" y="11388"/>
                    <a:pt x="3659" y="11357"/>
                  </a:cubicBezTo>
                  <a:lnTo>
                    <a:pt x="3666" y="11354"/>
                  </a:lnTo>
                  <a:cubicBezTo>
                    <a:pt x="3740" y="11327"/>
                    <a:pt x="3814" y="11300"/>
                    <a:pt x="3883" y="11274"/>
                  </a:cubicBezTo>
                  <a:cubicBezTo>
                    <a:pt x="3927" y="11257"/>
                    <a:pt x="3971" y="11240"/>
                    <a:pt x="4017" y="11224"/>
                  </a:cubicBezTo>
                  <a:lnTo>
                    <a:pt x="4161" y="11173"/>
                  </a:lnTo>
                  <a:cubicBezTo>
                    <a:pt x="4345" y="11107"/>
                    <a:pt x="4533" y="11036"/>
                    <a:pt x="4720" y="10966"/>
                  </a:cubicBezTo>
                  <a:cubicBezTo>
                    <a:pt x="4867" y="10909"/>
                    <a:pt x="5021" y="10852"/>
                    <a:pt x="5164" y="10799"/>
                  </a:cubicBezTo>
                  <a:cubicBezTo>
                    <a:pt x="5248" y="10769"/>
                    <a:pt x="5331" y="10738"/>
                    <a:pt x="5416" y="10709"/>
                  </a:cubicBezTo>
                  <a:cubicBezTo>
                    <a:pt x="5539" y="10662"/>
                    <a:pt x="5663" y="10611"/>
                    <a:pt x="5777" y="10565"/>
                  </a:cubicBezTo>
                  <a:cubicBezTo>
                    <a:pt x="5820" y="10545"/>
                    <a:pt x="5864" y="10528"/>
                    <a:pt x="5907" y="10508"/>
                  </a:cubicBezTo>
                  <a:cubicBezTo>
                    <a:pt x="5967" y="10481"/>
                    <a:pt x="6031" y="10451"/>
                    <a:pt x="6094" y="10428"/>
                  </a:cubicBezTo>
                  <a:cubicBezTo>
                    <a:pt x="6174" y="10394"/>
                    <a:pt x="6254" y="10364"/>
                    <a:pt x="6332" y="10334"/>
                  </a:cubicBezTo>
                  <a:cubicBezTo>
                    <a:pt x="6375" y="10317"/>
                    <a:pt x="6419" y="10301"/>
                    <a:pt x="6462" y="10284"/>
                  </a:cubicBezTo>
                  <a:cubicBezTo>
                    <a:pt x="6519" y="10264"/>
                    <a:pt x="6576" y="10241"/>
                    <a:pt x="6629" y="10217"/>
                  </a:cubicBezTo>
                  <a:cubicBezTo>
                    <a:pt x="6683" y="10193"/>
                    <a:pt x="6740" y="10170"/>
                    <a:pt x="6793" y="10150"/>
                  </a:cubicBezTo>
                  <a:cubicBezTo>
                    <a:pt x="6910" y="10103"/>
                    <a:pt x="7034" y="10060"/>
                    <a:pt x="7151" y="10020"/>
                  </a:cubicBezTo>
                  <a:cubicBezTo>
                    <a:pt x="7225" y="9993"/>
                    <a:pt x="7302" y="9963"/>
                    <a:pt x="7375" y="9932"/>
                  </a:cubicBezTo>
                  <a:cubicBezTo>
                    <a:pt x="7412" y="9920"/>
                    <a:pt x="7452" y="9903"/>
                    <a:pt x="7492" y="9886"/>
                  </a:cubicBezTo>
                  <a:cubicBezTo>
                    <a:pt x="7546" y="9866"/>
                    <a:pt x="7596" y="9849"/>
                    <a:pt x="7646" y="9829"/>
                  </a:cubicBezTo>
                  <a:cubicBezTo>
                    <a:pt x="7710" y="9809"/>
                    <a:pt x="7776" y="9782"/>
                    <a:pt x="7840" y="9759"/>
                  </a:cubicBezTo>
                  <a:cubicBezTo>
                    <a:pt x="7880" y="9742"/>
                    <a:pt x="7917" y="9725"/>
                    <a:pt x="7957" y="9708"/>
                  </a:cubicBezTo>
                  <a:lnTo>
                    <a:pt x="8007" y="9688"/>
                  </a:lnTo>
                  <a:cubicBezTo>
                    <a:pt x="8037" y="9675"/>
                    <a:pt x="8068" y="9665"/>
                    <a:pt x="8097" y="9651"/>
                  </a:cubicBezTo>
                  <a:cubicBezTo>
                    <a:pt x="8121" y="9642"/>
                    <a:pt x="8145" y="9635"/>
                    <a:pt x="8168" y="9625"/>
                  </a:cubicBezTo>
                  <a:cubicBezTo>
                    <a:pt x="8218" y="9605"/>
                    <a:pt x="8268" y="9582"/>
                    <a:pt x="8315" y="9562"/>
                  </a:cubicBezTo>
                  <a:cubicBezTo>
                    <a:pt x="8375" y="9534"/>
                    <a:pt x="8435" y="9508"/>
                    <a:pt x="8499" y="9485"/>
                  </a:cubicBezTo>
                  <a:cubicBezTo>
                    <a:pt x="8529" y="9471"/>
                    <a:pt x="8559" y="9461"/>
                    <a:pt x="8589" y="9451"/>
                  </a:cubicBezTo>
                  <a:cubicBezTo>
                    <a:pt x="8613" y="9441"/>
                    <a:pt x="8639" y="9431"/>
                    <a:pt x="8666" y="9421"/>
                  </a:cubicBezTo>
                  <a:cubicBezTo>
                    <a:pt x="8723" y="9401"/>
                    <a:pt x="8780" y="9371"/>
                    <a:pt x="8827" y="9347"/>
                  </a:cubicBezTo>
                  <a:cubicBezTo>
                    <a:pt x="8874" y="9327"/>
                    <a:pt x="8910" y="9301"/>
                    <a:pt x="8940" y="9273"/>
                  </a:cubicBezTo>
                  <a:cubicBezTo>
                    <a:pt x="8960" y="9257"/>
                    <a:pt x="8977" y="9237"/>
                    <a:pt x="8991" y="9220"/>
                  </a:cubicBezTo>
                  <a:lnTo>
                    <a:pt x="9004" y="9207"/>
                  </a:lnTo>
                  <a:cubicBezTo>
                    <a:pt x="9011" y="9200"/>
                    <a:pt x="9017" y="9190"/>
                    <a:pt x="9024" y="9180"/>
                  </a:cubicBezTo>
                  <a:cubicBezTo>
                    <a:pt x="9034" y="9163"/>
                    <a:pt x="9044" y="9143"/>
                    <a:pt x="9054" y="9123"/>
                  </a:cubicBezTo>
                  <a:cubicBezTo>
                    <a:pt x="9061" y="9110"/>
                    <a:pt x="9064" y="9097"/>
                    <a:pt x="9064" y="9080"/>
                  </a:cubicBezTo>
                  <a:lnTo>
                    <a:pt x="9068" y="9070"/>
                  </a:lnTo>
                  <a:cubicBezTo>
                    <a:pt x="9081" y="9063"/>
                    <a:pt x="9091" y="9053"/>
                    <a:pt x="9101" y="9046"/>
                  </a:cubicBezTo>
                  <a:cubicBezTo>
                    <a:pt x="9161" y="8997"/>
                    <a:pt x="9184" y="8926"/>
                    <a:pt x="9201" y="8872"/>
                  </a:cubicBezTo>
                  <a:cubicBezTo>
                    <a:pt x="9211" y="8829"/>
                    <a:pt x="9221" y="8782"/>
                    <a:pt x="9228" y="8739"/>
                  </a:cubicBezTo>
                  <a:cubicBezTo>
                    <a:pt x="9238" y="8662"/>
                    <a:pt x="9228" y="8582"/>
                    <a:pt x="9218" y="8515"/>
                  </a:cubicBezTo>
                  <a:cubicBezTo>
                    <a:pt x="9215" y="8498"/>
                    <a:pt x="9211" y="8484"/>
                    <a:pt x="9208" y="8468"/>
                  </a:cubicBezTo>
                  <a:cubicBezTo>
                    <a:pt x="9201" y="8431"/>
                    <a:pt x="9195" y="8391"/>
                    <a:pt x="9188" y="8350"/>
                  </a:cubicBezTo>
                  <a:cubicBezTo>
                    <a:pt x="9171" y="8277"/>
                    <a:pt x="9151" y="8203"/>
                    <a:pt x="9121" y="8130"/>
                  </a:cubicBezTo>
                  <a:cubicBezTo>
                    <a:pt x="9068" y="7980"/>
                    <a:pt x="9000" y="7836"/>
                    <a:pt x="8934" y="7692"/>
                  </a:cubicBezTo>
                  <a:cubicBezTo>
                    <a:pt x="8897" y="7615"/>
                    <a:pt x="8857" y="7532"/>
                    <a:pt x="8823" y="7451"/>
                  </a:cubicBezTo>
                  <a:cubicBezTo>
                    <a:pt x="8780" y="7357"/>
                    <a:pt x="8743" y="7257"/>
                    <a:pt x="8707" y="7163"/>
                  </a:cubicBezTo>
                  <a:lnTo>
                    <a:pt x="8687" y="7117"/>
                  </a:lnTo>
                  <a:cubicBezTo>
                    <a:pt x="8633" y="6979"/>
                    <a:pt x="8582" y="6856"/>
                    <a:pt x="8532" y="6739"/>
                  </a:cubicBezTo>
                  <a:cubicBezTo>
                    <a:pt x="8489" y="6635"/>
                    <a:pt x="8439" y="6532"/>
                    <a:pt x="8389" y="6421"/>
                  </a:cubicBezTo>
                  <a:lnTo>
                    <a:pt x="8365" y="6368"/>
                  </a:lnTo>
                  <a:lnTo>
                    <a:pt x="8345" y="6311"/>
                  </a:lnTo>
                  <a:cubicBezTo>
                    <a:pt x="8332" y="6274"/>
                    <a:pt x="8321" y="6234"/>
                    <a:pt x="8312" y="6194"/>
                  </a:cubicBezTo>
                  <a:cubicBezTo>
                    <a:pt x="8301" y="6157"/>
                    <a:pt x="8292" y="6117"/>
                    <a:pt x="8285" y="6080"/>
                  </a:cubicBezTo>
                  <a:cubicBezTo>
                    <a:pt x="8278" y="6053"/>
                    <a:pt x="8272" y="6027"/>
                    <a:pt x="8265" y="5999"/>
                  </a:cubicBezTo>
                  <a:cubicBezTo>
                    <a:pt x="8248" y="5926"/>
                    <a:pt x="8225" y="5846"/>
                    <a:pt x="8195" y="5752"/>
                  </a:cubicBezTo>
                  <a:cubicBezTo>
                    <a:pt x="8188" y="5729"/>
                    <a:pt x="8178" y="5702"/>
                    <a:pt x="8171" y="5675"/>
                  </a:cubicBezTo>
                  <a:cubicBezTo>
                    <a:pt x="8165" y="5649"/>
                    <a:pt x="8154" y="5621"/>
                    <a:pt x="8148" y="5595"/>
                  </a:cubicBezTo>
                  <a:cubicBezTo>
                    <a:pt x="8128" y="5518"/>
                    <a:pt x="8105" y="5438"/>
                    <a:pt x="8074" y="5364"/>
                  </a:cubicBezTo>
                  <a:cubicBezTo>
                    <a:pt x="8024" y="5240"/>
                    <a:pt x="7974" y="5120"/>
                    <a:pt x="7904" y="5019"/>
                  </a:cubicBezTo>
                  <a:cubicBezTo>
                    <a:pt x="7887" y="4976"/>
                    <a:pt x="7873" y="4929"/>
                    <a:pt x="7857" y="4886"/>
                  </a:cubicBezTo>
                  <a:cubicBezTo>
                    <a:pt x="7847" y="4863"/>
                    <a:pt x="7837" y="4836"/>
                    <a:pt x="7827" y="4812"/>
                  </a:cubicBezTo>
                  <a:cubicBezTo>
                    <a:pt x="7804" y="4746"/>
                    <a:pt x="7776" y="4675"/>
                    <a:pt x="7753" y="4608"/>
                  </a:cubicBezTo>
                  <a:cubicBezTo>
                    <a:pt x="7730" y="4522"/>
                    <a:pt x="7699" y="4428"/>
                    <a:pt x="7666" y="4321"/>
                  </a:cubicBezTo>
                  <a:lnTo>
                    <a:pt x="7663" y="4307"/>
                  </a:lnTo>
                  <a:cubicBezTo>
                    <a:pt x="7643" y="4241"/>
                    <a:pt x="7623" y="4173"/>
                    <a:pt x="7603" y="4103"/>
                  </a:cubicBezTo>
                  <a:lnTo>
                    <a:pt x="7599" y="4083"/>
                  </a:lnTo>
                  <a:cubicBezTo>
                    <a:pt x="7579" y="4006"/>
                    <a:pt x="7556" y="3926"/>
                    <a:pt x="7532" y="3849"/>
                  </a:cubicBezTo>
                  <a:cubicBezTo>
                    <a:pt x="7495" y="3725"/>
                    <a:pt x="7458" y="3602"/>
                    <a:pt x="7418" y="3485"/>
                  </a:cubicBezTo>
                  <a:cubicBezTo>
                    <a:pt x="7395" y="3408"/>
                    <a:pt x="7372" y="3327"/>
                    <a:pt x="7349" y="3250"/>
                  </a:cubicBezTo>
                  <a:lnTo>
                    <a:pt x="7349" y="3250"/>
                  </a:lnTo>
                  <a:lnTo>
                    <a:pt x="7352" y="3274"/>
                  </a:lnTo>
                  <a:cubicBezTo>
                    <a:pt x="7315" y="3150"/>
                    <a:pt x="7275" y="3030"/>
                    <a:pt x="7231" y="2912"/>
                  </a:cubicBezTo>
                  <a:cubicBezTo>
                    <a:pt x="7208" y="2846"/>
                    <a:pt x="7178" y="2779"/>
                    <a:pt x="7151" y="2716"/>
                  </a:cubicBezTo>
                  <a:cubicBezTo>
                    <a:pt x="7134" y="2668"/>
                    <a:pt x="7114" y="2622"/>
                    <a:pt x="7094" y="2575"/>
                  </a:cubicBezTo>
                  <a:cubicBezTo>
                    <a:pt x="7081" y="2541"/>
                    <a:pt x="7068" y="2505"/>
                    <a:pt x="7054" y="2468"/>
                  </a:cubicBezTo>
                  <a:cubicBezTo>
                    <a:pt x="7021" y="2384"/>
                    <a:pt x="6987" y="2301"/>
                    <a:pt x="6954" y="2217"/>
                  </a:cubicBezTo>
                  <a:lnTo>
                    <a:pt x="6893" y="2077"/>
                  </a:lnTo>
                  <a:cubicBezTo>
                    <a:pt x="6870" y="2017"/>
                    <a:pt x="6844" y="1956"/>
                    <a:pt x="6816" y="1893"/>
                  </a:cubicBezTo>
                  <a:cubicBezTo>
                    <a:pt x="6790" y="1829"/>
                    <a:pt x="6763" y="1759"/>
                    <a:pt x="6740" y="1682"/>
                  </a:cubicBezTo>
                  <a:cubicBezTo>
                    <a:pt x="6733" y="1665"/>
                    <a:pt x="6726" y="1645"/>
                    <a:pt x="6723" y="1628"/>
                  </a:cubicBezTo>
                  <a:cubicBezTo>
                    <a:pt x="6706" y="1582"/>
                    <a:pt x="6693" y="1535"/>
                    <a:pt x="6676" y="1492"/>
                  </a:cubicBezTo>
                  <a:cubicBezTo>
                    <a:pt x="6653" y="1431"/>
                    <a:pt x="6626" y="1371"/>
                    <a:pt x="6603" y="1314"/>
                  </a:cubicBezTo>
                  <a:cubicBezTo>
                    <a:pt x="6572" y="1244"/>
                    <a:pt x="6539" y="1174"/>
                    <a:pt x="6515" y="1103"/>
                  </a:cubicBezTo>
                  <a:lnTo>
                    <a:pt x="6512" y="1090"/>
                  </a:lnTo>
                  <a:cubicBezTo>
                    <a:pt x="6486" y="1010"/>
                    <a:pt x="6462" y="926"/>
                    <a:pt x="6432" y="845"/>
                  </a:cubicBezTo>
                  <a:cubicBezTo>
                    <a:pt x="6412" y="782"/>
                    <a:pt x="6385" y="722"/>
                    <a:pt x="6362" y="665"/>
                  </a:cubicBezTo>
                  <a:cubicBezTo>
                    <a:pt x="6348" y="638"/>
                    <a:pt x="6339" y="612"/>
                    <a:pt x="6328" y="585"/>
                  </a:cubicBezTo>
                  <a:lnTo>
                    <a:pt x="6315" y="555"/>
                  </a:lnTo>
                  <a:cubicBezTo>
                    <a:pt x="6305" y="528"/>
                    <a:pt x="6291" y="498"/>
                    <a:pt x="6279" y="471"/>
                  </a:cubicBezTo>
                  <a:cubicBezTo>
                    <a:pt x="6254" y="414"/>
                    <a:pt x="6222" y="357"/>
                    <a:pt x="6181" y="297"/>
                  </a:cubicBezTo>
                  <a:cubicBezTo>
                    <a:pt x="6148" y="243"/>
                    <a:pt x="6111" y="187"/>
                    <a:pt x="6071" y="127"/>
                  </a:cubicBezTo>
                  <a:cubicBezTo>
                    <a:pt x="6051" y="100"/>
                    <a:pt x="6027" y="70"/>
                    <a:pt x="5990" y="47"/>
                  </a:cubicBezTo>
                  <a:cubicBezTo>
                    <a:pt x="5957" y="23"/>
                    <a:pt x="5917" y="7"/>
                    <a:pt x="5873" y="3"/>
                  </a:cubicBezTo>
                  <a:cubicBezTo>
                    <a:pt x="5863" y="1"/>
                    <a:pt x="5852" y="0"/>
                    <a:pt x="58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23"/>
            <p:cNvSpPr/>
            <p:nvPr/>
          </p:nvSpPr>
          <p:spPr>
            <a:xfrm>
              <a:off x="8289324" y="1460559"/>
              <a:ext cx="208002" cy="544146"/>
            </a:xfrm>
            <a:custGeom>
              <a:avLst/>
              <a:gdLst/>
              <a:ahLst/>
              <a:cxnLst/>
              <a:rect l="l" t="t" r="r" b="b"/>
              <a:pathLst>
                <a:path w="2901" h="7590" extrusionOk="0">
                  <a:moveTo>
                    <a:pt x="135" y="1"/>
                  </a:moveTo>
                  <a:cubicBezTo>
                    <a:pt x="121" y="1"/>
                    <a:pt x="107" y="3"/>
                    <a:pt x="95" y="8"/>
                  </a:cubicBezTo>
                  <a:lnTo>
                    <a:pt x="78" y="14"/>
                  </a:lnTo>
                  <a:cubicBezTo>
                    <a:pt x="17" y="48"/>
                    <a:pt x="1" y="118"/>
                    <a:pt x="28" y="178"/>
                  </a:cubicBezTo>
                  <a:cubicBezTo>
                    <a:pt x="115" y="349"/>
                    <a:pt x="192" y="526"/>
                    <a:pt x="269" y="700"/>
                  </a:cubicBezTo>
                  <a:cubicBezTo>
                    <a:pt x="289" y="743"/>
                    <a:pt x="305" y="787"/>
                    <a:pt x="322" y="830"/>
                  </a:cubicBezTo>
                  <a:cubicBezTo>
                    <a:pt x="339" y="874"/>
                    <a:pt x="355" y="917"/>
                    <a:pt x="372" y="957"/>
                  </a:cubicBezTo>
                  <a:cubicBezTo>
                    <a:pt x="405" y="1038"/>
                    <a:pt x="436" y="1118"/>
                    <a:pt x="465" y="1198"/>
                  </a:cubicBezTo>
                  <a:cubicBezTo>
                    <a:pt x="550" y="1425"/>
                    <a:pt x="630" y="1656"/>
                    <a:pt x="713" y="1887"/>
                  </a:cubicBezTo>
                  <a:cubicBezTo>
                    <a:pt x="806" y="2144"/>
                    <a:pt x="900" y="2402"/>
                    <a:pt x="1001" y="2660"/>
                  </a:cubicBezTo>
                  <a:cubicBezTo>
                    <a:pt x="1034" y="2743"/>
                    <a:pt x="1064" y="2830"/>
                    <a:pt x="1098" y="2914"/>
                  </a:cubicBezTo>
                  <a:cubicBezTo>
                    <a:pt x="1178" y="3141"/>
                    <a:pt x="1262" y="3365"/>
                    <a:pt x="1345" y="3589"/>
                  </a:cubicBezTo>
                  <a:cubicBezTo>
                    <a:pt x="1385" y="3690"/>
                    <a:pt x="1422" y="3790"/>
                    <a:pt x="1462" y="3890"/>
                  </a:cubicBezTo>
                  <a:cubicBezTo>
                    <a:pt x="1506" y="3998"/>
                    <a:pt x="1546" y="4105"/>
                    <a:pt x="1586" y="4215"/>
                  </a:cubicBezTo>
                  <a:cubicBezTo>
                    <a:pt x="1673" y="4449"/>
                    <a:pt x="1757" y="4683"/>
                    <a:pt x="1837" y="4917"/>
                  </a:cubicBezTo>
                  <a:cubicBezTo>
                    <a:pt x="1877" y="5028"/>
                    <a:pt x="1917" y="5138"/>
                    <a:pt x="1961" y="5248"/>
                  </a:cubicBezTo>
                  <a:cubicBezTo>
                    <a:pt x="2004" y="5369"/>
                    <a:pt x="2044" y="5492"/>
                    <a:pt x="2084" y="5613"/>
                  </a:cubicBezTo>
                  <a:cubicBezTo>
                    <a:pt x="2128" y="5740"/>
                    <a:pt x="2165" y="5870"/>
                    <a:pt x="2205" y="5997"/>
                  </a:cubicBezTo>
                  <a:cubicBezTo>
                    <a:pt x="2238" y="6114"/>
                    <a:pt x="2271" y="6232"/>
                    <a:pt x="2302" y="6352"/>
                  </a:cubicBezTo>
                  <a:cubicBezTo>
                    <a:pt x="2365" y="6593"/>
                    <a:pt x="2436" y="6834"/>
                    <a:pt x="2512" y="7071"/>
                  </a:cubicBezTo>
                  <a:cubicBezTo>
                    <a:pt x="2539" y="7144"/>
                    <a:pt x="2563" y="7218"/>
                    <a:pt x="2586" y="7295"/>
                  </a:cubicBezTo>
                  <a:cubicBezTo>
                    <a:pt x="2600" y="7332"/>
                    <a:pt x="2612" y="7369"/>
                    <a:pt x="2623" y="7409"/>
                  </a:cubicBezTo>
                  <a:cubicBezTo>
                    <a:pt x="2629" y="7425"/>
                    <a:pt x="2637" y="7439"/>
                    <a:pt x="2640" y="7456"/>
                  </a:cubicBezTo>
                  <a:cubicBezTo>
                    <a:pt x="2646" y="7473"/>
                    <a:pt x="2653" y="7489"/>
                    <a:pt x="2660" y="7505"/>
                  </a:cubicBezTo>
                  <a:cubicBezTo>
                    <a:pt x="2666" y="7522"/>
                    <a:pt x="2680" y="7539"/>
                    <a:pt x="2690" y="7553"/>
                  </a:cubicBezTo>
                  <a:cubicBezTo>
                    <a:pt x="2710" y="7578"/>
                    <a:pt x="2743" y="7590"/>
                    <a:pt x="2776" y="7590"/>
                  </a:cubicBezTo>
                  <a:cubicBezTo>
                    <a:pt x="2786" y="7590"/>
                    <a:pt x="2797" y="7588"/>
                    <a:pt x="2807" y="7586"/>
                  </a:cubicBezTo>
                  <a:cubicBezTo>
                    <a:pt x="2827" y="7583"/>
                    <a:pt x="2844" y="7573"/>
                    <a:pt x="2860" y="7559"/>
                  </a:cubicBezTo>
                  <a:cubicBezTo>
                    <a:pt x="2873" y="7546"/>
                    <a:pt x="2884" y="7530"/>
                    <a:pt x="2890" y="7509"/>
                  </a:cubicBezTo>
                  <a:cubicBezTo>
                    <a:pt x="2893" y="7493"/>
                    <a:pt x="2897" y="7479"/>
                    <a:pt x="2901" y="7462"/>
                  </a:cubicBezTo>
                  <a:cubicBezTo>
                    <a:pt x="2901" y="7449"/>
                    <a:pt x="2897" y="7432"/>
                    <a:pt x="2897" y="7419"/>
                  </a:cubicBezTo>
                  <a:cubicBezTo>
                    <a:pt x="2893" y="7405"/>
                    <a:pt x="2890" y="7392"/>
                    <a:pt x="2890" y="7379"/>
                  </a:cubicBezTo>
                  <a:cubicBezTo>
                    <a:pt x="2884" y="7352"/>
                    <a:pt x="2877" y="7322"/>
                    <a:pt x="2870" y="7295"/>
                  </a:cubicBezTo>
                  <a:cubicBezTo>
                    <a:pt x="2853" y="7235"/>
                    <a:pt x="2833" y="7175"/>
                    <a:pt x="2817" y="7115"/>
                  </a:cubicBezTo>
                  <a:cubicBezTo>
                    <a:pt x="2780" y="7001"/>
                    <a:pt x="2743" y="6883"/>
                    <a:pt x="2706" y="6770"/>
                  </a:cubicBezTo>
                  <a:cubicBezTo>
                    <a:pt x="2669" y="6643"/>
                    <a:pt x="2633" y="6519"/>
                    <a:pt x="2600" y="6395"/>
                  </a:cubicBezTo>
                  <a:cubicBezTo>
                    <a:pt x="2566" y="6272"/>
                    <a:pt x="2536" y="6148"/>
                    <a:pt x="2503" y="6028"/>
                  </a:cubicBezTo>
                  <a:cubicBezTo>
                    <a:pt x="2469" y="5911"/>
                    <a:pt x="2436" y="5797"/>
                    <a:pt x="2399" y="5679"/>
                  </a:cubicBezTo>
                  <a:cubicBezTo>
                    <a:pt x="2362" y="5563"/>
                    <a:pt x="2325" y="5443"/>
                    <a:pt x="2285" y="5325"/>
                  </a:cubicBezTo>
                  <a:cubicBezTo>
                    <a:pt x="2242" y="5202"/>
                    <a:pt x="2195" y="5074"/>
                    <a:pt x="2151" y="4951"/>
                  </a:cubicBezTo>
                  <a:cubicBezTo>
                    <a:pt x="2111" y="4837"/>
                    <a:pt x="2075" y="4727"/>
                    <a:pt x="2035" y="4613"/>
                  </a:cubicBezTo>
                  <a:cubicBezTo>
                    <a:pt x="1954" y="4389"/>
                    <a:pt x="1874" y="4162"/>
                    <a:pt x="1790" y="3938"/>
                  </a:cubicBezTo>
                  <a:cubicBezTo>
                    <a:pt x="1750" y="3837"/>
                    <a:pt x="1713" y="3740"/>
                    <a:pt x="1673" y="3640"/>
                  </a:cubicBezTo>
                  <a:cubicBezTo>
                    <a:pt x="1629" y="3536"/>
                    <a:pt x="1589" y="3429"/>
                    <a:pt x="1549" y="3325"/>
                  </a:cubicBezTo>
                  <a:cubicBezTo>
                    <a:pt x="1459" y="3081"/>
                    <a:pt x="1372" y="2840"/>
                    <a:pt x="1278" y="2596"/>
                  </a:cubicBezTo>
                  <a:cubicBezTo>
                    <a:pt x="1238" y="2496"/>
                    <a:pt x="1195" y="2392"/>
                    <a:pt x="1155" y="2288"/>
                  </a:cubicBezTo>
                  <a:cubicBezTo>
                    <a:pt x="1107" y="2161"/>
                    <a:pt x="1058" y="2038"/>
                    <a:pt x="1011" y="1911"/>
                  </a:cubicBezTo>
                  <a:cubicBezTo>
                    <a:pt x="998" y="1877"/>
                    <a:pt x="984" y="1840"/>
                    <a:pt x="971" y="1807"/>
                  </a:cubicBezTo>
                  <a:lnTo>
                    <a:pt x="969" y="1797"/>
                  </a:lnTo>
                  <a:lnTo>
                    <a:pt x="969" y="1797"/>
                  </a:lnTo>
                  <a:cubicBezTo>
                    <a:pt x="969" y="1799"/>
                    <a:pt x="970" y="1801"/>
                    <a:pt x="971" y="1803"/>
                  </a:cubicBezTo>
                  <a:lnTo>
                    <a:pt x="967" y="1790"/>
                  </a:lnTo>
                  <a:lnTo>
                    <a:pt x="969" y="1797"/>
                  </a:lnTo>
                  <a:lnTo>
                    <a:pt x="969" y="1797"/>
                  </a:lnTo>
                  <a:cubicBezTo>
                    <a:pt x="795" y="1331"/>
                    <a:pt x="618" y="861"/>
                    <a:pt x="405" y="409"/>
                  </a:cubicBezTo>
                  <a:cubicBezTo>
                    <a:pt x="352" y="295"/>
                    <a:pt x="298" y="178"/>
                    <a:pt x="241" y="65"/>
                  </a:cubicBezTo>
                  <a:cubicBezTo>
                    <a:pt x="221" y="24"/>
                    <a:pt x="178" y="1"/>
                    <a:pt x="13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23"/>
            <p:cNvSpPr/>
            <p:nvPr/>
          </p:nvSpPr>
          <p:spPr>
            <a:xfrm>
              <a:off x="8484778" y="2032808"/>
              <a:ext cx="34129" cy="33409"/>
            </a:xfrm>
            <a:custGeom>
              <a:avLst/>
              <a:gdLst/>
              <a:ahLst/>
              <a:cxnLst/>
              <a:rect l="l" t="t" r="r" b="b"/>
              <a:pathLst>
                <a:path w="476" h="466" extrusionOk="0">
                  <a:moveTo>
                    <a:pt x="236" y="1"/>
                  </a:moveTo>
                  <a:cubicBezTo>
                    <a:pt x="219" y="1"/>
                    <a:pt x="203" y="3"/>
                    <a:pt x="187" y="9"/>
                  </a:cubicBezTo>
                  <a:cubicBezTo>
                    <a:pt x="167" y="15"/>
                    <a:pt x="151" y="22"/>
                    <a:pt x="131" y="29"/>
                  </a:cubicBezTo>
                  <a:cubicBezTo>
                    <a:pt x="94" y="49"/>
                    <a:pt x="67" y="76"/>
                    <a:pt x="44" y="109"/>
                  </a:cubicBezTo>
                  <a:cubicBezTo>
                    <a:pt x="11" y="159"/>
                    <a:pt x="0" y="226"/>
                    <a:pt x="14" y="286"/>
                  </a:cubicBezTo>
                  <a:cubicBezTo>
                    <a:pt x="27" y="343"/>
                    <a:pt x="64" y="394"/>
                    <a:pt x="114" y="426"/>
                  </a:cubicBezTo>
                  <a:cubicBezTo>
                    <a:pt x="148" y="448"/>
                    <a:pt x="196" y="465"/>
                    <a:pt x="241" y="465"/>
                  </a:cubicBezTo>
                  <a:cubicBezTo>
                    <a:pt x="259" y="465"/>
                    <a:pt x="276" y="463"/>
                    <a:pt x="292" y="457"/>
                  </a:cubicBezTo>
                  <a:cubicBezTo>
                    <a:pt x="308" y="451"/>
                    <a:pt x="328" y="443"/>
                    <a:pt x="345" y="437"/>
                  </a:cubicBezTo>
                  <a:cubicBezTo>
                    <a:pt x="382" y="417"/>
                    <a:pt x="408" y="390"/>
                    <a:pt x="432" y="357"/>
                  </a:cubicBezTo>
                  <a:cubicBezTo>
                    <a:pt x="465" y="306"/>
                    <a:pt x="476" y="243"/>
                    <a:pt x="462" y="182"/>
                  </a:cubicBezTo>
                  <a:cubicBezTo>
                    <a:pt x="448" y="122"/>
                    <a:pt x="412" y="72"/>
                    <a:pt x="362" y="39"/>
                  </a:cubicBezTo>
                  <a:cubicBezTo>
                    <a:pt x="328" y="17"/>
                    <a:pt x="280" y="1"/>
                    <a:pt x="23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23"/>
            <p:cNvSpPr/>
            <p:nvPr/>
          </p:nvSpPr>
          <p:spPr>
            <a:xfrm>
              <a:off x="7836108" y="1411449"/>
              <a:ext cx="730982" cy="858446"/>
            </a:xfrm>
            <a:custGeom>
              <a:avLst/>
              <a:gdLst/>
              <a:ahLst/>
              <a:cxnLst/>
              <a:rect l="l" t="t" r="r" b="b"/>
              <a:pathLst>
                <a:path w="10195" h="11974" extrusionOk="0">
                  <a:moveTo>
                    <a:pt x="6820" y="221"/>
                  </a:moveTo>
                  <a:cubicBezTo>
                    <a:pt x="6820" y="238"/>
                    <a:pt x="6823" y="258"/>
                    <a:pt x="6826" y="278"/>
                  </a:cubicBezTo>
                  <a:cubicBezTo>
                    <a:pt x="6837" y="344"/>
                    <a:pt x="6854" y="409"/>
                    <a:pt x="6874" y="472"/>
                  </a:cubicBezTo>
                  <a:cubicBezTo>
                    <a:pt x="6911" y="576"/>
                    <a:pt x="6961" y="673"/>
                    <a:pt x="7011" y="770"/>
                  </a:cubicBezTo>
                  <a:cubicBezTo>
                    <a:pt x="7031" y="816"/>
                    <a:pt x="7047" y="866"/>
                    <a:pt x="7071" y="917"/>
                  </a:cubicBezTo>
                  <a:cubicBezTo>
                    <a:pt x="7091" y="970"/>
                    <a:pt x="7115" y="1023"/>
                    <a:pt x="7138" y="1074"/>
                  </a:cubicBezTo>
                  <a:cubicBezTo>
                    <a:pt x="7164" y="1131"/>
                    <a:pt x="7192" y="1184"/>
                    <a:pt x="7218" y="1238"/>
                  </a:cubicBezTo>
                  <a:cubicBezTo>
                    <a:pt x="7241" y="1292"/>
                    <a:pt x="7268" y="1348"/>
                    <a:pt x="7292" y="1402"/>
                  </a:cubicBezTo>
                  <a:cubicBezTo>
                    <a:pt x="7319" y="1459"/>
                    <a:pt x="7345" y="1515"/>
                    <a:pt x="7368" y="1572"/>
                  </a:cubicBezTo>
                  <a:cubicBezTo>
                    <a:pt x="7392" y="1625"/>
                    <a:pt x="7416" y="1682"/>
                    <a:pt x="7436" y="1736"/>
                  </a:cubicBezTo>
                  <a:cubicBezTo>
                    <a:pt x="7482" y="1853"/>
                    <a:pt x="7519" y="1970"/>
                    <a:pt x="7566" y="2087"/>
                  </a:cubicBezTo>
                  <a:cubicBezTo>
                    <a:pt x="7649" y="2311"/>
                    <a:pt x="7754" y="2532"/>
                    <a:pt x="7850" y="2752"/>
                  </a:cubicBezTo>
                  <a:cubicBezTo>
                    <a:pt x="7904" y="2873"/>
                    <a:pt x="7957" y="2997"/>
                    <a:pt x="8007" y="3118"/>
                  </a:cubicBezTo>
                  <a:cubicBezTo>
                    <a:pt x="8030" y="3174"/>
                    <a:pt x="8051" y="3234"/>
                    <a:pt x="8071" y="3291"/>
                  </a:cubicBezTo>
                  <a:cubicBezTo>
                    <a:pt x="8091" y="3348"/>
                    <a:pt x="8108" y="3405"/>
                    <a:pt x="8128" y="3462"/>
                  </a:cubicBezTo>
                  <a:cubicBezTo>
                    <a:pt x="8208" y="3692"/>
                    <a:pt x="8288" y="3923"/>
                    <a:pt x="8372" y="4154"/>
                  </a:cubicBezTo>
                  <a:cubicBezTo>
                    <a:pt x="8462" y="4402"/>
                    <a:pt x="8559" y="4646"/>
                    <a:pt x="8653" y="4893"/>
                  </a:cubicBezTo>
                  <a:cubicBezTo>
                    <a:pt x="8673" y="4950"/>
                    <a:pt x="8693" y="5014"/>
                    <a:pt x="8717" y="5070"/>
                  </a:cubicBezTo>
                  <a:lnTo>
                    <a:pt x="8777" y="5251"/>
                  </a:lnTo>
                  <a:cubicBezTo>
                    <a:pt x="8817" y="5365"/>
                    <a:pt x="8857" y="5478"/>
                    <a:pt x="8897" y="5592"/>
                  </a:cubicBezTo>
                  <a:cubicBezTo>
                    <a:pt x="8981" y="5830"/>
                    <a:pt x="9064" y="6071"/>
                    <a:pt x="9148" y="6311"/>
                  </a:cubicBezTo>
                  <a:cubicBezTo>
                    <a:pt x="9228" y="6542"/>
                    <a:pt x="9308" y="6773"/>
                    <a:pt x="9389" y="7000"/>
                  </a:cubicBezTo>
                  <a:cubicBezTo>
                    <a:pt x="9472" y="7241"/>
                    <a:pt x="9560" y="7482"/>
                    <a:pt x="9636" y="7726"/>
                  </a:cubicBezTo>
                  <a:cubicBezTo>
                    <a:pt x="9676" y="7857"/>
                    <a:pt x="9716" y="7983"/>
                    <a:pt x="9750" y="8114"/>
                  </a:cubicBezTo>
                  <a:cubicBezTo>
                    <a:pt x="9767" y="8181"/>
                    <a:pt x="9787" y="8244"/>
                    <a:pt x="9804" y="8308"/>
                  </a:cubicBezTo>
                  <a:cubicBezTo>
                    <a:pt x="9816" y="8358"/>
                    <a:pt x="9830" y="8408"/>
                    <a:pt x="9840" y="8459"/>
                  </a:cubicBezTo>
                  <a:cubicBezTo>
                    <a:pt x="9861" y="8576"/>
                    <a:pt x="9881" y="8692"/>
                    <a:pt x="9897" y="8806"/>
                  </a:cubicBezTo>
                  <a:cubicBezTo>
                    <a:pt x="9904" y="8873"/>
                    <a:pt x="9917" y="8937"/>
                    <a:pt x="9921" y="9004"/>
                  </a:cubicBezTo>
                  <a:cubicBezTo>
                    <a:pt x="9924" y="9057"/>
                    <a:pt x="9924" y="9114"/>
                    <a:pt x="9921" y="9171"/>
                  </a:cubicBezTo>
                  <a:cubicBezTo>
                    <a:pt x="9921" y="9187"/>
                    <a:pt x="9921" y="9201"/>
                    <a:pt x="9917" y="9218"/>
                  </a:cubicBezTo>
                  <a:lnTo>
                    <a:pt x="9921" y="9204"/>
                  </a:lnTo>
                  <a:lnTo>
                    <a:pt x="9921" y="9204"/>
                  </a:lnTo>
                  <a:cubicBezTo>
                    <a:pt x="9917" y="9227"/>
                    <a:pt x="9914" y="9254"/>
                    <a:pt x="9907" y="9278"/>
                  </a:cubicBezTo>
                  <a:lnTo>
                    <a:pt x="9907" y="9284"/>
                  </a:lnTo>
                  <a:lnTo>
                    <a:pt x="9904" y="9288"/>
                  </a:lnTo>
                  <a:cubicBezTo>
                    <a:pt x="9884" y="9305"/>
                    <a:pt x="9861" y="9314"/>
                    <a:pt x="9836" y="9328"/>
                  </a:cubicBezTo>
                  <a:cubicBezTo>
                    <a:pt x="9816" y="9341"/>
                    <a:pt x="9796" y="9354"/>
                    <a:pt x="9776" y="9365"/>
                  </a:cubicBezTo>
                  <a:cubicBezTo>
                    <a:pt x="9720" y="9391"/>
                    <a:pt x="9660" y="9422"/>
                    <a:pt x="9603" y="9451"/>
                  </a:cubicBezTo>
                  <a:cubicBezTo>
                    <a:pt x="9560" y="9475"/>
                    <a:pt x="9512" y="9495"/>
                    <a:pt x="9469" y="9515"/>
                  </a:cubicBezTo>
                  <a:cubicBezTo>
                    <a:pt x="9409" y="9542"/>
                    <a:pt x="9352" y="9569"/>
                    <a:pt x="9291" y="9592"/>
                  </a:cubicBezTo>
                  <a:cubicBezTo>
                    <a:pt x="9234" y="9615"/>
                    <a:pt x="9178" y="9639"/>
                    <a:pt x="9121" y="9663"/>
                  </a:cubicBezTo>
                  <a:cubicBezTo>
                    <a:pt x="9064" y="9686"/>
                    <a:pt x="9007" y="9716"/>
                    <a:pt x="8950" y="9740"/>
                  </a:cubicBezTo>
                  <a:cubicBezTo>
                    <a:pt x="8893" y="9766"/>
                    <a:pt x="8837" y="9786"/>
                    <a:pt x="8780" y="9809"/>
                  </a:cubicBezTo>
                  <a:cubicBezTo>
                    <a:pt x="8723" y="9833"/>
                    <a:pt x="8669" y="9856"/>
                    <a:pt x="8612" y="9880"/>
                  </a:cubicBezTo>
                  <a:cubicBezTo>
                    <a:pt x="8499" y="9930"/>
                    <a:pt x="8379" y="9973"/>
                    <a:pt x="8262" y="10021"/>
                  </a:cubicBezTo>
                  <a:cubicBezTo>
                    <a:pt x="8148" y="10064"/>
                    <a:pt x="8034" y="10110"/>
                    <a:pt x="7921" y="10161"/>
                  </a:cubicBezTo>
                  <a:cubicBezTo>
                    <a:pt x="7814" y="10208"/>
                    <a:pt x="7703" y="10251"/>
                    <a:pt x="7596" y="10294"/>
                  </a:cubicBezTo>
                  <a:cubicBezTo>
                    <a:pt x="7539" y="10318"/>
                    <a:pt x="7482" y="10345"/>
                    <a:pt x="7425" y="10365"/>
                  </a:cubicBezTo>
                  <a:cubicBezTo>
                    <a:pt x="7365" y="10388"/>
                    <a:pt x="7305" y="10411"/>
                    <a:pt x="7245" y="10435"/>
                  </a:cubicBezTo>
                  <a:cubicBezTo>
                    <a:pt x="7124" y="10478"/>
                    <a:pt x="7007" y="10525"/>
                    <a:pt x="6891" y="10575"/>
                  </a:cubicBezTo>
                  <a:cubicBezTo>
                    <a:pt x="6783" y="10619"/>
                    <a:pt x="6670" y="10655"/>
                    <a:pt x="6559" y="10696"/>
                  </a:cubicBezTo>
                  <a:cubicBezTo>
                    <a:pt x="6439" y="10736"/>
                    <a:pt x="6322" y="10779"/>
                    <a:pt x="6201" y="10816"/>
                  </a:cubicBezTo>
                  <a:cubicBezTo>
                    <a:pt x="5964" y="10896"/>
                    <a:pt x="5727" y="10973"/>
                    <a:pt x="5489" y="11047"/>
                  </a:cubicBezTo>
                  <a:cubicBezTo>
                    <a:pt x="5366" y="11087"/>
                    <a:pt x="5245" y="11124"/>
                    <a:pt x="5121" y="11157"/>
                  </a:cubicBezTo>
                  <a:cubicBezTo>
                    <a:pt x="5065" y="11174"/>
                    <a:pt x="5008" y="11191"/>
                    <a:pt x="4951" y="11204"/>
                  </a:cubicBezTo>
                  <a:cubicBezTo>
                    <a:pt x="4890" y="11221"/>
                    <a:pt x="4833" y="11241"/>
                    <a:pt x="4776" y="11261"/>
                  </a:cubicBezTo>
                  <a:cubicBezTo>
                    <a:pt x="4536" y="11334"/>
                    <a:pt x="4292" y="11415"/>
                    <a:pt x="4044" y="11472"/>
                  </a:cubicBezTo>
                  <a:cubicBezTo>
                    <a:pt x="3904" y="11501"/>
                    <a:pt x="3767" y="11535"/>
                    <a:pt x="3629" y="11569"/>
                  </a:cubicBezTo>
                  <a:cubicBezTo>
                    <a:pt x="3499" y="11599"/>
                    <a:pt x="3372" y="11626"/>
                    <a:pt x="3245" y="11652"/>
                  </a:cubicBezTo>
                  <a:cubicBezTo>
                    <a:pt x="3202" y="11662"/>
                    <a:pt x="3162" y="11669"/>
                    <a:pt x="3121" y="11672"/>
                  </a:cubicBezTo>
                  <a:cubicBezTo>
                    <a:pt x="3071" y="11679"/>
                    <a:pt x="3021" y="11686"/>
                    <a:pt x="2967" y="11686"/>
                  </a:cubicBezTo>
                  <a:lnTo>
                    <a:pt x="2950" y="11682"/>
                  </a:lnTo>
                  <a:cubicBezTo>
                    <a:pt x="2944" y="11676"/>
                    <a:pt x="2938" y="11666"/>
                    <a:pt x="2934" y="11656"/>
                  </a:cubicBezTo>
                  <a:cubicBezTo>
                    <a:pt x="2910" y="11612"/>
                    <a:pt x="2893" y="11562"/>
                    <a:pt x="2881" y="11515"/>
                  </a:cubicBezTo>
                  <a:cubicBezTo>
                    <a:pt x="2861" y="11461"/>
                    <a:pt x="2844" y="11408"/>
                    <a:pt x="2824" y="11351"/>
                  </a:cubicBezTo>
                  <a:cubicBezTo>
                    <a:pt x="2783" y="11234"/>
                    <a:pt x="2743" y="11117"/>
                    <a:pt x="2703" y="11000"/>
                  </a:cubicBezTo>
                  <a:cubicBezTo>
                    <a:pt x="2626" y="10769"/>
                    <a:pt x="2546" y="10538"/>
                    <a:pt x="2466" y="10308"/>
                  </a:cubicBezTo>
                  <a:cubicBezTo>
                    <a:pt x="2382" y="10073"/>
                    <a:pt x="2302" y="9840"/>
                    <a:pt x="2222" y="9606"/>
                  </a:cubicBezTo>
                  <a:cubicBezTo>
                    <a:pt x="2175" y="9472"/>
                    <a:pt x="2135" y="9341"/>
                    <a:pt x="2091" y="9207"/>
                  </a:cubicBezTo>
                  <a:cubicBezTo>
                    <a:pt x="2051" y="9084"/>
                    <a:pt x="2015" y="8957"/>
                    <a:pt x="1974" y="8833"/>
                  </a:cubicBezTo>
                  <a:cubicBezTo>
                    <a:pt x="1901" y="8592"/>
                    <a:pt x="1830" y="8348"/>
                    <a:pt x="1760" y="8107"/>
                  </a:cubicBezTo>
                  <a:cubicBezTo>
                    <a:pt x="1689" y="7869"/>
                    <a:pt x="1609" y="7633"/>
                    <a:pt x="1536" y="7392"/>
                  </a:cubicBezTo>
                  <a:cubicBezTo>
                    <a:pt x="1456" y="7151"/>
                    <a:pt x="1392" y="6906"/>
                    <a:pt x="1325" y="6659"/>
                  </a:cubicBezTo>
                  <a:cubicBezTo>
                    <a:pt x="1265" y="6421"/>
                    <a:pt x="1198" y="6184"/>
                    <a:pt x="1128" y="5950"/>
                  </a:cubicBezTo>
                  <a:cubicBezTo>
                    <a:pt x="1095" y="5827"/>
                    <a:pt x="1058" y="5699"/>
                    <a:pt x="1027" y="5575"/>
                  </a:cubicBezTo>
                  <a:cubicBezTo>
                    <a:pt x="998" y="5455"/>
                    <a:pt x="964" y="5338"/>
                    <a:pt x="931" y="5221"/>
                  </a:cubicBezTo>
                  <a:cubicBezTo>
                    <a:pt x="867" y="4977"/>
                    <a:pt x="803" y="4733"/>
                    <a:pt x="743" y="4485"/>
                  </a:cubicBezTo>
                  <a:cubicBezTo>
                    <a:pt x="713" y="4362"/>
                    <a:pt x="686" y="4237"/>
                    <a:pt x="660" y="4117"/>
                  </a:cubicBezTo>
                  <a:cubicBezTo>
                    <a:pt x="633" y="4001"/>
                    <a:pt x="610" y="3887"/>
                    <a:pt x="583" y="3769"/>
                  </a:cubicBezTo>
                  <a:cubicBezTo>
                    <a:pt x="556" y="3649"/>
                    <a:pt x="530" y="3529"/>
                    <a:pt x="496" y="3408"/>
                  </a:cubicBezTo>
                  <a:cubicBezTo>
                    <a:pt x="462" y="3288"/>
                    <a:pt x="432" y="3164"/>
                    <a:pt x="399" y="3044"/>
                  </a:cubicBezTo>
                  <a:cubicBezTo>
                    <a:pt x="375" y="2963"/>
                    <a:pt x="355" y="2883"/>
                    <a:pt x="335" y="2803"/>
                  </a:cubicBezTo>
                  <a:cubicBezTo>
                    <a:pt x="329" y="2760"/>
                    <a:pt x="322" y="2712"/>
                    <a:pt x="322" y="2669"/>
                  </a:cubicBezTo>
                  <a:lnTo>
                    <a:pt x="325" y="2659"/>
                  </a:lnTo>
                  <a:lnTo>
                    <a:pt x="342" y="2639"/>
                  </a:lnTo>
                  <a:cubicBezTo>
                    <a:pt x="405" y="2589"/>
                    <a:pt x="479" y="2552"/>
                    <a:pt x="550" y="2516"/>
                  </a:cubicBezTo>
                  <a:cubicBezTo>
                    <a:pt x="646" y="2468"/>
                    <a:pt x="746" y="2428"/>
                    <a:pt x="847" y="2385"/>
                  </a:cubicBezTo>
                  <a:cubicBezTo>
                    <a:pt x="964" y="2335"/>
                    <a:pt x="1078" y="2281"/>
                    <a:pt x="1192" y="2227"/>
                  </a:cubicBezTo>
                  <a:cubicBezTo>
                    <a:pt x="1416" y="2117"/>
                    <a:pt x="1649" y="2027"/>
                    <a:pt x="1880" y="1934"/>
                  </a:cubicBezTo>
                  <a:cubicBezTo>
                    <a:pt x="1994" y="1890"/>
                    <a:pt x="2104" y="1843"/>
                    <a:pt x="2215" y="1803"/>
                  </a:cubicBezTo>
                  <a:cubicBezTo>
                    <a:pt x="2332" y="1763"/>
                    <a:pt x="2446" y="1723"/>
                    <a:pt x="2560" y="1682"/>
                  </a:cubicBezTo>
                  <a:cubicBezTo>
                    <a:pt x="2790" y="1599"/>
                    <a:pt x="3024" y="1519"/>
                    <a:pt x="3255" y="1438"/>
                  </a:cubicBezTo>
                  <a:cubicBezTo>
                    <a:pt x="3372" y="1398"/>
                    <a:pt x="3486" y="1358"/>
                    <a:pt x="3603" y="1324"/>
                  </a:cubicBezTo>
                  <a:cubicBezTo>
                    <a:pt x="3660" y="1304"/>
                    <a:pt x="3716" y="1288"/>
                    <a:pt x="3776" y="1271"/>
                  </a:cubicBezTo>
                  <a:cubicBezTo>
                    <a:pt x="3830" y="1255"/>
                    <a:pt x="3884" y="1238"/>
                    <a:pt x="3937" y="1221"/>
                  </a:cubicBezTo>
                  <a:lnTo>
                    <a:pt x="3947" y="1218"/>
                  </a:lnTo>
                  <a:cubicBezTo>
                    <a:pt x="4182" y="1131"/>
                    <a:pt x="4418" y="1047"/>
                    <a:pt x="4653" y="963"/>
                  </a:cubicBezTo>
                  <a:cubicBezTo>
                    <a:pt x="4884" y="877"/>
                    <a:pt x="5118" y="790"/>
                    <a:pt x="5352" y="706"/>
                  </a:cubicBezTo>
                  <a:cubicBezTo>
                    <a:pt x="5579" y="619"/>
                    <a:pt x="5810" y="539"/>
                    <a:pt x="6044" y="455"/>
                  </a:cubicBezTo>
                  <a:cubicBezTo>
                    <a:pt x="6195" y="401"/>
                    <a:pt x="6345" y="348"/>
                    <a:pt x="6493" y="295"/>
                  </a:cubicBezTo>
                  <a:cubicBezTo>
                    <a:pt x="6519" y="295"/>
                    <a:pt x="6546" y="288"/>
                    <a:pt x="6576" y="281"/>
                  </a:cubicBezTo>
                  <a:cubicBezTo>
                    <a:pt x="6606" y="275"/>
                    <a:pt x="6636" y="268"/>
                    <a:pt x="6666" y="261"/>
                  </a:cubicBezTo>
                  <a:cubicBezTo>
                    <a:pt x="6717" y="244"/>
                    <a:pt x="6770" y="231"/>
                    <a:pt x="6820" y="221"/>
                  </a:cubicBezTo>
                  <a:close/>
                  <a:moveTo>
                    <a:pt x="6870" y="1"/>
                  </a:moveTo>
                  <a:cubicBezTo>
                    <a:pt x="6861" y="1"/>
                    <a:pt x="6852" y="2"/>
                    <a:pt x="6843" y="3"/>
                  </a:cubicBezTo>
                  <a:cubicBezTo>
                    <a:pt x="6817" y="7"/>
                    <a:pt x="6794" y="14"/>
                    <a:pt x="6770" y="23"/>
                  </a:cubicBezTo>
                  <a:cubicBezTo>
                    <a:pt x="6753" y="11"/>
                    <a:pt x="6733" y="3"/>
                    <a:pt x="6712" y="3"/>
                  </a:cubicBezTo>
                  <a:cubicBezTo>
                    <a:pt x="6701" y="3"/>
                    <a:pt x="6689" y="6"/>
                    <a:pt x="6676" y="10"/>
                  </a:cubicBezTo>
                  <a:cubicBezTo>
                    <a:pt x="6201" y="191"/>
                    <a:pt x="5720" y="355"/>
                    <a:pt x="5238" y="512"/>
                  </a:cubicBezTo>
                  <a:cubicBezTo>
                    <a:pt x="5008" y="589"/>
                    <a:pt x="4780" y="662"/>
                    <a:pt x="4549" y="739"/>
                  </a:cubicBezTo>
                  <a:cubicBezTo>
                    <a:pt x="4432" y="779"/>
                    <a:pt x="4312" y="816"/>
                    <a:pt x="4195" y="857"/>
                  </a:cubicBezTo>
                  <a:cubicBezTo>
                    <a:pt x="4138" y="877"/>
                    <a:pt x="4081" y="897"/>
                    <a:pt x="4024" y="913"/>
                  </a:cubicBezTo>
                  <a:cubicBezTo>
                    <a:pt x="3967" y="934"/>
                    <a:pt x="3907" y="954"/>
                    <a:pt x="3850" y="974"/>
                  </a:cubicBezTo>
                  <a:cubicBezTo>
                    <a:pt x="3730" y="1007"/>
                    <a:pt x="3609" y="1040"/>
                    <a:pt x="3492" y="1074"/>
                  </a:cubicBezTo>
                  <a:cubicBezTo>
                    <a:pt x="3369" y="1107"/>
                    <a:pt x="3248" y="1147"/>
                    <a:pt x="3131" y="1187"/>
                  </a:cubicBezTo>
                  <a:cubicBezTo>
                    <a:pt x="2904" y="1261"/>
                    <a:pt x="2677" y="1338"/>
                    <a:pt x="2452" y="1415"/>
                  </a:cubicBezTo>
                  <a:cubicBezTo>
                    <a:pt x="2365" y="1445"/>
                    <a:pt x="2279" y="1475"/>
                    <a:pt x="2191" y="1505"/>
                  </a:cubicBezTo>
                  <a:cubicBezTo>
                    <a:pt x="2165" y="1512"/>
                    <a:pt x="2138" y="1522"/>
                    <a:pt x="2108" y="1532"/>
                  </a:cubicBezTo>
                  <a:cubicBezTo>
                    <a:pt x="1990" y="1576"/>
                    <a:pt x="1874" y="1625"/>
                    <a:pt x="1754" y="1673"/>
                  </a:cubicBezTo>
                  <a:cubicBezTo>
                    <a:pt x="1640" y="1716"/>
                    <a:pt x="1522" y="1760"/>
                    <a:pt x="1409" y="1809"/>
                  </a:cubicBezTo>
                  <a:cubicBezTo>
                    <a:pt x="1292" y="1860"/>
                    <a:pt x="1172" y="1914"/>
                    <a:pt x="1055" y="1970"/>
                  </a:cubicBezTo>
                  <a:cubicBezTo>
                    <a:pt x="951" y="2020"/>
                    <a:pt x="847" y="2070"/>
                    <a:pt x="740" y="2114"/>
                  </a:cubicBezTo>
                  <a:cubicBezTo>
                    <a:pt x="630" y="2161"/>
                    <a:pt x="516" y="2204"/>
                    <a:pt x="409" y="2258"/>
                  </a:cubicBezTo>
                  <a:cubicBezTo>
                    <a:pt x="349" y="2288"/>
                    <a:pt x="289" y="2318"/>
                    <a:pt x="232" y="2351"/>
                  </a:cubicBezTo>
                  <a:cubicBezTo>
                    <a:pt x="209" y="2361"/>
                    <a:pt x="184" y="2375"/>
                    <a:pt x="164" y="2391"/>
                  </a:cubicBezTo>
                  <a:cubicBezTo>
                    <a:pt x="144" y="2405"/>
                    <a:pt x="128" y="2422"/>
                    <a:pt x="108" y="2439"/>
                  </a:cubicBezTo>
                  <a:cubicBezTo>
                    <a:pt x="91" y="2455"/>
                    <a:pt x="78" y="2468"/>
                    <a:pt x="68" y="2485"/>
                  </a:cubicBezTo>
                  <a:cubicBezTo>
                    <a:pt x="54" y="2502"/>
                    <a:pt x="44" y="2519"/>
                    <a:pt x="34" y="2536"/>
                  </a:cubicBezTo>
                  <a:cubicBezTo>
                    <a:pt x="28" y="2556"/>
                    <a:pt x="21" y="2576"/>
                    <a:pt x="14" y="2592"/>
                  </a:cubicBezTo>
                  <a:cubicBezTo>
                    <a:pt x="1" y="2676"/>
                    <a:pt x="4" y="2756"/>
                    <a:pt x="21" y="2837"/>
                  </a:cubicBezTo>
                  <a:cubicBezTo>
                    <a:pt x="31" y="2900"/>
                    <a:pt x="44" y="2963"/>
                    <a:pt x="64" y="3027"/>
                  </a:cubicBezTo>
                  <a:cubicBezTo>
                    <a:pt x="104" y="3181"/>
                    <a:pt x="144" y="3331"/>
                    <a:pt x="184" y="3485"/>
                  </a:cubicBezTo>
                  <a:cubicBezTo>
                    <a:pt x="205" y="3559"/>
                    <a:pt x="225" y="3632"/>
                    <a:pt x="241" y="3706"/>
                  </a:cubicBezTo>
                  <a:cubicBezTo>
                    <a:pt x="258" y="3789"/>
                    <a:pt x="275" y="3870"/>
                    <a:pt x="292" y="3953"/>
                  </a:cubicBezTo>
                  <a:lnTo>
                    <a:pt x="289" y="3936"/>
                  </a:lnTo>
                  <a:lnTo>
                    <a:pt x="289" y="3936"/>
                  </a:lnTo>
                  <a:cubicBezTo>
                    <a:pt x="339" y="4184"/>
                    <a:pt x="399" y="4428"/>
                    <a:pt x="456" y="4672"/>
                  </a:cubicBezTo>
                  <a:cubicBezTo>
                    <a:pt x="485" y="4796"/>
                    <a:pt x="519" y="4916"/>
                    <a:pt x="553" y="5040"/>
                  </a:cubicBezTo>
                  <a:cubicBezTo>
                    <a:pt x="579" y="5157"/>
                    <a:pt x="613" y="5274"/>
                    <a:pt x="646" y="5392"/>
                  </a:cubicBezTo>
                  <a:cubicBezTo>
                    <a:pt x="680" y="5512"/>
                    <a:pt x="713" y="5632"/>
                    <a:pt x="743" y="5753"/>
                  </a:cubicBezTo>
                  <a:cubicBezTo>
                    <a:pt x="774" y="5870"/>
                    <a:pt x="807" y="5987"/>
                    <a:pt x="840" y="6104"/>
                  </a:cubicBezTo>
                  <a:cubicBezTo>
                    <a:pt x="911" y="6348"/>
                    <a:pt x="977" y="6592"/>
                    <a:pt x="1044" y="6836"/>
                  </a:cubicBezTo>
                  <a:cubicBezTo>
                    <a:pt x="1112" y="7084"/>
                    <a:pt x="1181" y="7332"/>
                    <a:pt x="1258" y="7576"/>
                  </a:cubicBezTo>
                  <a:cubicBezTo>
                    <a:pt x="1302" y="7702"/>
                    <a:pt x="1342" y="7833"/>
                    <a:pt x="1385" y="7960"/>
                  </a:cubicBezTo>
                  <a:cubicBezTo>
                    <a:pt x="1422" y="8077"/>
                    <a:pt x="1459" y="8198"/>
                    <a:pt x="1493" y="8318"/>
                  </a:cubicBezTo>
                  <a:cubicBezTo>
                    <a:pt x="1566" y="8562"/>
                    <a:pt x="1640" y="8806"/>
                    <a:pt x="1714" y="9050"/>
                  </a:cubicBezTo>
                  <a:cubicBezTo>
                    <a:pt x="1787" y="9288"/>
                    <a:pt x="1864" y="9522"/>
                    <a:pt x="1944" y="9756"/>
                  </a:cubicBezTo>
                  <a:cubicBezTo>
                    <a:pt x="2108" y="10231"/>
                    <a:pt x="2271" y="10706"/>
                    <a:pt x="2439" y="11180"/>
                  </a:cubicBezTo>
                  <a:cubicBezTo>
                    <a:pt x="2479" y="11294"/>
                    <a:pt x="2516" y="11408"/>
                    <a:pt x="2556" y="11522"/>
                  </a:cubicBezTo>
                  <a:cubicBezTo>
                    <a:pt x="2576" y="11578"/>
                    <a:pt x="2596" y="11635"/>
                    <a:pt x="2620" y="11689"/>
                  </a:cubicBezTo>
                  <a:cubicBezTo>
                    <a:pt x="2633" y="11726"/>
                    <a:pt x="2649" y="11759"/>
                    <a:pt x="2669" y="11790"/>
                  </a:cubicBezTo>
                  <a:cubicBezTo>
                    <a:pt x="2680" y="11813"/>
                    <a:pt x="2693" y="11830"/>
                    <a:pt x="2706" y="11850"/>
                  </a:cubicBezTo>
                  <a:cubicBezTo>
                    <a:pt x="2740" y="11893"/>
                    <a:pt x="2783" y="11933"/>
                    <a:pt x="2837" y="11950"/>
                  </a:cubicBezTo>
                  <a:cubicBezTo>
                    <a:pt x="2857" y="11957"/>
                    <a:pt x="2877" y="11963"/>
                    <a:pt x="2897" y="11967"/>
                  </a:cubicBezTo>
                  <a:cubicBezTo>
                    <a:pt x="2921" y="11970"/>
                    <a:pt x="2944" y="11973"/>
                    <a:pt x="2964" y="11973"/>
                  </a:cubicBezTo>
                  <a:lnTo>
                    <a:pt x="3041" y="11973"/>
                  </a:lnTo>
                  <a:cubicBezTo>
                    <a:pt x="3074" y="11970"/>
                    <a:pt x="3108" y="11967"/>
                    <a:pt x="3138" y="11963"/>
                  </a:cubicBezTo>
                  <a:cubicBezTo>
                    <a:pt x="3198" y="11957"/>
                    <a:pt x="3259" y="11950"/>
                    <a:pt x="3315" y="11936"/>
                  </a:cubicBezTo>
                  <a:cubicBezTo>
                    <a:pt x="3446" y="11913"/>
                    <a:pt x="3576" y="11883"/>
                    <a:pt x="3707" y="11856"/>
                  </a:cubicBezTo>
                  <a:cubicBezTo>
                    <a:pt x="3833" y="11827"/>
                    <a:pt x="3957" y="11796"/>
                    <a:pt x="4085" y="11766"/>
                  </a:cubicBezTo>
                  <a:cubicBezTo>
                    <a:pt x="4145" y="11753"/>
                    <a:pt x="4205" y="11736"/>
                    <a:pt x="4265" y="11722"/>
                  </a:cubicBezTo>
                  <a:cubicBezTo>
                    <a:pt x="4325" y="11706"/>
                    <a:pt x="4386" y="11686"/>
                    <a:pt x="4446" y="11669"/>
                  </a:cubicBezTo>
                  <a:cubicBezTo>
                    <a:pt x="4559" y="11635"/>
                    <a:pt x="4673" y="11595"/>
                    <a:pt x="4787" y="11555"/>
                  </a:cubicBezTo>
                  <a:cubicBezTo>
                    <a:pt x="4847" y="11535"/>
                    <a:pt x="4911" y="11512"/>
                    <a:pt x="4971" y="11492"/>
                  </a:cubicBezTo>
                  <a:cubicBezTo>
                    <a:pt x="5034" y="11469"/>
                    <a:pt x="5098" y="11448"/>
                    <a:pt x="5161" y="11428"/>
                  </a:cubicBezTo>
                  <a:cubicBezTo>
                    <a:pt x="5275" y="11391"/>
                    <a:pt x="5386" y="11358"/>
                    <a:pt x="5496" y="11321"/>
                  </a:cubicBezTo>
                  <a:cubicBezTo>
                    <a:pt x="5616" y="11281"/>
                    <a:pt x="5733" y="11245"/>
                    <a:pt x="5854" y="11200"/>
                  </a:cubicBezTo>
                  <a:cubicBezTo>
                    <a:pt x="6094" y="11117"/>
                    <a:pt x="6335" y="11030"/>
                    <a:pt x="6576" y="10947"/>
                  </a:cubicBezTo>
                  <a:lnTo>
                    <a:pt x="6666" y="10916"/>
                  </a:lnTo>
                  <a:cubicBezTo>
                    <a:pt x="6753" y="10887"/>
                    <a:pt x="6840" y="10856"/>
                    <a:pt x="6924" y="10823"/>
                  </a:cubicBezTo>
                  <a:cubicBezTo>
                    <a:pt x="7041" y="10776"/>
                    <a:pt x="7158" y="10726"/>
                    <a:pt x="7278" y="10683"/>
                  </a:cubicBezTo>
                  <a:cubicBezTo>
                    <a:pt x="7392" y="10639"/>
                    <a:pt x="7506" y="10595"/>
                    <a:pt x="7620" y="10549"/>
                  </a:cubicBezTo>
                  <a:cubicBezTo>
                    <a:pt x="7676" y="10525"/>
                    <a:pt x="7733" y="10502"/>
                    <a:pt x="7790" y="10478"/>
                  </a:cubicBezTo>
                  <a:cubicBezTo>
                    <a:pt x="7840" y="10458"/>
                    <a:pt x="7894" y="10438"/>
                    <a:pt x="7944" y="10418"/>
                  </a:cubicBezTo>
                  <a:cubicBezTo>
                    <a:pt x="8058" y="10368"/>
                    <a:pt x="8171" y="10322"/>
                    <a:pt x="8288" y="10274"/>
                  </a:cubicBezTo>
                  <a:cubicBezTo>
                    <a:pt x="8405" y="10231"/>
                    <a:pt x="8519" y="10187"/>
                    <a:pt x="8632" y="10141"/>
                  </a:cubicBezTo>
                  <a:cubicBezTo>
                    <a:pt x="8689" y="10117"/>
                    <a:pt x="8746" y="10094"/>
                    <a:pt x="8803" y="10067"/>
                  </a:cubicBezTo>
                  <a:cubicBezTo>
                    <a:pt x="8860" y="10044"/>
                    <a:pt x="8917" y="10024"/>
                    <a:pt x="8974" y="10000"/>
                  </a:cubicBezTo>
                  <a:cubicBezTo>
                    <a:pt x="9031" y="9976"/>
                    <a:pt x="9088" y="9953"/>
                    <a:pt x="9145" y="9927"/>
                  </a:cubicBezTo>
                  <a:cubicBezTo>
                    <a:pt x="9202" y="9903"/>
                    <a:pt x="9262" y="9880"/>
                    <a:pt x="9319" y="9856"/>
                  </a:cubicBezTo>
                  <a:cubicBezTo>
                    <a:pt x="9399" y="9826"/>
                    <a:pt x="9479" y="9789"/>
                    <a:pt x="9563" y="9756"/>
                  </a:cubicBezTo>
                  <a:cubicBezTo>
                    <a:pt x="9600" y="9740"/>
                    <a:pt x="9640" y="9723"/>
                    <a:pt x="9680" y="9703"/>
                  </a:cubicBezTo>
                  <a:lnTo>
                    <a:pt x="9800" y="9642"/>
                  </a:lnTo>
                  <a:cubicBezTo>
                    <a:pt x="9853" y="9615"/>
                    <a:pt x="9904" y="9595"/>
                    <a:pt x="9954" y="9565"/>
                  </a:cubicBezTo>
                  <a:cubicBezTo>
                    <a:pt x="9977" y="9552"/>
                    <a:pt x="10001" y="9539"/>
                    <a:pt x="10021" y="9525"/>
                  </a:cubicBezTo>
                  <a:cubicBezTo>
                    <a:pt x="10034" y="9519"/>
                    <a:pt x="10048" y="9508"/>
                    <a:pt x="10057" y="9499"/>
                  </a:cubicBezTo>
                  <a:cubicBezTo>
                    <a:pt x="10077" y="9482"/>
                    <a:pt x="10101" y="9465"/>
                    <a:pt x="10114" y="9445"/>
                  </a:cubicBezTo>
                  <a:cubicBezTo>
                    <a:pt x="10128" y="9428"/>
                    <a:pt x="10137" y="9408"/>
                    <a:pt x="10151" y="9391"/>
                  </a:cubicBezTo>
                  <a:cubicBezTo>
                    <a:pt x="10158" y="9378"/>
                    <a:pt x="10165" y="9351"/>
                    <a:pt x="10168" y="9338"/>
                  </a:cubicBezTo>
                  <a:lnTo>
                    <a:pt x="10174" y="9321"/>
                  </a:lnTo>
                  <a:cubicBezTo>
                    <a:pt x="10182" y="9298"/>
                    <a:pt x="10182" y="9268"/>
                    <a:pt x="10185" y="9241"/>
                  </a:cubicBezTo>
                  <a:cubicBezTo>
                    <a:pt x="10191" y="9178"/>
                    <a:pt x="10194" y="9114"/>
                    <a:pt x="10191" y="9047"/>
                  </a:cubicBezTo>
                  <a:cubicBezTo>
                    <a:pt x="10188" y="8990"/>
                    <a:pt x="10188" y="8933"/>
                    <a:pt x="10182" y="8877"/>
                  </a:cubicBezTo>
                  <a:cubicBezTo>
                    <a:pt x="10171" y="8820"/>
                    <a:pt x="10165" y="8763"/>
                    <a:pt x="10154" y="8703"/>
                  </a:cubicBezTo>
                  <a:cubicBezTo>
                    <a:pt x="10141" y="8589"/>
                    <a:pt x="10125" y="8475"/>
                    <a:pt x="10101" y="8365"/>
                  </a:cubicBezTo>
                  <a:cubicBezTo>
                    <a:pt x="10077" y="8238"/>
                    <a:pt x="10044" y="8114"/>
                    <a:pt x="10014" y="7990"/>
                  </a:cubicBezTo>
                  <a:cubicBezTo>
                    <a:pt x="9981" y="7866"/>
                    <a:pt x="9947" y="7743"/>
                    <a:pt x="9907" y="7622"/>
                  </a:cubicBezTo>
                  <a:cubicBezTo>
                    <a:pt x="9830" y="7375"/>
                    <a:pt x="9750" y="7131"/>
                    <a:pt x="9670" y="6886"/>
                  </a:cubicBezTo>
                  <a:cubicBezTo>
                    <a:pt x="9509" y="6405"/>
                    <a:pt x="9342" y="5927"/>
                    <a:pt x="9178" y="5445"/>
                  </a:cubicBezTo>
                  <a:cubicBezTo>
                    <a:pt x="9138" y="5331"/>
                    <a:pt x="9101" y="5221"/>
                    <a:pt x="9061" y="5107"/>
                  </a:cubicBezTo>
                  <a:cubicBezTo>
                    <a:pt x="9021" y="4990"/>
                    <a:pt x="8984" y="4876"/>
                    <a:pt x="8941" y="4763"/>
                  </a:cubicBezTo>
                  <a:cubicBezTo>
                    <a:pt x="8847" y="4518"/>
                    <a:pt x="8753" y="4271"/>
                    <a:pt x="8663" y="4024"/>
                  </a:cubicBezTo>
                  <a:cubicBezTo>
                    <a:pt x="8579" y="3796"/>
                    <a:pt x="8502" y="3569"/>
                    <a:pt x="8422" y="3342"/>
                  </a:cubicBezTo>
                  <a:cubicBezTo>
                    <a:pt x="8379" y="3218"/>
                    <a:pt x="8339" y="3094"/>
                    <a:pt x="8288" y="2973"/>
                  </a:cubicBezTo>
                  <a:cubicBezTo>
                    <a:pt x="8242" y="2863"/>
                    <a:pt x="8195" y="2752"/>
                    <a:pt x="8148" y="2642"/>
                  </a:cubicBezTo>
                  <a:cubicBezTo>
                    <a:pt x="8044" y="2411"/>
                    <a:pt x="7937" y="2181"/>
                    <a:pt x="7847" y="1947"/>
                  </a:cubicBezTo>
                  <a:cubicBezTo>
                    <a:pt x="7827" y="1894"/>
                    <a:pt x="7807" y="1837"/>
                    <a:pt x="7790" y="1783"/>
                  </a:cubicBezTo>
                  <a:cubicBezTo>
                    <a:pt x="7766" y="1723"/>
                    <a:pt x="7743" y="1659"/>
                    <a:pt x="7720" y="1599"/>
                  </a:cubicBezTo>
                  <a:cubicBezTo>
                    <a:pt x="7700" y="1545"/>
                    <a:pt x="7676" y="1492"/>
                    <a:pt x="7653" y="1435"/>
                  </a:cubicBezTo>
                  <a:cubicBezTo>
                    <a:pt x="7633" y="1385"/>
                    <a:pt x="7606" y="1335"/>
                    <a:pt x="7586" y="1284"/>
                  </a:cubicBezTo>
                  <a:cubicBezTo>
                    <a:pt x="7536" y="1167"/>
                    <a:pt x="7479" y="1057"/>
                    <a:pt x="7428" y="943"/>
                  </a:cubicBezTo>
                  <a:cubicBezTo>
                    <a:pt x="7405" y="893"/>
                    <a:pt x="7385" y="840"/>
                    <a:pt x="7365" y="786"/>
                  </a:cubicBezTo>
                  <a:cubicBezTo>
                    <a:pt x="7345" y="736"/>
                    <a:pt x="7328" y="682"/>
                    <a:pt x="7305" y="633"/>
                  </a:cubicBezTo>
                  <a:cubicBezTo>
                    <a:pt x="7282" y="585"/>
                    <a:pt x="7258" y="539"/>
                    <a:pt x="7238" y="489"/>
                  </a:cubicBezTo>
                  <a:cubicBezTo>
                    <a:pt x="7218" y="442"/>
                    <a:pt x="7201" y="395"/>
                    <a:pt x="7181" y="348"/>
                  </a:cubicBezTo>
                  <a:cubicBezTo>
                    <a:pt x="7158" y="288"/>
                    <a:pt x="7131" y="228"/>
                    <a:pt x="7101" y="171"/>
                  </a:cubicBezTo>
                  <a:cubicBezTo>
                    <a:pt x="7091" y="154"/>
                    <a:pt x="7081" y="141"/>
                    <a:pt x="7071" y="124"/>
                  </a:cubicBezTo>
                  <a:cubicBezTo>
                    <a:pt x="7054" y="100"/>
                    <a:pt x="7038" y="77"/>
                    <a:pt x="7018" y="57"/>
                  </a:cubicBezTo>
                  <a:cubicBezTo>
                    <a:pt x="7001" y="43"/>
                    <a:pt x="6971" y="31"/>
                    <a:pt x="6951" y="20"/>
                  </a:cubicBezTo>
                  <a:cubicBezTo>
                    <a:pt x="6926" y="8"/>
                    <a:pt x="6897" y="1"/>
                    <a:pt x="6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23"/>
            <p:cNvSpPr/>
            <p:nvPr/>
          </p:nvSpPr>
          <p:spPr>
            <a:xfrm>
              <a:off x="7926737" y="1409944"/>
              <a:ext cx="424321" cy="149694"/>
            </a:xfrm>
            <a:custGeom>
              <a:avLst/>
              <a:gdLst/>
              <a:ahLst/>
              <a:cxnLst/>
              <a:rect l="l" t="t" r="r" b="b"/>
              <a:pathLst>
                <a:path w="5918" h="2088" extrusionOk="0">
                  <a:moveTo>
                    <a:pt x="5576" y="1"/>
                  </a:moveTo>
                  <a:cubicBezTo>
                    <a:pt x="5566" y="1"/>
                    <a:pt x="5556" y="1"/>
                    <a:pt x="5546" y="4"/>
                  </a:cubicBezTo>
                  <a:cubicBezTo>
                    <a:pt x="5506" y="8"/>
                    <a:pt x="5469" y="18"/>
                    <a:pt x="5429" y="28"/>
                  </a:cubicBezTo>
                  <a:cubicBezTo>
                    <a:pt x="5396" y="38"/>
                    <a:pt x="5359" y="48"/>
                    <a:pt x="5326" y="61"/>
                  </a:cubicBezTo>
                  <a:cubicBezTo>
                    <a:pt x="5306" y="68"/>
                    <a:pt x="5282" y="75"/>
                    <a:pt x="5261" y="81"/>
                  </a:cubicBezTo>
                  <a:cubicBezTo>
                    <a:pt x="5249" y="84"/>
                    <a:pt x="5238" y="88"/>
                    <a:pt x="5225" y="95"/>
                  </a:cubicBezTo>
                  <a:cubicBezTo>
                    <a:pt x="5158" y="121"/>
                    <a:pt x="5088" y="155"/>
                    <a:pt x="5021" y="185"/>
                  </a:cubicBezTo>
                  <a:cubicBezTo>
                    <a:pt x="4951" y="215"/>
                    <a:pt x="4877" y="242"/>
                    <a:pt x="4807" y="272"/>
                  </a:cubicBezTo>
                  <a:cubicBezTo>
                    <a:pt x="4667" y="325"/>
                    <a:pt x="4523" y="379"/>
                    <a:pt x="4379" y="430"/>
                  </a:cubicBezTo>
                  <a:cubicBezTo>
                    <a:pt x="4105" y="530"/>
                    <a:pt x="3827" y="623"/>
                    <a:pt x="3549" y="720"/>
                  </a:cubicBezTo>
                  <a:cubicBezTo>
                    <a:pt x="3463" y="747"/>
                    <a:pt x="3379" y="777"/>
                    <a:pt x="3295" y="807"/>
                  </a:cubicBezTo>
                  <a:cubicBezTo>
                    <a:pt x="3239" y="827"/>
                    <a:pt x="3185" y="847"/>
                    <a:pt x="3128" y="864"/>
                  </a:cubicBezTo>
                  <a:cubicBezTo>
                    <a:pt x="3061" y="887"/>
                    <a:pt x="2991" y="907"/>
                    <a:pt x="2921" y="927"/>
                  </a:cubicBezTo>
                  <a:cubicBezTo>
                    <a:pt x="2847" y="947"/>
                    <a:pt x="2773" y="971"/>
                    <a:pt x="2700" y="995"/>
                  </a:cubicBezTo>
                  <a:cubicBezTo>
                    <a:pt x="2402" y="1092"/>
                    <a:pt x="2108" y="1195"/>
                    <a:pt x="1814" y="1299"/>
                  </a:cubicBezTo>
                  <a:cubicBezTo>
                    <a:pt x="1526" y="1402"/>
                    <a:pt x="1235" y="1503"/>
                    <a:pt x="944" y="1606"/>
                  </a:cubicBezTo>
                  <a:cubicBezTo>
                    <a:pt x="803" y="1657"/>
                    <a:pt x="666" y="1717"/>
                    <a:pt x="526" y="1770"/>
                  </a:cubicBezTo>
                  <a:cubicBezTo>
                    <a:pt x="453" y="1801"/>
                    <a:pt x="379" y="1827"/>
                    <a:pt x="305" y="1858"/>
                  </a:cubicBezTo>
                  <a:cubicBezTo>
                    <a:pt x="238" y="1884"/>
                    <a:pt x="175" y="1918"/>
                    <a:pt x="108" y="1947"/>
                  </a:cubicBezTo>
                  <a:cubicBezTo>
                    <a:pt x="84" y="1958"/>
                    <a:pt x="61" y="1968"/>
                    <a:pt x="38" y="1978"/>
                  </a:cubicBezTo>
                  <a:cubicBezTo>
                    <a:pt x="24" y="1984"/>
                    <a:pt x="14" y="1995"/>
                    <a:pt x="8" y="2008"/>
                  </a:cubicBezTo>
                  <a:cubicBezTo>
                    <a:pt x="1" y="2021"/>
                    <a:pt x="1" y="2035"/>
                    <a:pt x="4" y="2048"/>
                  </a:cubicBezTo>
                  <a:cubicBezTo>
                    <a:pt x="12" y="2072"/>
                    <a:pt x="36" y="2088"/>
                    <a:pt x="58" y="2088"/>
                  </a:cubicBezTo>
                  <a:cubicBezTo>
                    <a:pt x="64" y="2088"/>
                    <a:pt x="69" y="2087"/>
                    <a:pt x="75" y="2085"/>
                  </a:cubicBezTo>
                  <a:cubicBezTo>
                    <a:pt x="152" y="2055"/>
                    <a:pt x="229" y="2025"/>
                    <a:pt x="302" y="1995"/>
                  </a:cubicBezTo>
                  <a:cubicBezTo>
                    <a:pt x="376" y="1964"/>
                    <a:pt x="450" y="1935"/>
                    <a:pt x="523" y="1907"/>
                  </a:cubicBezTo>
                  <a:cubicBezTo>
                    <a:pt x="663" y="1850"/>
                    <a:pt x="803" y="1790"/>
                    <a:pt x="944" y="1737"/>
                  </a:cubicBezTo>
                  <a:cubicBezTo>
                    <a:pt x="1015" y="1714"/>
                    <a:pt x="1081" y="1690"/>
                    <a:pt x="1152" y="1667"/>
                  </a:cubicBezTo>
                  <a:cubicBezTo>
                    <a:pt x="1228" y="1640"/>
                    <a:pt x="1305" y="1617"/>
                    <a:pt x="1382" y="1589"/>
                  </a:cubicBezTo>
                  <a:cubicBezTo>
                    <a:pt x="1523" y="1540"/>
                    <a:pt x="1666" y="1493"/>
                    <a:pt x="1810" y="1443"/>
                  </a:cubicBezTo>
                  <a:cubicBezTo>
                    <a:pt x="2101" y="1342"/>
                    <a:pt x="2392" y="1242"/>
                    <a:pt x="2687" y="1152"/>
                  </a:cubicBezTo>
                  <a:cubicBezTo>
                    <a:pt x="2760" y="1128"/>
                    <a:pt x="2833" y="1105"/>
                    <a:pt x="2907" y="1085"/>
                  </a:cubicBezTo>
                  <a:cubicBezTo>
                    <a:pt x="2984" y="1061"/>
                    <a:pt x="3058" y="1041"/>
                    <a:pt x="3131" y="1018"/>
                  </a:cubicBezTo>
                  <a:cubicBezTo>
                    <a:pt x="3188" y="1001"/>
                    <a:pt x="3245" y="984"/>
                    <a:pt x="3299" y="964"/>
                  </a:cubicBezTo>
                  <a:cubicBezTo>
                    <a:pt x="3315" y="958"/>
                    <a:pt x="3332" y="951"/>
                    <a:pt x="3349" y="947"/>
                  </a:cubicBezTo>
                  <a:cubicBezTo>
                    <a:pt x="3415" y="924"/>
                    <a:pt x="3480" y="901"/>
                    <a:pt x="3546" y="878"/>
                  </a:cubicBezTo>
                  <a:cubicBezTo>
                    <a:pt x="3824" y="780"/>
                    <a:pt x="4102" y="683"/>
                    <a:pt x="4383" y="586"/>
                  </a:cubicBezTo>
                  <a:cubicBezTo>
                    <a:pt x="4526" y="533"/>
                    <a:pt x="4673" y="483"/>
                    <a:pt x="4820" y="433"/>
                  </a:cubicBezTo>
                  <a:cubicBezTo>
                    <a:pt x="4891" y="410"/>
                    <a:pt x="4960" y="382"/>
                    <a:pt x="5031" y="356"/>
                  </a:cubicBezTo>
                  <a:cubicBezTo>
                    <a:pt x="5098" y="332"/>
                    <a:pt x="5165" y="305"/>
                    <a:pt x="5232" y="279"/>
                  </a:cubicBezTo>
                  <a:cubicBezTo>
                    <a:pt x="5289" y="255"/>
                    <a:pt x="5346" y="235"/>
                    <a:pt x="5402" y="219"/>
                  </a:cubicBezTo>
                  <a:cubicBezTo>
                    <a:pt x="5453" y="198"/>
                    <a:pt x="5506" y="182"/>
                    <a:pt x="5559" y="169"/>
                  </a:cubicBezTo>
                  <a:cubicBezTo>
                    <a:pt x="5573" y="165"/>
                    <a:pt x="5587" y="165"/>
                    <a:pt x="5599" y="165"/>
                  </a:cubicBezTo>
                  <a:lnTo>
                    <a:pt x="5619" y="169"/>
                  </a:lnTo>
                  <a:cubicBezTo>
                    <a:pt x="5630" y="172"/>
                    <a:pt x="5636" y="175"/>
                    <a:pt x="5647" y="178"/>
                  </a:cubicBezTo>
                  <a:lnTo>
                    <a:pt x="5660" y="198"/>
                  </a:lnTo>
                  <a:cubicBezTo>
                    <a:pt x="5673" y="212"/>
                    <a:pt x="5683" y="222"/>
                    <a:pt x="5690" y="239"/>
                  </a:cubicBezTo>
                  <a:cubicBezTo>
                    <a:pt x="5700" y="259"/>
                    <a:pt x="5710" y="282"/>
                    <a:pt x="5717" y="302"/>
                  </a:cubicBezTo>
                  <a:cubicBezTo>
                    <a:pt x="5723" y="325"/>
                    <a:pt x="5730" y="349"/>
                    <a:pt x="5733" y="369"/>
                  </a:cubicBezTo>
                  <a:cubicBezTo>
                    <a:pt x="5747" y="433"/>
                    <a:pt x="5757" y="496"/>
                    <a:pt x="5767" y="556"/>
                  </a:cubicBezTo>
                  <a:cubicBezTo>
                    <a:pt x="5770" y="580"/>
                    <a:pt x="5777" y="597"/>
                    <a:pt x="5794" y="610"/>
                  </a:cubicBezTo>
                  <a:cubicBezTo>
                    <a:pt x="5807" y="620"/>
                    <a:pt x="5827" y="626"/>
                    <a:pt x="5847" y="626"/>
                  </a:cubicBezTo>
                  <a:cubicBezTo>
                    <a:pt x="5863" y="626"/>
                    <a:pt x="5884" y="617"/>
                    <a:pt x="5897" y="600"/>
                  </a:cubicBezTo>
                  <a:cubicBezTo>
                    <a:pt x="5908" y="586"/>
                    <a:pt x="5917" y="566"/>
                    <a:pt x="5914" y="550"/>
                  </a:cubicBezTo>
                  <a:cubicBezTo>
                    <a:pt x="5908" y="506"/>
                    <a:pt x="5900" y="463"/>
                    <a:pt x="5891" y="419"/>
                  </a:cubicBezTo>
                  <a:cubicBezTo>
                    <a:pt x="5884" y="376"/>
                    <a:pt x="5877" y="336"/>
                    <a:pt x="5867" y="296"/>
                  </a:cubicBezTo>
                  <a:cubicBezTo>
                    <a:pt x="5860" y="259"/>
                    <a:pt x="5847" y="222"/>
                    <a:pt x="5834" y="185"/>
                  </a:cubicBezTo>
                  <a:cubicBezTo>
                    <a:pt x="5823" y="158"/>
                    <a:pt x="5810" y="132"/>
                    <a:pt x="5790" y="109"/>
                  </a:cubicBezTo>
                  <a:lnTo>
                    <a:pt x="5777" y="88"/>
                  </a:lnTo>
                  <a:cubicBezTo>
                    <a:pt x="5760" y="64"/>
                    <a:pt x="5737" y="44"/>
                    <a:pt x="5710" y="31"/>
                  </a:cubicBezTo>
                  <a:cubicBezTo>
                    <a:pt x="5700" y="28"/>
                    <a:pt x="5690" y="24"/>
                    <a:pt x="5680" y="21"/>
                  </a:cubicBezTo>
                  <a:cubicBezTo>
                    <a:pt x="5667" y="15"/>
                    <a:pt x="5650" y="11"/>
                    <a:pt x="5636" y="8"/>
                  </a:cubicBezTo>
                  <a:cubicBezTo>
                    <a:pt x="5623" y="1"/>
                    <a:pt x="5603" y="1"/>
                    <a:pt x="55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23"/>
            <p:cNvSpPr/>
            <p:nvPr/>
          </p:nvSpPr>
          <p:spPr>
            <a:xfrm>
              <a:off x="7888449" y="1571825"/>
              <a:ext cx="218470" cy="686599"/>
            </a:xfrm>
            <a:custGeom>
              <a:avLst/>
              <a:gdLst/>
              <a:ahLst/>
              <a:cxnLst/>
              <a:rect l="l" t="t" r="r" b="b"/>
              <a:pathLst>
                <a:path w="3047" h="9577" extrusionOk="0">
                  <a:moveTo>
                    <a:pt x="135" y="1"/>
                  </a:moveTo>
                  <a:cubicBezTo>
                    <a:pt x="121" y="1"/>
                    <a:pt x="107" y="3"/>
                    <a:pt x="93" y="7"/>
                  </a:cubicBezTo>
                  <a:cubicBezTo>
                    <a:pt x="60" y="21"/>
                    <a:pt x="33" y="44"/>
                    <a:pt x="16" y="78"/>
                  </a:cubicBezTo>
                  <a:cubicBezTo>
                    <a:pt x="0" y="111"/>
                    <a:pt x="0" y="145"/>
                    <a:pt x="10" y="181"/>
                  </a:cubicBezTo>
                  <a:cubicBezTo>
                    <a:pt x="24" y="234"/>
                    <a:pt x="40" y="288"/>
                    <a:pt x="53" y="342"/>
                  </a:cubicBezTo>
                  <a:cubicBezTo>
                    <a:pt x="67" y="395"/>
                    <a:pt x="81" y="452"/>
                    <a:pt x="97" y="506"/>
                  </a:cubicBezTo>
                  <a:cubicBezTo>
                    <a:pt x="133" y="620"/>
                    <a:pt x="174" y="730"/>
                    <a:pt x="207" y="844"/>
                  </a:cubicBezTo>
                  <a:cubicBezTo>
                    <a:pt x="244" y="961"/>
                    <a:pt x="277" y="1074"/>
                    <a:pt x="314" y="1188"/>
                  </a:cubicBezTo>
                  <a:cubicBezTo>
                    <a:pt x="357" y="1312"/>
                    <a:pt x="398" y="1432"/>
                    <a:pt x="438" y="1556"/>
                  </a:cubicBezTo>
                  <a:cubicBezTo>
                    <a:pt x="475" y="1666"/>
                    <a:pt x="508" y="1776"/>
                    <a:pt x="542" y="1887"/>
                  </a:cubicBezTo>
                  <a:cubicBezTo>
                    <a:pt x="578" y="2011"/>
                    <a:pt x="612" y="2131"/>
                    <a:pt x="649" y="2255"/>
                  </a:cubicBezTo>
                  <a:cubicBezTo>
                    <a:pt x="719" y="2499"/>
                    <a:pt x="789" y="2743"/>
                    <a:pt x="863" y="2988"/>
                  </a:cubicBezTo>
                  <a:cubicBezTo>
                    <a:pt x="899" y="3114"/>
                    <a:pt x="939" y="3238"/>
                    <a:pt x="980" y="3365"/>
                  </a:cubicBezTo>
                  <a:cubicBezTo>
                    <a:pt x="1016" y="3479"/>
                    <a:pt x="1053" y="3590"/>
                    <a:pt x="1090" y="3706"/>
                  </a:cubicBezTo>
                  <a:cubicBezTo>
                    <a:pt x="1127" y="3823"/>
                    <a:pt x="1160" y="3940"/>
                    <a:pt x="1200" y="4058"/>
                  </a:cubicBezTo>
                  <a:cubicBezTo>
                    <a:pt x="1244" y="4184"/>
                    <a:pt x="1285" y="4312"/>
                    <a:pt x="1328" y="4439"/>
                  </a:cubicBezTo>
                  <a:cubicBezTo>
                    <a:pt x="1405" y="4673"/>
                    <a:pt x="1475" y="4907"/>
                    <a:pt x="1549" y="5141"/>
                  </a:cubicBezTo>
                  <a:cubicBezTo>
                    <a:pt x="1629" y="5385"/>
                    <a:pt x="1699" y="5629"/>
                    <a:pt x="1773" y="5877"/>
                  </a:cubicBezTo>
                  <a:cubicBezTo>
                    <a:pt x="1842" y="6118"/>
                    <a:pt x="1919" y="6359"/>
                    <a:pt x="1987" y="6603"/>
                  </a:cubicBezTo>
                  <a:cubicBezTo>
                    <a:pt x="2020" y="6723"/>
                    <a:pt x="2057" y="6844"/>
                    <a:pt x="2090" y="6964"/>
                  </a:cubicBezTo>
                  <a:cubicBezTo>
                    <a:pt x="2123" y="7084"/>
                    <a:pt x="2163" y="7208"/>
                    <a:pt x="2200" y="7328"/>
                  </a:cubicBezTo>
                  <a:cubicBezTo>
                    <a:pt x="2271" y="7566"/>
                    <a:pt x="2338" y="7804"/>
                    <a:pt x="2404" y="8040"/>
                  </a:cubicBezTo>
                  <a:cubicBezTo>
                    <a:pt x="2418" y="8101"/>
                    <a:pt x="2438" y="8161"/>
                    <a:pt x="2455" y="8221"/>
                  </a:cubicBezTo>
                  <a:cubicBezTo>
                    <a:pt x="2472" y="8275"/>
                    <a:pt x="2492" y="8329"/>
                    <a:pt x="2505" y="8382"/>
                  </a:cubicBezTo>
                  <a:cubicBezTo>
                    <a:pt x="2525" y="8442"/>
                    <a:pt x="2541" y="8506"/>
                    <a:pt x="2562" y="8562"/>
                  </a:cubicBezTo>
                  <a:cubicBezTo>
                    <a:pt x="2578" y="8622"/>
                    <a:pt x="2598" y="8679"/>
                    <a:pt x="2619" y="8739"/>
                  </a:cubicBezTo>
                  <a:cubicBezTo>
                    <a:pt x="2652" y="8837"/>
                    <a:pt x="2682" y="8934"/>
                    <a:pt x="2712" y="9031"/>
                  </a:cubicBezTo>
                  <a:cubicBezTo>
                    <a:pt x="2739" y="9118"/>
                    <a:pt x="2759" y="9208"/>
                    <a:pt x="2779" y="9295"/>
                  </a:cubicBezTo>
                  <a:cubicBezTo>
                    <a:pt x="2790" y="9352"/>
                    <a:pt x="2799" y="9409"/>
                    <a:pt x="2806" y="9469"/>
                  </a:cubicBezTo>
                  <a:cubicBezTo>
                    <a:pt x="2813" y="9499"/>
                    <a:pt x="2822" y="9525"/>
                    <a:pt x="2846" y="9549"/>
                  </a:cubicBezTo>
                  <a:cubicBezTo>
                    <a:pt x="2867" y="9567"/>
                    <a:pt x="2892" y="9576"/>
                    <a:pt x="2918" y="9576"/>
                  </a:cubicBezTo>
                  <a:cubicBezTo>
                    <a:pt x="2922" y="9576"/>
                    <a:pt x="2926" y="9576"/>
                    <a:pt x="2930" y="9576"/>
                  </a:cubicBezTo>
                  <a:cubicBezTo>
                    <a:pt x="2990" y="9573"/>
                    <a:pt x="3046" y="9516"/>
                    <a:pt x="3040" y="9452"/>
                  </a:cubicBezTo>
                  <a:cubicBezTo>
                    <a:pt x="3006" y="9188"/>
                    <a:pt x="2933" y="8934"/>
                    <a:pt x="2853" y="8679"/>
                  </a:cubicBezTo>
                  <a:cubicBezTo>
                    <a:pt x="2816" y="8562"/>
                    <a:pt x="2779" y="8442"/>
                    <a:pt x="2745" y="8321"/>
                  </a:cubicBezTo>
                  <a:cubicBezTo>
                    <a:pt x="2712" y="8208"/>
                    <a:pt x="2676" y="8094"/>
                    <a:pt x="2645" y="7980"/>
                  </a:cubicBezTo>
                  <a:cubicBezTo>
                    <a:pt x="2615" y="7864"/>
                    <a:pt x="2585" y="7743"/>
                    <a:pt x="2552" y="7629"/>
                  </a:cubicBezTo>
                  <a:cubicBezTo>
                    <a:pt x="2518" y="7506"/>
                    <a:pt x="2484" y="7385"/>
                    <a:pt x="2452" y="7265"/>
                  </a:cubicBezTo>
                  <a:cubicBezTo>
                    <a:pt x="2381" y="7017"/>
                    <a:pt x="2314" y="6767"/>
                    <a:pt x="2248" y="6519"/>
                  </a:cubicBezTo>
                  <a:cubicBezTo>
                    <a:pt x="2180" y="6279"/>
                    <a:pt x="2110" y="6044"/>
                    <a:pt x="2043" y="5807"/>
                  </a:cubicBezTo>
                  <a:cubicBezTo>
                    <a:pt x="1973" y="5559"/>
                    <a:pt x="1903" y="5311"/>
                    <a:pt x="1830" y="5067"/>
                  </a:cubicBezTo>
                  <a:cubicBezTo>
                    <a:pt x="1759" y="4830"/>
                    <a:pt x="1689" y="4593"/>
                    <a:pt x="1612" y="4359"/>
                  </a:cubicBezTo>
                  <a:cubicBezTo>
                    <a:pt x="1572" y="4228"/>
                    <a:pt x="1532" y="4101"/>
                    <a:pt x="1488" y="3974"/>
                  </a:cubicBezTo>
                  <a:cubicBezTo>
                    <a:pt x="1451" y="3857"/>
                    <a:pt x="1421" y="3743"/>
                    <a:pt x="1385" y="3626"/>
                  </a:cubicBezTo>
                  <a:cubicBezTo>
                    <a:pt x="1308" y="3389"/>
                    <a:pt x="1228" y="3151"/>
                    <a:pt x="1150" y="2911"/>
                  </a:cubicBezTo>
                  <a:cubicBezTo>
                    <a:pt x="1073" y="2667"/>
                    <a:pt x="1000" y="2419"/>
                    <a:pt x="923" y="2175"/>
                  </a:cubicBezTo>
                  <a:cubicBezTo>
                    <a:pt x="883" y="2051"/>
                    <a:pt x="846" y="1930"/>
                    <a:pt x="809" y="1810"/>
                  </a:cubicBezTo>
                  <a:cubicBezTo>
                    <a:pt x="776" y="1699"/>
                    <a:pt x="739" y="1589"/>
                    <a:pt x="703" y="1483"/>
                  </a:cubicBezTo>
                  <a:cubicBezTo>
                    <a:pt x="658" y="1362"/>
                    <a:pt x="618" y="1242"/>
                    <a:pt x="578" y="1121"/>
                  </a:cubicBezTo>
                  <a:cubicBezTo>
                    <a:pt x="538" y="1004"/>
                    <a:pt x="505" y="887"/>
                    <a:pt x="471" y="773"/>
                  </a:cubicBezTo>
                  <a:cubicBezTo>
                    <a:pt x="438" y="653"/>
                    <a:pt x="402" y="539"/>
                    <a:pt x="361" y="422"/>
                  </a:cubicBezTo>
                  <a:cubicBezTo>
                    <a:pt x="345" y="369"/>
                    <a:pt x="331" y="315"/>
                    <a:pt x="314" y="259"/>
                  </a:cubicBezTo>
                  <a:cubicBezTo>
                    <a:pt x="301" y="205"/>
                    <a:pt x="288" y="148"/>
                    <a:pt x="268" y="94"/>
                  </a:cubicBezTo>
                  <a:cubicBezTo>
                    <a:pt x="249" y="38"/>
                    <a:pt x="193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23"/>
            <p:cNvSpPr/>
            <p:nvPr/>
          </p:nvSpPr>
          <p:spPr>
            <a:xfrm>
              <a:off x="8020807" y="2155689"/>
              <a:ext cx="30257" cy="26956"/>
            </a:xfrm>
            <a:custGeom>
              <a:avLst/>
              <a:gdLst/>
              <a:ahLst/>
              <a:cxnLst/>
              <a:rect l="l" t="t" r="r" b="b"/>
              <a:pathLst>
                <a:path w="422" h="376" extrusionOk="0">
                  <a:moveTo>
                    <a:pt x="210" y="0"/>
                  </a:moveTo>
                  <a:cubicBezTo>
                    <a:pt x="190" y="0"/>
                    <a:pt x="170" y="4"/>
                    <a:pt x="150" y="10"/>
                  </a:cubicBezTo>
                  <a:cubicBezTo>
                    <a:pt x="53" y="44"/>
                    <a:pt x="0" y="154"/>
                    <a:pt x="33" y="251"/>
                  </a:cubicBezTo>
                  <a:cubicBezTo>
                    <a:pt x="60" y="328"/>
                    <a:pt x="134" y="375"/>
                    <a:pt x="213" y="375"/>
                  </a:cubicBezTo>
                  <a:cubicBezTo>
                    <a:pt x="233" y="375"/>
                    <a:pt x="254" y="372"/>
                    <a:pt x="274" y="365"/>
                  </a:cubicBezTo>
                  <a:cubicBezTo>
                    <a:pt x="368" y="331"/>
                    <a:pt x="422" y="225"/>
                    <a:pt x="388" y="128"/>
                  </a:cubicBezTo>
                  <a:cubicBezTo>
                    <a:pt x="361" y="50"/>
                    <a:pt x="288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23"/>
            <p:cNvSpPr/>
            <p:nvPr/>
          </p:nvSpPr>
          <p:spPr>
            <a:xfrm>
              <a:off x="7990550" y="2051376"/>
              <a:ext cx="30042" cy="26885"/>
            </a:xfrm>
            <a:custGeom>
              <a:avLst/>
              <a:gdLst/>
              <a:ahLst/>
              <a:cxnLst/>
              <a:rect l="l" t="t" r="r" b="b"/>
              <a:pathLst>
                <a:path w="419" h="375" extrusionOk="0">
                  <a:moveTo>
                    <a:pt x="208" y="1"/>
                  </a:moveTo>
                  <a:cubicBezTo>
                    <a:pt x="188" y="1"/>
                    <a:pt x="168" y="4"/>
                    <a:pt x="148" y="11"/>
                  </a:cubicBezTo>
                  <a:cubicBezTo>
                    <a:pt x="51" y="44"/>
                    <a:pt x="1" y="151"/>
                    <a:pt x="34" y="248"/>
                  </a:cubicBezTo>
                  <a:cubicBezTo>
                    <a:pt x="58" y="325"/>
                    <a:pt x="133" y="375"/>
                    <a:pt x="210" y="375"/>
                  </a:cubicBezTo>
                  <a:cubicBezTo>
                    <a:pt x="229" y="375"/>
                    <a:pt x="249" y="372"/>
                    <a:pt x="268" y="365"/>
                  </a:cubicBezTo>
                  <a:cubicBezTo>
                    <a:pt x="365" y="332"/>
                    <a:pt x="418" y="221"/>
                    <a:pt x="385" y="127"/>
                  </a:cubicBezTo>
                  <a:cubicBezTo>
                    <a:pt x="359" y="51"/>
                    <a:pt x="285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23"/>
            <p:cNvSpPr/>
            <p:nvPr/>
          </p:nvSpPr>
          <p:spPr>
            <a:xfrm>
              <a:off x="7959862" y="1947996"/>
              <a:ext cx="33125" cy="29466"/>
            </a:xfrm>
            <a:custGeom>
              <a:avLst/>
              <a:gdLst/>
              <a:ahLst/>
              <a:cxnLst/>
              <a:rect l="l" t="t" r="r" b="b"/>
              <a:pathLst>
                <a:path w="462" h="411" extrusionOk="0">
                  <a:moveTo>
                    <a:pt x="231" y="0"/>
                  </a:moveTo>
                  <a:cubicBezTo>
                    <a:pt x="209" y="0"/>
                    <a:pt x="186" y="4"/>
                    <a:pt x="164" y="11"/>
                  </a:cubicBezTo>
                  <a:cubicBezTo>
                    <a:pt x="61" y="48"/>
                    <a:pt x="0" y="169"/>
                    <a:pt x="37" y="272"/>
                  </a:cubicBezTo>
                  <a:cubicBezTo>
                    <a:pt x="67" y="357"/>
                    <a:pt x="148" y="410"/>
                    <a:pt x="233" y="410"/>
                  </a:cubicBezTo>
                  <a:cubicBezTo>
                    <a:pt x="255" y="410"/>
                    <a:pt x="277" y="407"/>
                    <a:pt x="298" y="399"/>
                  </a:cubicBezTo>
                  <a:cubicBezTo>
                    <a:pt x="405" y="362"/>
                    <a:pt x="462" y="245"/>
                    <a:pt x="425" y="138"/>
                  </a:cubicBezTo>
                  <a:cubicBezTo>
                    <a:pt x="396" y="53"/>
                    <a:pt x="317" y="0"/>
                    <a:pt x="2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23"/>
            <p:cNvSpPr/>
            <p:nvPr/>
          </p:nvSpPr>
          <p:spPr>
            <a:xfrm>
              <a:off x="7937062" y="1851498"/>
              <a:ext cx="26959" cy="23874"/>
            </a:xfrm>
            <a:custGeom>
              <a:avLst/>
              <a:gdLst/>
              <a:ahLst/>
              <a:cxnLst/>
              <a:rect l="l" t="t" r="r" b="b"/>
              <a:pathLst>
                <a:path w="376" h="333" extrusionOk="0">
                  <a:moveTo>
                    <a:pt x="189" y="0"/>
                  </a:moveTo>
                  <a:cubicBezTo>
                    <a:pt x="171" y="0"/>
                    <a:pt x="153" y="3"/>
                    <a:pt x="135" y="10"/>
                  </a:cubicBezTo>
                  <a:cubicBezTo>
                    <a:pt x="48" y="39"/>
                    <a:pt x="1" y="136"/>
                    <a:pt x="31" y="220"/>
                  </a:cubicBezTo>
                  <a:cubicBezTo>
                    <a:pt x="55" y="289"/>
                    <a:pt x="121" y="333"/>
                    <a:pt x="191" y="333"/>
                  </a:cubicBezTo>
                  <a:cubicBezTo>
                    <a:pt x="209" y="333"/>
                    <a:pt x="227" y="330"/>
                    <a:pt x="245" y="324"/>
                  </a:cubicBezTo>
                  <a:cubicBezTo>
                    <a:pt x="329" y="294"/>
                    <a:pt x="375" y="197"/>
                    <a:pt x="349" y="113"/>
                  </a:cubicBezTo>
                  <a:cubicBezTo>
                    <a:pt x="325" y="44"/>
                    <a:pt x="259" y="0"/>
                    <a:pt x="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23"/>
            <p:cNvSpPr/>
            <p:nvPr/>
          </p:nvSpPr>
          <p:spPr>
            <a:xfrm>
              <a:off x="7910963" y="1759588"/>
              <a:ext cx="28106" cy="25164"/>
            </a:xfrm>
            <a:custGeom>
              <a:avLst/>
              <a:gdLst/>
              <a:ahLst/>
              <a:cxnLst/>
              <a:rect l="l" t="t" r="r" b="b"/>
              <a:pathLst>
                <a:path w="392" h="351" extrusionOk="0">
                  <a:moveTo>
                    <a:pt x="196" y="0"/>
                  </a:moveTo>
                  <a:cubicBezTo>
                    <a:pt x="176" y="0"/>
                    <a:pt x="157" y="3"/>
                    <a:pt x="137" y="11"/>
                  </a:cubicBezTo>
                  <a:cubicBezTo>
                    <a:pt x="47" y="40"/>
                    <a:pt x="0" y="141"/>
                    <a:pt x="31" y="231"/>
                  </a:cubicBezTo>
                  <a:cubicBezTo>
                    <a:pt x="54" y="303"/>
                    <a:pt x="124" y="350"/>
                    <a:pt x="197" y="350"/>
                  </a:cubicBezTo>
                  <a:cubicBezTo>
                    <a:pt x="215" y="350"/>
                    <a:pt x="233" y="347"/>
                    <a:pt x="251" y="341"/>
                  </a:cubicBezTo>
                  <a:cubicBezTo>
                    <a:pt x="341" y="308"/>
                    <a:pt x="392" y="208"/>
                    <a:pt x="361" y="117"/>
                  </a:cubicBezTo>
                  <a:cubicBezTo>
                    <a:pt x="335" y="47"/>
                    <a:pt x="268" y="0"/>
                    <a:pt x="1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23"/>
            <p:cNvSpPr/>
            <p:nvPr/>
          </p:nvSpPr>
          <p:spPr>
            <a:xfrm>
              <a:off x="7885581" y="1666173"/>
              <a:ext cx="26888" cy="24160"/>
            </a:xfrm>
            <a:custGeom>
              <a:avLst/>
              <a:gdLst/>
              <a:ahLst/>
              <a:cxnLst/>
              <a:rect l="l" t="t" r="r" b="b"/>
              <a:pathLst>
                <a:path w="375" h="337" extrusionOk="0">
                  <a:moveTo>
                    <a:pt x="184" y="0"/>
                  </a:moveTo>
                  <a:cubicBezTo>
                    <a:pt x="166" y="0"/>
                    <a:pt x="148" y="3"/>
                    <a:pt x="130" y="9"/>
                  </a:cubicBezTo>
                  <a:cubicBezTo>
                    <a:pt x="47" y="39"/>
                    <a:pt x="0" y="136"/>
                    <a:pt x="30" y="223"/>
                  </a:cubicBezTo>
                  <a:cubicBezTo>
                    <a:pt x="54" y="292"/>
                    <a:pt x="118" y="336"/>
                    <a:pt x="187" y="336"/>
                  </a:cubicBezTo>
                  <a:cubicBezTo>
                    <a:pt x="205" y="336"/>
                    <a:pt x="223" y="333"/>
                    <a:pt x="241" y="327"/>
                  </a:cubicBezTo>
                  <a:cubicBezTo>
                    <a:pt x="328" y="297"/>
                    <a:pt x="374" y="200"/>
                    <a:pt x="344" y="113"/>
                  </a:cubicBezTo>
                  <a:cubicBezTo>
                    <a:pt x="320" y="44"/>
                    <a:pt x="254" y="0"/>
                    <a:pt x="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23"/>
            <p:cNvSpPr/>
            <p:nvPr/>
          </p:nvSpPr>
          <p:spPr>
            <a:xfrm>
              <a:off x="7815028" y="1671263"/>
              <a:ext cx="85897" cy="50758"/>
            </a:xfrm>
            <a:custGeom>
              <a:avLst/>
              <a:gdLst/>
              <a:ahLst/>
              <a:cxnLst/>
              <a:rect l="l" t="t" r="r" b="b"/>
              <a:pathLst>
                <a:path w="1198" h="708" extrusionOk="0">
                  <a:moveTo>
                    <a:pt x="1091" y="0"/>
                  </a:moveTo>
                  <a:cubicBezTo>
                    <a:pt x="1083" y="0"/>
                    <a:pt x="1076" y="1"/>
                    <a:pt x="1068" y="2"/>
                  </a:cubicBezTo>
                  <a:cubicBezTo>
                    <a:pt x="1007" y="11"/>
                    <a:pt x="950" y="25"/>
                    <a:pt x="893" y="31"/>
                  </a:cubicBezTo>
                  <a:cubicBezTo>
                    <a:pt x="840" y="39"/>
                    <a:pt x="787" y="45"/>
                    <a:pt x="733" y="48"/>
                  </a:cubicBezTo>
                  <a:cubicBezTo>
                    <a:pt x="706" y="48"/>
                    <a:pt x="679" y="48"/>
                    <a:pt x="656" y="45"/>
                  </a:cubicBezTo>
                  <a:cubicBezTo>
                    <a:pt x="626" y="45"/>
                    <a:pt x="599" y="48"/>
                    <a:pt x="572" y="48"/>
                  </a:cubicBezTo>
                  <a:cubicBezTo>
                    <a:pt x="509" y="51"/>
                    <a:pt x="446" y="62"/>
                    <a:pt x="382" y="79"/>
                  </a:cubicBezTo>
                  <a:cubicBezTo>
                    <a:pt x="368" y="82"/>
                    <a:pt x="358" y="85"/>
                    <a:pt x="348" y="88"/>
                  </a:cubicBezTo>
                  <a:cubicBezTo>
                    <a:pt x="302" y="105"/>
                    <a:pt x="254" y="129"/>
                    <a:pt x="211" y="156"/>
                  </a:cubicBezTo>
                  <a:cubicBezTo>
                    <a:pt x="177" y="172"/>
                    <a:pt x="151" y="196"/>
                    <a:pt x="121" y="216"/>
                  </a:cubicBezTo>
                  <a:cubicBezTo>
                    <a:pt x="91" y="242"/>
                    <a:pt x="57" y="276"/>
                    <a:pt x="41" y="312"/>
                  </a:cubicBezTo>
                  <a:cubicBezTo>
                    <a:pt x="17" y="349"/>
                    <a:pt x="4" y="389"/>
                    <a:pt x="1" y="433"/>
                  </a:cubicBezTo>
                  <a:cubicBezTo>
                    <a:pt x="1" y="473"/>
                    <a:pt x="10" y="510"/>
                    <a:pt x="27" y="547"/>
                  </a:cubicBezTo>
                  <a:cubicBezTo>
                    <a:pt x="44" y="587"/>
                    <a:pt x="74" y="617"/>
                    <a:pt x="108" y="641"/>
                  </a:cubicBezTo>
                  <a:cubicBezTo>
                    <a:pt x="174" y="690"/>
                    <a:pt x="262" y="707"/>
                    <a:pt x="345" y="707"/>
                  </a:cubicBezTo>
                  <a:cubicBezTo>
                    <a:pt x="395" y="707"/>
                    <a:pt x="446" y="707"/>
                    <a:pt x="499" y="704"/>
                  </a:cubicBezTo>
                  <a:cubicBezTo>
                    <a:pt x="509" y="704"/>
                    <a:pt x="523" y="701"/>
                    <a:pt x="532" y="701"/>
                  </a:cubicBezTo>
                  <a:cubicBezTo>
                    <a:pt x="566" y="698"/>
                    <a:pt x="599" y="694"/>
                    <a:pt x="629" y="690"/>
                  </a:cubicBezTo>
                  <a:cubicBezTo>
                    <a:pt x="656" y="690"/>
                    <a:pt x="686" y="687"/>
                    <a:pt x="713" y="681"/>
                  </a:cubicBezTo>
                  <a:cubicBezTo>
                    <a:pt x="743" y="670"/>
                    <a:pt x="770" y="657"/>
                    <a:pt x="800" y="641"/>
                  </a:cubicBezTo>
                  <a:cubicBezTo>
                    <a:pt x="847" y="607"/>
                    <a:pt x="877" y="553"/>
                    <a:pt x="860" y="493"/>
                  </a:cubicBezTo>
                  <a:cubicBezTo>
                    <a:pt x="853" y="460"/>
                    <a:pt x="830" y="430"/>
                    <a:pt x="800" y="413"/>
                  </a:cubicBezTo>
                  <a:cubicBezTo>
                    <a:pt x="779" y="399"/>
                    <a:pt x="758" y="395"/>
                    <a:pt x="736" y="395"/>
                  </a:cubicBezTo>
                  <a:cubicBezTo>
                    <a:pt x="727" y="395"/>
                    <a:pt x="717" y="395"/>
                    <a:pt x="706" y="397"/>
                  </a:cubicBezTo>
                  <a:cubicBezTo>
                    <a:pt x="679" y="400"/>
                    <a:pt x="653" y="400"/>
                    <a:pt x="626" y="403"/>
                  </a:cubicBezTo>
                  <a:cubicBezTo>
                    <a:pt x="606" y="406"/>
                    <a:pt x="586" y="409"/>
                    <a:pt x="563" y="413"/>
                  </a:cubicBezTo>
                  <a:cubicBezTo>
                    <a:pt x="523" y="420"/>
                    <a:pt x="486" y="426"/>
                    <a:pt x="446" y="433"/>
                  </a:cubicBezTo>
                  <a:cubicBezTo>
                    <a:pt x="419" y="435"/>
                    <a:pt x="393" y="436"/>
                    <a:pt x="367" y="436"/>
                  </a:cubicBezTo>
                  <a:cubicBezTo>
                    <a:pt x="342" y="436"/>
                    <a:pt x="317" y="435"/>
                    <a:pt x="291" y="433"/>
                  </a:cubicBezTo>
                  <a:cubicBezTo>
                    <a:pt x="302" y="417"/>
                    <a:pt x="318" y="403"/>
                    <a:pt x="332" y="389"/>
                  </a:cubicBezTo>
                  <a:cubicBezTo>
                    <a:pt x="365" y="366"/>
                    <a:pt x="402" y="349"/>
                    <a:pt x="442" y="332"/>
                  </a:cubicBezTo>
                  <a:cubicBezTo>
                    <a:pt x="492" y="316"/>
                    <a:pt x="543" y="299"/>
                    <a:pt x="592" y="289"/>
                  </a:cubicBezTo>
                  <a:cubicBezTo>
                    <a:pt x="646" y="276"/>
                    <a:pt x="699" y="272"/>
                    <a:pt x="753" y="263"/>
                  </a:cubicBezTo>
                  <a:cubicBezTo>
                    <a:pt x="807" y="249"/>
                    <a:pt x="864" y="236"/>
                    <a:pt x="920" y="229"/>
                  </a:cubicBezTo>
                  <a:cubicBezTo>
                    <a:pt x="987" y="219"/>
                    <a:pt x="1051" y="206"/>
                    <a:pt x="1114" y="196"/>
                  </a:cubicBezTo>
                  <a:cubicBezTo>
                    <a:pt x="1168" y="186"/>
                    <a:pt x="1198" y="125"/>
                    <a:pt x="1188" y="76"/>
                  </a:cubicBezTo>
                  <a:cubicBezTo>
                    <a:pt x="1181" y="48"/>
                    <a:pt x="1165" y="28"/>
                    <a:pt x="1141" y="15"/>
                  </a:cubicBezTo>
                  <a:cubicBezTo>
                    <a:pt x="1124" y="4"/>
                    <a:pt x="1108" y="0"/>
                    <a:pt x="10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23"/>
            <p:cNvSpPr/>
            <p:nvPr/>
          </p:nvSpPr>
          <p:spPr>
            <a:xfrm>
              <a:off x="7839478" y="1761667"/>
              <a:ext cx="89984" cy="54128"/>
            </a:xfrm>
            <a:custGeom>
              <a:avLst/>
              <a:gdLst/>
              <a:ahLst/>
              <a:cxnLst/>
              <a:rect l="l" t="t" r="r" b="b"/>
              <a:pathLst>
                <a:path w="1255" h="755" extrusionOk="0">
                  <a:moveTo>
                    <a:pt x="1147" y="0"/>
                  </a:moveTo>
                  <a:cubicBezTo>
                    <a:pt x="1139" y="0"/>
                    <a:pt x="1130" y="1"/>
                    <a:pt x="1121" y="2"/>
                  </a:cubicBezTo>
                  <a:cubicBezTo>
                    <a:pt x="1017" y="15"/>
                    <a:pt x="914" y="31"/>
                    <a:pt x="810" y="45"/>
                  </a:cubicBezTo>
                  <a:cubicBezTo>
                    <a:pt x="760" y="51"/>
                    <a:pt x="707" y="59"/>
                    <a:pt x="656" y="65"/>
                  </a:cubicBezTo>
                  <a:cubicBezTo>
                    <a:pt x="606" y="72"/>
                    <a:pt x="552" y="79"/>
                    <a:pt x="503" y="85"/>
                  </a:cubicBezTo>
                  <a:cubicBezTo>
                    <a:pt x="449" y="95"/>
                    <a:pt x="395" y="112"/>
                    <a:pt x="345" y="129"/>
                  </a:cubicBezTo>
                  <a:lnTo>
                    <a:pt x="335" y="132"/>
                  </a:lnTo>
                  <a:cubicBezTo>
                    <a:pt x="282" y="149"/>
                    <a:pt x="228" y="172"/>
                    <a:pt x="182" y="202"/>
                  </a:cubicBezTo>
                  <a:cubicBezTo>
                    <a:pt x="125" y="239"/>
                    <a:pt x="68" y="289"/>
                    <a:pt x="34" y="352"/>
                  </a:cubicBezTo>
                  <a:cubicBezTo>
                    <a:pt x="14" y="386"/>
                    <a:pt x="11" y="416"/>
                    <a:pt x="4" y="453"/>
                  </a:cubicBezTo>
                  <a:cubicBezTo>
                    <a:pt x="1" y="470"/>
                    <a:pt x="1" y="483"/>
                    <a:pt x="1" y="500"/>
                  </a:cubicBezTo>
                  <a:cubicBezTo>
                    <a:pt x="4" y="540"/>
                    <a:pt x="14" y="576"/>
                    <a:pt x="31" y="613"/>
                  </a:cubicBezTo>
                  <a:cubicBezTo>
                    <a:pt x="48" y="647"/>
                    <a:pt x="74" y="677"/>
                    <a:pt x="105" y="697"/>
                  </a:cubicBezTo>
                  <a:cubicBezTo>
                    <a:pt x="137" y="721"/>
                    <a:pt x="178" y="737"/>
                    <a:pt x="218" y="744"/>
                  </a:cubicBezTo>
                  <a:cubicBezTo>
                    <a:pt x="245" y="751"/>
                    <a:pt x="271" y="755"/>
                    <a:pt x="297" y="755"/>
                  </a:cubicBezTo>
                  <a:cubicBezTo>
                    <a:pt x="305" y="755"/>
                    <a:pt x="314" y="755"/>
                    <a:pt x="322" y="754"/>
                  </a:cubicBezTo>
                  <a:cubicBezTo>
                    <a:pt x="378" y="751"/>
                    <a:pt x="432" y="744"/>
                    <a:pt x="486" y="737"/>
                  </a:cubicBezTo>
                  <a:cubicBezTo>
                    <a:pt x="515" y="734"/>
                    <a:pt x="546" y="731"/>
                    <a:pt x="576" y="727"/>
                  </a:cubicBezTo>
                  <a:cubicBezTo>
                    <a:pt x="593" y="727"/>
                    <a:pt x="609" y="724"/>
                    <a:pt x="629" y="724"/>
                  </a:cubicBezTo>
                  <a:cubicBezTo>
                    <a:pt x="653" y="721"/>
                    <a:pt x="676" y="717"/>
                    <a:pt x="703" y="710"/>
                  </a:cubicBezTo>
                  <a:cubicBezTo>
                    <a:pt x="750" y="701"/>
                    <a:pt x="784" y="653"/>
                    <a:pt x="787" y="607"/>
                  </a:cubicBezTo>
                  <a:cubicBezTo>
                    <a:pt x="787" y="550"/>
                    <a:pt x="736" y="493"/>
                    <a:pt x="676" y="493"/>
                  </a:cubicBezTo>
                  <a:cubicBezTo>
                    <a:pt x="643" y="493"/>
                    <a:pt x="609" y="500"/>
                    <a:pt x="576" y="507"/>
                  </a:cubicBezTo>
                  <a:cubicBezTo>
                    <a:pt x="536" y="510"/>
                    <a:pt x="495" y="510"/>
                    <a:pt x="452" y="510"/>
                  </a:cubicBezTo>
                  <a:cubicBezTo>
                    <a:pt x="409" y="510"/>
                    <a:pt x="362" y="510"/>
                    <a:pt x="318" y="503"/>
                  </a:cubicBezTo>
                  <a:cubicBezTo>
                    <a:pt x="298" y="500"/>
                    <a:pt x="278" y="493"/>
                    <a:pt x="258" y="486"/>
                  </a:cubicBezTo>
                  <a:lnTo>
                    <a:pt x="262" y="483"/>
                  </a:lnTo>
                  <a:cubicBezTo>
                    <a:pt x="271" y="473"/>
                    <a:pt x="282" y="463"/>
                    <a:pt x="292" y="456"/>
                  </a:cubicBezTo>
                  <a:cubicBezTo>
                    <a:pt x="349" y="416"/>
                    <a:pt x="412" y="386"/>
                    <a:pt x="472" y="360"/>
                  </a:cubicBezTo>
                  <a:cubicBezTo>
                    <a:pt x="579" y="320"/>
                    <a:pt x="686" y="286"/>
                    <a:pt x="796" y="263"/>
                  </a:cubicBezTo>
                  <a:cubicBezTo>
                    <a:pt x="920" y="239"/>
                    <a:pt x="1048" y="219"/>
                    <a:pt x="1171" y="202"/>
                  </a:cubicBezTo>
                  <a:cubicBezTo>
                    <a:pt x="1198" y="199"/>
                    <a:pt x="1221" y="175"/>
                    <a:pt x="1235" y="155"/>
                  </a:cubicBezTo>
                  <a:cubicBezTo>
                    <a:pt x="1248" y="132"/>
                    <a:pt x="1255" y="102"/>
                    <a:pt x="1248" y="79"/>
                  </a:cubicBezTo>
                  <a:cubicBezTo>
                    <a:pt x="1241" y="51"/>
                    <a:pt x="1225" y="28"/>
                    <a:pt x="1201" y="15"/>
                  </a:cubicBezTo>
                  <a:cubicBezTo>
                    <a:pt x="1183" y="3"/>
                    <a:pt x="1166" y="0"/>
                    <a:pt x="1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23"/>
            <p:cNvSpPr/>
            <p:nvPr/>
          </p:nvSpPr>
          <p:spPr>
            <a:xfrm>
              <a:off x="7865433" y="1854509"/>
              <a:ext cx="92135" cy="53698"/>
            </a:xfrm>
            <a:custGeom>
              <a:avLst/>
              <a:gdLst/>
              <a:ahLst/>
              <a:cxnLst/>
              <a:rect l="l" t="t" r="r" b="b"/>
              <a:pathLst>
                <a:path w="1285" h="749" extrusionOk="0">
                  <a:moveTo>
                    <a:pt x="1176" y="0"/>
                  </a:moveTo>
                  <a:cubicBezTo>
                    <a:pt x="1174" y="0"/>
                    <a:pt x="1172" y="0"/>
                    <a:pt x="1170" y="1"/>
                  </a:cubicBezTo>
                  <a:cubicBezTo>
                    <a:pt x="1100" y="8"/>
                    <a:pt x="1027" y="14"/>
                    <a:pt x="956" y="24"/>
                  </a:cubicBezTo>
                  <a:cubicBezTo>
                    <a:pt x="903" y="31"/>
                    <a:pt x="849" y="44"/>
                    <a:pt x="792" y="58"/>
                  </a:cubicBezTo>
                  <a:cubicBezTo>
                    <a:pt x="735" y="71"/>
                    <a:pt x="675" y="84"/>
                    <a:pt x="615" y="98"/>
                  </a:cubicBezTo>
                  <a:cubicBezTo>
                    <a:pt x="562" y="115"/>
                    <a:pt x="508" y="131"/>
                    <a:pt x="451" y="148"/>
                  </a:cubicBezTo>
                  <a:cubicBezTo>
                    <a:pt x="398" y="164"/>
                    <a:pt x="345" y="181"/>
                    <a:pt x="291" y="198"/>
                  </a:cubicBezTo>
                  <a:lnTo>
                    <a:pt x="281" y="201"/>
                  </a:lnTo>
                  <a:cubicBezTo>
                    <a:pt x="227" y="221"/>
                    <a:pt x="174" y="238"/>
                    <a:pt x="127" y="269"/>
                  </a:cubicBezTo>
                  <a:cubicBezTo>
                    <a:pt x="101" y="289"/>
                    <a:pt x="73" y="309"/>
                    <a:pt x="53" y="335"/>
                  </a:cubicBezTo>
                  <a:cubicBezTo>
                    <a:pt x="30" y="359"/>
                    <a:pt x="10" y="389"/>
                    <a:pt x="3" y="422"/>
                  </a:cubicBezTo>
                  <a:cubicBezTo>
                    <a:pt x="0" y="452"/>
                    <a:pt x="0" y="465"/>
                    <a:pt x="3" y="493"/>
                  </a:cubicBezTo>
                  <a:cubicBezTo>
                    <a:pt x="7" y="516"/>
                    <a:pt x="13" y="536"/>
                    <a:pt x="23" y="553"/>
                  </a:cubicBezTo>
                  <a:cubicBezTo>
                    <a:pt x="36" y="579"/>
                    <a:pt x="53" y="603"/>
                    <a:pt x="73" y="623"/>
                  </a:cubicBezTo>
                  <a:cubicBezTo>
                    <a:pt x="87" y="636"/>
                    <a:pt x="104" y="646"/>
                    <a:pt x="121" y="660"/>
                  </a:cubicBezTo>
                  <a:cubicBezTo>
                    <a:pt x="144" y="676"/>
                    <a:pt x="167" y="693"/>
                    <a:pt x="197" y="706"/>
                  </a:cubicBezTo>
                  <a:cubicBezTo>
                    <a:pt x="234" y="726"/>
                    <a:pt x="274" y="737"/>
                    <a:pt x="321" y="743"/>
                  </a:cubicBezTo>
                  <a:cubicBezTo>
                    <a:pt x="345" y="746"/>
                    <a:pt x="371" y="746"/>
                    <a:pt x="398" y="746"/>
                  </a:cubicBezTo>
                  <a:cubicBezTo>
                    <a:pt x="420" y="748"/>
                    <a:pt x="443" y="749"/>
                    <a:pt x="465" y="749"/>
                  </a:cubicBezTo>
                  <a:cubicBezTo>
                    <a:pt x="506" y="749"/>
                    <a:pt x="546" y="745"/>
                    <a:pt x="585" y="737"/>
                  </a:cubicBezTo>
                  <a:cubicBezTo>
                    <a:pt x="625" y="730"/>
                    <a:pt x="655" y="696"/>
                    <a:pt x="666" y="660"/>
                  </a:cubicBezTo>
                  <a:cubicBezTo>
                    <a:pt x="672" y="643"/>
                    <a:pt x="672" y="623"/>
                    <a:pt x="666" y="603"/>
                  </a:cubicBezTo>
                  <a:cubicBezTo>
                    <a:pt x="662" y="576"/>
                    <a:pt x="642" y="546"/>
                    <a:pt x="615" y="536"/>
                  </a:cubicBezTo>
                  <a:cubicBezTo>
                    <a:pt x="602" y="530"/>
                    <a:pt x="592" y="522"/>
                    <a:pt x="578" y="519"/>
                  </a:cubicBezTo>
                  <a:cubicBezTo>
                    <a:pt x="565" y="516"/>
                    <a:pt x="552" y="513"/>
                    <a:pt x="538" y="513"/>
                  </a:cubicBezTo>
                  <a:cubicBezTo>
                    <a:pt x="528" y="509"/>
                    <a:pt x="515" y="509"/>
                    <a:pt x="502" y="509"/>
                  </a:cubicBezTo>
                  <a:cubicBezTo>
                    <a:pt x="478" y="509"/>
                    <a:pt x="451" y="505"/>
                    <a:pt x="428" y="505"/>
                  </a:cubicBezTo>
                  <a:cubicBezTo>
                    <a:pt x="401" y="505"/>
                    <a:pt x="374" y="507"/>
                    <a:pt x="348" y="507"/>
                  </a:cubicBezTo>
                  <a:cubicBezTo>
                    <a:pt x="334" y="507"/>
                    <a:pt x="321" y="507"/>
                    <a:pt x="308" y="505"/>
                  </a:cubicBezTo>
                  <a:cubicBezTo>
                    <a:pt x="294" y="502"/>
                    <a:pt x="281" y="499"/>
                    <a:pt x="267" y="496"/>
                  </a:cubicBezTo>
                  <a:cubicBezTo>
                    <a:pt x="257" y="493"/>
                    <a:pt x="251" y="485"/>
                    <a:pt x="244" y="482"/>
                  </a:cubicBezTo>
                  <a:cubicBezTo>
                    <a:pt x="264" y="469"/>
                    <a:pt x="284" y="459"/>
                    <a:pt x="308" y="449"/>
                  </a:cubicBezTo>
                  <a:cubicBezTo>
                    <a:pt x="357" y="429"/>
                    <a:pt x="411" y="412"/>
                    <a:pt x="468" y="395"/>
                  </a:cubicBezTo>
                  <a:cubicBezTo>
                    <a:pt x="532" y="375"/>
                    <a:pt x="595" y="352"/>
                    <a:pt x="658" y="332"/>
                  </a:cubicBezTo>
                  <a:cubicBezTo>
                    <a:pt x="723" y="312"/>
                    <a:pt x="789" y="295"/>
                    <a:pt x="856" y="282"/>
                  </a:cubicBezTo>
                  <a:cubicBezTo>
                    <a:pt x="919" y="265"/>
                    <a:pt x="983" y="255"/>
                    <a:pt x="1047" y="245"/>
                  </a:cubicBezTo>
                  <a:cubicBezTo>
                    <a:pt x="1087" y="238"/>
                    <a:pt x="1127" y="235"/>
                    <a:pt x="1164" y="232"/>
                  </a:cubicBezTo>
                  <a:cubicBezTo>
                    <a:pt x="1197" y="232"/>
                    <a:pt x="1224" y="225"/>
                    <a:pt x="1248" y="198"/>
                  </a:cubicBezTo>
                  <a:cubicBezTo>
                    <a:pt x="1271" y="178"/>
                    <a:pt x="1284" y="148"/>
                    <a:pt x="1284" y="118"/>
                  </a:cubicBezTo>
                  <a:cubicBezTo>
                    <a:pt x="1284" y="88"/>
                    <a:pt x="1271" y="58"/>
                    <a:pt x="1251" y="34"/>
                  </a:cubicBezTo>
                  <a:cubicBezTo>
                    <a:pt x="1232" y="19"/>
                    <a:pt x="1202" y="0"/>
                    <a:pt x="11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23"/>
            <p:cNvSpPr/>
            <p:nvPr/>
          </p:nvSpPr>
          <p:spPr>
            <a:xfrm>
              <a:off x="7897053" y="1953301"/>
              <a:ext cx="84678" cy="58788"/>
            </a:xfrm>
            <a:custGeom>
              <a:avLst/>
              <a:gdLst/>
              <a:ahLst/>
              <a:cxnLst/>
              <a:rect l="l" t="t" r="r" b="b"/>
              <a:pathLst>
                <a:path w="1181" h="820" extrusionOk="0">
                  <a:moveTo>
                    <a:pt x="1052" y="1"/>
                  </a:moveTo>
                  <a:cubicBezTo>
                    <a:pt x="1043" y="1"/>
                    <a:pt x="1033" y="2"/>
                    <a:pt x="1024" y="4"/>
                  </a:cubicBezTo>
                  <a:cubicBezTo>
                    <a:pt x="950" y="18"/>
                    <a:pt x="876" y="34"/>
                    <a:pt x="807" y="47"/>
                  </a:cubicBezTo>
                  <a:cubicBezTo>
                    <a:pt x="746" y="61"/>
                    <a:pt x="686" y="71"/>
                    <a:pt x="626" y="87"/>
                  </a:cubicBezTo>
                  <a:cubicBezTo>
                    <a:pt x="595" y="95"/>
                    <a:pt x="569" y="101"/>
                    <a:pt x="538" y="111"/>
                  </a:cubicBezTo>
                  <a:cubicBezTo>
                    <a:pt x="452" y="141"/>
                    <a:pt x="371" y="181"/>
                    <a:pt x="298" y="231"/>
                  </a:cubicBezTo>
                  <a:cubicBezTo>
                    <a:pt x="197" y="299"/>
                    <a:pt x="111" y="382"/>
                    <a:pt x="44" y="482"/>
                  </a:cubicBezTo>
                  <a:cubicBezTo>
                    <a:pt x="4" y="543"/>
                    <a:pt x="1" y="623"/>
                    <a:pt x="37" y="686"/>
                  </a:cubicBezTo>
                  <a:cubicBezTo>
                    <a:pt x="70" y="746"/>
                    <a:pt x="137" y="777"/>
                    <a:pt x="201" y="797"/>
                  </a:cubicBezTo>
                  <a:cubicBezTo>
                    <a:pt x="234" y="807"/>
                    <a:pt x="271" y="810"/>
                    <a:pt x="305" y="813"/>
                  </a:cubicBezTo>
                  <a:cubicBezTo>
                    <a:pt x="323" y="817"/>
                    <a:pt x="338" y="819"/>
                    <a:pt x="354" y="819"/>
                  </a:cubicBezTo>
                  <a:cubicBezTo>
                    <a:pt x="365" y="819"/>
                    <a:pt x="376" y="818"/>
                    <a:pt x="388" y="817"/>
                  </a:cubicBezTo>
                  <a:cubicBezTo>
                    <a:pt x="425" y="813"/>
                    <a:pt x="465" y="813"/>
                    <a:pt x="506" y="810"/>
                  </a:cubicBezTo>
                  <a:cubicBezTo>
                    <a:pt x="535" y="807"/>
                    <a:pt x="566" y="800"/>
                    <a:pt x="595" y="797"/>
                  </a:cubicBezTo>
                  <a:cubicBezTo>
                    <a:pt x="609" y="797"/>
                    <a:pt x="626" y="790"/>
                    <a:pt x="643" y="790"/>
                  </a:cubicBezTo>
                  <a:cubicBezTo>
                    <a:pt x="663" y="783"/>
                    <a:pt x="683" y="773"/>
                    <a:pt x="699" y="757"/>
                  </a:cubicBezTo>
                  <a:cubicBezTo>
                    <a:pt x="723" y="733"/>
                    <a:pt x="736" y="700"/>
                    <a:pt x="736" y="666"/>
                  </a:cubicBezTo>
                  <a:cubicBezTo>
                    <a:pt x="739" y="596"/>
                    <a:pt x="683" y="539"/>
                    <a:pt x="612" y="536"/>
                  </a:cubicBezTo>
                  <a:cubicBezTo>
                    <a:pt x="589" y="536"/>
                    <a:pt x="563" y="543"/>
                    <a:pt x="535" y="546"/>
                  </a:cubicBezTo>
                  <a:cubicBezTo>
                    <a:pt x="518" y="549"/>
                    <a:pt x="502" y="552"/>
                    <a:pt x="482" y="556"/>
                  </a:cubicBezTo>
                  <a:cubicBezTo>
                    <a:pt x="455" y="559"/>
                    <a:pt x="425" y="559"/>
                    <a:pt x="398" y="563"/>
                  </a:cubicBezTo>
                  <a:lnTo>
                    <a:pt x="342" y="563"/>
                  </a:lnTo>
                  <a:cubicBezTo>
                    <a:pt x="331" y="563"/>
                    <a:pt x="322" y="559"/>
                    <a:pt x="311" y="559"/>
                  </a:cubicBezTo>
                  <a:cubicBezTo>
                    <a:pt x="298" y="556"/>
                    <a:pt x="285" y="552"/>
                    <a:pt x="274" y="549"/>
                  </a:cubicBezTo>
                  <a:lnTo>
                    <a:pt x="278" y="539"/>
                  </a:lnTo>
                  <a:cubicBezTo>
                    <a:pt x="302" y="512"/>
                    <a:pt x="328" y="489"/>
                    <a:pt x="355" y="469"/>
                  </a:cubicBezTo>
                  <a:cubicBezTo>
                    <a:pt x="418" y="422"/>
                    <a:pt x="489" y="392"/>
                    <a:pt x="559" y="359"/>
                  </a:cubicBezTo>
                  <a:cubicBezTo>
                    <a:pt x="629" y="331"/>
                    <a:pt x="699" y="311"/>
                    <a:pt x="773" y="295"/>
                  </a:cubicBezTo>
                  <a:cubicBezTo>
                    <a:pt x="873" y="271"/>
                    <a:pt x="977" y="251"/>
                    <a:pt x="1080" y="231"/>
                  </a:cubicBezTo>
                  <a:cubicBezTo>
                    <a:pt x="1144" y="218"/>
                    <a:pt x="1181" y="148"/>
                    <a:pt x="1165" y="91"/>
                  </a:cubicBezTo>
                  <a:cubicBezTo>
                    <a:pt x="1157" y="61"/>
                    <a:pt x="1137" y="34"/>
                    <a:pt x="1111" y="18"/>
                  </a:cubicBezTo>
                  <a:cubicBezTo>
                    <a:pt x="1093" y="6"/>
                    <a:pt x="1072" y="1"/>
                    <a:pt x="10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23"/>
            <p:cNvSpPr/>
            <p:nvPr/>
          </p:nvSpPr>
          <p:spPr>
            <a:xfrm>
              <a:off x="7934695" y="2053097"/>
              <a:ext cx="81308" cy="61225"/>
            </a:xfrm>
            <a:custGeom>
              <a:avLst/>
              <a:gdLst/>
              <a:ahLst/>
              <a:cxnLst/>
              <a:rect l="l" t="t" r="r" b="b"/>
              <a:pathLst>
                <a:path w="1134" h="854" extrusionOk="0">
                  <a:moveTo>
                    <a:pt x="258" y="642"/>
                  </a:moveTo>
                  <a:lnTo>
                    <a:pt x="261" y="649"/>
                  </a:lnTo>
                  <a:lnTo>
                    <a:pt x="258" y="645"/>
                  </a:lnTo>
                  <a:lnTo>
                    <a:pt x="258" y="642"/>
                  </a:lnTo>
                  <a:close/>
                  <a:moveTo>
                    <a:pt x="999" y="0"/>
                  </a:moveTo>
                  <a:cubicBezTo>
                    <a:pt x="990" y="0"/>
                    <a:pt x="982" y="1"/>
                    <a:pt x="973" y="3"/>
                  </a:cubicBezTo>
                  <a:cubicBezTo>
                    <a:pt x="916" y="17"/>
                    <a:pt x="856" y="30"/>
                    <a:pt x="800" y="43"/>
                  </a:cubicBezTo>
                  <a:cubicBezTo>
                    <a:pt x="760" y="54"/>
                    <a:pt x="716" y="67"/>
                    <a:pt x="676" y="80"/>
                  </a:cubicBezTo>
                  <a:cubicBezTo>
                    <a:pt x="660" y="87"/>
                    <a:pt x="643" y="94"/>
                    <a:pt x="629" y="97"/>
                  </a:cubicBezTo>
                  <a:cubicBezTo>
                    <a:pt x="515" y="140"/>
                    <a:pt x="402" y="177"/>
                    <a:pt x="298" y="234"/>
                  </a:cubicBezTo>
                  <a:cubicBezTo>
                    <a:pt x="248" y="264"/>
                    <a:pt x="201" y="298"/>
                    <a:pt x="158" y="338"/>
                  </a:cubicBezTo>
                  <a:cubicBezTo>
                    <a:pt x="134" y="364"/>
                    <a:pt x="111" y="391"/>
                    <a:pt x="90" y="421"/>
                  </a:cubicBezTo>
                  <a:cubicBezTo>
                    <a:pt x="67" y="455"/>
                    <a:pt x="47" y="492"/>
                    <a:pt x="30" y="529"/>
                  </a:cubicBezTo>
                  <a:cubicBezTo>
                    <a:pt x="13" y="572"/>
                    <a:pt x="1" y="622"/>
                    <a:pt x="1" y="669"/>
                  </a:cubicBezTo>
                  <a:cubicBezTo>
                    <a:pt x="4" y="716"/>
                    <a:pt x="21" y="756"/>
                    <a:pt x="58" y="790"/>
                  </a:cubicBezTo>
                  <a:cubicBezTo>
                    <a:pt x="94" y="830"/>
                    <a:pt x="144" y="843"/>
                    <a:pt x="194" y="850"/>
                  </a:cubicBezTo>
                  <a:cubicBezTo>
                    <a:pt x="212" y="852"/>
                    <a:pt x="231" y="854"/>
                    <a:pt x="249" y="854"/>
                  </a:cubicBezTo>
                  <a:cubicBezTo>
                    <a:pt x="298" y="854"/>
                    <a:pt x="345" y="845"/>
                    <a:pt x="391" y="833"/>
                  </a:cubicBezTo>
                  <a:cubicBezTo>
                    <a:pt x="428" y="826"/>
                    <a:pt x="462" y="813"/>
                    <a:pt x="495" y="799"/>
                  </a:cubicBezTo>
                  <a:cubicBezTo>
                    <a:pt x="512" y="790"/>
                    <a:pt x="529" y="776"/>
                    <a:pt x="539" y="756"/>
                  </a:cubicBezTo>
                  <a:cubicBezTo>
                    <a:pt x="555" y="729"/>
                    <a:pt x="559" y="696"/>
                    <a:pt x="552" y="665"/>
                  </a:cubicBezTo>
                  <a:cubicBezTo>
                    <a:pt x="539" y="615"/>
                    <a:pt x="492" y="575"/>
                    <a:pt x="439" y="575"/>
                  </a:cubicBezTo>
                  <a:cubicBezTo>
                    <a:pt x="388" y="578"/>
                    <a:pt x="342" y="585"/>
                    <a:pt x="291" y="592"/>
                  </a:cubicBezTo>
                  <a:lnTo>
                    <a:pt x="271" y="592"/>
                  </a:lnTo>
                  <a:cubicBezTo>
                    <a:pt x="282" y="572"/>
                    <a:pt x="291" y="552"/>
                    <a:pt x="305" y="532"/>
                  </a:cubicBezTo>
                  <a:cubicBezTo>
                    <a:pt x="325" y="515"/>
                    <a:pt x="342" y="495"/>
                    <a:pt x="365" y="478"/>
                  </a:cubicBezTo>
                  <a:cubicBezTo>
                    <a:pt x="412" y="444"/>
                    <a:pt x="465" y="421"/>
                    <a:pt x="522" y="398"/>
                  </a:cubicBezTo>
                  <a:cubicBezTo>
                    <a:pt x="555" y="384"/>
                    <a:pt x="592" y="371"/>
                    <a:pt x="626" y="358"/>
                  </a:cubicBezTo>
                  <a:cubicBezTo>
                    <a:pt x="669" y="344"/>
                    <a:pt x="713" y="324"/>
                    <a:pt x="756" y="311"/>
                  </a:cubicBezTo>
                  <a:cubicBezTo>
                    <a:pt x="847" y="281"/>
                    <a:pt x="941" y="261"/>
                    <a:pt x="1034" y="237"/>
                  </a:cubicBezTo>
                  <a:cubicBezTo>
                    <a:pt x="1097" y="224"/>
                    <a:pt x="1134" y="154"/>
                    <a:pt x="1121" y="90"/>
                  </a:cubicBezTo>
                  <a:cubicBezTo>
                    <a:pt x="1107" y="36"/>
                    <a:pt x="1054" y="0"/>
                    <a:pt x="9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23"/>
            <p:cNvSpPr/>
            <p:nvPr/>
          </p:nvSpPr>
          <p:spPr>
            <a:xfrm>
              <a:off x="7965168" y="2160062"/>
              <a:ext cx="75070" cy="54056"/>
            </a:xfrm>
            <a:custGeom>
              <a:avLst/>
              <a:gdLst/>
              <a:ahLst/>
              <a:cxnLst/>
              <a:rect l="l" t="t" r="r" b="b"/>
              <a:pathLst>
                <a:path w="1047" h="754" extrusionOk="0">
                  <a:moveTo>
                    <a:pt x="926" y="0"/>
                  </a:moveTo>
                  <a:cubicBezTo>
                    <a:pt x="917" y="0"/>
                    <a:pt x="908" y="1"/>
                    <a:pt x="900" y="3"/>
                  </a:cubicBezTo>
                  <a:cubicBezTo>
                    <a:pt x="780" y="30"/>
                    <a:pt x="656" y="60"/>
                    <a:pt x="536" y="80"/>
                  </a:cubicBezTo>
                  <a:cubicBezTo>
                    <a:pt x="482" y="90"/>
                    <a:pt x="431" y="100"/>
                    <a:pt x="381" y="116"/>
                  </a:cubicBezTo>
                  <a:lnTo>
                    <a:pt x="371" y="120"/>
                  </a:lnTo>
                  <a:cubicBezTo>
                    <a:pt x="318" y="136"/>
                    <a:pt x="267" y="160"/>
                    <a:pt x="221" y="190"/>
                  </a:cubicBezTo>
                  <a:cubicBezTo>
                    <a:pt x="194" y="210"/>
                    <a:pt x="170" y="230"/>
                    <a:pt x="147" y="250"/>
                  </a:cubicBezTo>
                  <a:cubicBezTo>
                    <a:pt x="127" y="270"/>
                    <a:pt x="104" y="294"/>
                    <a:pt x="84" y="314"/>
                  </a:cubicBezTo>
                  <a:cubicBezTo>
                    <a:pt x="50" y="354"/>
                    <a:pt x="20" y="401"/>
                    <a:pt x="10" y="454"/>
                  </a:cubicBezTo>
                  <a:cubicBezTo>
                    <a:pt x="3" y="508"/>
                    <a:pt x="0" y="558"/>
                    <a:pt x="14" y="612"/>
                  </a:cubicBezTo>
                  <a:cubicBezTo>
                    <a:pt x="23" y="645"/>
                    <a:pt x="44" y="678"/>
                    <a:pt x="70" y="702"/>
                  </a:cubicBezTo>
                  <a:cubicBezTo>
                    <a:pt x="94" y="718"/>
                    <a:pt x="107" y="732"/>
                    <a:pt x="137" y="738"/>
                  </a:cubicBezTo>
                  <a:cubicBezTo>
                    <a:pt x="158" y="746"/>
                    <a:pt x="178" y="752"/>
                    <a:pt x="198" y="752"/>
                  </a:cubicBezTo>
                  <a:cubicBezTo>
                    <a:pt x="207" y="753"/>
                    <a:pt x="217" y="753"/>
                    <a:pt x="226" y="753"/>
                  </a:cubicBezTo>
                  <a:cubicBezTo>
                    <a:pt x="248" y="753"/>
                    <a:pt x="270" y="751"/>
                    <a:pt x="291" y="749"/>
                  </a:cubicBezTo>
                  <a:cubicBezTo>
                    <a:pt x="358" y="746"/>
                    <a:pt x="425" y="732"/>
                    <a:pt x="488" y="718"/>
                  </a:cubicBezTo>
                  <a:cubicBezTo>
                    <a:pt x="508" y="715"/>
                    <a:pt x="525" y="712"/>
                    <a:pt x="545" y="705"/>
                  </a:cubicBezTo>
                  <a:cubicBezTo>
                    <a:pt x="565" y="698"/>
                    <a:pt x="585" y="689"/>
                    <a:pt x="599" y="672"/>
                  </a:cubicBezTo>
                  <a:cubicBezTo>
                    <a:pt x="622" y="652"/>
                    <a:pt x="636" y="622"/>
                    <a:pt x="636" y="588"/>
                  </a:cubicBezTo>
                  <a:cubicBezTo>
                    <a:pt x="636" y="558"/>
                    <a:pt x="625" y="525"/>
                    <a:pt x="602" y="502"/>
                  </a:cubicBezTo>
                  <a:cubicBezTo>
                    <a:pt x="584" y="483"/>
                    <a:pt x="553" y="464"/>
                    <a:pt x="525" y="464"/>
                  </a:cubicBezTo>
                  <a:cubicBezTo>
                    <a:pt x="523" y="464"/>
                    <a:pt x="521" y="464"/>
                    <a:pt x="519" y="465"/>
                  </a:cubicBezTo>
                  <a:cubicBezTo>
                    <a:pt x="475" y="471"/>
                    <a:pt x="435" y="478"/>
                    <a:pt x="395" y="482"/>
                  </a:cubicBezTo>
                  <a:cubicBezTo>
                    <a:pt x="365" y="485"/>
                    <a:pt x="331" y="485"/>
                    <a:pt x="301" y="488"/>
                  </a:cubicBezTo>
                  <a:lnTo>
                    <a:pt x="255" y="488"/>
                  </a:lnTo>
                  <a:cubicBezTo>
                    <a:pt x="264" y="478"/>
                    <a:pt x="275" y="471"/>
                    <a:pt x="284" y="461"/>
                  </a:cubicBezTo>
                  <a:cubicBezTo>
                    <a:pt x="318" y="441"/>
                    <a:pt x="348" y="417"/>
                    <a:pt x="381" y="401"/>
                  </a:cubicBezTo>
                  <a:cubicBezTo>
                    <a:pt x="422" y="381"/>
                    <a:pt x="459" y="361"/>
                    <a:pt x="499" y="344"/>
                  </a:cubicBezTo>
                  <a:cubicBezTo>
                    <a:pt x="528" y="334"/>
                    <a:pt x="559" y="324"/>
                    <a:pt x="585" y="314"/>
                  </a:cubicBezTo>
                  <a:cubicBezTo>
                    <a:pt x="622" y="304"/>
                    <a:pt x="659" y="290"/>
                    <a:pt x="699" y="281"/>
                  </a:cubicBezTo>
                  <a:cubicBezTo>
                    <a:pt x="783" y="257"/>
                    <a:pt x="869" y="237"/>
                    <a:pt x="953" y="217"/>
                  </a:cubicBezTo>
                  <a:cubicBezTo>
                    <a:pt x="1013" y="204"/>
                    <a:pt x="1047" y="140"/>
                    <a:pt x="1033" y="83"/>
                  </a:cubicBezTo>
                  <a:cubicBezTo>
                    <a:pt x="1020" y="32"/>
                    <a:pt x="974" y="0"/>
                    <a:pt x="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23"/>
            <p:cNvSpPr/>
            <p:nvPr/>
          </p:nvSpPr>
          <p:spPr>
            <a:xfrm>
              <a:off x="8032279" y="1583368"/>
              <a:ext cx="21653" cy="19357"/>
            </a:xfrm>
            <a:custGeom>
              <a:avLst/>
              <a:gdLst/>
              <a:ahLst/>
              <a:cxnLst/>
              <a:rect l="l" t="t" r="r" b="b"/>
              <a:pathLst>
                <a:path w="302" h="270" extrusionOk="0">
                  <a:moveTo>
                    <a:pt x="154" y="0"/>
                  </a:moveTo>
                  <a:cubicBezTo>
                    <a:pt x="137" y="0"/>
                    <a:pt x="119" y="4"/>
                    <a:pt x="101" y="10"/>
                  </a:cubicBezTo>
                  <a:cubicBezTo>
                    <a:pt x="34" y="33"/>
                    <a:pt x="1" y="118"/>
                    <a:pt x="27" y="184"/>
                  </a:cubicBezTo>
                  <a:cubicBezTo>
                    <a:pt x="41" y="218"/>
                    <a:pt x="68" y="244"/>
                    <a:pt x="97" y="258"/>
                  </a:cubicBezTo>
                  <a:cubicBezTo>
                    <a:pt x="114" y="266"/>
                    <a:pt x="132" y="269"/>
                    <a:pt x="149" y="269"/>
                  </a:cubicBezTo>
                  <a:cubicBezTo>
                    <a:pt x="167" y="269"/>
                    <a:pt x="185" y="266"/>
                    <a:pt x="202" y="261"/>
                  </a:cubicBezTo>
                  <a:cubicBezTo>
                    <a:pt x="271" y="234"/>
                    <a:pt x="302" y="151"/>
                    <a:pt x="278" y="84"/>
                  </a:cubicBezTo>
                  <a:cubicBezTo>
                    <a:pt x="265" y="53"/>
                    <a:pt x="238" y="27"/>
                    <a:pt x="208" y="10"/>
                  </a:cubicBezTo>
                  <a:cubicBezTo>
                    <a:pt x="190" y="4"/>
                    <a:pt x="172" y="0"/>
                    <a:pt x="1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23"/>
            <p:cNvSpPr/>
            <p:nvPr/>
          </p:nvSpPr>
          <p:spPr>
            <a:xfrm>
              <a:off x="8160837" y="1532108"/>
              <a:ext cx="22872" cy="20361"/>
            </a:xfrm>
            <a:custGeom>
              <a:avLst/>
              <a:gdLst/>
              <a:ahLst/>
              <a:cxnLst/>
              <a:rect l="l" t="t" r="r" b="b"/>
              <a:pathLst>
                <a:path w="319" h="284" extrusionOk="0">
                  <a:moveTo>
                    <a:pt x="159" y="0"/>
                  </a:moveTo>
                  <a:cubicBezTo>
                    <a:pt x="142" y="0"/>
                    <a:pt x="124" y="3"/>
                    <a:pt x="107" y="10"/>
                  </a:cubicBezTo>
                  <a:cubicBezTo>
                    <a:pt x="34" y="36"/>
                    <a:pt x="0" y="123"/>
                    <a:pt x="27" y="194"/>
                  </a:cubicBezTo>
                  <a:cubicBezTo>
                    <a:pt x="40" y="227"/>
                    <a:pt x="67" y="257"/>
                    <a:pt x="101" y="271"/>
                  </a:cubicBezTo>
                  <a:cubicBezTo>
                    <a:pt x="120" y="279"/>
                    <a:pt x="140" y="283"/>
                    <a:pt x="159" y="283"/>
                  </a:cubicBezTo>
                  <a:cubicBezTo>
                    <a:pt x="176" y="283"/>
                    <a:pt x="193" y="280"/>
                    <a:pt x="211" y="274"/>
                  </a:cubicBezTo>
                  <a:cubicBezTo>
                    <a:pt x="284" y="247"/>
                    <a:pt x="318" y="157"/>
                    <a:pt x="291" y="90"/>
                  </a:cubicBezTo>
                  <a:cubicBezTo>
                    <a:pt x="278" y="53"/>
                    <a:pt x="251" y="26"/>
                    <a:pt x="218" y="13"/>
                  </a:cubicBezTo>
                  <a:cubicBezTo>
                    <a:pt x="198" y="4"/>
                    <a:pt x="179" y="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23"/>
            <p:cNvSpPr/>
            <p:nvPr/>
          </p:nvSpPr>
          <p:spPr>
            <a:xfrm>
              <a:off x="8073292" y="1548740"/>
              <a:ext cx="45673" cy="28247"/>
            </a:xfrm>
            <a:custGeom>
              <a:avLst/>
              <a:gdLst/>
              <a:ahLst/>
              <a:cxnLst/>
              <a:rect l="l" t="t" r="r" b="b"/>
              <a:pathLst>
                <a:path w="637" h="394" extrusionOk="0">
                  <a:moveTo>
                    <a:pt x="546" y="0"/>
                  </a:moveTo>
                  <a:cubicBezTo>
                    <a:pt x="536" y="0"/>
                    <a:pt x="526" y="2"/>
                    <a:pt x="516" y="5"/>
                  </a:cubicBezTo>
                  <a:cubicBezTo>
                    <a:pt x="488" y="11"/>
                    <a:pt x="468" y="35"/>
                    <a:pt x="462" y="68"/>
                  </a:cubicBezTo>
                  <a:lnTo>
                    <a:pt x="459" y="89"/>
                  </a:lnTo>
                  <a:cubicBezTo>
                    <a:pt x="452" y="105"/>
                    <a:pt x="442" y="122"/>
                    <a:pt x="432" y="139"/>
                  </a:cubicBezTo>
                  <a:cubicBezTo>
                    <a:pt x="422" y="155"/>
                    <a:pt x="408" y="172"/>
                    <a:pt x="399" y="186"/>
                  </a:cubicBezTo>
                  <a:cubicBezTo>
                    <a:pt x="385" y="195"/>
                    <a:pt x="372" y="202"/>
                    <a:pt x="362" y="212"/>
                  </a:cubicBezTo>
                  <a:cubicBezTo>
                    <a:pt x="352" y="215"/>
                    <a:pt x="345" y="219"/>
                    <a:pt x="335" y="223"/>
                  </a:cubicBezTo>
                  <a:cubicBezTo>
                    <a:pt x="325" y="223"/>
                    <a:pt x="318" y="226"/>
                    <a:pt x="308" y="226"/>
                  </a:cubicBezTo>
                  <a:cubicBezTo>
                    <a:pt x="285" y="223"/>
                    <a:pt x="258" y="219"/>
                    <a:pt x="235" y="212"/>
                  </a:cubicBezTo>
                  <a:cubicBezTo>
                    <a:pt x="201" y="199"/>
                    <a:pt x="171" y="189"/>
                    <a:pt x="138" y="175"/>
                  </a:cubicBezTo>
                  <a:cubicBezTo>
                    <a:pt x="126" y="171"/>
                    <a:pt x="114" y="169"/>
                    <a:pt x="102" y="169"/>
                  </a:cubicBezTo>
                  <a:cubicBezTo>
                    <a:pt x="67" y="169"/>
                    <a:pt x="35" y="186"/>
                    <a:pt x="20" y="219"/>
                  </a:cubicBezTo>
                  <a:cubicBezTo>
                    <a:pt x="0" y="263"/>
                    <a:pt x="20" y="320"/>
                    <a:pt x="64" y="340"/>
                  </a:cubicBezTo>
                  <a:cubicBezTo>
                    <a:pt x="114" y="356"/>
                    <a:pt x="161" y="376"/>
                    <a:pt x="212" y="386"/>
                  </a:cubicBezTo>
                  <a:cubicBezTo>
                    <a:pt x="233" y="391"/>
                    <a:pt x="257" y="394"/>
                    <a:pt x="279" y="394"/>
                  </a:cubicBezTo>
                  <a:cubicBezTo>
                    <a:pt x="287" y="394"/>
                    <a:pt x="294" y="394"/>
                    <a:pt x="301" y="393"/>
                  </a:cubicBezTo>
                  <a:cubicBezTo>
                    <a:pt x="355" y="393"/>
                    <a:pt x="402" y="376"/>
                    <a:pt x="445" y="346"/>
                  </a:cubicBezTo>
                  <a:cubicBezTo>
                    <a:pt x="462" y="336"/>
                    <a:pt x="476" y="326"/>
                    <a:pt x="492" y="309"/>
                  </a:cubicBezTo>
                  <a:cubicBezTo>
                    <a:pt x="519" y="286"/>
                    <a:pt x="539" y="255"/>
                    <a:pt x="556" y="223"/>
                  </a:cubicBezTo>
                  <a:cubicBezTo>
                    <a:pt x="565" y="206"/>
                    <a:pt x="576" y="186"/>
                    <a:pt x="582" y="169"/>
                  </a:cubicBezTo>
                  <a:cubicBezTo>
                    <a:pt x="593" y="149"/>
                    <a:pt x="606" y="132"/>
                    <a:pt x="616" y="112"/>
                  </a:cubicBezTo>
                  <a:cubicBezTo>
                    <a:pt x="636" y="72"/>
                    <a:pt x="613" y="22"/>
                    <a:pt x="576" y="5"/>
                  </a:cubicBezTo>
                  <a:cubicBezTo>
                    <a:pt x="566" y="2"/>
                    <a:pt x="556" y="0"/>
                    <a:pt x="5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16" name="Google Shape;616;p23"/>
          <p:cNvGrpSpPr/>
          <p:nvPr/>
        </p:nvGrpSpPr>
        <p:grpSpPr>
          <a:xfrm>
            <a:off x="320354" y="3835632"/>
            <a:ext cx="366276" cy="773264"/>
            <a:chOff x="304040" y="3020774"/>
            <a:chExt cx="274707" cy="579948"/>
          </a:xfrm>
        </p:grpSpPr>
        <p:sp>
          <p:nvSpPr>
            <p:cNvPr id="617" name="Google Shape;617;p23"/>
            <p:cNvSpPr/>
            <p:nvPr/>
          </p:nvSpPr>
          <p:spPr>
            <a:xfrm>
              <a:off x="331667" y="3093518"/>
              <a:ext cx="75931" cy="35025"/>
            </a:xfrm>
            <a:custGeom>
              <a:avLst/>
              <a:gdLst/>
              <a:ahLst/>
              <a:cxnLst/>
              <a:rect l="l" t="t" r="r" b="b"/>
              <a:pathLst>
                <a:path w="874" h="507" extrusionOk="0">
                  <a:moveTo>
                    <a:pt x="670" y="1"/>
                  </a:moveTo>
                  <a:cubicBezTo>
                    <a:pt x="650" y="1"/>
                    <a:pt x="630" y="4"/>
                    <a:pt x="613" y="10"/>
                  </a:cubicBezTo>
                  <a:lnTo>
                    <a:pt x="593" y="14"/>
                  </a:lnTo>
                  <a:cubicBezTo>
                    <a:pt x="566" y="26"/>
                    <a:pt x="536" y="51"/>
                    <a:pt x="516" y="74"/>
                  </a:cubicBezTo>
                  <a:cubicBezTo>
                    <a:pt x="509" y="83"/>
                    <a:pt x="502" y="94"/>
                    <a:pt x="499" y="104"/>
                  </a:cubicBezTo>
                  <a:cubicBezTo>
                    <a:pt x="485" y="107"/>
                    <a:pt x="473" y="107"/>
                    <a:pt x="459" y="107"/>
                  </a:cubicBezTo>
                  <a:cubicBezTo>
                    <a:pt x="362" y="114"/>
                    <a:pt x="265" y="127"/>
                    <a:pt x="168" y="140"/>
                  </a:cubicBezTo>
                  <a:cubicBezTo>
                    <a:pt x="68" y="154"/>
                    <a:pt x="1" y="251"/>
                    <a:pt x="14" y="348"/>
                  </a:cubicBezTo>
                  <a:cubicBezTo>
                    <a:pt x="27" y="440"/>
                    <a:pt x="106" y="507"/>
                    <a:pt x="196" y="507"/>
                  </a:cubicBezTo>
                  <a:cubicBezTo>
                    <a:pt x="205" y="507"/>
                    <a:pt x="213" y="506"/>
                    <a:pt x="221" y="505"/>
                  </a:cubicBezTo>
                  <a:cubicBezTo>
                    <a:pt x="302" y="492"/>
                    <a:pt x="385" y="478"/>
                    <a:pt x="465" y="472"/>
                  </a:cubicBezTo>
                  <a:cubicBezTo>
                    <a:pt x="499" y="468"/>
                    <a:pt x="530" y="465"/>
                    <a:pt x="562" y="455"/>
                  </a:cubicBezTo>
                  <a:cubicBezTo>
                    <a:pt x="593" y="448"/>
                    <a:pt x="619" y="438"/>
                    <a:pt x="650" y="428"/>
                  </a:cubicBezTo>
                  <a:cubicBezTo>
                    <a:pt x="656" y="425"/>
                    <a:pt x="663" y="421"/>
                    <a:pt x="673" y="418"/>
                  </a:cubicBezTo>
                  <a:cubicBezTo>
                    <a:pt x="683" y="418"/>
                    <a:pt x="696" y="418"/>
                    <a:pt x="706" y="415"/>
                  </a:cubicBezTo>
                  <a:lnTo>
                    <a:pt x="726" y="412"/>
                  </a:lnTo>
                  <a:lnTo>
                    <a:pt x="737" y="408"/>
                  </a:lnTo>
                  <a:cubicBezTo>
                    <a:pt x="760" y="401"/>
                    <a:pt x="790" y="395"/>
                    <a:pt x="806" y="375"/>
                  </a:cubicBezTo>
                  <a:cubicBezTo>
                    <a:pt x="831" y="355"/>
                    <a:pt x="851" y="335"/>
                    <a:pt x="860" y="304"/>
                  </a:cubicBezTo>
                  <a:cubicBezTo>
                    <a:pt x="874" y="264"/>
                    <a:pt x="874" y="247"/>
                    <a:pt x="874" y="207"/>
                  </a:cubicBezTo>
                  <a:cubicBezTo>
                    <a:pt x="874" y="164"/>
                    <a:pt x="851" y="127"/>
                    <a:pt x="826" y="91"/>
                  </a:cubicBezTo>
                  <a:cubicBezTo>
                    <a:pt x="803" y="57"/>
                    <a:pt x="766" y="34"/>
                    <a:pt x="730" y="14"/>
                  </a:cubicBezTo>
                  <a:cubicBezTo>
                    <a:pt x="712" y="5"/>
                    <a:pt x="691" y="1"/>
                    <a:pt x="6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23"/>
            <p:cNvSpPr/>
            <p:nvPr/>
          </p:nvSpPr>
          <p:spPr>
            <a:xfrm>
              <a:off x="345915" y="3132135"/>
              <a:ext cx="214501" cy="410557"/>
            </a:xfrm>
            <a:custGeom>
              <a:avLst/>
              <a:gdLst/>
              <a:ahLst/>
              <a:cxnLst/>
              <a:rect l="l" t="t" r="r" b="b"/>
              <a:pathLst>
                <a:path w="2469" h="5943" extrusionOk="0">
                  <a:moveTo>
                    <a:pt x="543" y="1"/>
                  </a:moveTo>
                  <a:cubicBezTo>
                    <a:pt x="523" y="1"/>
                    <a:pt x="503" y="3"/>
                    <a:pt x="486" y="3"/>
                  </a:cubicBezTo>
                  <a:cubicBezTo>
                    <a:pt x="466" y="6"/>
                    <a:pt x="442" y="9"/>
                    <a:pt x="422" y="17"/>
                  </a:cubicBezTo>
                  <a:cubicBezTo>
                    <a:pt x="398" y="23"/>
                    <a:pt x="378" y="29"/>
                    <a:pt x="355" y="37"/>
                  </a:cubicBezTo>
                  <a:cubicBezTo>
                    <a:pt x="301" y="53"/>
                    <a:pt x="252" y="94"/>
                    <a:pt x="215" y="137"/>
                  </a:cubicBezTo>
                  <a:cubicBezTo>
                    <a:pt x="203" y="133"/>
                    <a:pt x="192" y="132"/>
                    <a:pt x="180" y="132"/>
                  </a:cubicBezTo>
                  <a:cubicBezTo>
                    <a:pt x="157" y="132"/>
                    <a:pt x="134" y="138"/>
                    <a:pt x="111" y="147"/>
                  </a:cubicBezTo>
                  <a:cubicBezTo>
                    <a:pt x="71" y="163"/>
                    <a:pt x="37" y="197"/>
                    <a:pt x="20" y="240"/>
                  </a:cubicBezTo>
                  <a:cubicBezTo>
                    <a:pt x="0" y="287"/>
                    <a:pt x="8" y="327"/>
                    <a:pt x="20" y="374"/>
                  </a:cubicBezTo>
                  <a:cubicBezTo>
                    <a:pt x="65" y="511"/>
                    <a:pt x="121" y="645"/>
                    <a:pt x="168" y="779"/>
                  </a:cubicBezTo>
                  <a:cubicBezTo>
                    <a:pt x="211" y="896"/>
                    <a:pt x="241" y="1013"/>
                    <a:pt x="281" y="1127"/>
                  </a:cubicBezTo>
                  <a:cubicBezTo>
                    <a:pt x="318" y="1227"/>
                    <a:pt x="366" y="1324"/>
                    <a:pt x="406" y="1421"/>
                  </a:cubicBezTo>
                  <a:cubicBezTo>
                    <a:pt x="412" y="1444"/>
                    <a:pt x="418" y="1471"/>
                    <a:pt x="426" y="1494"/>
                  </a:cubicBezTo>
                  <a:cubicBezTo>
                    <a:pt x="446" y="1571"/>
                    <a:pt x="469" y="1648"/>
                    <a:pt x="489" y="1722"/>
                  </a:cubicBezTo>
                  <a:cubicBezTo>
                    <a:pt x="509" y="1786"/>
                    <a:pt x="536" y="1849"/>
                    <a:pt x="556" y="1912"/>
                  </a:cubicBezTo>
                  <a:cubicBezTo>
                    <a:pt x="566" y="1953"/>
                    <a:pt x="576" y="1993"/>
                    <a:pt x="589" y="2033"/>
                  </a:cubicBezTo>
                  <a:cubicBezTo>
                    <a:pt x="602" y="2067"/>
                    <a:pt x="616" y="2103"/>
                    <a:pt x="626" y="2140"/>
                  </a:cubicBezTo>
                  <a:cubicBezTo>
                    <a:pt x="642" y="2193"/>
                    <a:pt x="656" y="2247"/>
                    <a:pt x="673" y="2301"/>
                  </a:cubicBezTo>
                  <a:cubicBezTo>
                    <a:pt x="690" y="2354"/>
                    <a:pt x="710" y="2408"/>
                    <a:pt x="727" y="2461"/>
                  </a:cubicBezTo>
                  <a:cubicBezTo>
                    <a:pt x="743" y="2514"/>
                    <a:pt x="756" y="2571"/>
                    <a:pt x="780" y="2625"/>
                  </a:cubicBezTo>
                  <a:cubicBezTo>
                    <a:pt x="803" y="2682"/>
                    <a:pt x="830" y="2732"/>
                    <a:pt x="850" y="2789"/>
                  </a:cubicBezTo>
                  <a:cubicBezTo>
                    <a:pt x="870" y="2835"/>
                    <a:pt x="890" y="2886"/>
                    <a:pt x="911" y="2933"/>
                  </a:cubicBezTo>
                  <a:cubicBezTo>
                    <a:pt x="934" y="2986"/>
                    <a:pt x="957" y="3039"/>
                    <a:pt x="977" y="3093"/>
                  </a:cubicBezTo>
                  <a:cubicBezTo>
                    <a:pt x="994" y="3150"/>
                    <a:pt x="1011" y="3207"/>
                    <a:pt x="1031" y="3260"/>
                  </a:cubicBezTo>
                  <a:cubicBezTo>
                    <a:pt x="1048" y="3311"/>
                    <a:pt x="1068" y="3360"/>
                    <a:pt x="1081" y="3408"/>
                  </a:cubicBezTo>
                  <a:cubicBezTo>
                    <a:pt x="1111" y="3511"/>
                    <a:pt x="1138" y="3612"/>
                    <a:pt x="1171" y="3712"/>
                  </a:cubicBezTo>
                  <a:cubicBezTo>
                    <a:pt x="1198" y="3802"/>
                    <a:pt x="1228" y="3896"/>
                    <a:pt x="1255" y="3986"/>
                  </a:cubicBezTo>
                  <a:cubicBezTo>
                    <a:pt x="1289" y="4100"/>
                    <a:pt x="1318" y="4214"/>
                    <a:pt x="1349" y="4328"/>
                  </a:cubicBezTo>
                  <a:cubicBezTo>
                    <a:pt x="1385" y="4461"/>
                    <a:pt x="1415" y="4598"/>
                    <a:pt x="1456" y="4732"/>
                  </a:cubicBezTo>
                  <a:cubicBezTo>
                    <a:pt x="1496" y="4869"/>
                    <a:pt x="1539" y="5006"/>
                    <a:pt x="1582" y="5140"/>
                  </a:cubicBezTo>
                  <a:cubicBezTo>
                    <a:pt x="1622" y="5271"/>
                    <a:pt x="1659" y="5398"/>
                    <a:pt x="1696" y="5528"/>
                  </a:cubicBezTo>
                  <a:cubicBezTo>
                    <a:pt x="1710" y="5572"/>
                    <a:pt x="1723" y="5612"/>
                    <a:pt x="1733" y="5655"/>
                  </a:cubicBezTo>
                  <a:cubicBezTo>
                    <a:pt x="1740" y="5678"/>
                    <a:pt x="1746" y="5702"/>
                    <a:pt x="1753" y="5725"/>
                  </a:cubicBezTo>
                  <a:cubicBezTo>
                    <a:pt x="1760" y="5756"/>
                    <a:pt x="1763" y="5788"/>
                    <a:pt x="1780" y="5819"/>
                  </a:cubicBezTo>
                  <a:cubicBezTo>
                    <a:pt x="1793" y="5853"/>
                    <a:pt x="1814" y="5879"/>
                    <a:pt x="1843" y="5902"/>
                  </a:cubicBezTo>
                  <a:cubicBezTo>
                    <a:pt x="1860" y="5909"/>
                    <a:pt x="1877" y="5919"/>
                    <a:pt x="1891" y="5926"/>
                  </a:cubicBezTo>
                  <a:cubicBezTo>
                    <a:pt x="1913" y="5937"/>
                    <a:pt x="1938" y="5942"/>
                    <a:pt x="1963" y="5942"/>
                  </a:cubicBezTo>
                  <a:cubicBezTo>
                    <a:pt x="1974" y="5942"/>
                    <a:pt x="1986" y="5941"/>
                    <a:pt x="1997" y="5939"/>
                  </a:cubicBezTo>
                  <a:cubicBezTo>
                    <a:pt x="2044" y="5939"/>
                    <a:pt x="2084" y="5913"/>
                    <a:pt x="2118" y="5882"/>
                  </a:cubicBezTo>
                  <a:cubicBezTo>
                    <a:pt x="2138" y="5882"/>
                    <a:pt x="2158" y="5879"/>
                    <a:pt x="2178" y="5879"/>
                  </a:cubicBezTo>
                  <a:cubicBezTo>
                    <a:pt x="2212" y="5876"/>
                    <a:pt x="2245" y="5866"/>
                    <a:pt x="2275" y="5856"/>
                  </a:cubicBezTo>
                  <a:cubicBezTo>
                    <a:pt x="2322" y="5842"/>
                    <a:pt x="2379" y="5802"/>
                    <a:pt x="2405" y="5759"/>
                  </a:cubicBezTo>
                  <a:cubicBezTo>
                    <a:pt x="2436" y="5708"/>
                    <a:pt x="2456" y="5672"/>
                    <a:pt x="2462" y="5612"/>
                  </a:cubicBezTo>
                  <a:cubicBezTo>
                    <a:pt x="2468" y="5578"/>
                    <a:pt x="2468" y="5544"/>
                    <a:pt x="2462" y="5515"/>
                  </a:cubicBezTo>
                  <a:lnTo>
                    <a:pt x="2462" y="5495"/>
                  </a:lnTo>
                  <a:cubicBezTo>
                    <a:pt x="2462" y="5401"/>
                    <a:pt x="2452" y="5307"/>
                    <a:pt x="2436" y="5214"/>
                  </a:cubicBezTo>
                  <a:cubicBezTo>
                    <a:pt x="2408" y="5070"/>
                    <a:pt x="2379" y="4922"/>
                    <a:pt x="2332" y="4782"/>
                  </a:cubicBezTo>
                  <a:cubicBezTo>
                    <a:pt x="2288" y="4658"/>
                    <a:pt x="2241" y="4535"/>
                    <a:pt x="2198" y="4408"/>
                  </a:cubicBezTo>
                  <a:cubicBezTo>
                    <a:pt x="2155" y="4287"/>
                    <a:pt x="2115" y="4167"/>
                    <a:pt x="2078" y="4047"/>
                  </a:cubicBezTo>
                  <a:cubicBezTo>
                    <a:pt x="2031" y="3882"/>
                    <a:pt x="1987" y="3718"/>
                    <a:pt x="1937" y="3555"/>
                  </a:cubicBezTo>
                  <a:cubicBezTo>
                    <a:pt x="1914" y="3481"/>
                    <a:pt x="1891" y="3411"/>
                    <a:pt x="1866" y="3337"/>
                  </a:cubicBezTo>
                  <a:cubicBezTo>
                    <a:pt x="1843" y="3264"/>
                    <a:pt x="1823" y="3184"/>
                    <a:pt x="1793" y="3110"/>
                  </a:cubicBezTo>
                  <a:cubicBezTo>
                    <a:pt x="1786" y="3090"/>
                    <a:pt x="1773" y="3070"/>
                    <a:pt x="1757" y="3053"/>
                  </a:cubicBezTo>
                  <a:cubicBezTo>
                    <a:pt x="1726" y="2946"/>
                    <a:pt x="1700" y="2835"/>
                    <a:pt x="1673" y="2729"/>
                  </a:cubicBezTo>
                  <a:cubicBezTo>
                    <a:pt x="1633" y="2578"/>
                    <a:pt x="1590" y="2428"/>
                    <a:pt x="1539" y="2281"/>
                  </a:cubicBezTo>
                  <a:cubicBezTo>
                    <a:pt x="1519" y="2224"/>
                    <a:pt x="1499" y="2167"/>
                    <a:pt x="1479" y="2110"/>
                  </a:cubicBezTo>
                  <a:cubicBezTo>
                    <a:pt x="1459" y="2046"/>
                    <a:pt x="1439" y="1983"/>
                    <a:pt x="1419" y="1916"/>
                  </a:cubicBezTo>
                  <a:cubicBezTo>
                    <a:pt x="1399" y="1859"/>
                    <a:pt x="1375" y="1802"/>
                    <a:pt x="1352" y="1745"/>
                  </a:cubicBezTo>
                  <a:cubicBezTo>
                    <a:pt x="1325" y="1692"/>
                    <a:pt x="1305" y="1635"/>
                    <a:pt x="1281" y="1582"/>
                  </a:cubicBezTo>
                  <a:cubicBezTo>
                    <a:pt x="1235" y="1465"/>
                    <a:pt x="1191" y="1347"/>
                    <a:pt x="1158" y="1224"/>
                  </a:cubicBezTo>
                  <a:lnTo>
                    <a:pt x="1158" y="1224"/>
                  </a:lnTo>
                  <a:lnTo>
                    <a:pt x="1161" y="1244"/>
                  </a:lnTo>
                  <a:cubicBezTo>
                    <a:pt x="1134" y="1143"/>
                    <a:pt x="1104" y="1040"/>
                    <a:pt x="1071" y="940"/>
                  </a:cubicBezTo>
                  <a:cubicBezTo>
                    <a:pt x="1044" y="852"/>
                    <a:pt x="1017" y="765"/>
                    <a:pt x="991" y="679"/>
                  </a:cubicBezTo>
                  <a:cubicBezTo>
                    <a:pt x="977" y="628"/>
                    <a:pt x="963" y="582"/>
                    <a:pt x="951" y="531"/>
                  </a:cubicBezTo>
                  <a:cubicBezTo>
                    <a:pt x="934" y="458"/>
                    <a:pt x="914" y="381"/>
                    <a:pt x="887" y="304"/>
                  </a:cubicBezTo>
                  <a:cubicBezTo>
                    <a:pt x="857" y="210"/>
                    <a:pt x="807" y="123"/>
                    <a:pt x="727" y="63"/>
                  </a:cubicBezTo>
                  <a:cubicBezTo>
                    <a:pt x="683" y="29"/>
                    <a:pt x="639" y="20"/>
                    <a:pt x="586" y="6"/>
                  </a:cubicBezTo>
                  <a:cubicBezTo>
                    <a:pt x="573" y="2"/>
                    <a:pt x="558" y="1"/>
                    <a:pt x="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23"/>
            <p:cNvSpPr/>
            <p:nvPr/>
          </p:nvSpPr>
          <p:spPr>
            <a:xfrm>
              <a:off x="320634" y="3031206"/>
              <a:ext cx="66896" cy="72398"/>
            </a:xfrm>
            <a:custGeom>
              <a:avLst/>
              <a:gdLst/>
              <a:ahLst/>
              <a:cxnLst/>
              <a:rect l="l" t="t" r="r" b="b"/>
              <a:pathLst>
                <a:path w="770" h="1048" extrusionOk="0">
                  <a:moveTo>
                    <a:pt x="283" y="1"/>
                  </a:moveTo>
                  <a:cubicBezTo>
                    <a:pt x="263" y="1"/>
                    <a:pt x="245" y="4"/>
                    <a:pt x="228" y="9"/>
                  </a:cubicBezTo>
                  <a:cubicBezTo>
                    <a:pt x="215" y="13"/>
                    <a:pt x="205" y="16"/>
                    <a:pt x="191" y="19"/>
                  </a:cubicBezTo>
                  <a:cubicBezTo>
                    <a:pt x="158" y="33"/>
                    <a:pt x="124" y="66"/>
                    <a:pt x="101" y="90"/>
                  </a:cubicBezTo>
                  <a:cubicBezTo>
                    <a:pt x="91" y="103"/>
                    <a:pt x="84" y="113"/>
                    <a:pt x="75" y="126"/>
                  </a:cubicBezTo>
                  <a:cubicBezTo>
                    <a:pt x="64" y="146"/>
                    <a:pt x="50" y="166"/>
                    <a:pt x="41" y="190"/>
                  </a:cubicBezTo>
                  <a:cubicBezTo>
                    <a:pt x="38" y="213"/>
                    <a:pt x="30" y="237"/>
                    <a:pt x="24" y="257"/>
                  </a:cubicBezTo>
                  <a:cubicBezTo>
                    <a:pt x="14" y="297"/>
                    <a:pt x="14" y="340"/>
                    <a:pt x="10" y="380"/>
                  </a:cubicBezTo>
                  <a:cubicBezTo>
                    <a:pt x="10" y="414"/>
                    <a:pt x="7" y="444"/>
                    <a:pt x="7" y="477"/>
                  </a:cubicBezTo>
                  <a:cubicBezTo>
                    <a:pt x="4" y="554"/>
                    <a:pt x="1" y="631"/>
                    <a:pt x="7" y="712"/>
                  </a:cubicBezTo>
                  <a:cubicBezTo>
                    <a:pt x="7" y="748"/>
                    <a:pt x="18" y="788"/>
                    <a:pt x="30" y="825"/>
                  </a:cubicBezTo>
                  <a:cubicBezTo>
                    <a:pt x="14" y="852"/>
                    <a:pt x="4" y="885"/>
                    <a:pt x="10" y="922"/>
                  </a:cubicBezTo>
                  <a:cubicBezTo>
                    <a:pt x="20" y="992"/>
                    <a:pt x="84" y="1048"/>
                    <a:pt x="153" y="1048"/>
                  </a:cubicBezTo>
                  <a:cubicBezTo>
                    <a:pt x="160" y="1048"/>
                    <a:pt x="168" y="1047"/>
                    <a:pt x="175" y="1046"/>
                  </a:cubicBezTo>
                  <a:cubicBezTo>
                    <a:pt x="215" y="1039"/>
                    <a:pt x="258" y="1029"/>
                    <a:pt x="299" y="1022"/>
                  </a:cubicBezTo>
                  <a:cubicBezTo>
                    <a:pt x="311" y="1022"/>
                    <a:pt x="325" y="1022"/>
                    <a:pt x="335" y="1019"/>
                  </a:cubicBezTo>
                  <a:cubicBezTo>
                    <a:pt x="365" y="1016"/>
                    <a:pt x="388" y="1009"/>
                    <a:pt x="412" y="996"/>
                  </a:cubicBezTo>
                  <a:cubicBezTo>
                    <a:pt x="456" y="985"/>
                    <a:pt x="499" y="976"/>
                    <a:pt x="539" y="959"/>
                  </a:cubicBezTo>
                  <a:cubicBezTo>
                    <a:pt x="563" y="949"/>
                    <a:pt x="586" y="939"/>
                    <a:pt x="609" y="928"/>
                  </a:cubicBezTo>
                  <a:cubicBezTo>
                    <a:pt x="620" y="925"/>
                    <a:pt x="632" y="922"/>
                    <a:pt x="643" y="919"/>
                  </a:cubicBezTo>
                  <a:cubicBezTo>
                    <a:pt x="680" y="905"/>
                    <a:pt x="706" y="882"/>
                    <a:pt x="730" y="852"/>
                  </a:cubicBezTo>
                  <a:cubicBezTo>
                    <a:pt x="766" y="812"/>
                    <a:pt x="770" y="752"/>
                    <a:pt x="766" y="698"/>
                  </a:cubicBezTo>
                  <a:cubicBezTo>
                    <a:pt x="766" y="675"/>
                    <a:pt x="760" y="652"/>
                    <a:pt x="753" y="631"/>
                  </a:cubicBezTo>
                  <a:cubicBezTo>
                    <a:pt x="737" y="564"/>
                    <a:pt x="720" y="497"/>
                    <a:pt x="693" y="434"/>
                  </a:cubicBezTo>
                  <a:cubicBezTo>
                    <a:pt x="673" y="387"/>
                    <a:pt x="649" y="340"/>
                    <a:pt x="629" y="294"/>
                  </a:cubicBezTo>
                  <a:cubicBezTo>
                    <a:pt x="609" y="253"/>
                    <a:pt x="586" y="213"/>
                    <a:pt x="556" y="176"/>
                  </a:cubicBezTo>
                  <a:cubicBezTo>
                    <a:pt x="539" y="156"/>
                    <a:pt x="519" y="136"/>
                    <a:pt x="499" y="116"/>
                  </a:cubicBezTo>
                  <a:cubicBezTo>
                    <a:pt x="479" y="96"/>
                    <a:pt x="459" y="79"/>
                    <a:pt x="439" y="59"/>
                  </a:cubicBezTo>
                  <a:cubicBezTo>
                    <a:pt x="402" y="29"/>
                    <a:pt x="351" y="5"/>
                    <a:pt x="305" y="2"/>
                  </a:cubicBezTo>
                  <a:cubicBezTo>
                    <a:pt x="297" y="1"/>
                    <a:pt x="290" y="1"/>
                    <a:pt x="2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23"/>
            <p:cNvSpPr/>
            <p:nvPr/>
          </p:nvSpPr>
          <p:spPr>
            <a:xfrm>
              <a:off x="392655" y="3123914"/>
              <a:ext cx="171844" cy="413459"/>
            </a:xfrm>
            <a:custGeom>
              <a:avLst/>
              <a:gdLst/>
              <a:ahLst/>
              <a:cxnLst/>
              <a:rect l="l" t="t" r="r" b="b"/>
              <a:pathLst>
                <a:path w="1978" h="5985" extrusionOk="0">
                  <a:moveTo>
                    <a:pt x="97" y="1"/>
                  </a:moveTo>
                  <a:cubicBezTo>
                    <a:pt x="93" y="1"/>
                    <a:pt x="88" y="1"/>
                    <a:pt x="84" y="1"/>
                  </a:cubicBezTo>
                  <a:lnTo>
                    <a:pt x="75" y="1"/>
                  </a:lnTo>
                  <a:cubicBezTo>
                    <a:pt x="35" y="15"/>
                    <a:pt x="1" y="58"/>
                    <a:pt x="11" y="102"/>
                  </a:cubicBezTo>
                  <a:cubicBezTo>
                    <a:pt x="41" y="225"/>
                    <a:pt x="68" y="353"/>
                    <a:pt x="95" y="477"/>
                  </a:cubicBezTo>
                  <a:cubicBezTo>
                    <a:pt x="118" y="600"/>
                    <a:pt x="149" y="724"/>
                    <a:pt x="178" y="847"/>
                  </a:cubicBezTo>
                  <a:cubicBezTo>
                    <a:pt x="209" y="968"/>
                    <a:pt x="242" y="1088"/>
                    <a:pt x="275" y="1212"/>
                  </a:cubicBezTo>
                  <a:cubicBezTo>
                    <a:pt x="309" y="1343"/>
                    <a:pt x="345" y="1473"/>
                    <a:pt x="376" y="1604"/>
                  </a:cubicBezTo>
                  <a:cubicBezTo>
                    <a:pt x="413" y="1741"/>
                    <a:pt x="442" y="1878"/>
                    <a:pt x="470" y="2019"/>
                  </a:cubicBezTo>
                  <a:cubicBezTo>
                    <a:pt x="499" y="2155"/>
                    <a:pt x="539" y="2292"/>
                    <a:pt x="580" y="2426"/>
                  </a:cubicBezTo>
                  <a:cubicBezTo>
                    <a:pt x="623" y="2576"/>
                    <a:pt x="663" y="2724"/>
                    <a:pt x="710" y="2871"/>
                  </a:cubicBezTo>
                  <a:cubicBezTo>
                    <a:pt x="740" y="2978"/>
                    <a:pt x="774" y="3089"/>
                    <a:pt x="807" y="3198"/>
                  </a:cubicBezTo>
                  <a:cubicBezTo>
                    <a:pt x="857" y="3376"/>
                    <a:pt x="907" y="3553"/>
                    <a:pt x="964" y="3727"/>
                  </a:cubicBezTo>
                  <a:cubicBezTo>
                    <a:pt x="1021" y="3905"/>
                    <a:pt x="1084" y="4078"/>
                    <a:pt x="1141" y="4256"/>
                  </a:cubicBezTo>
                  <a:cubicBezTo>
                    <a:pt x="1208" y="4493"/>
                    <a:pt x="1279" y="4734"/>
                    <a:pt x="1345" y="4975"/>
                  </a:cubicBezTo>
                  <a:cubicBezTo>
                    <a:pt x="1382" y="5105"/>
                    <a:pt x="1426" y="5232"/>
                    <a:pt x="1473" y="5359"/>
                  </a:cubicBezTo>
                  <a:cubicBezTo>
                    <a:pt x="1489" y="5410"/>
                    <a:pt x="1506" y="5463"/>
                    <a:pt x="1523" y="5517"/>
                  </a:cubicBezTo>
                  <a:cubicBezTo>
                    <a:pt x="1543" y="5574"/>
                    <a:pt x="1563" y="5631"/>
                    <a:pt x="1583" y="5687"/>
                  </a:cubicBezTo>
                  <a:cubicBezTo>
                    <a:pt x="1600" y="5724"/>
                    <a:pt x="1613" y="5764"/>
                    <a:pt x="1629" y="5804"/>
                  </a:cubicBezTo>
                  <a:cubicBezTo>
                    <a:pt x="1637" y="5821"/>
                    <a:pt x="1650" y="5841"/>
                    <a:pt x="1657" y="5861"/>
                  </a:cubicBezTo>
                  <a:cubicBezTo>
                    <a:pt x="1674" y="5891"/>
                    <a:pt x="1697" y="5928"/>
                    <a:pt x="1727" y="5952"/>
                  </a:cubicBezTo>
                  <a:cubicBezTo>
                    <a:pt x="1754" y="5972"/>
                    <a:pt x="1787" y="5984"/>
                    <a:pt x="1821" y="5984"/>
                  </a:cubicBezTo>
                  <a:cubicBezTo>
                    <a:pt x="1841" y="5984"/>
                    <a:pt x="1861" y="5980"/>
                    <a:pt x="1881" y="5972"/>
                  </a:cubicBezTo>
                  <a:cubicBezTo>
                    <a:pt x="1907" y="5958"/>
                    <a:pt x="1921" y="5944"/>
                    <a:pt x="1941" y="5924"/>
                  </a:cubicBezTo>
                  <a:cubicBezTo>
                    <a:pt x="1958" y="5904"/>
                    <a:pt x="1964" y="5878"/>
                    <a:pt x="1971" y="5851"/>
                  </a:cubicBezTo>
                  <a:cubicBezTo>
                    <a:pt x="1975" y="5831"/>
                    <a:pt x="1978" y="5811"/>
                    <a:pt x="1975" y="5787"/>
                  </a:cubicBezTo>
                  <a:cubicBezTo>
                    <a:pt x="1971" y="5757"/>
                    <a:pt x="1955" y="5737"/>
                    <a:pt x="1941" y="5717"/>
                  </a:cubicBezTo>
                  <a:lnTo>
                    <a:pt x="1921" y="5700"/>
                  </a:lnTo>
                  <a:cubicBezTo>
                    <a:pt x="1914" y="5684"/>
                    <a:pt x="1910" y="5667"/>
                    <a:pt x="1904" y="5651"/>
                  </a:cubicBezTo>
                  <a:cubicBezTo>
                    <a:pt x="1887" y="5600"/>
                    <a:pt x="1867" y="5546"/>
                    <a:pt x="1850" y="5496"/>
                  </a:cubicBezTo>
                  <a:cubicBezTo>
                    <a:pt x="1827" y="5440"/>
                    <a:pt x="1807" y="5383"/>
                    <a:pt x="1784" y="5322"/>
                  </a:cubicBezTo>
                  <a:cubicBezTo>
                    <a:pt x="1764" y="5269"/>
                    <a:pt x="1740" y="5216"/>
                    <a:pt x="1720" y="5162"/>
                  </a:cubicBezTo>
                  <a:cubicBezTo>
                    <a:pt x="1674" y="5045"/>
                    <a:pt x="1629" y="4928"/>
                    <a:pt x="1589" y="4808"/>
                  </a:cubicBezTo>
                  <a:cubicBezTo>
                    <a:pt x="1553" y="4691"/>
                    <a:pt x="1513" y="4570"/>
                    <a:pt x="1479" y="4450"/>
                  </a:cubicBezTo>
                  <a:cubicBezTo>
                    <a:pt x="1459" y="4393"/>
                    <a:pt x="1442" y="4333"/>
                    <a:pt x="1426" y="4276"/>
                  </a:cubicBezTo>
                  <a:cubicBezTo>
                    <a:pt x="1402" y="4192"/>
                    <a:pt x="1376" y="4109"/>
                    <a:pt x="1349" y="4025"/>
                  </a:cubicBezTo>
                  <a:cubicBezTo>
                    <a:pt x="1316" y="3938"/>
                    <a:pt x="1285" y="3851"/>
                    <a:pt x="1255" y="3760"/>
                  </a:cubicBezTo>
                  <a:cubicBezTo>
                    <a:pt x="1192" y="3587"/>
                    <a:pt x="1138" y="3410"/>
                    <a:pt x="1084" y="3232"/>
                  </a:cubicBezTo>
                  <a:lnTo>
                    <a:pt x="1084" y="3232"/>
                  </a:lnTo>
                  <a:cubicBezTo>
                    <a:pt x="1088" y="3243"/>
                    <a:pt x="1092" y="3255"/>
                    <a:pt x="1095" y="3266"/>
                  </a:cubicBezTo>
                  <a:cubicBezTo>
                    <a:pt x="1032" y="3052"/>
                    <a:pt x="964" y="2837"/>
                    <a:pt x="901" y="2624"/>
                  </a:cubicBezTo>
                  <a:cubicBezTo>
                    <a:pt x="847" y="2440"/>
                    <a:pt x="791" y="2255"/>
                    <a:pt x="734" y="2072"/>
                  </a:cubicBezTo>
                  <a:cubicBezTo>
                    <a:pt x="677" y="1874"/>
                    <a:pt x="630" y="1677"/>
                    <a:pt x="573" y="1480"/>
                  </a:cubicBezTo>
                  <a:cubicBezTo>
                    <a:pt x="513" y="1276"/>
                    <a:pt x="453" y="1071"/>
                    <a:pt x="393" y="868"/>
                  </a:cubicBezTo>
                  <a:cubicBezTo>
                    <a:pt x="356" y="741"/>
                    <a:pt x="322" y="614"/>
                    <a:pt x="289" y="486"/>
                  </a:cubicBezTo>
                  <a:cubicBezTo>
                    <a:pt x="252" y="349"/>
                    <a:pt x="218" y="213"/>
                    <a:pt x="185" y="75"/>
                  </a:cubicBezTo>
                  <a:cubicBezTo>
                    <a:pt x="181" y="52"/>
                    <a:pt x="172" y="32"/>
                    <a:pt x="152" y="18"/>
                  </a:cubicBezTo>
                  <a:cubicBezTo>
                    <a:pt x="135" y="7"/>
                    <a:pt x="116" y="1"/>
                    <a:pt x="97" y="1"/>
                  </a:cubicBezTo>
                  <a:close/>
                </a:path>
              </a:pathLst>
            </a:custGeom>
            <a:solidFill>
              <a:schemeClr val="dk1">
                <a:alpha val="2545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23"/>
            <p:cNvSpPr/>
            <p:nvPr/>
          </p:nvSpPr>
          <p:spPr>
            <a:xfrm>
              <a:off x="304040" y="3020774"/>
              <a:ext cx="274707" cy="579948"/>
            </a:xfrm>
            <a:custGeom>
              <a:avLst/>
              <a:gdLst/>
              <a:ahLst/>
              <a:cxnLst/>
              <a:rect l="l" t="t" r="r" b="b"/>
              <a:pathLst>
                <a:path w="3162" h="8395" extrusionOk="0">
                  <a:moveTo>
                    <a:pt x="473" y="261"/>
                  </a:moveTo>
                  <a:cubicBezTo>
                    <a:pt x="490" y="264"/>
                    <a:pt x="506" y="267"/>
                    <a:pt x="522" y="274"/>
                  </a:cubicBezTo>
                  <a:cubicBezTo>
                    <a:pt x="539" y="281"/>
                    <a:pt x="556" y="290"/>
                    <a:pt x="570" y="301"/>
                  </a:cubicBezTo>
                  <a:cubicBezTo>
                    <a:pt x="596" y="324"/>
                    <a:pt x="620" y="351"/>
                    <a:pt x="643" y="377"/>
                  </a:cubicBezTo>
                  <a:cubicBezTo>
                    <a:pt x="670" y="411"/>
                    <a:pt x="693" y="448"/>
                    <a:pt x="713" y="485"/>
                  </a:cubicBezTo>
                  <a:cubicBezTo>
                    <a:pt x="740" y="528"/>
                    <a:pt x="763" y="575"/>
                    <a:pt x="787" y="622"/>
                  </a:cubicBezTo>
                  <a:cubicBezTo>
                    <a:pt x="834" y="715"/>
                    <a:pt x="877" y="812"/>
                    <a:pt x="917" y="906"/>
                  </a:cubicBezTo>
                  <a:cubicBezTo>
                    <a:pt x="957" y="1006"/>
                    <a:pt x="994" y="1107"/>
                    <a:pt x="1021" y="1207"/>
                  </a:cubicBezTo>
                  <a:cubicBezTo>
                    <a:pt x="1055" y="1324"/>
                    <a:pt x="1088" y="1441"/>
                    <a:pt x="1128" y="1555"/>
                  </a:cubicBezTo>
                  <a:cubicBezTo>
                    <a:pt x="1165" y="1669"/>
                    <a:pt x="1198" y="1786"/>
                    <a:pt x="1235" y="1899"/>
                  </a:cubicBezTo>
                  <a:cubicBezTo>
                    <a:pt x="1252" y="1956"/>
                    <a:pt x="1269" y="2010"/>
                    <a:pt x="1285" y="2063"/>
                  </a:cubicBezTo>
                  <a:cubicBezTo>
                    <a:pt x="1302" y="2123"/>
                    <a:pt x="1315" y="2180"/>
                    <a:pt x="1332" y="2240"/>
                  </a:cubicBezTo>
                  <a:cubicBezTo>
                    <a:pt x="1365" y="2351"/>
                    <a:pt x="1399" y="2461"/>
                    <a:pt x="1433" y="2575"/>
                  </a:cubicBezTo>
                  <a:cubicBezTo>
                    <a:pt x="1470" y="2692"/>
                    <a:pt x="1506" y="2805"/>
                    <a:pt x="1543" y="2922"/>
                  </a:cubicBezTo>
                  <a:cubicBezTo>
                    <a:pt x="1576" y="3036"/>
                    <a:pt x="1610" y="3150"/>
                    <a:pt x="1646" y="3264"/>
                  </a:cubicBezTo>
                  <a:cubicBezTo>
                    <a:pt x="1666" y="3324"/>
                    <a:pt x="1686" y="3384"/>
                    <a:pt x="1703" y="3447"/>
                  </a:cubicBezTo>
                  <a:cubicBezTo>
                    <a:pt x="1720" y="3498"/>
                    <a:pt x="1734" y="3548"/>
                    <a:pt x="1751" y="3601"/>
                  </a:cubicBezTo>
                  <a:cubicBezTo>
                    <a:pt x="1783" y="3722"/>
                    <a:pt x="1820" y="3842"/>
                    <a:pt x="1857" y="3963"/>
                  </a:cubicBezTo>
                  <a:cubicBezTo>
                    <a:pt x="1887" y="4073"/>
                    <a:pt x="1927" y="4177"/>
                    <a:pt x="1961" y="4287"/>
                  </a:cubicBezTo>
                  <a:cubicBezTo>
                    <a:pt x="1998" y="4407"/>
                    <a:pt x="2038" y="4528"/>
                    <a:pt x="2075" y="4651"/>
                  </a:cubicBezTo>
                  <a:cubicBezTo>
                    <a:pt x="2104" y="4762"/>
                    <a:pt x="2141" y="4872"/>
                    <a:pt x="2178" y="4983"/>
                  </a:cubicBezTo>
                  <a:cubicBezTo>
                    <a:pt x="2215" y="5097"/>
                    <a:pt x="2248" y="5210"/>
                    <a:pt x="2285" y="5321"/>
                  </a:cubicBezTo>
                  <a:cubicBezTo>
                    <a:pt x="2325" y="5438"/>
                    <a:pt x="2362" y="5554"/>
                    <a:pt x="2402" y="5672"/>
                  </a:cubicBezTo>
                  <a:cubicBezTo>
                    <a:pt x="2442" y="5782"/>
                    <a:pt x="2473" y="5895"/>
                    <a:pt x="2506" y="6006"/>
                  </a:cubicBezTo>
                  <a:cubicBezTo>
                    <a:pt x="2536" y="6110"/>
                    <a:pt x="2573" y="6217"/>
                    <a:pt x="2609" y="6321"/>
                  </a:cubicBezTo>
                  <a:cubicBezTo>
                    <a:pt x="2623" y="6364"/>
                    <a:pt x="2640" y="6404"/>
                    <a:pt x="2657" y="6448"/>
                  </a:cubicBezTo>
                  <a:cubicBezTo>
                    <a:pt x="2674" y="6491"/>
                    <a:pt x="2686" y="6534"/>
                    <a:pt x="2703" y="6582"/>
                  </a:cubicBezTo>
                  <a:cubicBezTo>
                    <a:pt x="2734" y="6668"/>
                    <a:pt x="2767" y="6752"/>
                    <a:pt x="2800" y="6835"/>
                  </a:cubicBezTo>
                  <a:cubicBezTo>
                    <a:pt x="2837" y="6929"/>
                    <a:pt x="2874" y="7023"/>
                    <a:pt x="2907" y="7120"/>
                  </a:cubicBezTo>
                  <a:cubicBezTo>
                    <a:pt x="2924" y="7164"/>
                    <a:pt x="2934" y="7210"/>
                    <a:pt x="2947" y="7260"/>
                  </a:cubicBezTo>
                  <a:cubicBezTo>
                    <a:pt x="2950" y="7270"/>
                    <a:pt x="2954" y="7284"/>
                    <a:pt x="2954" y="7294"/>
                  </a:cubicBezTo>
                  <a:cubicBezTo>
                    <a:pt x="2901" y="7311"/>
                    <a:pt x="2847" y="7337"/>
                    <a:pt x="2797" y="7360"/>
                  </a:cubicBezTo>
                  <a:cubicBezTo>
                    <a:pt x="2763" y="7371"/>
                    <a:pt x="2730" y="7380"/>
                    <a:pt x="2697" y="7394"/>
                  </a:cubicBezTo>
                  <a:cubicBezTo>
                    <a:pt x="2660" y="7408"/>
                    <a:pt x="2626" y="7428"/>
                    <a:pt x="2589" y="7445"/>
                  </a:cubicBezTo>
                  <a:cubicBezTo>
                    <a:pt x="2546" y="7461"/>
                    <a:pt x="2496" y="7468"/>
                    <a:pt x="2449" y="7474"/>
                  </a:cubicBezTo>
                  <a:cubicBezTo>
                    <a:pt x="2442" y="7474"/>
                    <a:pt x="2433" y="7478"/>
                    <a:pt x="2426" y="7478"/>
                  </a:cubicBezTo>
                  <a:cubicBezTo>
                    <a:pt x="2419" y="7465"/>
                    <a:pt x="2413" y="7451"/>
                    <a:pt x="2405" y="7441"/>
                  </a:cubicBezTo>
                  <a:cubicBezTo>
                    <a:pt x="2393" y="7417"/>
                    <a:pt x="2382" y="7397"/>
                    <a:pt x="2373" y="7374"/>
                  </a:cubicBezTo>
                  <a:cubicBezTo>
                    <a:pt x="2352" y="7334"/>
                    <a:pt x="2336" y="7294"/>
                    <a:pt x="2319" y="7250"/>
                  </a:cubicBezTo>
                  <a:cubicBezTo>
                    <a:pt x="2279" y="7153"/>
                    <a:pt x="2245" y="7053"/>
                    <a:pt x="2212" y="6956"/>
                  </a:cubicBezTo>
                  <a:cubicBezTo>
                    <a:pt x="2172" y="6846"/>
                    <a:pt x="2141" y="6732"/>
                    <a:pt x="2108" y="6618"/>
                  </a:cubicBezTo>
                  <a:cubicBezTo>
                    <a:pt x="2075" y="6508"/>
                    <a:pt x="2035" y="6397"/>
                    <a:pt x="1995" y="6284"/>
                  </a:cubicBezTo>
                  <a:cubicBezTo>
                    <a:pt x="1954" y="6176"/>
                    <a:pt x="1917" y="6066"/>
                    <a:pt x="1881" y="5956"/>
                  </a:cubicBezTo>
                  <a:cubicBezTo>
                    <a:pt x="1860" y="5903"/>
                    <a:pt x="1844" y="5849"/>
                    <a:pt x="1824" y="5792"/>
                  </a:cubicBezTo>
                  <a:cubicBezTo>
                    <a:pt x="1807" y="5739"/>
                    <a:pt x="1791" y="5685"/>
                    <a:pt x="1774" y="5631"/>
                  </a:cubicBezTo>
                  <a:cubicBezTo>
                    <a:pt x="1737" y="5514"/>
                    <a:pt x="1700" y="5401"/>
                    <a:pt x="1657" y="5287"/>
                  </a:cubicBezTo>
                  <a:cubicBezTo>
                    <a:pt x="1620" y="5180"/>
                    <a:pt x="1583" y="5077"/>
                    <a:pt x="1550" y="4969"/>
                  </a:cubicBezTo>
                  <a:cubicBezTo>
                    <a:pt x="1513" y="4856"/>
                    <a:pt x="1473" y="4745"/>
                    <a:pt x="1442" y="4631"/>
                  </a:cubicBezTo>
                  <a:cubicBezTo>
                    <a:pt x="1405" y="4518"/>
                    <a:pt x="1372" y="4404"/>
                    <a:pt x="1336" y="4290"/>
                  </a:cubicBezTo>
                  <a:cubicBezTo>
                    <a:pt x="1319" y="4237"/>
                    <a:pt x="1302" y="4183"/>
                    <a:pt x="1282" y="4130"/>
                  </a:cubicBezTo>
                  <a:cubicBezTo>
                    <a:pt x="1265" y="4077"/>
                    <a:pt x="1249" y="4020"/>
                    <a:pt x="1232" y="3966"/>
                  </a:cubicBezTo>
                  <a:cubicBezTo>
                    <a:pt x="1195" y="3849"/>
                    <a:pt x="1155" y="3732"/>
                    <a:pt x="1115" y="3618"/>
                  </a:cubicBezTo>
                  <a:cubicBezTo>
                    <a:pt x="1095" y="3565"/>
                    <a:pt x="1078" y="3508"/>
                    <a:pt x="1061" y="3455"/>
                  </a:cubicBezTo>
                  <a:cubicBezTo>
                    <a:pt x="1044" y="3398"/>
                    <a:pt x="1024" y="3344"/>
                    <a:pt x="1004" y="3291"/>
                  </a:cubicBezTo>
                  <a:cubicBezTo>
                    <a:pt x="988" y="3234"/>
                    <a:pt x="968" y="3177"/>
                    <a:pt x="951" y="3120"/>
                  </a:cubicBezTo>
                  <a:cubicBezTo>
                    <a:pt x="934" y="3070"/>
                    <a:pt x="914" y="3016"/>
                    <a:pt x="897" y="2966"/>
                  </a:cubicBezTo>
                  <a:cubicBezTo>
                    <a:pt x="860" y="2849"/>
                    <a:pt x="827" y="2732"/>
                    <a:pt x="791" y="2615"/>
                  </a:cubicBezTo>
                  <a:cubicBezTo>
                    <a:pt x="754" y="2501"/>
                    <a:pt x="723" y="2391"/>
                    <a:pt x="690" y="2277"/>
                  </a:cubicBezTo>
                  <a:cubicBezTo>
                    <a:pt x="656" y="2160"/>
                    <a:pt x="623" y="2047"/>
                    <a:pt x="590" y="1933"/>
                  </a:cubicBezTo>
                  <a:cubicBezTo>
                    <a:pt x="573" y="1876"/>
                    <a:pt x="556" y="1822"/>
                    <a:pt x="539" y="1766"/>
                  </a:cubicBezTo>
                  <a:cubicBezTo>
                    <a:pt x="522" y="1709"/>
                    <a:pt x="510" y="1649"/>
                    <a:pt x="493" y="1588"/>
                  </a:cubicBezTo>
                  <a:cubicBezTo>
                    <a:pt x="466" y="1468"/>
                    <a:pt x="439" y="1351"/>
                    <a:pt x="412" y="1234"/>
                  </a:cubicBezTo>
                  <a:cubicBezTo>
                    <a:pt x="389" y="1124"/>
                    <a:pt x="372" y="1013"/>
                    <a:pt x="349" y="903"/>
                  </a:cubicBezTo>
                  <a:cubicBezTo>
                    <a:pt x="335" y="839"/>
                    <a:pt x="326" y="778"/>
                    <a:pt x="312" y="718"/>
                  </a:cubicBezTo>
                  <a:cubicBezTo>
                    <a:pt x="302" y="662"/>
                    <a:pt x="295" y="602"/>
                    <a:pt x="289" y="545"/>
                  </a:cubicBezTo>
                  <a:cubicBezTo>
                    <a:pt x="286" y="531"/>
                    <a:pt x="286" y="522"/>
                    <a:pt x="282" y="508"/>
                  </a:cubicBezTo>
                  <a:cubicBezTo>
                    <a:pt x="278" y="465"/>
                    <a:pt x="272" y="421"/>
                    <a:pt x="275" y="381"/>
                  </a:cubicBezTo>
                  <a:cubicBezTo>
                    <a:pt x="278" y="364"/>
                    <a:pt x="282" y="347"/>
                    <a:pt x="289" y="331"/>
                  </a:cubicBezTo>
                  <a:lnTo>
                    <a:pt x="298" y="307"/>
                  </a:lnTo>
                  <a:lnTo>
                    <a:pt x="312" y="297"/>
                  </a:lnTo>
                  <a:cubicBezTo>
                    <a:pt x="319" y="294"/>
                    <a:pt x="326" y="287"/>
                    <a:pt x="335" y="284"/>
                  </a:cubicBezTo>
                  <a:cubicBezTo>
                    <a:pt x="362" y="274"/>
                    <a:pt x="392" y="267"/>
                    <a:pt x="419" y="261"/>
                  </a:cubicBezTo>
                  <a:close/>
                  <a:moveTo>
                    <a:pt x="2978" y="7494"/>
                  </a:moveTo>
                  <a:lnTo>
                    <a:pt x="2978" y="7525"/>
                  </a:lnTo>
                  <a:cubicBezTo>
                    <a:pt x="2975" y="7575"/>
                    <a:pt x="2975" y="7625"/>
                    <a:pt x="2971" y="7675"/>
                  </a:cubicBezTo>
                  <a:cubicBezTo>
                    <a:pt x="2971" y="7769"/>
                    <a:pt x="2967" y="7866"/>
                    <a:pt x="2954" y="7959"/>
                  </a:cubicBezTo>
                  <a:cubicBezTo>
                    <a:pt x="2954" y="7976"/>
                    <a:pt x="2950" y="7996"/>
                    <a:pt x="2947" y="8013"/>
                  </a:cubicBezTo>
                  <a:cubicBezTo>
                    <a:pt x="2941" y="8056"/>
                    <a:pt x="2938" y="8103"/>
                    <a:pt x="2927" y="8147"/>
                  </a:cubicBezTo>
                  <a:cubicBezTo>
                    <a:pt x="2887" y="8116"/>
                    <a:pt x="2850" y="8083"/>
                    <a:pt x="2814" y="8050"/>
                  </a:cubicBezTo>
                  <a:cubicBezTo>
                    <a:pt x="2780" y="8019"/>
                    <a:pt x="2750" y="7990"/>
                    <a:pt x="2723" y="7953"/>
                  </a:cubicBezTo>
                  <a:cubicBezTo>
                    <a:pt x="2683" y="7899"/>
                    <a:pt x="2643" y="7842"/>
                    <a:pt x="2603" y="7789"/>
                  </a:cubicBezTo>
                  <a:cubicBezTo>
                    <a:pt x="2583" y="7755"/>
                    <a:pt x="2560" y="7726"/>
                    <a:pt x="2536" y="7692"/>
                  </a:cubicBezTo>
                  <a:lnTo>
                    <a:pt x="2543" y="7692"/>
                  </a:lnTo>
                  <a:cubicBezTo>
                    <a:pt x="2563" y="7681"/>
                    <a:pt x="2586" y="7675"/>
                    <a:pt x="2609" y="7669"/>
                  </a:cubicBezTo>
                  <a:cubicBezTo>
                    <a:pt x="2643" y="7658"/>
                    <a:pt x="2670" y="7641"/>
                    <a:pt x="2700" y="7628"/>
                  </a:cubicBezTo>
                  <a:cubicBezTo>
                    <a:pt x="2720" y="7618"/>
                    <a:pt x="2740" y="7605"/>
                    <a:pt x="2760" y="7595"/>
                  </a:cubicBezTo>
                  <a:cubicBezTo>
                    <a:pt x="2780" y="7581"/>
                    <a:pt x="2800" y="7571"/>
                    <a:pt x="2820" y="7561"/>
                  </a:cubicBezTo>
                  <a:cubicBezTo>
                    <a:pt x="2844" y="7551"/>
                    <a:pt x="2864" y="7545"/>
                    <a:pt x="2887" y="7535"/>
                  </a:cubicBezTo>
                  <a:cubicBezTo>
                    <a:pt x="2904" y="7525"/>
                    <a:pt x="2924" y="7514"/>
                    <a:pt x="2941" y="7508"/>
                  </a:cubicBezTo>
                  <a:cubicBezTo>
                    <a:pt x="2954" y="7501"/>
                    <a:pt x="2967" y="7498"/>
                    <a:pt x="2978" y="7494"/>
                  </a:cubicBezTo>
                  <a:close/>
                  <a:moveTo>
                    <a:pt x="434" y="1"/>
                  </a:moveTo>
                  <a:cubicBezTo>
                    <a:pt x="385" y="1"/>
                    <a:pt x="334" y="9"/>
                    <a:pt x="286" y="16"/>
                  </a:cubicBezTo>
                  <a:cubicBezTo>
                    <a:pt x="278" y="20"/>
                    <a:pt x="269" y="20"/>
                    <a:pt x="262" y="23"/>
                  </a:cubicBezTo>
                  <a:cubicBezTo>
                    <a:pt x="201" y="40"/>
                    <a:pt x="148" y="73"/>
                    <a:pt x="105" y="116"/>
                  </a:cubicBezTo>
                  <a:cubicBezTo>
                    <a:pt x="91" y="130"/>
                    <a:pt x="81" y="147"/>
                    <a:pt x="71" y="160"/>
                  </a:cubicBezTo>
                  <a:cubicBezTo>
                    <a:pt x="65" y="170"/>
                    <a:pt x="61" y="176"/>
                    <a:pt x="54" y="187"/>
                  </a:cubicBezTo>
                  <a:cubicBezTo>
                    <a:pt x="38" y="217"/>
                    <a:pt x="28" y="250"/>
                    <a:pt x="18" y="287"/>
                  </a:cubicBezTo>
                  <a:cubicBezTo>
                    <a:pt x="8" y="344"/>
                    <a:pt x="1" y="401"/>
                    <a:pt x="8" y="461"/>
                  </a:cubicBezTo>
                  <a:cubicBezTo>
                    <a:pt x="14" y="502"/>
                    <a:pt x="21" y="542"/>
                    <a:pt x="28" y="582"/>
                  </a:cubicBezTo>
                  <a:cubicBezTo>
                    <a:pt x="38" y="642"/>
                    <a:pt x="51" y="698"/>
                    <a:pt x="61" y="758"/>
                  </a:cubicBezTo>
                  <a:cubicBezTo>
                    <a:pt x="85" y="872"/>
                    <a:pt x="115" y="986"/>
                    <a:pt x="145" y="1104"/>
                  </a:cubicBezTo>
                  <a:cubicBezTo>
                    <a:pt x="172" y="1214"/>
                    <a:pt x="198" y="1328"/>
                    <a:pt x="229" y="1437"/>
                  </a:cubicBezTo>
                  <a:cubicBezTo>
                    <a:pt x="241" y="1494"/>
                    <a:pt x="258" y="1551"/>
                    <a:pt x="275" y="1605"/>
                  </a:cubicBezTo>
                  <a:cubicBezTo>
                    <a:pt x="289" y="1661"/>
                    <a:pt x="306" y="1722"/>
                    <a:pt x="322" y="1779"/>
                  </a:cubicBezTo>
                  <a:cubicBezTo>
                    <a:pt x="362" y="1896"/>
                    <a:pt x="402" y="2013"/>
                    <a:pt x="436" y="2133"/>
                  </a:cubicBezTo>
                  <a:cubicBezTo>
                    <a:pt x="473" y="2247"/>
                    <a:pt x="506" y="2364"/>
                    <a:pt x="539" y="2481"/>
                  </a:cubicBezTo>
                  <a:cubicBezTo>
                    <a:pt x="570" y="2588"/>
                    <a:pt x="607" y="2695"/>
                    <a:pt x="640" y="2802"/>
                  </a:cubicBezTo>
                  <a:cubicBezTo>
                    <a:pt x="660" y="2862"/>
                    <a:pt x="677" y="2919"/>
                    <a:pt x="697" y="2979"/>
                  </a:cubicBezTo>
                  <a:cubicBezTo>
                    <a:pt x="713" y="3033"/>
                    <a:pt x="734" y="3090"/>
                    <a:pt x="750" y="3146"/>
                  </a:cubicBezTo>
                  <a:cubicBezTo>
                    <a:pt x="770" y="3197"/>
                    <a:pt x="783" y="3251"/>
                    <a:pt x="803" y="3304"/>
                  </a:cubicBezTo>
                  <a:cubicBezTo>
                    <a:pt x="820" y="3357"/>
                    <a:pt x="840" y="3411"/>
                    <a:pt x="857" y="3464"/>
                  </a:cubicBezTo>
                  <a:cubicBezTo>
                    <a:pt x="877" y="3524"/>
                    <a:pt x="897" y="3585"/>
                    <a:pt x="914" y="3645"/>
                  </a:cubicBezTo>
                  <a:cubicBezTo>
                    <a:pt x="934" y="3702"/>
                    <a:pt x="954" y="3759"/>
                    <a:pt x="974" y="3816"/>
                  </a:cubicBezTo>
                  <a:cubicBezTo>
                    <a:pt x="1011" y="3923"/>
                    <a:pt x="1041" y="4036"/>
                    <a:pt x="1075" y="4146"/>
                  </a:cubicBezTo>
                  <a:cubicBezTo>
                    <a:pt x="1092" y="4207"/>
                    <a:pt x="1115" y="4264"/>
                    <a:pt x="1132" y="4324"/>
                  </a:cubicBezTo>
                  <a:cubicBezTo>
                    <a:pt x="1152" y="4374"/>
                    <a:pt x="1169" y="4427"/>
                    <a:pt x="1181" y="4484"/>
                  </a:cubicBezTo>
                  <a:cubicBezTo>
                    <a:pt x="1215" y="4595"/>
                    <a:pt x="1245" y="4712"/>
                    <a:pt x="1282" y="4822"/>
                  </a:cubicBezTo>
                  <a:cubicBezTo>
                    <a:pt x="1315" y="4932"/>
                    <a:pt x="1352" y="5046"/>
                    <a:pt x="1389" y="5157"/>
                  </a:cubicBezTo>
                  <a:cubicBezTo>
                    <a:pt x="1425" y="5264"/>
                    <a:pt x="1462" y="5371"/>
                    <a:pt x="1499" y="5478"/>
                  </a:cubicBezTo>
                  <a:cubicBezTo>
                    <a:pt x="1536" y="5585"/>
                    <a:pt x="1570" y="5695"/>
                    <a:pt x="1603" y="5806"/>
                  </a:cubicBezTo>
                  <a:cubicBezTo>
                    <a:pt x="1640" y="5920"/>
                    <a:pt x="1677" y="6030"/>
                    <a:pt x="1717" y="6143"/>
                  </a:cubicBezTo>
                  <a:cubicBezTo>
                    <a:pt x="1791" y="6364"/>
                    <a:pt x="1874" y="6582"/>
                    <a:pt x="1941" y="6802"/>
                  </a:cubicBezTo>
                  <a:cubicBezTo>
                    <a:pt x="1958" y="6863"/>
                    <a:pt x="1974" y="6923"/>
                    <a:pt x="1995" y="6979"/>
                  </a:cubicBezTo>
                  <a:cubicBezTo>
                    <a:pt x="2011" y="7030"/>
                    <a:pt x="2027" y="7079"/>
                    <a:pt x="2044" y="7130"/>
                  </a:cubicBezTo>
                  <a:cubicBezTo>
                    <a:pt x="2061" y="7184"/>
                    <a:pt x="2081" y="7237"/>
                    <a:pt x="2101" y="7290"/>
                  </a:cubicBezTo>
                  <a:cubicBezTo>
                    <a:pt x="2118" y="7340"/>
                    <a:pt x="2141" y="7391"/>
                    <a:pt x="2161" y="7441"/>
                  </a:cubicBezTo>
                  <a:cubicBezTo>
                    <a:pt x="2178" y="7485"/>
                    <a:pt x="2195" y="7525"/>
                    <a:pt x="2215" y="7568"/>
                  </a:cubicBezTo>
                  <a:lnTo>
                    <a:pt x="2222" y="7588"/>
                  </a:lnTo>
                  <a:cubicBezTo>
                    <a:pt x="2225" y="7605"/>
                    <a:pt x="2235" y="7621"/>
                    <a:pt x="2242" y="7638"/>
                  </a:cubicBezTo>
                  <a:cubicBezTo>
                    <a:pt x="2255" y="7669"/>
                    <a:pt x="2279" y="7692"/>
                    <a:pt x="2305" y="7705"/>
                  </a:cubicBezTo>
                  <a:cubicBezTo>
                    <a:pt x="2316" y="7722"/>
                    <a:pt x="2325" y="7742"/>
                    <a:pt x="2336" y="7758"/>
                  </a:cubicBezTo>
                  <a:cubicBezTo>
                    <a:pt x="2348" y="7786"/>
                    <a:pt x="2362" y="7809"/>
                    <a:pt x="2376" y="7836"/>
                  </a:cubicBezTo>
                  <a:cubicBezTo>
                    <a:pt x="2402" y="7882"/>
                    <a:pt x="2433" y="7926"/>
                    <a:pt x="2462" y="7970"/>
                  </a:cubicBezTo>
                  <a:cubicBezTo>
                    <a:pt x="2496" y="8019"/>
                    <a:pt x="2533" y="8070"/>
                    <a:pt x="2573" y="8116"/>
                  </a:cubicBezTo>
                  <a:cubicBezTo>
                    <a:pt x="2606" y="8157"/>
                    <a:pt x="2643" y="8193"/>
                    <a:pt x="2680" y="8227"/>
                  </a:cubicBezTo>
                  <a:cubicBezTo>
                    <a:pt x="2730" y="8271"/>
                    <a:pt x="2777" y="8317"/>
                    <a:pt x="2834" y="8351"/>
                  </a:cubicBezTo>
                  <a:cubicBezTo>
                    <a:pt x="2871" y="8375"/>
                    <a:pt x="2914" y="8395"/>
                    <a:pt x="2957" y="8395"/>
                  </a:cubicBezTo>
                  <a:cubicBezTo>
                    <a:pt x="2961" y="8395"/>
                    <a:pt x="2964" y="8394"/>
                    <a:pt x="2967" y="8394"/>
                  </a:cubicBezTo>
                  <a:cubicBezTo>
                    <a:pt x="3007" y="8391"/>
                    <a:pt x="3044" y="8374"/>
                    <a:pt x="3068" y="8344"/>
                  </a:cubicBezTo>
                  <a:cubicBezTo>
                    <a:pt x="3091" y="8317"/>
                    <a:pt x="3105" y="8287"/>
                    <a:pt x="3111" y="8250"/>
                  </a:cubicBezTo>
                  <a:cubicBezTo>
                    <a:pt x="3125" y="8200"/>
                    <a:pt x="3128" y="8147"/>
                    <a:pt x="3135" y="8093"/>
                  </a:cubicBezTo>
                  <a:cubicBezTo>
                    <a:pt x="3142" y="8039"/>
                    <a:pt x="3148" y="7982"/>
                    <a:pt x="3148" y="7929"/>
                  </a:cubicBezTo>
                  <a:cubicBezTo>
                    <a:pt x="3155" y="7849"/>
                    <a:pt x="3155" y="7766"/>
                    <a:pt x="3155" y="7685"/>
                  </a:cubicBezTo>
                  <a:cubicBezTo>
                    <a:pt x="3155" y="7605"/>
                    <a:pt x="3158" y="7525"/>
                    <a:pt x="3162" y="7445"/>
                  </a:cubicBezTo>
                  <a:cubicBezTo>
                    <a:pt x="3162" y="7408"/>
                    <a:pt x="3162" y="7364"/>
                    <a:pt x="3142" y="7331"/>
                  </a:cubicBezTo>
                  <a:cubicBezTo>
                    <a:pt x="3115" y="7227"/>
                    <a:pt x="3091" y="7124"/>
                    <a:pt x="3061" y="7019"/>
                  </a:cubicBezTo>
                  <a:cubicBezTo>
                    <a:pt x="3041" y="6963"/>
                    <a:pt x="3024" y="6906"/>
                    <a:pt x="3007" y="6852"/>
                  </a:cubicBezTo>
                  <a:cubicBezTo>
                    <a:pt x="2987" y="6792"/>
                    <a:pt x="2967" y="6735"/>
                    <a:pt x="2950" y="6675"/>
                  </a:cubicBezTo>
                  <a:cubicBezTo>
                    <a:pt x="2921" y="6575"/>
                    <a:pt x="2901" y="6471"/>
                    <a:pt x="2867" y="6371"/>
                  </a:cubicBezTo>
                  <a:cubicBezTo>
                    <a:pt x="2834" y="6264"/>
                    <a:pt x="2804" y="6156"/>
                    <a:pt x="2777" y="6050"/>
                  </a:cubicBezTo>
                  <a:cubicBezTo>
                    <a:pt x="2747" y="5940"/>
                    <a:pt x="2720" y="5829"/>
                    <a:pt x="2690" y="5719"/>
                  </a:cubicBezTo>
                  <a:cubicBezTo>
                    <a:pt x="2677" y="5665"/>
                    <a:pt x="2660" y="5611"/>
                    <a:pt x="2643" y="5558"/>
                  </a:cubicBezTo>
                  <a:cubicBezTo>
                    <a:pt x="2623" y="5494"/>
                    <a:pt x="2603" y="5434"/>
                    <a:pt x="2583" y="5371"/>
                  </a:cubicBezTo>
                  <a:cubicBezTo>
                    <a:pt x="2546" y="5253"/>
                    <a:pt x="2509" y="5140"/>
                    <a:pt x="2469" y="5026"/>
                  </a:cubicBezTo>
                  <a:cubicBezTo>
                    <a:pt x="2436" y="4916"/>
                    <a:pt x="2399" y="4809"/>
                    <a:pt x="2365" y="4702"/>
                  </a:cubicBezTo>
                  <a:cubicBezTo>
                    <a:pt x="2325" y="4578"/>
                    <a:pt x="2285" y="4455"/>
                    <a:pt x="2245" y="4330"/>
                  </a:cubicBezTo>
                  <a:cubicBezTo>
                    <a:pt x="2212" y="4227"/>
                    <a:pt x="2172" y="4123"/>
                    <a:pt x="2138" y="4016"/>
                  </a:cubicBezTo>
                  <a:cubicBezTo>
                    <a:pt x="2095" y="3896"/>
                    <a:pt x="2058" y="3772"/>
                    <a:pt x="2018" y="3648"/>
                  </a:cubicBezTo>
                  <a:cubicBezTo>
                    <a:pt x="1984" y="3535"/>
                    <a:pt x="1954" y="3421"/>
                    <a:pt x="1917" y="3307"/>
                  </a:cubicBezTo>
                  <a:cubicBezTo>
                    <a:pt x="1884" y="3197"/>
                    <a:pt x="1847" y="3086"/>
                    <a:pt x="1814" y="2976"/>
                  </a:cubicBezTo>
                  <a:cubicBezTo>
                    <a:pt x="1780" y="2859"/>
                    <a:pt x="1746" y="2742"/>
                    <a:pt x="1710" y="2625"/>
                  </a:cubicBezTo>
                  <a:cubicBezTo>
                    <a:pt x="1677" y="2511"/>
                    <a:pt x="1640" y="2401"/>
                    <a:pt x="1606" y="2287"/>
                  </a:cubicBezTo>
                  <a:cubicBezTo>
                    <a:pt x="1573" y="2170"/>
                    <a:pt x="1539" y="2050"/>
                    <a:pt x="1502" y="1933"/>
                  </a:cubicBezTo>
                  <a:cubicBezTo>
                    <a:pt x="1466" y="1822"/>
                    <a:pt x="1429" y="1715"/>
                    <a:pt x="1396" y="1605"/>
                  </a:cubicBezTo>
                  <a:cubicBezTo>
                    <a:pt x="1379" y="1551"/>
                    <a:pt x="1356" y="1498"/>
                    <a:pt x="1339" y="1445"/>
                  </a:cubicBezTo>
                  <a:cubicBezTo>
                    <a:pt x="1319" y="1388"/>
                    <a:pt x="1299" y="1328"/>
                    <a:pt x="1282" y="1271"/>
                  </a:cubicBezTo>
                  <a:cubicBezTo>
                    <a:pt x="1245" y="1160"/>
                    <a:pt x="1209" y="1047"/>
                    <a:pt x="1169" y="939"/>
                  </a:cubicBezTo>
                  <a:cubicBezTo>
                    <a:pt x="1132" y="835"/>
                    <a:pt x="1088" y="732"/>
                    <a:pt x="1044" y="632"/>
                  </a:cubicBezTo>
                  <a:cubicBezTo>
                    <a:pt x="1028" y="585"/>
                    <a:pt x="1008" y="542"/>
                    <a:pt x="991" y="498"/>
                  </a:cubicBezTo>
                  <a:lnTo>
                    <a:pt x="991" y="498"/>
                  </a:lnTo>
                  <a:cubicBezTo>
                    <a:pt x="994" y="508"/>
                    <a:pt x="998" y="514"/>
                    <a:pt x="1001" y="525"/>
                  </a:cubicBezTo>
                  <a:cubicBezTo>
                    <a:pt x="978" y="468"/>
                    <a:pt x="954" y="411"/>
                    <a:pt x="928" y="354"/>
                  </a:cubicBezTo>
                  <a:cubicBezTo>
                    <a:pt x="904" y="307"/>
                    <a:pt x="877" y="264"/>
                    <a:pt x="848" y="224"/>
                  </a:cubicBezTo>
                  <a:cubicBezTo>
                    <a:pt x="803" y="167"/>
                    <a:pt x="754" y="113"/>
                    <a:pt x="693" y="76"/>
                  </a:cubicBezTo>
                  <a:cubicBezTo>
                    <a:pt x="627" y="33"/>
                    <a:pt x="556" y="10"/>
                    <a:pt x="479" y="3"/>
                  </a:cubicBezTo>
                  <a:cubicBezTo>
                    <a:pt x="464" y="1"/>
                    <a:pt x="449" y="1"/>
                    <a:pt x="4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23"/>
            <p:cNvSpPr/>
            <p:nvPr/>
          </p:nvSpPr>
          <p:spPr>
            <a:xfrm>
              <a:off x="325325" y="3088199"/>
              <a:ext cx="72369" cy="23212"/>
            </a:xfrm>
            <a:custGeom>
              <a:avLst/>
              <a:gdLst/>
              <a:ahLst/>
              <a:cxnLst/>
              <a:rect l="l" t="t" r="r" b="b"/>
              <a:pathLst>
                <a:path w="833" h="336" extrusionOk="0">
                  <a:moveTo>
                    <a:pt x="721" y="0"/>
                  </a:moveTo>
                  <a:cubicBezTo>
                    <a:pt x="712" y="0"/>
                    <a:pt x="704" y="1"/>
                    <a:pt x="696" y="3"/>
                  </a:cubicBezTo>
                  <a:cubicBezTo>
                    <a:pt x="639" y="20"/>
                    <a:pt x="578" y="34"/>
                    <a:pt x="522" y="47"/>
                  </a:cubicBezTo>
                  <a:cubicBezTo>
                    <a:pt x="465" y="60"/>
                    <a:pt x="411" y="71"/>
                    <a:pt x="358" y="83"/>
                  </a:cubicBezTo>
                  <a:cubicBezTo>
                    <a:pt x="308" y="97"/>
                    <a:pt x="257" y="107"/>
                    <a:pt x="208" y="120"/>
                  </a:cubicBezTo>
                  <a:lnTo>
                    <a:pt x="204" y="124"/>
                  </a:lnTo>
                  <a:cubicBezTo>
                    <a:pt x="181" y="128"/>
                    <a:pt x="157" y="137"/>
                    <a:pt x="134" y="144"/>
                  </a:cubicBezTo>
                  <a:cubicBezTo>
                    <a:pt x="104" y="154"/>
                    <a:pt x="74" y="164"/>
                    <a:pt x="47" y="184"/>
                  </a:cubicBezTo>
                  <a:cubicBezTo>
                    <a:pt x="17" y="204"/>
                    <a:pt x="1" y="238"/>
                    <a:pt x="10" y="274"/>
                  </a:cubicBezTo>
                  <a:cubicBezTo>
                    <a:pt x="13" y="288"/>
                    <a:pt x="21" y="301"/>
                    <a:pt x="30" y="311"/>
                  </a:cubicBezTo>
                  <a:cubicBezTo>
                    <a:pt x="47" y="328"/>
                    <a:pt x="67" y="331"/>
                    <a:pt x="87" y="335"/>
                  </a:cubicBezTo>
                  <a:cubicBezTo>
                    <a:pt x="93" y="335"/>
                    <a:pt x="98" y="335"/>
                    <a:pt x="103" y="335"/>
                  </a:cubicBezTo>
                  <a:cubicBezTo>
                    <a:pt x="128" y="335"/>
                    <a:pt x="154" y="330"/>
                    <a:pt x="181" y="324"/>
                  </a:cubicBezTo>
                  <a:cubicBezTo>
                    <a:pt x="201" y="321"/>
                    <a:pt x="224" y="315"/>
                    <a:pt x="248" y="311"/>
                  </a:cubicBezTo>
                  <a:cubicBezTo>
                    <a:pt x="302" y="298"/>
                    <a:pt x="354" y="288"/>
                    <a:pt x="408" y="274"/>
                  </a:cubicBezTo>
                  <a:cubicBezTo>
                    <a:pt x="465" y="261"/>
                    <a:pt x="518" y="251"/>
                    <a:pt x="572" y="241"/>
                  </a:cubicBezTo>
                  <a:cubicBezTo>
                    <a:pt x="632" y="228"/>
                    <a:pt x="689" y="211"/>
                    <a:pt x="749" y="194"/>
                  </a:cubicBezTo>
                  <a:cubicBezTo>
                    <a:pt x="803" y="181"/>
                    <a:pt x="833" y="124"/>
                    <a:pt x="819" y="74"/>
                  </a:cubicBezTo>
                  <a:cubicBezTo>
                    <a:pt x="808" y="28"/>
                    <a:pt x="766" y="0"/>
                    <a:pt x="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23"/>
            <p:cNvSpPr/>
            <p:nvPr/>
          </p:nvSpPr>
          <p:spPr>
            <a:xfrm>
              <a:off x="334360" y="3118388"/>
              <a:ext cx="81665" cy="26251"/>
            </a:xfrm>
            <a:custGeom>
              <a:avLst/>
              <a:gdLst/>
              <a:ahLst/>
              <a:cxnLst/>
              <a:rect l="l" t="t" r="r" b="b"/>
              <a:pathLst>
                <a:path w="940" h="380" extrusionOk="0">
                  <a:moveTo>
                    <a:pt x="812" y="0"/>
                  </a:moveTo>
                  <a:cubicBezTo>
                    <a:pt x="803" y="0"/>
                    <a:pt x="793" y="2"/>
                    <a:pt x="783" y="4"/>
                  </a:cubicBezTo>
                  <a:cubicBezTo>
                    <a:pt x="715" y="24"/>
                    <a:pt x="649" y="41"/>
                    <a:pt x="579" y="61"/>
                  </a:cubicBezTo>
                  <a:cubicBezTo>
                    <a:pt x="525" y="75"/>
                    <a:pt x="468" y="85"/>
                    <a:pt x="414" y="98"/>
                  </a:cubicBezTo>
                  <a:cubicBezTo>
                    <a:pt x="354" y="108"/>
                    <a:pt x="294" y="122"/>
                    <a:pt x="234" y="132"/>
                  </a:cubicBezTo>
                  <a:cubicBezTo>
                    <a:pt x="207" y="135"/>
                    <a:pt x="181" y="142"/>
                    <a:pt x="157" y="148"/>
                  </a:cubicBezTo>
                  <a:lnTo>
                    <a:pt x="137" y="152"/>
                  </a:lnTo>
                  <a:cubicBezTo>
                    <a:pt x="110" y="159"/>
                    <a:pt x="84" y="168"/>
                    <a:pt x="57" y="182"/>
                  </a:cubicBezTo>
                  <a:cubicBezTo>
                    <a:pt x="40" y="192"/>
                    <a:pt x="27" y="202"/>
                    <a:pt x="17" y="219"/>
                  </a:cubicBezTo>
                  <a:cubicBezTo>
                    <a:pt x="3" y="245"/>
                    <a:pt x="0" y="272"/>
                    <a:pt x="6" y="299"/>
                  </a:cubicBezTo>
                  <a:cubicBezTo>
                    <a:pt x="13" y="319"/>
                    <a:pt x="23" y="336"/>
                    <a:pt x="37" y="349"/>
                  </a:cubicBezTo>
                  <a:cubicBezTo>
                    <a:pt x="52" y="364"/>
                    <a:pt x="79" y="380"/>
                    <a:pt x="103" y="380"/>
                  </a:cubicBezTo>
                  <a:cubicBezTo>
                    <a:pt x="106" y="380"/>
                    <a:pt x="108" y="380"/>
                    <a:pt x="110" y="379"/>
                  </a:cubicBezTo>
                  <a:cubicBezTo>
                    <a:pt x="137" y="376"/>
                    <a:pt x="164" y="376"/>
                    <a:pt x="190" y="373"/>
                  </a:cubicBezTo>
                  <a:cubicBezTo>
                    <a:pt x="227" y="369"/>
                    <a:pt x="261" y="366"/>
                    <a:pt x="298" y="359"/>
                  </a:cubicBezTo>
                  <a:cubicBezTo>
                    <a:pt x="358" y="349"/>
                    <a:pt x="414" y="333"/>
                    <a:pt x="474" y="319"/>
                  </a:cubicBezTo>
                  <a:cubicBezTo>
                    <a:pt x="528" y="305"/>
                    <a:pt x="585" y="296"/>
                    <a:pt x="639" y="279"/>
                  </a:cubicBezTo>
                  <a:cubicBezTo>
                    <a:pt x="706" y="262"/>
                    <a:pt x="775" y="242"/>
                    <a:pt x="843" y="225"/>
                  </a:cubicBezTo>
                  <a:cubicBezTo>
                    <a:pt x="903" y="208"/>
                    <a:pt x="940" y="145"/>
                    <a:pt x="923" y="85"/>
                  </a:cubicBezTo>
                  <a:cubicBezTo>
                    <a:pt x="909" y="34"/>
                    <a:pt x="862" y="0"/>
                    <a:pt x="8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48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l_fi" descr="HatQuanHo%20(2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42836" y="1607419"/>
            <a:ext cx="8306328" cy="525058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0" y="226416"/>
            <a:ext cx="12192000" cy="124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>
              <a:buClr>
                <a:srgbClr val="000000"/>
              </a:buClr>
            </a:pPr>
            <a:r>
              <a:rPr lang="en-US" altLang="en-US" sz="3733" b="1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</a:t>
            </a:r>
            <a:r>
              <a:rPr lang="en-US" altLang="en-US" sz="3733" b="1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Mô</a:t>
            </a:r>
            <a:r>
              <a:rPr lang="en-US" altLang="en-US" sz="3733" b="1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733" b="1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tả</a:t>
            </a:r>
            <a:r>
              <a:rPr lang="en-US" altLang="en-US" sz="3733" b="1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733" b="1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trang</a:t>
            </a:r>
            <a:r>
              <a:rPr lang="en-US" altLang="en-US" sz="3733" b="1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733" b="1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phục</a:t>
            </a:r>
            <a:r>
              <a:rPr lang="en-US" altLang="en-US" sz="3733" b="1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733" b="1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truyền</a:t>
            </a:r>
            <a:r>
              <a:rPr lang="en-US" altLang="en-US" sz="3733" b="1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733" b="1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thống</a:t>
            </a:r>
            <a:r>
              <a:rPr lang="en-US" altLang="en-US" sz="3733" b="1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733" b="1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của</a:t>
            </a:r>
            <a:r>
              <a:rPr lang="en-US" altLang="en-US" sz="3733" b="1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733" b="1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người</a:t>
            </a:r>
            <a:r>
              <a:rPr lang="en-US" altLang="en-US" sz="3733" b="1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733" b="1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dân</a:t>
            </a:r>
            <a:r>
              <a:rPr lang="en-US" altLang="en-US" sz="3733" b="1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</a:p>
          <a:p>
            <a:pPr algn="ctr" defTabSz="1219170">
              <a:buClr>
                <a:srgbClr val="000000"/>
              </a:buClr>
            </a:pPr>
            <a:r>
              <a:rPr lang="en-US" altLang="en-US" sz="3733" b="1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ở </a:t>
            </a:r>
            <a:r>
              <a:rPr lang="en-US" altLang="en-US" sz="3733" b="1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đồng</a:t>
            </a:r>
            <a:r>
              <a:rPr lang="en-US" altLang="en-US" sz="3733" b="1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733" b="1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bằng</a:t>
            </a:r>
            <a:r>
              <a:rPr lang="en-US" altLang="en-US" sz="3733" b="1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733" b="1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Bắc</a:t>
            </a:r>
            <a:r>
              <a:rPr lang="en-US" altLang="en-US" sz="3733" b="1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733" b="1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Bộ</a:t>
            </a:r>
            <a:r>
              <a:rPr lang="en-US" altLang="en-US" sz="3733" b="1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1127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l_fi" descr="HatQuanHo%20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81036"/>
            <a:ext cx="12192000" cy="691726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5912154" y="-81036"/>
            <a:ext cx="6279847" cy="69172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189" indent="-457189" algn="just" defTabSz="1219170">
              <a:spcBef>
                <a:spcPct val="50000"/>
              </a:spcBef>
              <a:buClr>
                <a:srgbClr val="000000"/>
              </a:buClr>
              <a:defRPr/>
            </a:pPr>
            <a:r>
              <a:rPr lang="en-US" sz="5867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Nam: </a:t>
            </a:r>
          </a:p>
          <a:p>
            <a:pPr marL="457189" indent="-457189" algn="just" defTabSz="1219170">
              <a:spcBef>
                <a:spcPct val="50000"/>
              </a:spcBef>
              <a:buClr>
                <a:srgbClr val="000000"/>
              </a:buClr>
              <a:defRPr/>
            </a:pPr>
            <a:r>
              <a:rPr lang="en-US" sz="5867" b="1" kern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5867" b="1" kern="0" dirty="0" err="1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Trang</a:t>
            </a:r>
            <a:r>
              <a:rPr lang="en-US" sz="5867" b="1" kern="0" dirty="0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5867" b="1" kern="0" dirty="0" err="1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phục</a:t>
            </a:r>
            <a:r>
              <a:rPr lang="en-US" sz="5867" b="1" kern="0" dirty="0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5867" b="1" kern="0" dirty="0" err="1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truyền</a:t>
            </a:r>
            <a:r>
              <a:rPr lang="en-US" sz="5867" b="1" kern="0" dirty="0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5867" b="1" kern="0" dirty="0" err="1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thống</a:t>
            </a:r>
            <a:r>
              <a:rPr lang="en-US" sz="5867" b="1" kern="0" dirty="0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5867" b="1" kern="0" dirty="0" err="1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của</a:t>
            </a:r>
            <a:r>
              <a:rPr lang="en-US" sz="5867" b="1" kern="0" dirty="0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5867" b="1" kern="0" dirty="0" err="1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nam</a:t>
            </a:r>
            <a:r>
              <a:rPr lang="en-US" sz="5867" b="1" kern="0" dirty="0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5867" b="1" kern="0" dirty="0" err="1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là</a:t>
            </a:r>
            <a:r>
              <a:rPr lang="en-US" sz="5867" b="1" kern="0" dirty="0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5867" b="1" kern="0" dirty="0" err="1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quần</a:t>
            </a:r>
            <a:r>
              <a:rPr lang="en-US" sz="5867" b="1" kern="0" dirty="0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5867" b="1" kern="0" dirty="0" err="1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trắng</a:t>
            </a:r>
            <a:r>
              <a:rPr lang="en-US" sz="5867" b="1" kern="0" dirty="0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US" sz="5867" b="1" kern="0" dirty="0" err="1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áo</a:t>
            </a:r>
            <a:r>
              <a:rPr lang="en-US" sz="5867" b="1" kern="0" dirty="0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5867" b="1" kern="0" dirty="0" err="1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dài</a:t>
            </a:r>
            <a:r>
              <a:rPr lang="en-US" sz="5867" b="1" kern="0" dirty="0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the, </a:t>
            </a:r>
            <a:r>
              <a:rPr lang="en-US" sz="5867" b="1" kern="0" dirty="0" err="1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đầu</a:t>
            </a:r>
            <a:r>
              <a:rPr lang="en-US" sz="5867" b="1" kern="0" dirty="0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5867" b="1" kern="0" dirty="0" err="1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đội</a:t>
            </a:r>
            <a:r>
              <a:rPr lang="en-US" sz="5867" b="1" kern="0" dirty="0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5867" b="1" kern="0" dirty="0" err="1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khăn</a:t>
            </a:r>
            <a:r>
              <a:rPr lang="en-US" sz="5867" b="1" kern="0" dirty="0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5867" b="1" kern="0" dirty="0" err="1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xếp</a:t>
            </a:r>
            <a:r>
              <a:rPr lang="en-US" sz="5867" b="1" kern="0" dirty="0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4282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815" y="0"/>
            <a:ext cx="9140372" cy="6841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35450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l_fi" descr="HatQuanHo%20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81036"/>
            <a:ext cx="12192000" cy="691726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3059" y="-81036"/>
            <a:ext cx="6279847" cy="69172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189" indent="-457189" algn="just" defTabSz="1219170">
              <a:spcBef>
                <a:spcPct val="50000"/>
              </a:spcBef>
              <a:buClr>
                <a:srgbClr val="000000"/>
              </a:buClr>
              <a:defRPr/>
            </a:pPr>
            <a:r>
              <a:rPr lang="en-US" sz="5333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Nữ</a:t>
            </a:r>
            <a:r>
              <a:rPr lang="en-US" sz="5333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:</a:t>
            </a:r>
            <a:r>
              <a:rPr lang="en-US" sz="48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</a:p>
          <a:p>
            <a:pPr marL="457189" indent="-457189" algn="just" defTabSz="1219170">
              <a:spcBef>
                <a:spcPct val="50000"/>
              </a:spcBef>
              <a:buClr>
                <a:srgbClr val="000000"/>
              </a:buClr>
              <a:defRPr/>
            </a:pPr>
            <a:r>
              <a:rPr lang="en-US" sz="4800" b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</a:t>
            </a:r>
            <a:r>
              <a:rPr lang="en-US" sz="4800" b="1" kern="0" dirty="0" err="1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Trang</a:t>
            </a:r>
            <a:r>
              <a:rPr lang="en-US" sz="4800" b="1" kern="0" dirty="0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phục</a:t>
            </a:r>
            <a:r>
              <a:rPr lang="en-US" sz="4800" b="1" kern="0" dirty="0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truyền</a:t>
            </a:r>
            <a:r>
              <a:rPr lang="en-US" sz="4800" b="1" kern="0" dirty="0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thống</a:t>
            </a:r>
            <a:r>
              <a:rPr lang="en-US" sz="4800" b="1" kern="0" dirty="0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của</a:t>
            </a:r>
            <a:r>
              <a:rPr lang="en-US" sz="4800" b="1" kern="0" dirty="0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nữ</a:t>
            </a:r>
            <a:r>
              <a:rPr lang="en-US" sz="4800" b="1" kern="0" dirty="0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là</a:t>
            </a:r>
            <a:r>
              <a:rPr lang="en-US" sz="4800" b="1" kern="0" dirty="0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váy</a:t>
            </a:r>
            <a:r>
              <a:rPr lang="en-US" sz="4800" b="1" kern="0" dirty="0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đen</a:t>
            </a:r>
            <a:r>
              <a:rPr lang="en-US" sz="4800" b="1" kern="0" dirty="0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US" sz="4800" b="1" kern="0" dirty="0" err="1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áo</a:t>
            </a:r>
            <a:r>
              <a:rPr lang="en-US" sz="4800" b="1" kern="0" dirty="0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dài</a:t>
            </a:r>
            <a:r>
              <a:rPr lang="en-US" sz="4800" b="1" kern="0" dirty="0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tứ</a:t>
            </a:r>
            <a:r>
              <a:rPr lang="en-US" sz="4800" b="1" kern="0" dirty="0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thân</a:t>
            </a:r>
            <a:r>
              <a:rPr lang="en-US" sz="4800" b="1" kern="0" dirty="0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bên</a:t>
            </a:r>
            <a:r>
              <a:rPr lang="en-US" sz="4800" b="1" kern="0" dirty="0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trong</a:t>
            </a:r>
            <a:r>
              <a:rPr lang="en-US" sz="4800" b="1" kern="0" dirty="0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mặc</a:t>
            </a:r>
            <a:r>
              <a:rPr lang="en-US" sz="4800" b="1" kern="0" dirty="0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yếm</a:t>
            </a:r>
            <a:r>
              <a:rPr lang="en-US" sz="4800" b="1" kern="0" dirty="0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đỏ</a:t>
            </a:r>
            <a:r>
              <a:rPr lang="en-US" sz="4800" b="1" kern="0" dirty="0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US" sz="4800" b="1" kern="0" dirty="0" err="1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lưng</a:t>
            </a:r>
            <a:r>
              <a:rPr lang="en-US" sz="4800" b="1" kern="0" dirty="0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thắt</a:t>
            </a:r>
            <a:r>
              <a:rPr lang="en-US" sz="4800" b="1" kern="0" dirty="0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khăn</a:t>
            </a:r>
            <a:r>
              <a:rPr lang="en-US" sz="4800" b="1" kern="0" dirty="0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lụa</a:t>
            </a:r>
            <a:r>
              <a:rPr lang="en-US" sz="4800" b="1" kern="0" dirty="0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dài</a:t>
            </a:r>
            <a:r>
              <a:rPr lang="en-US" sz="4800" b="1" kern="0" dirty="0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en-US" sz="4800" b="1" kern="0" dirty="0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chít</a:t>
            </a:r>
            <a:r>
              <a:rPr lang="en-US" sz="4800" b="1" kern="0" dirty="0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khăn</a:t>
            </a:r>
            <a:r>
              <a:rPr lang="en-US" sz="4800" b="1" kern="0" dirty="0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mỏ</a:t>
            </a:r>
            <a:r>
              <a:rPr lang="en-US" sz="4800" b="1" kern="0" dirty="0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quạ</a:t>
            </a:r>
            <a:r>
              <a:rPr lang="en-US" sz="4800" b="1" kern="0" dirty="0">
                <a:solidFill>
                  <a:srgbClr val="93C4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57775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3049877" y="5864677"/>
            <a:ext cx="5836137" cy="7489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>
              <a:spcBef>
                <a:spcPct val="50000"/>
              </a:spcBef>
              <a:buClr>
                <a:srgbClr val="000000"/>
              </a:buClr>
            </a:pPr>
            <a:r>
              <a:rPr lang="en-US" altLang="en-US" sz="4267" b="1" kern="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Đấu</a:t>
            </a:r>
            <a:r>
              <a:rPr lang="en-US" altLang="en-US" sz="4267" b="1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67" b="1" kern="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cờ</a:t>
            </a:r>
            <a:r>
              <a:rPr lang="en-US" altLang="en-US" sz="4267" b="1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67" b="1" kern="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người</a:t>
            </a:r>
            <a:endParaRPr lang="en-US" altLang="en-US" sz="4267" b="1" kern="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" name="Picture 10" descr="201212117339_co-nguo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266" y="0"/>
            <a:ext cx="8007361" cy="5708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62306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ChangeArrowheads="1"/>
          </p:cNvSpPr>
          <p:nvPr/>
        </p:nvSpPr>
        <p:spPr bwMode="auto">
          <a:xfrm>
            <a:off x="4638448" y="5941181"/>
            <a:ext cx="3009157" cy="7489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>
              <a:spcBef>
                <a:spcPct val="50000"/>
              </a:spcBef>
              <a:buClr>
                <a:srgbClr val="000000"/>
              </a:buClr>
            </a:pPr>
            <a:r>
              <a:rPr lang="en-US" altLang="en-US" sz="4267" b="1" kern="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Thi</a:t>
            </a:r>
            <a:r>
              <a:rPr lang="en-US" altLang="en-US" sz="4267" b="1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67" b="1" kern="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nấu</a:t>
            </a:r>
            <a:r>
              <a:rPr lang="en-US" altLang="en-US" sz="4267" b="1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67" b="1" kern="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cơm</a:t>
            </a:r>
            <a:endParaRPr lang="en-US" altLang="en-US" sz="4267" b="1" kern="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29699" name="Picture 6" descr="Copy_of_Anh_6_Hoi_thi_nau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70543"/>
            <a:ext cx="7924800" cy="554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44617"/>
      </p:ext>
    </p:extLst>
  </p:cSld>
  <p:clrMapOvr>
    <a:masterClrMapping/>
  </p:clrMapOvr>
  <p:transition spd="slow">
    <p:circl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rticle1138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074" y="99795"/>
            <a:ext cx="4596189" cy="3254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502694" y="2709525"/>
            <a:ext cx="1830949" cy="50276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>
              <a:buClr>
                <a:srgbClr val="000000"/>
              </a:buClr>
            </a:pPr>
            <a:r>
              <a:rPr lang="en-US" altLang="en-US" sz="2667" b="1" kern="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Đua</a:t>
            </a:r>
            <a:r>
              <a:rPr lang="en-US" altLang="en-US" sz="2667" b="1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2667" b="1" kern="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thuyền</a:t>
            </a:r>
            <a:endParaRPr lang="en-US" altLang="en-US" sz="2667" b="1" kern="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7" name="Picture 12" descr="Đó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074" y="3409951"/>
            <a:ext cx="4596189" cy="33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2554568" y="6100836"/>
            <a:ext cx="1727200" cy="50276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>
              <a:buClr>
                <a:srgbClr val="000000"/>
              </a:buClr>
            </a:pPr>
            <a:r>
              <a:rPr lang="en-US" altLang="en-US" sz="2667" b="1" kern="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Đấu</a:t>
            </a:r>
            <a:r>
              <a:rPr lang="en-US" altLang="en-US" sz="2667" b="1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2667" b="1" kern="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vật</a:t>
            </a:r>
            <a:endParaRPr lang="en-US" altLang="en-US" sz="2667" b="1" kern="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9" name="Picture 11" descr="Danh-d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079" y="99795"/>
            <a:ext cx="4658979" cy="3254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8024059" y="99795"/>
            <a:ext cx="2261756" cy="50276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>
              <a:spcBef>
                <a:spcPct val="50000"/>
              </a:spcBef>
              <a:buClr>
                <a:srgbClr val="000000"/>
              </a:buClr>
            </a:pPr>
            <a:r>
              <a:rPr lang="en-US" altLang="en-US" sz="2667" b="1" kern="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Đánh</a:t>
            </a:r>
            <a:r>
              <a:rPr lang="en-US" altLang="en-US" sz="2667" b="1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2667" b="1" kern="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đu</a:t>
            </a:r>
            <a:endParaRPr lang="en-US" altLang="en-US" sz="2667" b="1" kern="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1" name="Picture 3" descr="Káº¿t quáº£ hÃ¬nh áº£nh cho hinh anh trang phá»¥c truyen thong cua dong bang bac b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080" y="3409952"/>
            <a:ext cx="4651721" cy="33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7767642" y="6079066"/>
            <a:ext cx="2774593" cy="50276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>
              <a:spcBef>
                <a:spcPct val="50000"/>
              </a:spcBef>
              <a:buClr>
                <a:srgbClr val="000000"/>
              </a:buClr>
            </a:pPr>
            <a:r>
              <a:rPr lang="en-US" altLang="en-US" sz="2667" b="1" kern="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Thi</a:t>
            </a:r>
            <a:r>
              <a:rPr lang="en-US" altLang="en-US" sz="2667" b="1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2667" b="1" kern="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hát</a:t>
            </a:r>
            <a:r>
              <a:rPr lang="en-US" altLang="en-US" sz="2667" b="1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2667" b="1" kern="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quan</a:t>
            </a:r>
            <a:r>
              <a:rPr lang="en-US" altLang="en-US" sz="2667" b="1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2667" b="1" kern="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họ</a:t>
            </a:r>
            <a:endParaRPr lang="en-US" altLang="en-US" sz="2667" b="1" kern="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33919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3" name="Google Shape;1493;p34"/>
          <p:cNvGrpSpPr/>
          <p:nvPr/>
        </p:nvGrpSpPr>
        <p:grpSpPr>
          <a:xfrm>
            <a:off x="169786" y="395944"/>
            <a:ext cx="11753925" cy="5906672"/>
            <a:chOff x="127339" y="296958"/>
            <a:chExt cx="8815444" cy="4430004"/>
          </a:xfrm>
        </p:grpSpPr>
        <p:grpSp>
          <p:nvGrpSpPr>
            <p:cNvPr id="1494" name="Google Shape;1494;p34"/>
            <p:cNvGrpSpPr/>
            <p:nvPr/>
          </p:nvGrpSpPr>
          <p:grpSpPr>
            <a:xfrm>
              <a:off x="283814" y="3465081"/>
              <a:ext cx="192515" cy="288298"/>
              <a:chOff x="1459800" y="1512500"/>
              <a:chExt cx="131625" cy="197100"/>
            </a:xfrm>
          </p:grpSpPr>
          <p:sp>
            <p:nvSpPr>
              <p:cNvPr id="1495" name="Google Shape;1495;p34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6" name="Google Shape;1496;p34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7" name="Google Shape;1497;p34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8" name="Google Shape;1498;p34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99" name="Google Shape;1499;p34"/>
            <p:cNvGrpSpPr/>
            <p:nvPr/>
          </p:nvGrpSpPr>
          <p:grpSpPr>
            <a:xfrm>
              <a:off x="8558254" y="296958"/>
              <a:ext cx="192516" cy="227716"/>
              <a:chOff x="1824250" y="1008625"/>
              <a:chExt cx="144250" cy="170625"/>
            </a:xfrm>
          </p:grpSpPr>
          <p:sp>
            <p:nvSpPr>
              <p:cNvPr id="1500" name="Google Shape;1500;p34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1" name="Google Shape;1501;p34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2" name="Google Shape;1502;p34"/>
            <p:cNvGrpSpPr/>
            <p:nvPr/>
          </p:nvGrpSpPr>
          <p:grpSpPr>
            <a:xfrm>
              <a:off x="7893963" y="4404297"/>
              <a:ext cx="288484" cy="322665"/>
              <a:chOff x="4791500" y="4541438"/>
              <a:chExt cx="163225" cy="182575"/>
            </a:xfrm>
          </p:grpSpPr>
          <p:sp>
            <p:nvSpPr>
              <p:cNvPr id="1503" name="Google Shape;1503;p34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rgbClr val="FCB7E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4" name="Google Shape;1504;p34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5" name="Google Shape;1505;p34"/>
            <p:cNvGrpSpPr/>
            <p:nvPr/>
          </p:nvGrpSpPr>
          <p:grpSpPr>
            <a:xfrm rot="-9469889">
              <a:off x="8521150" y="2605171"/>
              <a:ext cx="339522" cy="501735"/>
              <a:chOff x="2013050" y="3113925"/>
              <a:chExt cx="415410" cy="714951"/>
            </a:xfrm>
          </p:grpSpPr>
          <p:sp>
            <p:nvSpPr>
              <p:cNvPr id="1506" name="Google Shape;1506;p34"/>
              <p:cNvSpPr/>
              <p:nvPr/>
            </p:nvSpPr>
            <p:spPr>
              <a:xfrm>
                <a:off x="2118764" y="3136461"/>
                <a:ext cx="302830" cy="506426"/>
              </a:xfrm>
              <a:custGeom>
                <a:avLst/>
                <a:gdLst/>
                <a:ahLst/>
                <a:cxnLst/>
                <a:rect l="l" t="t" r="r" b="b"/>
                <a:pathLst>
                  <a:path w="3131" h="5236" extrusionOk="0">
                    <a:moveTo>
                      <a:pt x="2865" y="1"/>
                    </a:moveTo>
                    <a:cubicBezTo>
                      <a:pt x="2852" y="1"/>
                      <a:pt x="2839" y="2"/>
                      <a:pt x="2824" y="4"/>
                    </a:cubicBezTo>
                    <a:cubicBezTo>
                      <a:pt x="2750" y="8"/>
                      <a:pt x="2683" y="55"/>
                      <a:pt x="2626" y="101"/>
                    </a:cubicBezTo>
                    <a:cubicBezTo>
                      <a:pt x="2566" y="152"/>
                      <a:pt x="2509" y="209"/>
                      <a:pt x="2456" y="269"/>
                    </a:cubicBezTo>
                    <a:cubicBezTo>
                      <a:pt x="2416" y="312"/>
                      <a:pt x="2376" y="362"/>
                      <a:pt x="2336" y="413"/>
                    </a:cubicBezTo>
                    <a:cubicBezTo>
                      <a:pt x="2299" y="459"/>
                      <a:pt x="2262" y="506"/>
                      <a:pt x="2225" y="556"/>
                    </a:cubicBezTo>
                    <a:cubicBezTo>
                      <a:pt x="2192" y="603"/>
                      <a:pt x="2158" y="657"/>
                      <a:pt x="2124" y="706"/>
                    </a:cubicBezTo>
                    <a:cubicBezTo>
                      <a:pt x="2092" y="760"/>
                      <a:pt x="2058" y="811"/>
                      <a:pt x="2027" y="864"/>
                    </a:cubicBezTo>
                    <a:cubicBezTo>
                      <a:pt x="1971" y="958"/>
                      <a:pt x="1924" y="1055"/>
                      <a:pt x="1874" y="1152"/>
                    </a:cubicBezTo>
                    <a:cubicBezTo>
                      <a:pt x="1831" y="1228"/>
                      <a:pt x="1783" y="1305"/>
                      <a:pt x="1740" y="1385"/>
                    </a:cubicBezTo>
                    <a:cubicBezTo>
                      <a:pt x="1683" y="1486"/>
                      <a:pt x="1633" y="1593"/>
                      <a:pt x="1583" y="1697"/>
                    </a:cubicBezTo>
                    <a:cubicBezTo>
                      <a:pt x="1539" y="1780"/>
                      <a:pt x="1493" y="1861"/>
                      <a:pt x="1449" y="1947"/>
                    </a:cubicBezTo>
                    <a:cubicBezTo>
                      <a:pt x="1416" y="2018"/>
                      <a:pt x="1379" y="2088"/>
                      <a:pt x="1342" y="2162"/>
                    </a:cubicBezTo>
                    <a:cubicBezTo>
                      <a:pt x="1282" y="2265"/>
                      <a:pt x="1221" y="2369"/>
                      <a:pt x="1158" y="2472"/>
                    </a:cubicBezTo>
                    <a:cubicBezTo>
                      <a:pt x="1091" y="2583"/>
                      <a:pt x="1031" y="2693"/>
                      <a:pt x="964" y="2801"/>
                    </a:cubicBezTo>
                    <a:cubicBezTo>
                      <a:pt x="897" y="2907"/>
                      <a:pt x="823" y="3011"/>
                      <a:pt x="753" y="3118"/>
                    </a:cubicBezTo>
                    <a:cubicBezTo>
                      <a:pt x="710" y="3185"/>
                      <a:pt x="670" y="3255"/>
                      <a:pt x="633" y="3325"/>
                    </a:cubicBezTo>
                    <a:cubicBezTo>
                      <a:pt x="607" y="3375"/>
                      <a:pt x="587" y="3429"/>
                      <a:pt x="562" y="3476"/>
                    </a:cubicBezTo>
                    <a:cubicBezTo>
                      <a:pt x="522" y="3553"/>
                      <a:pt x="486" y="3633"/>
                      <a:pt x="456" y="3713"/>
                    </a:cubicBezTo>
                    <a:cubicBezTo>
                      <a:pt x="432" y="3784"/>
                      <a:pt x="426" y="3864"/>
                      <a:pt x="432" y="3941"/>
                    </a:cubicBezTo>
                    <a:cubicBezTo>
                      <a:pt x="432" y="3968"/>
                      <a:pt x="439" y="3997"/>
                      <a:pt x="439" y="4025"/>
                    </a:cubicBezTo>
                    <a:cubicBezTo>
                      <a:pt x="439" y="4062"/>
                      <a:pt x="436" y="4094"/>
                      <a:pt x="432" y="4128"/>
                    </a:cubicBezTo>
                    <a:cubicBezTo>
                      <a:pt x="419" y="4171"/>
                      <a:pt x="402" y="4212"/>
                      <a:pt x="379" y="4249"/>
                    </a:cubicBezTo>
                    <a:cubicBezTo>
                      <a:pt x="375" y="4258"/>
                      <a:pt x="372" y="4265"/>
                      <a:pt x="366" y="4275"/>
                    </a:cubicBezTo>
                    <a:cubicBezTo>
                      <a:pt x="332" y="4338"/>
                      <a:pt x="298" y="4403"/>
                      <a:pt x="261" y="4466"/>
                    </a:cubicBezTo>
                    <a:lnTo>
                      <a:pt x="272" y="4452"/>
                    </a:lnTo>
                    <a:lnTo>
                      <a:pt x="272" y="4452"/>
                    </a:lnTo>
                    <a:cubicBezTo>
                      <a:pt x="232" y="4519"/>
                      <a:pt x="192" y="4586"/>
                      <a:pt x="145" y="4647"/>
                    </a:cubicBezTo>
                    <a:cubicBezTo>
                      <a:pt x="135" y="4664"/>
                      <a:pt x="121" y="4676"/>
                      <a:pt x="111" y="4693"/>
                    </a:cubicBezTo>
                    <a:cubicBezTo>
                      <a:pt x="88" y="4720"/>
                      <a:pt x="74" y="4753"/>
                      <a:pt x="58" y="4784"/>
                    </a:cubicBezTo>
                    <a:cubicBezTo>
                      <a:pt x="51" y="4800"/>
                      <a:pt x="45" y="4814"/>
                      <a:pt x="41" y="4830"/>
                    </a:cubicBezTo>
                    <a:cubicBezTo>
                      <a:pt x="31" y="4840"/>
                      <a:pt x="25" y="4854"/>
                      <a:pt x="21" y="4871"/>
                    </a:cubicBezTo>
                    <a:cubicBezTo>
                      <a:pt x="1" y="4914"/>
                      <a:pt x="5" y="4968"/>
                      <a:pt x="25" y="5014"/>
                    </a:cubicBezTo>
                    <a:cubicBezTo>
                      <a:pt x="45" y="5058"/>
                      <a:pt x="78" y="5088"/>
                      <a:pt x="121" y="5111"/>
                    </a:cubicBezTo>
                    <a:cubicBezTo>
                      <a:pt x="135" y="5121"/>
                      <a:pt x="148" y="5131"/>
                      <a:pt x="165" y="5141"/>
                    </a:cubicBezTo>
                    <a:lnTo>
                      <a:pt x="188" y="5152"/>
                    </a:lnTo>
                    <a:cubicBezTo>
                      <a:pt x="205" y="5161"/>
                      <a:pt x="225" y="5165"/>
                      <a:pt x="245" y="5168"/>
                    </a:cubicBezTo>
                    <a:cubicBezTo>
                      <a:pt x="275" y="5181"/>
                      <a:pt x="306" y="5195"/>
                      <a:pt x="335" y="5205"/>
                    </a:cubicBezTo>
                    <a:cubicBezTo>
                      <a:pt x="383" y="5224"/>
                      <a:pt x="433" y="5235"/>
                      <a:pt x="483" y="5235"/>
                    </a:cubicBezTo>
                    <a:cubicBezTo>
                      <a:pt x="528" y="5235"/>
                      <a:pt x="573" y="5226"/>
                      <a:pt x="616" y="5205"/>
                    </a:cubicBezTo>
                    <a:cubicBezTo>
                      <a:pt x="676" y="5178"/>
                      <a:pt x="723" y="5125"/>
                      <a:pt x="763" y="5074"/>
                    </a:cubicBezTo>
                    <a:cubicBezTo>
                      <a:pt x="834" y="4977"/>
                      <a:pt x="891" y="4871"/>
                      <a:pt x="957" y="4773"/>
                    </a:cubicBezTo>
                    <a:cubicBezTo>
                      <a:pt x="1101" y="4559"/>
                      <a:pt x="1205" y="4318"/>
                      <a:pt x="1309" y="4085"/>
                    </a:cubicBezTo>
                    <a:cubicBezTo>
                      <a:pt x="1352" y="3988"/>
                      <a:pt x="1402" y="3891"/>
                      <a:pt x="1449" y="3793"/>
                    </a:cubicBezTo>
                    <a:cubicBezTo>
                      <a:pt x="1496" y="3696"/>
                      <a:pt x="1539" y="3596"/>
                      <a:pt x="1590" y="3496"/>
                    </a:cubicBezTo>
                    <a:cubicBezTo>
                      <a:pt x="1640" y="3395"/>
                      <a:pt x="1693" y="3295"/>
                      <a:pt x="1743" y="3195"/>
                    </a:cubicBezTo>
                    <a:cubicBezTo>
                      <a:pt x="1791" y="3098"/>
                      <a:pt x="1840" y="3001"/>
                      <a:pt x="1891" y="2904"/>
                    </a:cubicBezTo>
                    <a:cubicBezTo>
                      <a:pt x="1931" y="2827"/>
                      <a:pt x="1971" y="2753"/>
                      <a:pt x="2011" y="2677"/>
                    </a:cubicBezTo>
                    <a:lnTo>
                      <a:pt x="2018" y="2663"/>
                    </a:lnTo>
                    <a:cubicBezTo>
                      <a:pt x="2078" y="2557"/>
                      <a:pt x="2138" y="2446"/>
                      <a:pt x="2201" y="2339"/>
                    </a:cubicBezTo>
                    <a:cubicBezTo>
                      <a:pt x="2232" y="2285"/>
                      <a:pt x="2265" y="2231"/>
                      <a:pt x="2299" y="2178"/>
                    </a:cubicBezTo>
                    <a:cubicBezTo>
                      <a:pt x="2336" y="2115"/>
                      <a:pt x="2368" y="2051"/>
                      <a:pt x="2402" y="1987"/>
                    </a:cubicBezTo>
                    <a:cubicBezTo>
                      <a:pt x="2462" y="1887"/>
                      <a:pt x="2526" y="1794"/>
                      <a:pt x="2583" y="1690"/>
                    </a:cubicBezTo>
                    <a:cubicBezTo>
                      <a:pt x="2653" y="1563"/>
                      <a:pt x="2720" y="1433"/>
                      <a:pt x="2767" y="1292"/>
                    </a:cubicBezTo>
                    <a:cubicBezTo>
                      <a:pt x="2787" y="1235"/>
                      <a:pt x="2807" y="1178"/>
                      <a:pt x="2820" y="1121"/>
                    </a:cubicBezTo>
                    <a:cubicBezTo>
                      <a:pt x="2830" y="1095"/>
                      <a:pt x="2834" y="1068"/>
                      <a:pt x="2844" y="1044"/>
                    </a:cubicBezTo>
                    <a:cubicBezTo>
                      <a:pt x="2854" y="1015"/>
                      <a:pt x="2864" y="987"/>
                      <a:pt x="2874" y="961"/>
                    </a:cubicBezTo>
                    <a:cubicBezTo>
                      <a:pt x="2901" y="904"/>
                      <a:pt x="2921" y="847"/>
                      <a:pt x="2947" y="791"/>
                    </a:cubicBezTo>
                    <a:cubicBezTo>
                      <a:pt x="2967" y="737"/>
                      <a:pt x="2995" y="683"/>
                      <a:pt x="3018" y="630"/>
                    </a:cubicBezTo>
                    <a:cubicBezTo>
                      <a:pt x="3035" y="586"/>
                      <a:pt x="3055" y="539"/>
                      <a:pt x="3071" y="493"/>
                    </a:cubicBezTo>
                    <a:cubicBezTo>
                      <a:pt x="3078" y="473"/>
                      <a:pt x="3088" y="450"/>
                      <a:pt x="3095" y="429"/>
                    </a:cubicBezTo>
                    <a:cubicBezTo>
                      <a:pt x="3101" y="416"/>
                      <a:pt x="3104" y="402"/>
                      <a:pt x="3108" y="389"/>
                    </a:cubicBezTo>
                    <a:cubicBezTo>
                      <a:pt x="3115" y="365"/>
                      <a:pt x="3125" y="336"/>
                      <a:pt x="3125" y="309"/>
                    </a:cubicBezTo>
                    <a:cubicBezTo>
                      <a:pt x="3131" y="255"/>
                      <a:pt x="3121" y="218"/>
                      <a:pt x="3104" y="172"/>
                    </a:cubicBezTo>
                    <a:cubicBezTo>
                      <a:pt x="3088" y="121"/>
                      <a:pt x="3051" y="84"/>
                      <a:pt x="3015" y="51"/>
                    </a:cubicBezTo>
                    <a:cubicBezTo>
                      <a:pt x="3004" y="44"/>
                      <a:pt x="2967" y="24"/>
                      <a:pt x="2947" y="14"/>
                    </a:cubicBezTo>
                    <a:cubicBezTo>
                      <a:pt x="2916" y="5"/>
                      <a:pt x="2892" y="1"/>
                      <a:pt x="28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7" name="Google Shape;1507;p34"/>
              <p:cNvSpPr/>
              <p:nvPr/>
            </p:nvSpPr>
            <p:spPr>
              <a:xfrm>
                <a:off x="2025333" y="3624604"/>
                <a:ext cx="142469" cy="184832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1911" extrusionOk="0">
                    <a:moveTo>
                      <a:pt x="920" y="0"/>
                    </a:moveTo>
                    <a:cubicBezTo>
                      <a:pt x="882" y="0"/>
                      <a:pt x="846" y="8"/>
                      <a:pt x="813" y="21"/>
                    </a:cubicBezTo>
                    <a:cubicBezTo>
                      <a:pt x="780" y="31"/>
                      <a:pt x="750" y="51"/>
                      <a:pt x="723" y="71"/>
                    </a:cubicBezTo>
                    <a:cubicBezTo>
                      <a:pt x="690" y="94"/>
                      <a:pt x="662" y="125"/>
                      <a:pt x="636" y="154"/>
                    </a:cubicBezTo>
                    <a:cubicBezTo>
                      <a:pt x="609" y="182"/>
                      <a:pt x="593" y="214"/>
                      <a:pt x="572" y="245"/>
                    </a:cubicBezTo>
                    <a:cubicBezTo>
                      <a:pt x="549" y="282"/>
                      <a:pt x="525" y="319"/>
                      <a:pt x="505" y="359"/>
                    </a:cubicBezTo>
                    <a:cubicBezTo>
                      <a:pt x="455" y="452"/>
                      <a:pt x="412" y="549"/>
                      <a:pt x="365" y="643"/>
                    </a:cubicBezTo>
                    <a:cubicBezTo>
                      <a:pt x="312" y="740"/>
                      <a:pt x="255" y="841"/>
                      <a:pt x="208" y="941"/>
                    </a:cubicBezTo>
                    <a:cubicBezTo>
                      <a:pt x="184" y="991"/>
                      <a:pt x="168" y="1041"/>
                      <a:pt x="151" y="1091"/>
                    </a:cubicBezTo>
                    <a:cubicBezTo>
                      <a:pt x="134" y="1145"/>
                      <a:pt x="114" y="1198"/>
                      <a:pt x="94" y="1252"/>
                    </a:cubicBezTo>
                    <a:cubicBezTo>
                      <a:pt x="51" y="1355"/>
                      <a:pt x="3" y="1466"/>
                      <a:pt x="0" y="1583"/>
                    </a:cubicBezTo>
                    <a:cubicBezTo>
                      <a:pt x="0" y="1636"/>
                      <a:pt x="7" y="1690"/>
                      <a:pt x="31" y="1736"/>
                    </a:cubicBezTo>
                    <a:cubicBezTo>
                      <a:pt x="48" y="1767"/>
                      <a:pt x="64" y="1790"/>
                      <a:pt x="88" y="1817"/>
                    </a:cubicBezTo>
                    <a:cubicBezTo>
                      <a:pt x="111" y="1844"/>
                      <a:pt x="137" y="1867"/>
                      <a:pt x="168" y="1884"/>
                    </a:cubicBezTo>
                    <a:cubicBezTo>
                      <a:pt x="194" y="1900"/>
                      <a:pt x="224" y="1911"/>
                      <a:pt x="258" y="1911"/>
                    </a:cubicBezTo>
                    <a:cubicBezTo>
                      <a:pt x="262" y="1911"/>
                      <a:pt x="266" y="1911"/>
                      <a:pt x="270" y="1911"/>
                    </a:cubicBezTo>
                    <a:cubicBezTo>
                      <a:pt x="310" y="1911"/>
                      <a:pt x="348" y="1898"/>
                      <a:pt x="378" y="1877"/>
                    </a:cubicBezTo>
                    <a:cubicBezTo>
                      <a:pt x="384" y="1877"/>
                      <a:pt x="389" y="1878"/>
                      <a:pt x="394" y="1878"/>
                    </a:cubicBezTo>
                    <a:cubicBezTo>
                      <a:pt x="418" y="1878"/>
                      <a:pt x="440" y="1872"/>
                      <a:pt x="462" y="1864"/>
                    </a:cubicBezTo>
                    <a:cubicBezTo>
                      <a:pt x="475" y="1854"/>
                      <a:pt x="489" y="1847"/>
                      <a:pt x="502" y="1837"/>
                    </a:cubicBezTo>
                    <a:cubicBezTo>
                      <a:pt x="529" y="1817"/>
                      <a:pt x="549" y="1790"/>
                      <a:pt x="559" y="1756"/>
                    </a:cubicBezTo>
                    <a:cubicBezTo>
                      <a:pt x="622" y="1643"/>
                      <a:pt x="686" y="1529"/>
                      <a:pt x="756" y="1423"/>
                    </a:cubicBezTo>
                    <a:cubicBezTo>
                      <a:pt x="793" y="1366"/>
                      <a:pt x="830" y="1312"/>
                      <a:pt x="870" y="1258"/>
                    </a:cubicBezTo>
                    <a:cubicBezTo>
                      <a:pt x="910" y="1208"/>
                      <a:pt x="951" y="1158"/>
                      <a:pt x="994" y="1108"/>
                    </a:cubicBezTo>
                    <a:cubicBezTo>
                      <a:pt x="1071" y="1014"/>
                      <a:pt x="1151" y="917"/>
                      <a:pt x="1227" y="816"/>
                    </a:cubicBezTo>
                    <a:cubicBezTo>
                      <a:pt x="1264" y="770"/>
                      <a:pt x="1301" y="723"/>
                      <a:pt x="1338" y="676"/>
                    </a:cubicBezTo>
                    <a:cubicBezTo>
                      <a:pt x="1352" y="653"/>
                      <a:pt x="1365" y="633"/>
                      <a:pt x="1378" y="609"/>
                    </a:cubicBezTo>
                    <a:cubicBezTo>
                      <a:pt x="1398" y="580"/>
                      <a:pt x="1412" y="549"/>
                      <a:pt x="1428" y="520"/>
                    </a:cubicBezTo>
                    <a:cubicBezTo>
                      <a:pt x="1445" y="486"/>
                      <a:pt x="1452" y="459"/>
                      <a:pt x="1459" y="422"/>
                    </a:cubicBezTo>
                    <a:cubicBezTo>
                      <a:pt x="1472" y="349"/>
                      <a:pt x="1442" y="268"/>
                      <a:pt x="1395" y="211"/>
                    </a:cubicBezTo>
                    <a:cubicBezTo>
                      <a:pt x="1352" y="162"/>
                      <a:pt x="1305" y="138"/>
                      <a:pt x="1244" y="105"/>
                    </a:cubicBezTo>
                    <a:cubicBezTo>
                      <a:pt x="1207" y="84"/>
                      <a:pt x="1171" y="68"/>
                      <a:pt x="1134" y="54"/>
                    </a:cubicBezTo>
                    <a:cubicBezTo>
                      <a:pt x="1084" y="34"/>
                      <a:pt x="1034" y="21"/>
                      <a:pt x="980" y="7"/>
                    </a:cubicBezTo>
                    <a:cubicBezTo>
                      <a:pt x="960" y="3"/>
                      <a:pt x="940" y="0"/>
                      <a:pt x="9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8" name="Google Shape;1508;p34"/>
              <p:cNvSpPr/>
              <p:nvPr/>
            </p:nvSpPr>
            <p:spPr>
              <a:xfrm>
                <a:off x="2100678" y="3519083"/>
                <a:ext cx="69638" cy="100008"/>
              </a:xfrm>
              <a:custGeom>
                <a:avLst/>
                <a:gdLst/>
                <a:ahLst/>
                <a:cxnLst/>
                <a:rect l="l" t="t" r="r" b="b"/>
                <a:pathLst>
                  <a:path w="720" h="1034" extrusionOk="0">
                    <a:moveTo>
                      <a:pt x="613" y="1"/>
                    </a:moveTo>
                    <a:cubicBezTo>
                      <a:pt x="584" y="1"/>
                      <a:pt x="563" y="13"/>
                      <a:pt x="539" y="28"/>
                    </a:cubicBezTo>
                    <a:lnTo>
                      <a:pt x="519" y="49"/>
                    </a:lnTo>
                    <a:cubicBezTo>
                      <a:pt x="505" y="55"/>
                      <a:pt x="496" y="65"/>
                      <a:pt x="485" y="75"/>
                    </a:cubicBezTo>
                    <a:cubicBezTo>
                      <a:pt x="439" y="126"/>
                      <a:pt x="395" y="175"/>
                      <a:pt x="355" y="229"/>
                    </a:cubicBezTo>
                    <a:cubicBezTo>
                      <a:pt x="318" y="276"/>
                      <a:pt x="285" y="322"/>
                      <a:pt x="252" y="370"/>
                    </a:cubicBezTo>
                    <a:cubicBezTo>
                      <a:pt x="218" y="423"/>
                      <a:pt x="192" y="483"/>
                      <a:pt x="164" y="540"/>
                    </a:cubicBezTo>
                    <a:cubicBezTo>
                      <a:pt x="111" y="643"/>
                      <a:pt x="64" y="744"/>
                      <a:pt x="24" y="851"/>
                    </a:cubicBezTo>
                    <a:cubicBezTo>
                      <a:pt x="1" y="915"/>
                      <a:pt x="27" y="984"/>
                      <a:pt x="84" y="1018"/>
                    </a:cubicBezTo>
                    <a:lnTo>
                      <a:pt x="104" y="1025"/>
                    </a:lnTo>
                    <a:cubicBezTo>
                      <a:pt x="119" y="1031"/>
                      <a:pt x="135" y="1034"/>
                      <a:pt x="151" y="1034"/>
                    </a:cubicBezTo>
                    <a:cubicBezTo>
                      <a:pt x="204" y="1034"/>
                      <a:pt x="254" y="1000"/>
                      <a:pt x="275" y="948"/>
                    </a:cubicBezTo>
                    <a:cubicBezTo>
                      <a:pt x="308" y="868"/>
                      <a:pt x="342" y="788"/>
                      <a:pt x="382" y="711"/>
                    </a:cubicBezTo>
                    <a:cubicBezTo>
                      <a:pt x="432" y="617"/>
                      <a:pt x="489" y="527"/>
                      <a:pt x="549" y="436"/>
                    </a:cubicBezTo>
                    <a:lnTo>
                      <a:pt x="639" y="286"/>
                    </a:lnTo>
                    <a:cubicBezTo>
                      <a:pt x="660" y="256"/>
                      <a:pt x="676" y="226"/>
                      <a:pt x="689" y="192"/>
                    </a:cubicBezTo>
                    <a:cubicBezTo>
                      <a:pt x="703" y="158"/>
                      <a:pt x="720" y="129"/>
                      <a:pt x="713" y="92"/>
                    </a:cubicBezTo>
                    <a:cubicBezTo>
                      <a:pt x="706" y="45"/>
                      <a:pt x="669" y="8"/>
                      <a:pt x="623" y="1"/>
                    </a:cubicBezTo>
                    <a:cubicBezTo>
                      <a:pt x="619" y="1"/>
                      <a:pt x="616" y="1"/>
                      <a:pt x="6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9" name="Google Shape;1509;p34"/>
              <p:cNvSpPr/>
              <p:nvPr/>
            </p:nvSpPr>
            <p:spPr>
              <a:xfrm>
                <a:off x="2018853" y="3521694"/>
                <a:ext cx="147014" cy="281552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2911" extrusionOk="0">
                    <a:moveTo>
                      <a:pt x="1390" y="1"/>
                    </a:moveTo>
                    <a:cubicBezTo>
                      <a:pt x="1365" y="1"/>
                      <a:pt x="1345" y="10"/>
                      <a:pt x="1325" y="22"/>
                    </a:cubicBezTo>
                    <a:cubicBezTo>
                      <a:pt x="1308" y="31"/>
                      <a:pt x="1294" y="38"/>
                      <a:pt x="1278" y="48"/>
                    </a:cubicBezTo>
                    <a:cubicBezTo>
                      <a:pt x="1258" y="62"/>
                      <a:pt x="1245" y="82"/>
                      <a:pt x="1228" y="99"/>
                    </a:cubicBezTo>
                    <a:cubicBezTo>
                      <a:pt x="1214" y="119"/>
                      <a:pt x="1201" y="139"/>
                      <a:pt x="1188" y="159"/>
                    </a:cubicBezTo>
                    <a:cubicBezTo>
                      <a:pt x="1161" y="205"/>
                      <a:pt x="1134" y="249"/>
                      <a:pt x="1107" y="292"/>
                    </a:cubicBezTo>
                    <a:cubicBezTo>
                      <a:pt x="1084" y="335"/>
                      <a:pt x="1061" y="375"/>
                      <a:pt x="1034" y="420"/>
                    </a:cubicBezTo>
                    <a:cubicBezTo>
                      <a:pt x="1007" y="466"/>
                      <a:pt x="977" y="513"/>
                      <a:pt x="950" y="560"/>
                    </a:cubicBezTo>
                    <a:cubicBezTo>
                      <a:pt x="897" y="653"/>
                      <a:pt x="830" y="741"/>
                      <a:pt x="786" y="841"/>
                    </a:cubicBezTo>
                    <a:cubicBezTo>
                      <a:pt x="766" y="888"/>
                      <a:pt x="746" y="934"/>
                      <a:pt x="737" y="982"/>
                    </a:cubicBezTo>
                    <a:cubicBezTo>
                      <a:pt x="726" y="1018"/>
                      <a:pt x="720" y="1048"/>
                      <a:pt x="720" y="1085"/>
                    </a:cubicBezTo>
                    <a:cubicBezTo>
                      <a:pt x="717" y="1112"/>
                      <a:pt x="717" y="1142"/>
                      <a:pt x="723" y="1172"/>
                    </a:cubicBezTo>
                    <a:lnTo>
                      <a:pt x="726" y="1185"/>
                    </a:lnTo>
                    <a:cubicBezTo>
                      <a:pt x="723" y="1195"/>
                      <a:pt x="717" y="1209"/>
                      <a:pt x="713" y="1218"/>
                    </a:cubicBezTo>
                    <a:cubicBezTo>
                      <a:pt x="696" y="1246"/>
                      <a:pt x="680" y="1272"/>
                      <a:pt x="663" y="1299"/>
                    </a:cubicBezTo>
                    <a:cubicBezTo>
                      <a:pt x="639" y="1335"/>
                      <a:pt x="619" y="1372"/>
                      <a:pt x="596" y="1409"/>
                    </a:cubicBezTo>
                    <a:cubicBezTo>
                      <a:pt x="556" y="1479"/>
                      <a:pt x="522" y="1553"/>
                      <a:pt x="485" y="1627"/>
                    </a:cubicBezTo>
                    <a:cubicBezTo>
                      <a:pt x="442" y="1707"/>
                      <a:pt x="395" y="1787"/>
                      <a:pt x="362" y="1874"/>
                    </a:cubicBezTo>
                    <a:cubicBezTo>
                      <a:pt x="328" y="1951"/>
                      <a:pt x="291" y="2028"/>
                      <a:pt x="261" y="2105"/>
                    </a:cubicBezTo>
                    <a:cubicBezTo>
                      <a:pt x="225" y="2192"/>
                      <a:pt x="191" y="2279"/>
                      <a:pt x="155" y="2366"/>
                    </a:cubicBezTo>
                    <a:cubicBezTo>
                      <a:pt x="111" y="2479"/>
                      <a:pt x="67" y="2593"/>
                      <a:pt x="27" y="2707"/>
                    </a:cubicBezTo>
                    <a:cubicBezTo>
                      <a:pt x="1" y="2777"/>
                      <a:pt x="30" y="2857"/>
                      <a:pt x="94" y="2891"/>
                    </a:cubicBezTo>
                    <a:lnTo>
                      <a:pt x="115" y="2901"/>
                    </a:lnTo>
                    <a:cubicBezTo>
                      <a:pt x="131" y="2907"/>
                      <a:pt x="149" y="2911"/>
                      <a:pt x="166" y="2911"/>
                    </a:cubicBezTo>
                    <a:cubicBezTo>
                      <a:pt x="228" y="2911"/>
                      <a:pt x="287" y="2871"/>
                      <a:pt x="308" y="2811"/>
                    </a:cubicBezTo>
                    <a:cubicBezTo>
                      <a:pt x="342" y="2723"/>
                      <a:pt x="371" y="2640"/>
                      <a:pt x="405" y="2553"/>
                    </a:cubicBezTo>
                    <a:cubicBezTo>
                      <a:pt x="439" y="2479"/>
                      <a:pt x="469" y="2402"/>
                      <a:pt x="502" y="2329"/>
                    </a:cubicBezTo>
                    <a:cubicBezTo>
                      <a:pt x="556" y="2209"/>
                      <a:pt x="612" y="2092"/>
                      <a:pt x="672" y="1974"/>
                    </a:cubicBezTo>
                    <a:cubicBezTo>
                      <a:pt x="700" y="1921"/>
                      <a:pt x="733" y="1871"/>
                      <a:pt x="760" y="1817"/>
                    </a:cubicBezTo>
                    <a:cubicBezTo>
                      <a:pt x="793" y="1760"/>
                      <a:pt x="823" y="1700"/>
                      <a:pt x="853" y="1640"/>
                    </a:cubicBezTo>
                    <a:cubicBezTo>
                      <a:pt x="863" y="1620"/>
                      <a:pt x="873" y="1604"/>
                      <a:pt x="887" y="1584"/>
                    </a:cubicBezTo>
                    <a:cubicBezTo>
                      <a:pt x="900" y="1559"/>
                      <a:pt x="913" y="1536"/>
                      <a:pt x="924" y="1513"/>
                    </a:cubicBezTo>
                    <a:lnTo>
                      <a:pt x="924" y="1519"/>
                    </a:lnTo>
                    <a:cubicBezTo>
                      <a:pt x="954" y="1458"/>
                      <a:pt x="990" y="1399"/>
                      <a:pt x="1022" y="1340"/>
                    </a:cubicBezTo>
                    <a:lnTo>
                      <a:pt x="1022" y="1340"/>
                    </a:lnTo>
                    <a:cubicBezTo>
                      <a:pt x="1045" y="1301"/>
                      <a:pt x="1067" y="1261"/>
                      <a:pt x="1074" y="1212"/>
                    </a:cubicBezTo>
                    <a:cubicBezTo>
                      <a:pt x="1078" y="1172"/>
                      <a:pt x="1071" y="1138"/>
                      <a:pt x="1058" y="1102"/>
                    </a:cubicBezTo>
                    <a:lnTo>
                      <a:pt x="1054" y="1091"/>
                    </a:lnTo>
                    <a:lnTo>
                      <a:pt x="1050" y="1075"/>
                    </a:lnTo>
                    <a:cubicBezTo>
                      <a:pt x="1054" y="1055"/>
                      <a:pt x="1054" y="1038"/>
                      <a:pt x="1061" y="1018"/>
                    </a:cubicBezTo>
                    <a:cubicBezTo>
                      <a:pt x="1067" y="982"/>
                      <a:pt x="1078" y="948"/>
                      <a:pt x="1094" y="914"/>
                    </a:cubicBezTo>
                    <a:cubicBezTo>
                      <a:pt x="1118" y="871"/>
                      <a:pt x="1148" y="831"/>
                      <a:pt x="1174" y="787"/>
                    </a:cubicBezTo>
                    <a:cubicBezTo>
                      <a:pt x="1211" y="730"/>
                      <a:pt x="1248" y="673"/>
                      <a:pt x="1285" y="620"/>
                    </a:cubicBezTo>
                    <a:cubicBezTo>
                      <a:pt x="1355" y="510"/>
                      <a:pt x="1415" y="396"/>
                      <a:pt x="1475" y="279"/>
                    </a:cubicBezTo>
                    <a:lnTo>
                      <a:pt x="1475" y="279"/>
                    </a:lnTo>
                    <a:lnTo>
                      <a:pt x="1469" y="295"/>
                    </a:lnTo>
                    <a:cubicBezTo>
                      <a:pt x="1482" y="272"/>
                      <a:pt x="1495" y="249"/>
                      <a:pt x="1506" y="222"/>
                    </a:cubicBezTo>
                    <a:cubicBezTo>
                      <a:pt x="1519" y="199"/>
                      <a:pt x="1515" y="168"/>
                      <a:pt x="1519" y="142"/>
                    </a:cubicBezTo>
                    <a:cubicBezTo>
                      <a:pt x="1519" y="95"/>
                      <a:pt x="1502" y="51"/>
                      <a:pt x="1465" y="25"/>
                    </a:cubicBezTo>
                    <a:cubicBezTo>
                      <a:pt x="1445" y="11"/>
                      <a:pt x="1425" y="5"/>
                      <a:pt x="1402" y="1"/>
                    </a:cubicBezTo>
                    <a:cubicBezTo>
                      <a:pt x="1398" y="1"/>
                      <a:pt x="1394" y="1"/>
                      <a:pt x="13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0" name="Google Shape;1510;p34"/>
              <p:cNvSpPr/>
              <p:nvPr/>
            </p:nvSpPr>
            <p:spPr>
              <a:xfrm>
                <a:off x="2013050" y="3604583"/>
                <a:ext cx="168970" cy="224294"/>
              </a:xfrm>
              <a:custGeom>
                <a:avLst/>
                <a:gdLst/>
                <a:ahLst/>
                <a:cxnLst/>
                <a:rect l="l" t="t" r="r" b="b"/>
                <a:pathLst>
                  <a:path w="1747" h="2319" extrusionOk="0">
                    <a:moveTo>
                      <a:pt x="947" y="255"/>
                    </a:moveTo>
                    <a:cubicBezTo>
                      <a:pt x="964" y="265"/>
                      <a:pt x="980" y="275"/>
                      <a:pt x="997" y="281"/>
                    </a:cubicBezTo>
                    <a:cubicBezTo>
                      <a:pt x="1044" y="312"/>
                      <a:pt x="1090" y="338"/>
                      <a:pt x="1141" y="361"/>
                    </a:cubicBezTo>
                    <a:cubicBezTo>
                      <a:pt x="1204" y="395"/>
                      <a:pt x="1268" y="426"/>
                      <a:pt x="1334" y="452"/>
                    </a:cubicBezTo>
                    <a:cubicBezTo>
                      <a:pt x="1395" y="475"/>
                      <a:pt x="1448" y="506"/>
                      <a:pt x="1502" y="542"/>
                    </a:cubicBezTo>
                    <a:lnTo>
                      <a:pt x="1519" y="559"/>
                    </a:lnTo>
                    <a:lnTo>
                      <a:pt x="1522" y="566"/>
                    </a:lnTo>
                    <a:cubicBezTo>
                      <a:pt x="1515" y="582"/>
                      <a:pt x="1505" y="596"/>
                      <a:pt x="1495" y="613"/>
                    </a:cubicBezTo>
                    <a:cubicBezTo>
                      <a:pt x="1482" y="639"/>
                      <a:pt x="1465" y="662"/>
                      <a:pt x="1448" y="690"/>
                    </a:cubicBezTo>
                    <a:cubicBezTo>
                      <a:pt x="1422" y="736"/>
                      <a:pt x="1395" y="783"/>
                      <a:pt x="1368" y="830"/>
                    </a:cubicBezTo>
                    <a:cubicBezTo>
                      <a:pt x="1318" y="917"/>
                      <a:pt x="1268" y="1000"/>
                      <a:pt x="1211" y="1080"/>
                    </a:cubicBezTo>
                    <a:cubicBezTo>
                      <a:pt x="1178" y="1124"/>
                      <a:pt x="1151" y="1171"/>
                      <a:pt x="1121" y="1218"/>
                    </a:cubicBezTo>
                    <a:cubicBezTo>
                      <a:pt x="1090" y="1268"/>
                      <a:pt x="1061" y="1318"/>
                      <a:pt x="1027" y="1365"/>
                    </a:cubicBezTo>
                    <a:cubicBezTo>
                      <a:pt x="997" y="1412"/>
                      <a:pt x="970" y="1462"/>
                      <a:pt x="940" y="1509"/>
                    </a:cubicBezTo>
                    <a:cubicBezTo>
                      <a:pt x="910" y="1552"/>
                      <a:pt x="880" y="1599"/>
                      <a:pt x="850" y="1642"/>
                    </a:cubicBezTo>
                    <a:cubicBezTo>
                      <a:pt x="820" y="1686"/>
                      <a:pt x="789" y="1733"/>
                      <a:pt x="760" y="1776"/>
                    </a:cubicBezTo>
                    <a:cubicBezTo>
                      <a:pt x="736" y="1806"/>
                      <a:pt x="709" y="1840"/>
                      <a:pt x="686" y="1870"/>
                    </a:cubicBezTo>
                    <a:cubicBezTo>
                      <a:pt x="659" y="1906"/>
                      <a:pt x="629" y="1940"/>
                      <a:pt x="596" y="1977"/>
                    </a:cubicBezTo>
                    <a:cubicBezTo>
                      <a:pt x="582" y="1994"/>
                      <a:pt x="565" y="2011"/>
                      <a:pt x="552" y="2027"/>
                    </a:cubicBezTo>
                    <a:cubicBezTo>
                      <a:pt x="539" y="2040"/>
                      <a:pt x="529" y="2054"/>
                      <a:pt x="516" y="2064"/>
                    </a:cubicBezTo>
                    <a:lnTo>
                      <a:pt x="496" y="2074"/>
                    </a:lnTo>
                    <a:lnTo>
                      <a:pt x="485" y="2077"/>
                    </a:lnTo>
                    <a:lnTo>
                      <a:pt x="465" y="2077"/>
                    </a:lnTo>
                    <a:cubicBezTo>
                      <a:pt x="445" y="2067"/>
                      <a:pt x="428" y="2054"/>
                      <a:pt x="408" y="2040"/>
                    </a:cubicBezTo>
                    <a:cubicBezTo>
                      <a:pt x="382" y="2020"/>
                      <a:pt x="355" y="1997"/>
                      <a:pt x="328" y="1974"/>
                    </a:cubicBezTo>
                    <a:cubicBezTo>
                      <a:pt x="301" y="1951"/>
                      <a:pt x="275" y="1926"/>
                      <a:pt x="248" y="1900"/>
                    </a:cubicBezTo>
                    <a:lnTo>
                      <a:pt x="241" y="1883"/>
                    </a:lnTo>
                    <a:cubicBezTo>
                      <a:pt x="238" y="1874"/>
                      <a:pt x="235" y="1866"/>
                      <a:pt x="231" y="1857"/>
                    </a:cubicBezTo>
                    <a:lnTo>
                      <a:pt x="231" y="1803"/>
                    </a:lnTo>
                    <a:cubicBezTo>
                      <a:pt x="244" y="1716"/>
                      <a:pt x="271" y="1630"/>
                      <a:pt x="301" y="1549"/>
                    </a:cubicBezTo>
                    <a:cubicBezTo>
                      <a:pt x="331" y="1479"/>
                      <a:pt x="362" y="1409"/>
                      <a:pt x="388" y="1338"/>
                    </a:cubicBezTo>
                    <a:cubicBezTo>
                      <a:pt x="405" y="1295"/>
                      <a:pt x="422" y="1248"/>
                      <a:pt x="442" y="1204"/>
                    </a:cubicBezTo>
                    <a:cubicBezTo>
                      <a:pt x="462" y="1154"/>
                      <a:pt x="485" y="1104"/>
                      <a:pt x="512" y="1054"/>
                    </a:cubicBezTo>
                    <a:cubicBezTo>
                      <a:pt x="532" y="1011"/>
                      <a:pt x="559" y="971"/>
                      <a:pt x="582" y="927"/>
                    </a:cubicBezTo>
                    <a:cubicBezTo>
                      <a:pt x="609" y="877"/>
                      <a:pt x="636" y="827"/>
                      <a:pt x="663" y="773"/>
                    </a:cubicBezTo>
                    <a:cubicBezTo>
                      <a:pt x="712" y="682"/>
                      <a:pt x="763" y="589"/>
                      <a:pt x="813" y="495"/>
                    </a:cubicBezTo>
                    <a:cubicBezTo>
                      <a:pt x="857" y="415"/>
                      <a:pt x="900" y="335"/>
                      <a:pt x="947" y="255"/>
                    </a:cubicBezTo>
                    <a:close/>
                    <a:moveTo>
                      <a:pt x="927" y="0"/>
                    </a:moveTo>
                    <a:cubicBezTo>
                      <a:pt x="897" y="0"/>
                      <a:pt x="870" y="11"/>
                      <a:pt x="850" y="34"/>
                    </a:cubicBezTo>
                    <a:lnTo>
                      <a:pt x="840" y="44"/>
                    </a:lnTo>
                    <a:cubicBezTo>
                      <a:pt x="826" y="51"/>
                      <a:pt x="817" y="64"/>
                      <a:pt x="809" y="77"/>
                    </a:cubicBezTo>
                    <a:cubicBezTo>
                      <a:pt x="686" y="288"/>
                      <a:pt x="562" y="495"/>
                      <a:pt x="445" y="706"/>
                    </a:cubicBezTo>
                    <a:cubicBezTo>
                      <a:pt x="388" y="803"/>
                      <a:pt x="331" y="900"/>
                      <a:pt x="285" y="1000"/>
                    </a:cubicBezTo>
                    <a:cubicBezTo>
                      <a:pt x="238" y="1097"/>
                      <a:pt x="198" y="1198"/>
                      <a:pt x="158" y="1301"/>
                    </a:cubicBezTo>
                    <a:cubicBezTo>
                      <a:pt x="138" y="1349"/>
                      <a:pt x="118" y="1395"/>
                      <a:pt x="97" y="1445"/>
                    </a:cubicBezTo>
                    <a:cubicBezTo>
                      <a:pt x="77" y="1502"/>
                      <a:pt x="57" y="1559"/>
                      <a:pt x="40" y="1616"/>
                    </a:cubicBezTo>
                    <a:cubicBezTo>
                      <a:pt x="24" y="1666"/>
                      <a:pt x="14" y="1713"/>
                      <a:pt x="7" y="1766"/>
                    </a:cubicBezTo>
                    <a:cubicBezTo>
                      <a:pt x="0" y="1810"/>
                      <a:pt x="0" y="1850"/>
                      <a:pt x="7" y="1894"/>
                    </a:cubicBezTo>
                    <a:cubicBezTo>
                      <a:pt x="17" y="1931"/>
                      <a:pt x="30" y="1960"/>
                      <a:pt x="44" y="1994"/>
                    </a:cubicBezTo>
                    <a:cubicBezTo>
                      <a:pt x="61" y="2031"/>
                      <a:pt x="87" y="2061"/>
                      <a:pt x="114" y="2087"/>
                    </a:cubicBezTo>
                    <a:cubicBezTo>
                      <a:pt x="130" y="2104"/>
                      <a:pt x="147" y="2124"/>
                      <a:pt x="164" y="2141"/>
                    </a:cubicBezTo>
                    <a:cubicBezTo>
                      <a:pt x="204" y="2184"/>
                      <a:pt x="248" y="2224"/>
                      <a:pt x="298" y="2258"/>
                    </a:cubicBezTo>
                    <a:cubicBezTo>
                      <a:pt x="308" y="2268"/>
                      <a:pt x="318" y="2272"/>
                      <a:pt x="331" y="2278"/>
                    </a:cubicBezTo>
                    <a:cubicBezTo>
                      <a:pt x="355" y="2292"/>
                      <a:pt x="378" y="2301"/>
                      <a:pt x="408" y="2312"/>
                    </a:cubicBezTo>
                    <a:cubicBezTo>
                      <a:pt x="425" y="2315"/>
                      <a:pt x="448" y="2318"/>
                      <a:pt x="465" y="2318"/>
                    </a:cubicBezTo>
                    <a:cubicBezTo>
                      <a:pt x="479" y="2318"/>
                      <a:pt x="488" y="2318"/>
                      <a:pt x="502" y="2315"/>
                    </a:cubicBezTo>
                    <a:cubicBezTo>
                      <a:pt x="516" y="2315"/>
                      <a:pt x="529" y="2312"/>
                      <a:pt x="545" y="2308"/>
                    </a:cubicBezTo>
                    <a:cubicBezTo>
                      <a:pt x="562" y="2305"/>
                      <a:pt x="579" y="2298"/>
                      <a:pt x="596" y="2292"/>
                    </a:cubicBezTo>
                    <a:cubicBezTo>
                      <a:pt x="649" y="2264"/>
                      <a:pt x="689" y="2221"/>
                      <a:pt x="729" y="2178"/>
                    </a:cubicBezTo>
                    <a:cubicBezTo>
                      <a:pt x="763" y="2144"/>
                      <a:pt x="789" y="2107"/>
                      <a:pt x="820" y="2071"/>
                    </a:cubicBezTo>
                    <a:cubicBezTo>
                      <a:pt x="858" y="2023"/>
                      <a:pt x="890" y="1976"/>
                      <a:pt x="921" y="1928"/>
                    </a:cubicBezTo>
                    <a:lnTo>
                      <a:pt x="921" y="1928"/>
                    </a:lnTo>
                    <a:cubicBezTo>
                      <a:pt x="956" y="1882"/>
                      <a:pt x="988" y="1835"/>
                      <a:pt x="1021" y="1786"/>
                    </a:cubicBezTo>
                    <a:cubicBezTo>
                      <a:pt x="1047" y="1739"/>
                      <a:pt x="1081" y="1696"/>
                      <a:pt x="1110" y="1653"/>
                    </a:cubicBezTo>
                    <a:cubicBezTo>
                      <a:pt x="1141" y="1609"/>
                      <a:pt x="1171" y="1562"/>
                      <a:pt x="1198" y="1516"/>
                    </a:cubicBezTo>
                    <a:cubicBezTo>
                      <a:pt x="1228" y="1465"/>
                      <a:pt x="1265" y="1418"/>
                      <a:pt x="1298" y="1369"/>
                    </a:cubicBezTo>
                    <a:cubicBezTo>
                      <a:pt x="1328" y="1321"/>
                      <a:pt x="1354" y="1275"/>
                      <a:pt x="1388" y="1231"/>
                    </a:cubicBezTo>
                    <a:cubicBezTo>
                      <a:pt x="1419" y="1188"/>
                      <a:pt x="1448" y="1144"/>
                      <a:pt x="1479" y="1097"/>
                    </a:cubicBezTo>
                    <a:cubicBezTo>
                      <a:pt x="1532" y="1017"/>
                      <a:pt x="1575" y="930"/>
                      <a:pt x="1623" y="843"/>
                    </a:cubicBezTo>
                    <a:cubicBezTo>
                      <a:pt x="1646" y="800"/>
                      <a:pt x="1669" y="753"/>
                      <a:pt x="1692" y="710"/>
                    </a:cubicBezTo>
                    <a:cubicBezTo>
                      <a:pt x="1706" y="679"/>
                      <a:pt x="1720" y="649"/>
                      <a:pt x="1729" y="619"/>
                    </a:cubicBezTo>
                    <a:cubicBezTo>
                      <a:pt x="1746" y="569"/>
                      <a:pt x="1726" y="515"/>
                      <a:pt x="1706" y="469"/>
                    </a:cubicBezTo>
                    <a:cubicBezTo>
                      <a:pt x="1672" y="405"/>
                      <a:pt x="1612" y="365"/>
                      <a:pt x="1555" y="325"/>
                    </a:cubicBezTo>
                    <a:cubicBezTo>
                      <a:pt x="1512" y="295"/>
                      <a:pt x="1468" y="271"/>
                      <a:pt x="1425" y="248"/>
                    </a:cubicBezTo>
                    <a:cubicBezTo>
                      <a:pt x="1342" y="205"/>
                      <a:pt x="1261" y="161"/>
                      <a:pt x="1181" y="117"/>
                    </a:cubicBezTo>
                    <a:cubicBezTo>
                      <a:pt x="1144" y="97"/>
                      <a:pt x="1107" y="77"/>
                      <a:pt x="1074" y="60"/>
                    </a:cubicBezTo>
                    <a:cubicBezTo>
                      <a:pt x="1057" y="51"/>
                      <a:pt x="1041" y="44"/>
                      <a:pt x="1024" y="34"/>
                    </a:cubicBezTo>
                    <a:cubicBezTo>
                      <a:pt x="1010" y="27"/>
                      <a:pt x="997" y="24"/>
                      <a:pt x="984" y="14"/>
                    </a:cubicBezTo>
                    <a:cubicBezTo>
                      <a:pt x="967" y="4"/>
                      <a:pt x="947" y="0"/>
                      <a:pt x="9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1" name="Google Shape;1511;p34"/>
              <p:cNvSpPr/>
              <p:nvPr/>
            </p:nvSpPr>
            <p:spPr>
              <a:xfrm>
                <a:off x="2086460" y="3506606"/>
                <a:ext cx="94205" cy="122931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271" extrusionOk="0">
                    <a:moveTo>
                      <a:pt x="676" y="0"/>
                    </a:moveTo>
                    <a:cubicBezTo>
                      <a:pt x="643" y="0"/>
                      <a:pt x="612" y="10"/>
                      <a:pt x="586" y="23"/>
                    </a:cubicBezTo>
                    <a:cubicBezTo>
                      <a:pt x="559" y="40"/>
                      <a:pt x="539" y="70"/>
                      <a:pt x="522" y="97"/>
                    </a:cubicBezTo>
                    <a:cubicBezTo>
                      <a:pt x="435" y="241"/>
                      <a:pt x="362" y="391"/>
                      <a:pt x="282" y="539"/>
                    </a:cubicBezTo>
                    <a:cubicBezTo>
                      <a:pt x="194" y="706"/>
                      <a:pt x="104" y="873"/>
                      <a:pt x="21" y="1040"/>
                    </a:cubicBezTo>
                    <a:cubicBezTo>
                      <a:pt x="1" y="1077"/>
                      <a:pt x="10" y="1121"/>
                      <a:pt x="47" y="1141"/>
                    </a:cubicBezTo>
                    <a:cubicBezTo>
                      <a:pt x="59" y="1147"/>
                      <a:pt x="72" y="1150"/>
                      <a:pt x="84" y="1150"/>
                    </a:cubicBezTo>
                    <a:cubicBezTo>
                      <a:pt x="111" y="1150"/>
                      <a:pt x="136" y="1136"/>
                      <a:pt x="148" y="1113"/>
                    </a:cubicBezTo>
                    <a:cubicBezTo>
                      <a:pt x="228" y="957"/>
                      <a:pt x="315" y="803"/>
                      <a:pt x="405" y="652"/>
                    </a:cubicBezTo>
                    <a:cubicBezTo>
                      <a:pt x="449" y="579"/>
                      <a:pt x="489" y="505"/>
                      <a:pt x="532" y="431"/>
                    </a:cubicBezTo>
                    <a:cubicBezTo>
                      <a:pt x="575" y="358"/>
                      <a:pt x="616" y="281"/>
                      <a:pt x="656" y="207"/>
                    </a:cubicBezTo>
                    <a:cubicBezTo>
                      <a:pt x="663" y="198"/>
                      <a:pt x="666" y="190"/>
                      <a:pt x="673" y="181"/>
                    </a:cubicBezTo>
                    <a:cubicBezTo>
                      <a:pt x="693" y="181"/>
                      <a:pt x="713" y="184"/>
                      <a:pt x="730" y="187"/>
                    </a:cubicBezTo>
                    <a:cubicBezTo>
                      <a:pt x="750" y="187"/>
                      <a:pt x="770" y="190"/>
                      <a:pt x="790" y="198"/>
                    </a:cubicBezTo>
                    <a:cubicBezTo>
                      <a:pt x="763" y="258"/>
                      <a:pt x="730" y="318"/>
                      <a:pt x="700" y="375"/>
                    </a:cubicBezTo>
                    <a:cubicBezTo>
                      <a:pt x="660" y="448"/>
                      <a:pt x="616" y="515"/>
                      <a:pt x="572" y="582"/>
                    </a:cubicBezTo>
                    <a:cubicBezTo>
                      <a:pt x="489" y="726"/>
                      <a:pt x="405" y="873"/>
                      <a:pt x="322" y="1017"/>
                    </a:cubicBezTo>
                    <a:cubicBezTo>
                      <a:pt x="298" y="1060"/>
                      <a:pt x="271" y="1104"/>
                      <a:pt x="245" y="1147"/>
                    </a:cubicBezTo>
                    <a:cubicBezTo>
                      <a:pt x="221" y="1187"/>
                      <a:pt x="238" y="1238"/>
                      <a:pt x="278" y="1261"/>
                    </a:cubicBezTo>
                    <a:cubicBezTo>
                      <a:pt x="290" y="1267"/>
                      <a:pt x="302" y="1270"/>
                      <a:pt x="315" y="1270"/>
                    </a:cubicBezTo>
                    <a:cubicBezTo>
                      <a:pt x="344" y="1270"/>
                      <a:pt x="374" y="1255"/>
                      <a:pt x="388" y="1227"/>
                    </a:cubicBezTo>
                    <a:cubicBezTo>
                      <a:pt x="408" y="1190"/>
                      <a:pt x="425" y="1150"/>
                      <a:pt x="445" y="1113"/>
                    </a:cubicBezTo>
                    <a:cubicBezTo>
                      <a:pt x="465" y="1077"/>
                      <a:pt x="485" y="1040"/>
                      <a:pt x="506" y="1003"/>
                    </a:cubicBezTo>
                    <a:cubicBezTo>
                      <a:pt x="546" y="930"/>
                      <a:pt x="586" y="857"/>
                      <a:pt x="629" y="783"/>
                    </a:cubicBezTo>
                    <a:cubicBezTo>
                      <a:pt x="673" y="712"/>
                      <a:pt x="716" y="642"/>
                      <a:pt x="760" y="576"/>
                    </a:cubicBezTo>
                    <a:cubicBezTo>
                      <a:pt x="783" y="539"/>
                      <a:pt x="807" y="505"/>
                      <a:pt x="827" y="468"/>
                    </a:cubicBezTo>
                    <a:cubicBezTo>
                      <a:pt x="850" y="431"/>
                      <a:pt x="870" y="395"/>
                      <a:pt x="887" y="358"/>
                    </a:cubicBezTo>
                    <a:cubicBezTo>
                      <a:pt x="907" y="324"/>
                      <a:pt x="927" y="287"/>
                      <a:pt x="944" y="251"/>
                    </a:cubicBezTo>
                    <a:cubicBezTo>
                      <a:pt x="947" y="244"/>
                      <a:pt x="950" y="235"/>
                      <a:pt x="953" y="224"/>
                    </a:cubicBezTo>
                    <a:cubicBezTo>
                      <a:pt x="961" y="214"/>
                      <a:pt x="964" y="201"/>
                      <a:pt x="967" y="190"/>
                    </a:cubicBezTo>
                    <a:cubicBezTo>
                      <a:pt x="974" y="178"/>
                      <a:pt x="974" y="164"/>
                      <a:pt x="974" y="150"/>
                    </a:cubicBezTo>
                    <a:cubicBezTo>
                      <a:pt x="974" y="137"/>
                      <a:pt x="967" y="117"/>
                      <a:pt x="961" y="104"/>
                    </a:cubicBezTo>
                    <a:cubicBezTo>
                      <a:pt x="957" y="94"/>
                      <a:pt x="947" y="87"/>
                      <a:pt x="941" y="80"/>
                    </a:cubicBezTo>
                    <a:cubicBezTo>
                      <a:pt x="921" y="57"/>
                      <a:pt x="893" y="47"/>
                      <a:pt x="870" y="37"/>
                    </a:cubicBezTo>
                    <a:cubicBezTo>
                      <a:pt x="833" y="23"/>
                      <a:pt x="793" y="10"/>
                      <a:pt x="753" y="7"/>
                    </a:cubicBezTo>
                    <a:cubicBezTo>
                      <a:pt x="730" y="3"/>
                      <a:pt x="703" y="0"/>
                      <a:pt x="6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2" name="Google Shape;1512;p34"/>
              <p:cNvSpPr/>
              <p:nvPr/>
            </p:nvSpPr>
            <p:spPr>
              <a:xfrm>
                <a:off x="2158613" y="3161124"/>
                <a:ext cx="256888" cy="498205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5151" extrusionOk="0">
                    <a:moveTo>
                      <a:pt x="2095" y="1"/>
                    </a:moveTo>
                    <a:cubicBezTo>
                      <a:pt x="2088" y="1"/>
                      <a:pt x="2081" y="2"/>
                      <a:pt x="2074" y="3"/>
                    </a:cubicBezTo>
                    <a:cubicBezTo>
                      <a:pt x="2047" y="14"/>
                      <a:pt x="2024" y="30"/>
                      <a:pt x="2013" y="54"/>
                    </a:cubicBezTo>
                    <a:cubicBezTo>
                      <a:pt x="1987" y="101"/>
                      <a:pt x="2004" y="164"/>
                      <a:pt x="2050" y="191"/>
                    </a:cubicBezTo>
                    <a:cubicBezTo>
                      <a:pt x="2090" y="215"/>
                      <a:pt x="2124" y="238"/>
                      <a:pt x="2161" y="258"/>
                    </a:cubicBezTo>
                    <a:cubicBezTo>
                      <a:pt x="2194" y="278"/>
                      <a:pt x="2228" y="298"/>
                      <a:pt x="2257" y="315"/>
                    </a:cubicBezTo>
                    <a:cubicBezTo>
                      <a:pt x="2311" y="345"/>
                      <a:pt x="2365" y="375"/>
                      <a:pt x="2415" y="408"/>
                    </a:cubicBezTo>
                    <a:cubicBezTo>
                      <a:pt x="2378" y="475"/>
                      <a:pt x="2345" y="542"/>
                      <a:pt x="2311" y="612"/>
                    </a:cubicBezTo>
                    <a:cubicBezTo>
                      <a:pt x="2285" y="662"/>
                      <a:pt x="2265" y="716"/>
                      <a:pt x="2241" y="769"/>
                    </a:cubicBezTo>
                    <a:cubicBezTo>
                      <a:pt x="2221" y="817"/>
                      <a:pt x="2197" y="863"/>
                      <a:pt x="2174" y="910"/>
                    </a:cubicBezTo>
                    <a:cubicBezTo>
                      <a:pt x="2131" y="1013"/>
                      <a:pt x="2081" y="1110"/>
                      <a:pt x="2034" y="1211"/>
                    </a:cubicBezTo>
                    <a:cubicBezTo>
                      <a:pt x="1987" y="1311"/>
                      <a:pt x="1940" y="1411"/>
                      <a:pt x="1893" y="1512"/>
                    </a:cubicBezTo>
                    <a:cubicBezTo>
                      <a:pt x="1843" y="1619"/>
                      <a:pt x="1796" y="1729"/>
                      <a:pt x="1746" y="1836"/>
                    </a:cubicBezTo>
                    <a:cubicBezTo>
                      <a:pt x="1703" y="1944"/>
                      <a:pt x="1652" y="2050"/>
                      <a:pt x="1602" y="2154"/>
                    </a:cubicBezTo>
                    <a:cubicBezTo>
                      <a:pt x="1555" y="2254"/>
                      <a:pt x="1502" y="2354"/>
                      <a:pt x="1452" y="2458"/>
                    </a:cubicBezTo>
                    <a:cubicBezTo>
                      <a:pt x="1408" y="2552"/>
                      <a:pt x="1362" y="2643"/>
                      <a:pt x="1311" y="2736"/>
                    </a:cubicBezTo>
                    <a:cubicBezTo>
                      <a:pt x="1098" y="3131"/>
                      <a:pt x="883" y="3522"/>
                      <a:pt x="666" y="3916"/>
                    </a:cubicBezTo>
                    <a:cubicBezTo>
                      <a:pt x="565" y="4097"/>
                      <a:pt x="468" y="4281"/>
                      <a:pt x="371" y="4461"/>
                    </a:cubicBezTo>
                    <a:cubicBezTo>
                      <a:pt x="321" y="4552"/>
                      <a:pt x="268" y="4636"/>
                      <a:pt x="215" y="4719"/>
                    </a:cubicBezTo>
                    <a:cubicBezTo>
                      <a:pt x="147" y="4819"/>
                      <a:pt x="84" y="4913"/>
                      <a:pt x="14" y="5011"/>
                    </a:cubicBezTo>
                    <a:cubicBezTo>
                      <a:pt x="0" y="5031"/>
                      <a:pt x="0" y="5060"/>
                      <a:pt x="7" y="5080"/>
                    </a:cubicBezTo>
                    <a:cubicBezTo>
                      <a:pt x="14" y="5104"/>
                      <a:pt x="30" y="5124"/>
                      <a:pt x="50" y="5137"/>
                    </a:cubicBezTo>
                    <a:cubicBezTo>
                      <a:pt x="66" y="5146"/>
                      <a:pt x="81" y="5151"/>
                      <a:pt x="97" y="5151"/>
                    </a:cubicBezTo>
                    <a:cubicBezTo>
                      <a:pt x="105" y="5151"/>
                      <a:pt x="113" y="5149"/>
                      <a:pt x="121" y="5147"/>
                    </a:cubicBezTo>
                    <a:cubicBezTo>
                      <a:pt x="147" y="5137"/>
                      <a:pt x="161" y="5124"/>
                      <a:pt x="178" y="5100"/>
                    </a:cubicBezTo>
                    <a:cubicBezTo>
                      <a:pt x="251" y="5000"/>
                      <a:pt x="321" y="4897"/>
                      <a:pt x="391" y="4790"/>
                    </a:cubicBezTo>
                    <a:cubicBezTo>
                      <a:pt x="448" y="4699"/>
                      <a:pt x="508" y="4609"/>
                      <a:pt x="559" y="4515"/>
                    </a:cubicBezTo>
                    <a:cubicBezTo>
                      <a:pt x="669" y="4318"/>
                      <a:pt x="777" y="4120"/>
                      <a:pt x="886" y="3927"/>
                    </a:cubicBezTo>
                    <a:cubicBezTo>
                      <a:pt x="1104" y="3538"/>
                      <a:pt x="1322" y="3148"/>
                      <a:pt x="1542" y="2763"/>
                    </a:cubicBezTo>
                    <a:cubicBezTo>
                      <a:pt x="1569" y="2719"/>
                      <a:pt x="1592" y="2676"/>
                      <a:pt x="1615" y="2629"/>
                    </a:cubicBezTo>
                    <a:cubicBezTo>
                      <a:pt x="1643" y="2578"/>
                      <a:pt x="1669" y="2525"/>
                      <a:pt x="1696" y="2472"/>
                    </a:cubicBezTo>
                    <a:cubicBezTo>
                      <a:pt x="1749" y="2368"/>
                      <a:pt x="1803" y="2268"/>
                      <a:pt x="1853" y="2161"/>
                    </a:cubicBezTo>
                    <a:cubicBezTo>
                      <a:pt x="1900" y="2067"/>
                      <a:pt x="1940" y="1970"/>
                      <a:pt x="1984" y="1873"/>
                    </a:cubicBezTo>
                    <a:cubicBezTo>
                      <a:pt x="2030" y="1766"/>
                      <a:pt x="2081" y="1659"/>
                      <a:pt x="2127" y="1555"/>
                    </a:cubicBezTo>
                    <a:cubicBezTo>
                      <a:pt x="2177" y="1451"/>
                      <a:pt x="2225" y="1345"/>
                      <a:pt x="2271" y="1241"/>
                    </a:cubicBezTo>
                    <a:cubicBezTo>
                      <a:pt x="2294" y="1194"/>
                      <a:pt x="2318" y="1147"/>
                      <a:pt x="2338" y="1098"/>
                    </a:cubicBezTo>
                    <a:cubicBezTo>
                      <a:pt x="2365" y="1047"/>
                      <a:pt x="2388" y="993"/>
                      <a:pt x="2412" y="940"/>
                    </a:cubicBezTo>
                    <a:cubicBezTo>
                      <a:pt x="2432" y="890"/>
                      <a:pt x="2452" y="840"/>
                      <a:pt x="2475" y="789"/>
                    </a:cubicBezTo>
                    <a:cubicBezTo>
                      <a:pt x="2495" y="740"/>
                      <a:pt x="2518" y="689"/>
                      <a:pt x="2542" y="642"/>
                    </a:cubicBezTo>
                    <a:cubicBezTo>
                      <a:pt x="2566" y="596"/>
                      <a:pt x="2589" y="548"/>
                      <a:pt x="2612" y="505"/>
                    </a:cubicBezTo>
                    <a:cubicBezTo>
                      <a:pt x="2626" y="479"/>
                      <a:pt x="2639" y="451"/>
                      <a:pt x="2649" y="425"/>
                    </a:cubicBezTo>
                    <a:lnTo>
                      <a:pt x="2652" y="408"/>
                    </a:lnTo>
                    <a:cubicBezTo>
                      <a:pt x="2656" y="375"/>
                      <a:pt x="2656" y="375"/>
                      <a:pt x="2652" y="345"/>
                    </a:cubicBezTo>
                    <a:cubicBezTo>
                      <a:pt x="2646" y="315"/>
                      <a:pt x="2629" y="291"/>
                      <a:pt x="2609" y="271"/>
                    </a:cubicBezTo>
                    <a:cubicBezTo>
                      <a:pt x="2595" y="255"/>
                      <a:pt x="2575" y="241"/>
                      <a:pt x="2555" y="231"/>
                    </a:cubicBezTo>
                    <a:cubicBezTo>
                      <a:pt x="2538" y="218"/>
                      <a:pt x="2522" y="207"/>
                      <a:pt x="2502" y="198"/>
                    </a:cubicBezTo>
                    <a:cubicBezTo>
                      <a:pt x="2462" y="174"/>
                      <a:pt x="2425" y="154"/>
                      <a:pt x="2385" y="134"/>
                    </a:cubicBezTo>
                    <a:cubicBezTo>
                      <a:pt x="2308" y="90"/>
                      <a:pt x="2231" y="50"/>
                      <a:pt x="2151" y="14"/>
                    </a:cubicBezTo>
                    <a:cubicBezTo>
                      <a:pt x="2132" y="6"/>
                      <a:pt x="2114" y="1"/>
                      <a:pt x="20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3" name="Google Shape;1513;p34"/>
              <p:cNvSpPr/>
              <p:nvPr/>
            </p:nvSpPr>
            <p:spPr>
              <a:xfrm>
                <a:off x="2145652" y="3155321"/>
                <a:ext cx="231741" cy="365988"/>
              </a:xfrm>
              <a:custGeom>
                <a:avLst/>
                <a:gdLst/>
                <a:ahLst/>
                <a:cxnLst/>
                <a:rect l="l" t="t" r="r" b="b"/>
                <a:pathLst>
                  <a:path w="2396" h="3784" extrusionOk="0">
                    <a:moveTo>
                      <a:pt x="2103" y="0"/>
                    </a:moveTo>
                    <a:cubicBezTo>
                      <a:pt x="2087" y="0"/>
                      <a:pt x="2071" y="3"/>
                      <a:pt x="2054" y="6"/>
                    </a:cubicBezTo>
                    <a:cubicBezTo>
                      <a:pt x="2044" y="10"/>
                      <a:pt x="2027" y="20"/>
                      <a:pt x="2014" y="27"/>
                    </a:cubicBezTo>
                    <a:cubicBezTo>
                      <a:pt x="2001" y="34"/>
                      <a:pt x="1990" y="43"/>
                      <a:pt x="1980" y="57"/>
                    </a:cubicBezTo>
                    <a:cubicBezTo>
                      <a:pt x="1954" y="80"/>
                      <a:pt x="1937" y="114"/>
                      <a:pt x="1920" y="144"/>
                    </a:cubicBezTo>
                    <a:cubicBezTo>
                      <a:pt x="1897" y="184"/>
                      <a:pt x="1877" y="224"/>
                      <a:pt x="1854" y="261"/>
                    </a:cubicBezTo>
                    <a:cubicBezTo>
                      <a:pt x="1753" y="435"/>
                      <a:pt x="1656" y="608"/>
                      <a:pt x="1559" y="786"/>
                    </a:cubicBezTo>
                    <a:cubicBezTo>
                      <a:pt x="1513" y="873"/>
                      <a:pt x="1465" y="960"/>
                      <a:pt x="1419" y="1047"/>
                    </a:cubicBezTo>
                    <a:cubicBezTo>
                      <a:pt x="1375" y="1130"/>
                      <a:pt x="1332" y="1218"/>
                      <a:pt x="1292" y="1304"/>
                    </a:cubicBezTo>
                    <a:cubicBezTo>
                      <a:pt x="1268" y="1348"/>
                      <a:pt x="1248" y="1391"/>
                      <a:pt x="1224" y="1438"/>
                    </a:cubicBezTo>
                    <a:cubicBezTo>
                      <a:pt x="1204" y="1479"/>
                      <a:pt x="1184" y="1519"/>
                      <a:pt x="1161" y="1559"/>
                    </a:cubicBezTo>
                    <a:cubicBezTo>
                      <a:pt x="1114" y="1646"/>
                      <a:pt x="1067" y="1732"/>
                      <a:pt x="1020" y="1820"/>
                    </a:cubicBezTo>
                    <a:cubicBezTo>
                      <a:pt x="833" y="2164"/>
                      <a:pt x="650" y="2508"/>
                      <a:pt x="459" y="2853"/>
                    </a:cubicBezTo>
                    <a:cubicBezTo>
                      <a:pt x="315" y="3120"/>
                      <a:pt x="168" y="3385"/>
                      <a:pt x="24" y="3652"/>
                    </a:cubicBezTo>
                    <a:cubicBezTo>
                      <a:pt x="0" y="3696"/>
                      <a:pt x="14" y="3749"/>
                      <a:pt x="57" y="3773"/>
                    </a:cubicBezTo>
                    <a:cubicBezTo>
                      <a:pt x="71" y="3780"/>
                      <a:pt x="87" y="3784"/>
                      <a:pt x="102" y="3784"/>
                    </a:cubicBezTo>
                    <a:cubicBezTo>
                      <a:pt x="132" y="3784"/>
                      <a:pt x="162" y="3768"/>
                      <a:pt x="178" y="3739"/>
                    </a:cubicBezTo>
                    <a:cubicBezTo>
                      <a:pt x="372" y="3378"/>
                      <a:pt x="573" y="3020"/>
                      <a:pt x="773" y="2663"/>
                    </a:cubicBezTo>
                    <a:cubicBezTo>
                      <a:pt x="967" y="2317"/>
                      <a:pt x="1164" y="1973"/>
                      <a:pt x="1358" y="1629"/>
                    </a:cubicBezTo>
                    <a:cubicBezTo>
                      <a:pt x="1382" y="1589"/>
                      <a:pt x="1405" y="1545"/>
                      <a:pt x="1428" y="1502"/>
                    </a:cubicBezTo>
                    <a:cubicBezTo>
                      <a:pt x="1452" y="1459"/>
                      <a:pt x="1472" y="1411"/>
                      <a:pt x="1496" y="1368"/>
                    </a:cubicBezTo>
                    <a:cubicBezTo>
                      <a:pt x="1539" y="1284"/>
                      <a:pt x="1582" y="1201"/>
                      <a:pt x="1626" y="1117"/>
                    </a:cubicBezTo>
                    <a:cubicBezTo>
                      <a:pt x="1723" y="940"/>
                      <a:pt x="1820" y="766"/>
                      <a:pt x="1917" y="588"/>
                    </a:cubicBezTo>
                    <a:cubicBezTo>
                      <a:pt x="1954" y="522"/>
                      <a:pt x="1990" y="458"/>
                      <a:pt x="2024" y="391"/>
                    </a:cubicBezTo>
                    <a:cubicBezTo>
                      <a:pt x="2044" y="358"/>
                      <a:pt x="2061" y="321"/>
                      <a:pt x="2081" y="287"/>
                    </a:cubicBezTo>
                    <a:cubicBezTo>
                      <a:pt x="2090" y="271"/>
                      <a:pt x="2098" y="251"/>
                      <a:pt x="2107" y="230"/>
                    </a:cubicBezTo>
                    <a:lnTo>
                      <a:pt x="2124" y="241"/>
                    </a:lnTo>
                    <a:cubicBezTo>
                      <a:pt x="2144" y="251"/>
                      <a:pt x="2161" y="258"/>
                      <a:pt x="2178" y="267"/>
                    </a:cubicBezTo>
                    <a:cubicBezTo>
                      <a:pt x="2201" y="278"/>
                      <a:pt x="2224" y="287"/>
                      <a:pt x="2251" y="295"/>
                    </a:cubicBezTo>
                    <a:cubicBezTo>
                      <a:pt x="2267" y="303"/>
                      <a:pt x="2289" y="308"/>
                      <a:pt x="2309" y="308"/>
                    </a:cubicBezTo>
                    <a:cubicBezTo>
                      <a:pt x="2313" y="308"/>
                      <a:pt x="2317" y="308"/>
                      <a:pt x="2322" y="307"/>
                    </a:cubicBezTo>
                    <a:cubicBezTo>
                      <a:pt x="2335" y="307"/>
                      <a:pt x="2348" y="304"/>
                      <a:pt x="2359" y="298"/>
                    </a:cubicBezTo>
                    <a:cubicBezTo>
                      <a:pt x="2368" y="291"/>
                      <a:pt x="2379" y="281"/>
                      <a:pt x="2385" y="267"/>
                    </a:cubicBezTo>
                    <a:cubicBezTo>
                      <a:pt x="2391" y="258"/>
                      <a:pt x="2395" y="244"/>
                      <a:pt x="2395" y="230"/>
                    </a:cubicBezTo>
                    <a:cubicBezTo>
                      <a:pt x="2395" y="218"/>
                      <a:pt x="2391" y="204"/>
                      <a:pt x="2385" y="194"/>
                    </a:cubicBezTo>
                    <a:cubicBezTo>
                      <a:pt x="2375" y="174"/>
                      <a:pt x="2359" y="157"/>
                      <a:pt x="2342" y="141"/>
                    </a:cubicBezTo>
                    <a:cubicBezTo>
                      <a:pt x="2322" y="124"/>
                      <a:pt x="2298" y="107"/>
                      <a:pt x="2275" y="90"/>
                    </a:cubicBezTo>
                    <a:cubicBezTo>
                      <a:pt x="2258" y="80"/>
                      <a:pt x="2245" y="67"/>
                      <a:pt x="2228" y="57"/>
                    </a:cubicBezTo>
                    <a:cubicBezTo>
                      <a:pt x="2218" y="50"/>
                      <a:pt x="2208" y="43"/>
                      <a:pt x="2198" y="37"/>
                    </a:cubicBezTo>
                    <a:cubicBezTo>
                      <a:pt x="2181" y="23"/>
                      <a:pt x="2164" y="17"/>
                      <a:pt x="2141" y="6"/>
                    </a:cubicBezTo>
                    <a:cubicBezTo>
                      <a:pt x="2129" y="2"/>
                      <a:pt x="2116" y="0"/>
                      <a:pt x="2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4" name="Google Shape;1514;p34"/>
              <p:cNvSpPr/>
              <p:nvPr/>
            </p:nvSpPr>
            <p:spPr>
              <a:xfrm>
                <a:off x="2340445" y="3113925"/>
                <a:ext cx="88015" cy="94109"/>
              </a:xfrm>
              <a:custGeom>
                <a:avLst/>
                <a:gdLst/>
                <a:ahLst/>
                <a:cxnLst/>
                <a:rect l="l" t="t" r="r" b="b"/>
                <a:pathLst>
                  <a:path w="910" h="973" extrusionOk="0">
                    <a:moveTo>
                      <a:pt x="789" y="0"/>
                    </a:moveTo>
                    <a:cubicBezTo>
                      <a:pt x="755" y="0"/>
                      <a:pt x="726" y="10"/>
                      <a:pt x="695" y="24"/>
                    </a:cubicBezTo>
                    <a:cubicBezTo>
                      <a:pt x="686" y="30"/>
                      <a:pt x="672" y="36"/>
                      <a:pt x="662" y="44"/>
                    </a:cubicBezTo>
                    <a:cubicBezTo>
                      <a:pt x="652" y="50"/>
                      <a:pt x="638" y="56"/>
                      <a:pt x="629" y="67"/>
                    </a:cubicBezTo>
                    <a:cubicBezTo>
                      <a:pt x="609" y="81"/>
                      <a:pt x="592" y="93"/>
                      <a:pt x="568" y="107"/>
                    </a:cubicBezTo>
                    <a:cubicBezTo>
                      <a:pt x="552" y="117"/>
                      <a:pt x="532" y="130"/>
                      <a:pt x="511" y="141"/>
                    </a:cubicBezTo>
                    <a:cubicBezTo>
                      <a:pt x="485" y="154"/>
                      <a:pt x="465" y="170"/>
                      <a:pt x="442" y="190"/>
                    </a:cubicBezTo>
                    <a:lnTo>
                      <a:pt x="451" y="181"/>
                    </a:lnTo>
                    <a:lnTo>
                      <a:pt x="451" y="181"/>
                    </a:lnTo>
                    <a:cubicBezTo>
                      <a:pt x="431" y="197"/>
                      <a:pt x="414" y="211"/>
                      <a:pt x="394" y="227"/>
                    </a:cubicBezTo>
                    <a:lnTo>
                      <a:pt x="371" y="244"/>
                    </a:lnTo>
                    <a:cubicBezTo>
                      <a:pt x="337" y="268"/>
                      <a:pt x="304" y="288"/>
                      <a:pt x="271" y="311"/>
                    </a:cubicBezTo>
                    <a:cubicBezTo>
                      <a:pt x="237" y="331"/>
                      <a:pt x="201" y="351"/>
                      <a:pt x="164" y="365"/>
                    </a:cubicBezTo>
                    <a:cubicBezTo>
                      <a:pt x="130" y="378"/>
                      <a:pt x="93" y="391"/>
                      <a:pt x="60" y="402"/>
                    </a:cubicBezTo>
                    <a:cubicBezTo>
                      <a:pt x="23" y="411"/>
                      <a:pt x="0" y="451"/>
                      <a:pt x="10" y="491"/>
                    </a:cubicBezTo>
                    <a:cubicBezTo>
                      <a:pt x="18" y="521"/>
                      <a:pt x="48" y="542"/>
                      <a:pt x="78" y="542"/>
                    </a:cubicBezTo>
                    <a:cubicBezTo>
                      <a:pt x="86" y="542"/>
                      <a:pt x="93" y="541"/>
                      <a:pt x="101" y="538"/>
                    </a:cubicBezTo>
                    <a:cubicBezTo>
                      <a:pt x="181" y="515"/>
                      <a:pt x="257" y="488"/>
                      <a:pt x="328" y="445"/>
                    </a:cubicBezTo>
                    <a:cubicBezTo>
                      <a:pt x="357" y="428"/>
                      <a:pt x="388" y="408"/>
                      <a:pt x="414" y="391"/>
                    </a:cubicBezTo>
                    <a:cubicBezTo>
                      <a:pt x="448" y="371"/>
                      <a:pt x="478" y="348"/>
                      <a:pt x="508" y="325"/>
                    </a:cubicBezTo>
                    <a:cubicBezTo>
                      <a:pt x="525" y="311"/>
                      <a:pt x="542" y="301"/>
                      <a:pt x="562" y="288"/>
                    </a:cubicBezTo>
                    <a:lnTo>
                      <a:pt x="622" y="257"/>
                    </a:lnTo>
                    <a:cubicBezTo>
                      <a:pt x="638" y="247"/>
                      <a:pt x="658" y="237"/>
                      <a:pt x="678" y="227"/>
                    </a:cubicBezTo>
                    <a:cubicBezTo>
                      <a:pt x="695" y="214"/>
                      <a:pt x="715" y="204"/>
                      <a:pt x="732" y="194"/>
                    </a:cubicBezTo>
                    <a:lnTo>
                      <a:pt x="732" y="194"/>
                    </a:lnTo>
                    <a:cubicBezTo>
                      <a:pt x="732" y="221"/>
                      <a:pt x="729" y="251"/>
                      <a:pt x="726" y="277"/>
                    </a:cubicBezTo>
                    <a:cubicBezTo>
                      <a:pt x="723" y="304"/>
                      <a:pt x="723" y="334"/>
                      <a:pt x="719" y="361"/>
                    </a:cubicBezTo>
                    <a:cubicBezTo>
                      <a:pt x="712" y="402"/>
                      <a:pt x="706" y="442"/>
                      <a:pt x="699" y="482"/>
                    </a:cubicBezTo>
                    <a:cubicBezTo>
                      <a:pt x="689" y="525"/>
                      <a:pt x="682" y="572"/>
                      <a:pt x="669" y="615"/>
                    </a:cubicBezTo>
                    <a:cubicBezTo>
                      <a:pt x="658" y="658"/>
                      <a:pt x="649" y="703"/>
                      <a:pt x="635" y="743"/>
                    </a:cubicBezTo>
                    <a:cubicBezTo>
                      <a:pt x="629" y="766"/>
                      <a:pt x="622" y="789"/>
                      <a:pt x="615" y="813"/>
                    </a:cubicBezTo>
                    <a:cubicBezTo>
                      <a:pt x="612" y="823"/>
                      <a:pt x="609" y="833"/>
                      <a:pt x="605" y="843"/>
                    </a:cubicBezTo>
                    <a:cubicBezTo>
                      <a:pt x="598" y="859"/>
                      <a:pt x="595" y="879"/>
                      <a:pt x="595" y="899"/>
                    </a:cubicBezTo>
                    <a:cubicBezTo>
                      <a:pt x="595" y="927"/>
                      <a:pt x="612" y="950"/>
                      <a:pt x="635" y="963"/>
                    </a:cubicBezTo>
                    <a:lnTo>
                      <a:pt x="655" y="970"/>
                    </a:lnTo>
                    <a:cubicBezTo>
                      <a:pt x="661" y="972"/>
                      <a:pt x="667" y="973"/>
                      <a:pt x="674" y="973"/>
                    </a:cubicBezTo>
                    <a:cubicBezTo>
                      <a:pt x="699" y="973"/>
                      <a:pt x="726" y="957"/>
                      <a:pt x="739" y="933"/>
                    </a:cubicBezTo>
                    <a:cubicBezTo>
                      <a:pt x="752" y="910"/>
                      <a:pt x="759" y="890"/>
                      <a:pt x="766" y="863"/>
                    </a:cubicBezTo>
                    <a:cubicBezTo>
                      <a:pt x="772" y="843"/>
                      <a:pt x="779" y="823"/>
                      <a:pt x="783" y="803"/>
                    </a:cubicBezTo>
                    <a:cubicBezTo>
                      <a:pt x="792" y="766"/>
                      <a:pt x="806" y="729"/>
                      <a:pt x="819" y="692"/>
                    </a:cubicBezTo>
                    <a:cubicBezTo>
                      <a:pt x="829" y="652"/>
                      <a:pt x="839" y="615"/>
                      <a:pt x="849" y="578"/>
                    </a:cubicBezTo>
                    <a:cubicBezTo>
                      <a:pt x="856" y="538"/>
                      <a:pt x="866" y="505"/>
                      <a:pt x="873" y="468"/>
                    </a:cubicBezTo>
                    <a:cubicBezTo>
                      <a:pt x="879" y="428"/>
                      <a:pt x="886" y="391"/>
                      <a:pt x="893" y="354"/>
                    </a:cubicBezTo>
                    <a:cubicBezTo>
                      <a:pt x="896" y="311"/>
                      <a:pt x="903" y="268"/>
                      <a:pt x="906" y="224"/>
                    </a:cubicBezTo>
                    <a:cubicBezTo>
                      <a:pt x="906" y="207"/>
                      <a:pt x="910" y="187"/>
                      <a:pt x="910" y="167"/>
                    </a:cubicBezTo>
                    <a:cubicBezTo>
                      <a:pt x="910" y="144"/>
                      <a:pt x="906" y="117"/>
                      <a:pt x="903" y="93"/>
                    </a:cubicBezTo>
                    <a:cubicBezTo>
                      <a:pt x="899" y="81"/>
                      <a:pt x="896" y="70"/>
                      <a:pt x="890" y="56"/>
                    </a:cubicBezTo>
                    <a:cubicBezTo>
                      <a:pt x="883" y="47"/>
                      <a:pt x="876" y="36"/>
                      <a:pt x="869" y="27"/>
                    </a:cubicBezTo>
                    <a:cubicBezTo>
                      <a:pt x="859" y="20"/>
                      <a:pt x="833" y="3"/>
                      <a:pt x="823" y="3"/>
                    </a:cubicBezTo>
                    <a:cubicBezTo>
                      <a:pt x="809" y="0"/>
                      <a:pt x="799" y="0"/>
                      <a:pt x="7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5" name="Google Shape;1515;p34"/>
              <p:cNvSpPr/>
              <p:nvPr/>
            </p:nvSpPr>
            <p:spPr>
              <a:xfrm>
                <a:off x="2373427" y="3138105"/>
                <a:ext cx="40139" cy="26308"/>
              </a:xfrm>
              <a:custGeom>
                <a:avLst/>
                <a:gdLst/>
                <a:ahLst/>
                <a:cxnLst/>
                <a:rect l="l" t="t" r="r" b="b"/>
                <a:pathLst>
                  <a:path w="415" h="272" extrusionOk="0">
                    <a:moveTo>
                      <a:pt x="90" y="1"/>
                    </a:moveTo>
                    <a:cubicBezTo>
                      <a:pt x="83" y="1"/>
                      <a:pt x="75" y="2"/>
                      <a:pt x="67" y="4"/>
                    </a:cubicBezTo>
                    <a:cubicBezTo>
                      <a:pt x="47" y="11"/>
                      <a:pt x="30" y="24"/>
                      <a:pt x="20" y="41"/>
                    </a:cubicBezTo>
                    <a:cubicBezTo>
                      <a:pt x="0" y="78"/>
                      <a:pt x="10" y="128"/>
                      <a:pt x="47" y="148"/>
                    </a:cubicBezTo>
                    <a:lnTo>
                      <a:pt x="50" y="152"/>
                    </a:lnTo>
                    <a:cubicBezTo>
                      <a:pt x="130" y="188"/>
                      <a:pt x="207" y="225"/>
                      <a:pt x="284" y="262"/>
                    </a:cubicBezTo>
                    <a:cubicBezTo>
                      <a:pt x="298" y="268"/>
                      <a:pt x="312" y="272"/>
                      <a:pt x="326" y="272"/>
                    </a:cubicBezTo>
                    <a:cubicBezTo>
                      <a:pt x="353" y="272"/>
                      <a:pt x="378" y="258"/>
                      <a:pt x="391" y="232"/>
                    </a:cubicBezTo>
                    <a:cubicBezTo>
                      <a:pt x="414" y="195"/>
                      <a:pt x="398" y="144"/>
                      <a:pt x="362" y="124"/>
                    </a:cubicBezTo>
                    <a:cubicBezTo>
                      <a:pt x="288" y="81"/>
                      <a:pt x="207" y="47"/>
                      <a:pt x="127" y="11"/>
                    </a:cubicBezTo>
                    <a:cubicBezTo>
                      <a:pt x="116" y="4"/>
                      <a:pt x="104" y="1"/>
                      <a:pt x="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6" name="Google Shape;1516;p34"/>
              <p:cNvSpPr/>
              <p:nvPr/>
            </p:nvSpPr>
            <p:spPr>
              <a:xfrm>
                <a:off x="2198364" y="3124564"/>
                <a:ext cx="220135" cy="380883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3938" extrusionOk="0">
                    <a:moveTo>
                      <a:pt x="2181" y="0"/>
                    </a:moveTo>
                    <a:cubicBezTo>
                      <a:pt x="2161" y="0"/>
                      <a:pt x="2144" y="7"/>
                      <a:pt x="2127" y="14"/>
                    </a:cubicBezTo>
                    <a:cubicBezTo>
                      <a:pt x="2115" y="17"/>
                      <a:pt x="2101" y="23"/>
                      <a:pt x="2091" y="31"/>
                    </a:cubicBezTo>
                    <a:cubicBezTo>
                      <a:pt x="2081" y="37"/>
                      <a:pt x="2074" y="44"/>
                      <a:pt x="2064" y="54"/>
                    </a:cubicBezTo>
                    <a:cubicBezTo>
                      <a:pt x="2051" y="67"/>
                      <a:pt x="2041" y="87"/>
                      <a:pt x="2031" y="104"/>
                    </a:cubicBezTo>
                    <a:lnTo>
                      <a:pt x="2017" y="124"/>
                    </a:lnTo>
                    <a:cubicBezTo>
                      <a:pt x="2001" y="144"/>
                      <a:pt x="1984" y="161"/>
                      <a:pt x="1967" y="184"/>
                    </a:cubicBezTo>
                    <a:cubicBezTo>
                      <a:pt x="1944" y="211"/>
                      <a:pt x="1927" y="241"/>
                      <a:pt x="1907" y="272"/>
                    </a:cubicBezTo>
                    <a:cubicBezTo>
                      <a:pt x="1891" y="298"/>
                      <a:pt x="1874" y="328"/>
                      <a:pt x="1857" y="355"/>
                    </a:cubicBezTo>
                    <a:cubicBezTo>
                      <a:pt x="1837" y="395"/>
                      <a:pt x="1814" y="432"/>
                      <a:pt x="1793" y="472"/>
                    </a:cubicBezTo>
                    <a:cubicBezTo>
                      <a:pt x="1773" y="505"/>
                      <a:pt x="1757" y="536"/>
                      <a:pt x="1736" y="569"/>
                    </a:cubicBezTo>
                    <a:cubicBezTo>
                      <a:pt x="1713" y="616"/>
                      <a:pt x="1693" y="662"/>
                      <a:pt x="1676" y="709"/>
                    </a:cubicBezTo>
                    <a:lnTo>
                      <a:pt x="1676" y="706"/>
                    </a:lnTo>
                    <a:cubicBezTo>
                      <a:pt x="1659" y="746"/>
                      <a:pt x="1636" y="783"/>
                      <a:pt x="1616" y="820"/>
                    </a:cubicBezTo>
                    <a:cubicBezTo>
                      <a:pt x="1596" y="857"/>
                      <a:pt x="1576" y="894"/>
                      <a:pt x="1556" y="926"/>
                    </a:cubicBezTo>
                    <a:cubicBezTo>
                      <a:pt x="1513" y="1007"/>
                      <a:pt x="1472" y="1087"/>
                      <a:pt x="1435" y="1167"/>
                    </a:cubicBezTo>
                    <a:cubicBezTo>
                      <a:pt x="1395" y="1251"/>
                      <a:pt x="1345" y="1335"/>
                      <a:pt x="1301" y="1419"/>
                    </a:cubicBezTo>
                    <a:cubicBezTo>
                      <a:pt x="1255" y="1502"/>
                      <a:pt x="1208" y="1585"/>
                      <a:pt x="1164" y="1672"/>
                    </a:cubicBezTo>
                    <a:cubicBezTo>
                      <a:pt x="1148" y="1712"/>
                      <a:pt x="1128" y="1749"/>
                      <a:pt x="1111" y="1786"/>
                    </a:cubicBezTo>
                    <a:cubicBezTo>
                      <a:pt x="1091" y="1829"/>
                      <a:pt x="1068" y="1873"/>
                      <a:pt x="1044" y="1913"/>
                    </a:cubicBezTo>
                    <a:cubicBezTo>
                      <a:pt x="1000" y="1990"/>
                      <a:pt x="960" y="2067"/>
                      <a:pt x="917" y="2147"/>
                    </a:cubicBezTo>
                    <a:cubicBezTo>
                      <a:pt x="830" y="2305"/>
                      <a:pt x="743" y="2465"/>
                      <a:pt x="656" y="2626"/>
                    </a:cubicBezTo>
                    <a:cubicBezTo>
                      <a:pt x="566" y="2789"/>
                      <a:pt x="479" y="2953"/>
                      <a:pt x="386" y="3117"/>
                    </a:cubicBezTo>
                    <a:cubicBezTo>
                      <a:pt x="298" y="3274"/>
                      <a:pt x="208" y="3432"/>
                      <a:pt x="125" y="3592"/>
                    </a:cubicBezTo>
                    <a:cubicBezTo>
                      <a:pt x="91" y="3652"/>
                      <a:pt x="61" y="3713"/>
                      <a:pt x="28" y="3773"/>
                    </a:cubicBezTo>
                    <a:cubicBezTo>
                      <a:pt x="0" y="3827"/>
                      <a:pt x="17" y="3893"/>
                      <a:pt x="71" y="3924"/>
                    </a:cubicBezTo>
                    <a:cubicBezTo>
                      <a:pt x="87" y="3933"/>
                      <a:pt x="104" y="3937"/>
                      <a:pt x="122" y="3937"/>
                    </a:cubicBezTo>
                    <a:cubicBezTo>
                      <a:pt x="161" y="3937"/>
                      <a:pt x="200" y="3916"/>
                      <a:pt x="218" y="3879"/>
                    </a:cubicBezTo>
                    <a:cubicBezTo>
                      <a:pt x="305" y="3716"/>
                      <a:pt x="395" y="3552"/>
                      <a:pt x="486" y="3388"/>
                    </a:cubicBezTo>
                    <a:cubicBezTo>
                      <a:pt x="573" y="3228"/>
                      <a:pt x="663" y="3067"/>
                      <a:pt x="750" y="2907"/>
                    </a:cubicBezTo>
                    <a:cubicBezTo>
                      <a:pt x="843" y="2746"/>
                      <a:pt x="937" y="2582"/>
                      <a:pt x="1028" y="2419"/>
                    </a:cubicBezTo>
                    <a:cubicBezTo>
                      <a:pt x="1071" y="2342"/>
                      <a:pt x="1114" y="2265"/>
                      <a:pt x="1158" y="2187"/>
                    </a:cubicBezTo>
                    <a:cubicBezTo>
                      <a:pt x="1178" y="2154"/>
                      <a:pt x="1198" y="2118"/>
                      <a:pt x="1218" y="2081"/>
                    </a:cubicBezTo>
                    <a:cubicBezTo>
                      <a:pt x="1241" y="2037"/>
                      <a:pt x="1269" y="1993"/>
                      <a:pt x="1289" y="1947"/>
                    </a:cubicBezTo>
                    <a:cubicBezTo>
                      <a:pt x="1309" y="1910"/>
                      <a:pt x="1325" y="1870"/>
                      <a:pt x="1345" y="1829"/>
                    </a:cubicBezTo>
                    <a:cubicBezTo>
                      <a:pt x="1365" y="1789"/>
                      <a:pt x="1385" y="1746"/>
                      <a:pt x="1405" y="1706"/>
                    </a:cubicBezTo>
                    <a:cubicBezTo>
                      <a:pt x="1449" y="1619"/>
                      <a:pt x="1496" y="1536"/>
                      <a:pt x="1539" y="1448"/>
                    </a:cubicBezTo>
                    <a:cubicBezTo>
                      <a:pt x="1562" y="1408"/>
                      <a:pt x="1586" y="1368"/>
                      <a:pt x="1606" y="1325"/>
                    </a:cubicBezTo>
                    <a:cubicBezTo>
                      <a:pt x="1626" y="1284"/>
                      <a:pt x="1643" y="1244"/>
                      <a:pt x="1663" y="1204"/>
                    </a:cubicBezTo>
                    <a:cubicBezTo>
                      <a:pt x="1700" y="1124"/>
                      <a:pt x="1740" y="1044"/>
                      <a:pt x="1780" y="963"/>
                    </a:cubicBezTo>
                    <a:cubicBezTo>
                      <a:pt x="1797" y="934"/>
                      <a:pt x="1814" y="900"/>
                      <a:pt x="1830" y="866"/>
                    </a:cubicBezTo>
                    <a:cubicBezTo>
                      <a:pt x="1843" y="840"/>
                      <a:pt x="1857" y="813"/>
                      <a:pt x="1867" y="786"/>
                    </a:cubicBezTo>
                    <a:cubicBezTo>
                      <a:pt x="1871" y="773"/>
                      <a:pt x="1874" y="760"/>
                      <a:pt x="1880" y="746"/>
                    </a:cubicBezTo>
                    <a:cubicBezTo>
                      <a:pt x="1907" y="679"/>
                      <a:pt x="1944" y="613"/>
                      <a:pt x="1977" y="548"/>
                    </a:cubicBezTo>
                    <a:cubicBezTo>
                      <a:pt x="1997" y="516"/>
                      <a:pt x="2017" y="479"/>
                      <a:pt x="2034" y="445"/>
                    </a:cubicBezTo>
                    <a:cubicBezTo>
                      <a:pt x="2047" y="422"/>
                      <a:pt x="2061" y="395"/>
                      <a:pt x="2071" y="372"/>
                    </a:cubicBezTo>
                    <a:cubicBezTo>
                      <a:pt x="2084" y="377"/>
                      <a:pt x="2098" y="380"/>
                      <a:pt x="2111" y="380"/>
                    </a:cubicBezTo>
                    <a:cubicBezTo>
                      <a:pt x="2123" y="380"/>
                      <a:pt x="2134" y="378"/>
                      <a:pt x="2144" y="375"/>
                    </a:cubicBezTo>
                    <a:cubicBezTo>
                      <a:pt x="2164" y="368"/>
                      <a:pt x="2184" y="358"/>
                      <a:pt x="2198" y="341"/>
                    </a:cubicBezTo>
                    <a:cubicBezTo>
                      <a:pt x="2212" y="324"/>
                      <a:pt x="2218" y="315"/>
                      <a:pt x="2228" y="298"/>
                    </a:cubicBezTo>
                    <a:cubicBezTo>
                      <a:pt x="2232" y="288"/>
                      <a:pt x="2238" y="275"/>
                      <a:pt x="2245" y="264"/>
                    </a:cubicBezTo>
                    <a:lnTo>
                      <a:pt x="2252" y="247"/>
                    </a:lnTo>
                    <a:cubicBezTo>
                      <a:pt x="2268" y="227"/>
                      <a:pt x="2275" y="207"/>
                      <a:pt x="2268" y="181"/>
                    </a:cubicBezTo>
                    <a:lnTo>
                      <a:pt x="2268" y="171"/>
                    </a:lnTo>
                    <a:cubicBezTo>
                      <a:pt x="2268" y="161"/>
                      <a:pt x="2265" y="151"/>
                      <a:pt x="2261" y="137"/>
                    </a:cubicBezTo>
                    <a:lnTo>
                      <a:pt x="2265" y="124"/>
                    </a:lnTo>
                    <a:cubicBezTo>
                      <a:pt x="2268" y="94"/>
                      <a:pt x="2268" y="67"/>
                      <a:pt x="2255" y="40"/>
                    </a:cubicBezTo>
                    <a:cubicBezTo>
                      <a:pt x="2238" y="17"/>
                      <a:pt x="2208" y="0"/>
                      <a:pt x="21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17" name="Google Shape;1517;p34"/>
            <p:cNvGrpSpPr/>
            <p:nvPr/>
          </p:nvGrpSpPr>
          <p:grpSpPr>
            <a:xfrm rot="-1597285">
              <a:off x="242715" y="755429"/>
              <a:ext cx="274711" cy="579956"/>
              <a:chOff x="304040" y="3020774"/>
              <a:chExt cx="274707" cy="579948"/>
            </a:xfrm>
          </p:grpSpPr>
          <p:sp>
            <p:nvSpPr>
              <p:cNvPr id="1518" name="Google Shape;1518;p34"/>
              <p:cNvSpPr/>
              <p:nvPr/>
            </p:nvSpPr>
            <p:spPr>
              <a:xfrm>
                <a:off x="331667" y="3093518"/>
                <a:ext cx="75931" cy="35025"/>
              </a:xfrm>
              <a:custGeom>
                <a:avLst/>
                <a:gdLst/>
                <a:ahLst/>
                <a:cxnLst/>
                <a:rect l="l" t="t" r="r" b="b"/>
                <a:pathLst>
                  <a:path w="874" h="507" extrusionOk="0">
                    <a:moveTo>
                      <a:pt x="670" y="1"/>
                    </a:moveTo>
                    <a:cubicBezTo>
                      <a:pt x="650" y="1"/>
                      <a:pt x="630" y="4"/>
                      <a:pt x="613" y="10"/>
                    </a:cubicBezTo>
                    <a:lnTo>
                      <a:pt x="593" y="14"/>
                    </a:lnTo>
                    <a:cubicBezTo>
                      <a:pt x="566" y="26"/>
                      <a:pt x="536" y="51"/>
                      <a:pt x="516" y="74"/>
                    </a:cubicBezTo>
                    <a:cubicBezTo>
                      <a:pt x="509" y="83"/>
                      <a:pt x="502" y="94"/>
                      <a:pt x="499" y="104"/>
                    </a:cubicBezTo>
                    <a:cubicBezTo>
                      <a:pt x="485" y="107"/>
                      <a:pt x="473" y="107"/>
                      <a:pt x="459" y="107"/>
                    </a:cubicBezTo>
                    <a:cubicBezTo>
                      <a:pt x="362" y="114"/>
                      <a:pt x="265" y="127"/>
                      <a:pt x="168" y="140"/>
                    </a:cubicBezTo>
                    <a:cubicBezTo>
                      <a:pt x="68" y="154"/>
                      <a:pt x="1" y="251"/>
                      <a:pt x="14" y="348"/>
                    </a:cubicBezTo>
                    <a:cubicBezTo>
                      <a:pt x="27" y="440"/>
                      <a:pt x="106" y="507"/>
                      <a:pt x="196" y="507"/>
                    </a:cubicBezTo>
                    <a:cubicBezTo>
                      <a:pt x="205" y="507"/>
                      <a:pt x="213" y="506"/>
                      <a:pt x="221" y="505"/>
                    </a:cubicBezTo>
                    <a:cubicBezTo>
                      <a:pt x="302" y="492"/>
                      <a:pt x="385" y="478"/>
                      <a:pt x="465" y="472"/>
                    </a:cubicBezTo>
                    <a:cubicBezTo>
                      <a:pt x="499" y="468"/>
                      <a:pt x="530" y="465"/>
                      <a:pt x="562" y="455"/>
                    </a:cubicBezTo>
                    <a:cubicBezTo>
                      <a:pt x="593" y="448"/>
                      <a:pt x="619" y="438"/>
                      <a:pt x="650" y="428"/>
                    </a:cubicBezTo>
                    <a:cubicBezTo>
                      <a:pt x="656" y="425"/>
                      <a:pt x="663" y="421"/>
                      <a:pt x="673" y="418"/>
                    </a:cubicBezTo>
                    <a:cubicBezTo>
                      <a:pt x="683" y="418"/>
                      <a:pt x="696" y="418"/>
                      <a:pt x="706" y="415"/>
                    </a:cubicBezTo>
                    <a:lnTo>
                      <a:pt x="726" y="412"/>
                    </a:lnTo>
                    <a:lnTo>
                      <a:pt x="737" y="408"/>
                    </a:lnTo>
                    <a:cubicBezTo>
                      <a:pt x="760" y="401"/>
                      <a:pt x="790" y="395"/>
                      <a:pt x="806" y="375"/>
                    </a:cubicBezTo>
                    <a:cubicBezTo>
                      <a:pt x="831" y="355"/>
                      <a:pt x="851" y="335"/>
                      <a:pt x="860" y="304"/>
                    </a:cubicBezTo>
                    <a:cubicBezTo>
                      <a:pt x="874" y="264"/>
                      <a:pt x="874" y="247"/>
                      <a:pt x="874" y="207"/>
                    </a:cubicBezTo>
                    <a:cubicBezTo>
                      <a:pt x="874" y="164"/>
                      <a:pt x="851" y="127"/>
                      <a:pt x="826" y="91"/>
                    </a:cubicBezTo>
                    <a:cubicBezTo>
                      <a:pt x="803" y="57"/>
                      <a:pt x="766" y="34"/>
                      <a:pt x="730" y="14"/>
                    </a:cubicBezTo>
                    <a:cubicBezTo>
                      <a:pt x="712" y="5"/>
                      <a:pt x="691" y="1"/>
                      <a:pt x="67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9" name="Google Shape;1519;p34"/>
              <p:cNvSpPr/>
              <p:nvPr/>
            </p:nvSpPr>
            <p:spPr>
              <a:xfrm>
                <a:off x="345915" y="3132135"/>
                <a:ext cx="214501" cy="410557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5943" extrusionOk="0">
                    <a:moveTo>
                      <a:pt x="543" y="1"/>
                    </a:moveTo>
                    <a:cubicBezTo>
                      <a:pt x="523" y="1"/>
                      <a:pt x="503" y="3"/>
                      <a:pt x="486" y="3"/>
                    </a:cubicBezTo>
                    <a:cubicBezTo>
                      <a:pt x="466" y="6"/>
                      <a:pt x="442" y="9"/>
                      <a:pt x="422" y="17"/>
                    </a:cubicBezTo>
                    <a:cubicBezTo>
                      <a:pt x="398" y="23"/>
                      <a:pt x="378" y="29"/>
                      <a:pt x="355" y="37"/>
                    </a:cubicBezTo>
                    <a:cubicBezTo>
                      <a:pt x="301" y="53"/>
                      <a:pt x="252" y="94"/>
                      <a:pt x="215" y="137"/>
                    </a:cubicBezTo>
                    <a:cubicBezTo>
                      <a:pt x="203" y="133"/>
                      <a:pt x="192" y="132"/>
                      <a:pt x="180" y="132"/>
                    </a:cubicBezTo>
                    <a:cubicBezTo>
                      <a:pt x="157" y="132"/>
                      <a:pt x="134" y="138"/>
                      <a:pt x="111" y="147"/>
                    </a:cubicBezTo>
                    <a:cubicBezTo>
                      <a:pt x="71" y="163"/>
                      <a:pt x="37" y="197"/>
                      <a:pt x="20" y="240"/>
                    </a:cubicBezTo>
                    <a:cubicBezTo>
                      <a:pt x="0" y="287"/>
                      <a:pt x="8" y="327"/>
                      <a:pt x="20" y="374"/>
                    </a:cubicBezTo>
                    <a:cubicBezTo>
                      <a:pt x="65" y="511"/>
                      <a:pt x="121" y="645"/>
                      <a:pt x="168" y="779"/>
                    </a:cubicBezTo>
                    <a:cubicBezTo>
                      <a:pt x="211" y="896"/>
                      <a:pt x="241" y="1013"/>
                      <a:pt x="281" y="1127"/>
                    </a:cubicBezTo>
                    <a:cubicBezTo>
                      <a:pt x="318" y="1227"/>
                      <a:pt x="366" y="1324"/>
                      <a:pt x="406" y="1421"/>
                    </a:cubicBezTo>
                    <a:cubicBezTo>
                      <a:pt x="412" y="1444"/>
                      <a:pt x="418" y="1471"/>
                      <a:pt x="426" y="1494"/>
                    </a:cubicBezTo>
                    <a:cubicBezTo>
                      <a:pt x="446" y="1571"/>
                      <a:pt x="469" y="1648"/>
                      <a:pt x="489" y="1722"/>
                    </a:cubicBezTo>
                    <a:cubicBezTo>
                      <a:pt x="509" y="1786"/>
                      <a:pt x="536" y="1849"/>
                      <a:pt x="556" y="1912"/>
                    </a:cubicBezTo>
                    <a:cubicBezTo>
                      <a:pt x="566" y="1953"/>
                      <a:pt x="576" y="1993"/>
                      <a:pt x="589" y="2033"/>
                    </a:cubicBezTo>
                    <a:cubicBezTo>
                      <a:pt x="602" y="2067"/>
                      <a:pt x="616" y="2103"/>
                      <a:pt x="626" y="2140"/>
                    </a:cubicBezTo>
                    <a:cubicBezTo>
                      <a:pt x="642" y="2193"/>
                      <a:pt x="656" y="2247"/>
                      <a:pt x="673" y="2301"/>
                    </a:cubicBezTo>
                    <a:cubicBezTo>
                      <a:pt x="690" y="2354"/>
                      <a:pt x="710" y="2408"/>
                      <a:pt x="727" y="2461"/>
                    </a:cubicBezTo>
                    <a:cubicBezTo>
                      <a:pt x="743" y="2514"/>
                      <a:pt x="756" y="2571"/>
                      <a:pt x="780" y="2625"/>
                    </a:cubicBezTo>
                    <a:cubicBezTo>
                      <a:pt x="803" y="2682"/>
                      <a:pt x="830" y="2732"/>
                      <a:pt x="850" y="2789"/>
                    </a:cubicBezTo>
                    <a:cubicBezTo>
                      <a:pt x="870" y="2835"/>
                      <a:pt x="890" y="2886"/>
                      <a:pt x="911" y="2933"/>
                    </a:cubicBezTo>
                    <a:cubicBezTo>
                      <a:pt x="934" y="2986"/>
                      <a:pt x="957" y="3039"/>
                      <a:pt x="977" y="3093"/>
                    </a:cubicBezTo>
                    <a:cubicBezTo>
                      <a:pt x="994" y="3150"/>
                      <a:pt x="1011" y="3207"/>
                      <a:pt x="1031" y="3260"/>
                    </a:cubicBezTo>
                    <a:cubicBezTo>
                      <a:pt x="1048" y="3311"/>
                      <a:pt x="1068" y="3360"/>
                      <a:pt x="1081" y="3408"/>
                    </a:cubicBezTo>
                    <a:cubicBezTo>
                      <a:pt x="1111" y="3511"/>
                      <a:pt x="1138" y="3612"/>
                      <a:pt x="1171" y="3712"/>
                    </a:cubicBezTo>
                    <a:cubicBezTo>
                      <a:pt x="1198" y="3802"/>
                      <a:pt x="1228" y="3896"/>
                      <a:pt x="1255" y="3986"/>
                    </a:cubicBezTo>
                    <a:cubicBezTo>
                      <a:pt x="1289" y="4100"/>
                      <a:pt x="1318" y="4214"/>
                      <a:pt x="1349" y="4328"/>
                    </a:cubicBezTo>
                    <a:cubicBezTo>
                      <a:pt x="1385" y="4461"/>
                      <a:pt x="1415" y="4598"/>
                      <a:pt x="1456" y="4732"/>
                    </a:cubicBezTo>
                    <a:cubicBezTo>
                      <a:pt x="1496" y="4869"/>
                      <a:pt x="1539" y="5006"/>
                      <a:pt x="1582" y="5140"/>
                    </a:cubicBezTo>
                    <a:cubicBezTo>
                      <a:pt x="1622" y="5271"/>
                      <a:pt x="1659" y="5398"/>
                      <a:pt x="1696" y="5528"/>
                    </a:cubicBezTo>
                    <a:cubicBezTo>
                      <a:pt x="1710" y="5572"/>
                      <a:pt x="1723" y="5612"/>
                      <a:pt x="1733" y="5655"/>
                    </a:cubicBezTo>
                    <a:cubicBezTo>
                      <a:pt x="1740" y="5678"/>
                      <a:pt x="1746" y="5702"/>
                      <a:pt x="1753" y="5725"/>
                    </a:cubicBezTo>
                    <a:cubicBezTo>
                      <a:pt x="1760" y="5756"/>
                      <a:pt x="1763" y="5788"/>
                      <a:pt x="1780" y="5819"/>
                    </a:cubicBezTo>
                    <a:cubicBezTo>
                      <a:pt x="1793" y="5853"/>
                      <a:pt x="1814" y="5879"/>
                      <a:pt x="1843" y="5902"/>
                    </a:cubicBezTo>
                    <a:cubicBezTo>
                      <a:pt x="1860" y="5909"/>
                      <a:pt x="1877" y="5919"/>
                      <a:pt x="1891" y="5926"/>
                    </a:cubicBezTo>
                    <a:cubicBezTo>
                      <a:pt x="1913" y="5937"/>
                      <a:pt x="1938" y="5942"/>
                      <a:pt x="1963" y="5942"/>
                    </a:cubicBezTo>
                    <a:cubicBezTo>
                      <a:pt x="1974" y="5942"/>
                      <a:pt x="1986" y="5941"/>
                      <a:pt x="1997" y="5939"/>
                    </a:cubicBezTo>
                    <a:cubicBezTo>
                      <a:pt x="2044" y="5939"/>
                      <a:pt x="2084" y="5913"/>
                      <a:pt x="2118" y="5882"/>
                    </a:cubicBezTo>
                    <a:cubicBezTo>
                      <a:pt x="2138" y="5882"/>
                      <a:pt x="2158" y="5879"/>
                      <a:pt x="2178" y="5879"/>
                    </a:cubicBezTo>
                    <a:cubicBezTo>
                      <a:pt x="2212" y="5876"/>
                      <a:pt x="2245" y="5866"/>
                      <a:pt x="2275" y="5856"/>
                    </a:cubicBezTo>
                    <a:cubicBezTo>
                      <a:pt x="2322" y="5842"/>
                      <a:pt x="2379" y="5802"/>
                      <a:pt x="2405" y="5759"/>
                    </a:cubicBezTo>
                    <a:cubicBezTo>
                      <a:pt x="2436" y="5708"/>
                      <a:pt x="2456" y="5672"/>
                      <a:pt x="2462" y="5612"/>
                    </a:cubicBezTo>
                    <a:cubicBezTo>
                      <a:pt x="2468" y="5578"/>
                      <a:pt x="2468" y="5544"/>
                      <a:pt x="2462" y="5515"/>
                    </a:cubicBezTo>
                    <a:lnTo>
                      <a:pt x="2462" y="5495"/>
                    </a:lnTo>
                    <a:cubicBezTo>
                      <a:pt x="2462" y="5401"/>
                      <a:pt x="2452" y="5307"/>
                      <a:pt x="2436" y="5214"/>
                    </a:cubicBezTo>
                    <a:cubicBezTo>
                      <a:pt x="2408" y="5070"/>
                      <a:pt x="2379" y="4922"/>
                      <a:pt x="2332" y="4782"/>
                    </a:cubicBezTo>
                    <a:cubicBezTo>
                      <a:pt x="2288" y="4658"/>
                      <a:pt x="2241" y="4535"/>
                      <a:pt x="2198" y="4408"/>
                    </a:cubicBezTo>
                    <a:cubicBezTo>
                      <a:pt x="2155" y="4287"/>
                      <a:pt x="2115" y="4167"/>
                      <a:pt x="2078" y="4047"/>
                    </a:cubicBezTo>
                    <a:cubicBezTo>
                      <a:pt x="2031" y="3882"/>
                      <a:pt x="1987" y="3718"/>
                      <a:pt x="1937" y="3555"/>
                    </a:cubicBezTo>
                    <a:cubicBezTo>
                      <a:pt x="1914" y="3481"/>
                      <a:pt x="1891" y="3411"/>
                      <a:pt x="1866" y="3337"/>
                    </a:cubicBezTo>
                    <a:cubicBezTo>
                      <a:pt x="1843" y="3264"/>
                      <a:pt x="1823" y="3184"/>
                      <a:pt x="1793" y="3110"/>
                    </a:cubicBezTo>
                    <a:cubicBezTo>
                      <a:pt x="1786" y="3090"/>
                      <a:pt x="1773" y="3070"/>
                      <a:pt x="1757" y="3053"/>
                    </a:cubicBezTo>
                    <a:cubicBezTo>
                      <a:pt x="1726" y="2946"/>
                      <a:pt x="1700" y="2835"/>
                      <a:pt x="1673" y="2729"/>
                    </a:cubicBezTo>
                    <a:cubicBezTo>
                      <a:pt x="1633" y="2578"/>
                      <a:pt x="1590" y="2428"/>
                      <a:pt x="1539" y="2281"/>
                    </a:cubicBezTo>
                    <a:cubicBezTo>
                      <a:pt x="1519" y="2224"/>
                      <a:pt x="1499" y="2167"/>
                      <a:pt x="1479" y="2110"/>
                    </a:cubicBezTo>
                    <a:cubicBezTo>
                      <a:pt x="1459" y="2046"/>
                      <a:pt x="1439" y="1983"/>
                      <a:pt x="1419" y="1916"/>
                    </a:cubicBezTo>
                    <a:cubicBezTo>
                      <a:pt x="1399" y="1859"/>
                      <a:pt x="1375" y="1802"/>
                      <a:pt x="1352" y="1745"/>
                    </a:cubicBezTo>
                    <a:cubicBezTo>
                      <a:pt x="1325" y="1692"/>
                      <a:pt x="1305" y="1635"/>
                      <a:pt x="1281" y="1582"/>
                    </a:cubicBezTo>
                    <a:cubicBezTo>
                      <a:pt x="1235" y="1465"/>
                      <a:pt x="1191" y="1347"/>
                      <a:pt x="1158" y="1224"/>
                    </a:cubicBezTo>
                    <a:lnTo>
                      <a:pt x="1158" y="1224"/>
                    </a:lnTo>
                    <a:lnTo>
                      <a:pt x="1161" y="1244"/>
                    </a:lnTo>
                    <a:cubicBezTo>
                      <a:pt x="1134" y="1143"/>
                      <a:pt x="1104" y="1040"/>
                      <a:pt x="1071" y="940"/>
                    </a:cubicBezTo>
                    <a:cubicBezTo>
                      <a:pt x="1044" y="852"/>
                      <a:pt x="1017" y="765"/>
                      <a:pt x="991" y="679"/>
                    </a:cubicBezTo>
                    <a:cubicBezTo>
                      <a:pt x="977" y="628"/>
                      <a:pt x="963" y="582"/>
                      <a:pt x="951" y="531"/>
                    </a:cubicBezTo>
                    <a:cubicBezTo>
                      <a:pt x="934" y="458"/>
                      <a:pt x="914" y="381"/>
                      <a:pt x="887" y="304"/>
                    </a:cubicBezTo>
                    <a:cubicBezTo>
                      <a:pt x="857" y="210"/>
                      <a:pt x="807" y="123"/>
                      <a:pt x="727" y="63"/>
                    </a:cubicBezTo>
                    <a:cubicBezTo>
                      <a:pt x="683" y="29"/>
                      <a:pt x="639" y="20"/>
                      <a:pt x="586" y="6"/>
                    </a:cubicBezTo>
                    <a:cubicBezTo>
                      <a:pt x="573" y="2"/>
                      <a:pt x="558" y="1"/>
                      <a:pt x="54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0" name="Google Shape;1520;p34"/>
              <p:cNvSpPr/>
              <p:nvPr/>
            </p:nvSpPr>
            <p:spPr>
              <a:xfrm>
                <a:off x="320634" y="3031206"/>
                <a:ext cx="66896" cy="72398"/>
              </a:xfrm>
              <a:custGeom>
                <a:avLst/>
                <a:gdLst/>
                <a:ahLst/>
                <a:cxnLst/>
                <a:rect l="l" t="t" r="r" b="b"/>
                <a:pathLst>
                  <a:path w="770" h="1048" extrusionOk="0">
                    <a:moveTo>
                      <a:pt x="283" y="1"/>
                    </a:moveTo>
                    <a:cubicBezTo>
                      <a:pt x="263" y="1"/>
                      <a:pt x="245" y="4"/>
                      <a:pt x="228" y="9"/>
                    </a:cubicBezTo>
                    <a:cubicBezTo>
                      <a:pt x="215" y="13"/>
                      <a:pt x="205" y="16"/>
                      <a:pt x="191" y="19"/>
                    </a:cubicBezTo>
                    <a:cubicBezTo>
                      <a:pt x="158" y="33"/>
                      <a:pt x="124" y="66"/>
                      <a:pt x="101" y="90"/>
                    </a:cubicBezTo>
                    <a:cubicBezTo>
                      <a:pt x="91" y="103"/>
                      <a:pt x="84" y="113"/>
                      <a:pt x="75" y="126"/>
                    </a:cubicBezTo>
                    <a:cubicBezTo>
                      <a:pt x="64" y="146"/>
                      <a:pt x="50" y="166"/>
                      <a:pt x="41" y="190"/>
                    </a:cubicBezTo>
                    <a:cubicBezTo>
                      <a:pt x="38" y="213"/>
                      <a:pt x="30" y="237"/>
                      <a:pt x="24" y="257"/>
                    </a:cubicBezTo>
                    <a:cubicBezTo>
                      <a:pt x="14" y="297"/>
                      <a:pt x="14" y="340"/>
                      <a:pt x="10" y="380"/>
                    </a:cubicBezTo>
                    <a:cubicBezTo>
                      <a:pt x="10" y="414"/>
                      <a:pt x="7" y="444"/>
                      <a:pt x="7" y="477"/>
                    </a:cubicBezTo>
                    <a:cubicBezTo>
                      <a:pt x="4" y="554"/>
                      <a:pt x="1" y="631"/>
                      <a:pt x="7" y="712"/>
                    </a:cubicBezTo>
                    <a:cubicBezTo>
                      <a:pt x="7" y="748"/>
                      <a:pt x="18" y="788"/>
                      <a:pt x="30" y="825"/>
                    </a:cubicBezTo>
                    <a:cubicBezTo>
                      <a:pt x="14" y="852"/>
                      <a:pt x="4" y="885"/>
                      <a:pt x="10" y="922"/>
                    </a:cubicBezTo>
                    <a:cubicBezTo>
                      <a:pt x="20" y="992"/>
                      <a:pt x="84" y="1048"/>
                      <a:pt x="153" y="1048"/>
                    </a:cubicBezTo>
                    <a:cubicBezTo>
                      <a:pt x="160" y="1048"/>
                      <a:pt x="168" y="1047"/>
                      <a:pt x="175" y="1046"/>
                    </a:cubicBezTo>
                    <a:cubicBezTo>
                      <a:pt x="215" y="1039"/>
                      <a:pt x="258" y="1029"/>
                      <a:pt x="299" y="1022"/>
                    </a:cubicBezTo>
                    <a:cubicBezTo>
                      <a:pt x="311" y="1022"/>
                      <a:pt x="325" y="1022"/>
                      <a:pt x="335" y="1019"/>
                    </a:cubicBezTo>
                    <a:cubicBezTo>
                      <a:pt x="365" y="1016"/>
                      <a:pt x="388" y="1009"/>
                      <a:pt x="412" y="996"/>
                    </a:cubicBezTo>
                    <a:cubicBezTo>
                      <a:pt x="456" y="985"/>
                      <a:pt x="499" y="976"/>
                      <a:pt x="539" y="959"/>
                    </a:cubicBezTo>
                    <a:cubicBezTo>
                      <a:pt x="563" y="949"/>
                      <a:pt x="586" y="939"/>
                      <a:pt x="609" y="928"/>
                    </a:cubicBezTo>
                    <a:cubicBezTo>
                      <a:pt x="620" y="925"/>
                      <a:pt x="632" y="922"/>
                      <a:pt x="643" y="919"/>
                    </a:cubicBezTo>
                    <a:cubicBezTo>
                      <a:pt x="680" y="905"/>
                      <a:pt x="706" y="882"/>
                      <a:pt x="730" y="852"/>
                    </a:cubicBezTo>
                    <a:cubicBezTo>
                      <a:pt x="766" y="812"/>
                      <a:pt x="770" y="752"/>
                      <a:pt x="766" y="698"/>
                    </a:cubicBezTo>
                    <a:cubicBezTo>
                      <a:pt x="766" y="675"/>
                      <a:pt x="760" y="652"/>
                      <a:pt x="753" y="631"/>
                    </a:cubicBezTo>
                    <a:cubicBezTo>
                      <a:pt x="737" y="564"/>
                      <a:pt x="720" y="497"/>
                      <a:pt x="693" y="434"/>
                    </a:cubicBezTo>
                    <a:cubicBezTo>
                      <a:pt x="673" y="387"/>
                      <a:pt x="649" y="340"/>
                      <a:pt x="629" y="294"/>
                    </a:cubicBezTo>
                    <a:cubicBezTo>
                      <a:pt x="609" y="253"/>
                      <a:pt x="586" y="213"/>
                      <a:pt x="556" y="176"/>
                    </a:cubicBezTo>
                    <a:cubicBezTo>
                      <a:pt x="539" y="156"/>
                      <a:pt x="519" y="136"/>
                      <a:pt x="499" y="116"/>
                    </a:cubicBezTo>
                    <a:cubicBezTo>
                      <a:pt x="479" y="96"/>
                      <a:pt x="459" y="79"/>
                      <a:pt x="439" y="59"/>
                    </a:cubicBezTo>
                    <a:cubicBezTo>
                      <a:pt x="402" y="29"/>
                      <a:pt x="351" y="5"/>
                      <a:pt x="305" y="2"/>
                    </a:cubicBezTo>
                    <a:cubicBezTo>
                      <a:pt x="297" y="1"/>
                      <a:pt x="290" y="1"/>
                      <a:pt x="2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1" name="Google Shape;1521;p34"/>
              <p:cNvSpPr/>
              <p:nvPr/>
            </p:nvSpPr>
            <p:spPr>
              <a:xfrm>
                <a:off x="392655" y="3123914"/>
                <a:ext cx="171844" cy="413459"/>
              </a:xfrm>
              <a:custGeom>
                <a:avLst/>
                <a:gdLst/>
                <a:ahLst/>
                <a:cxnLst/>
                <a:rect l="l" t="t" r="r" b="b"/>
                <a:pathLst>
                  <a:path w="1978" h="5985" extrusionOk="0">
                    <a:moveTo>
                      <a:pt x="97" y="1"/>
                    </a:moveTo>
                    <a:cubicBezTo>
                      <a:pt x="93" y="1"/>
                      <a:pt x="88" y="1"/>
                      <a:pt x="84" y="1"/>
                    </a:cubicBezTo>
                    <a:lnTo>
                      <a:pt x="75" y="1"/>
                    </a:lnTo>
                    <a:cubicBezTo>
                      <a:pt x="35" y="15"/>
                      <a:pt x="1" y="58"/>
                      <a:pt x="11" y="102"/>
                    </a:cubicBezTo>
                    <a:cubicBezTo>
                      <a:pt x="41" y="225"/>
                      <a:pt x="68" y="353"/>
                      <a:pt x="95" y="477"/>
                    </a:cubicBezTo>
                    <a:cubicBezTo>
                      <a:pt x="118" y="600"/>
                      <a:pt x="149" y="724"/>
                      <a:pt x="178" y="847"/>
                    </a:cubicBezTo>
                    <a:cubicBezTo>
                      <a:pt x="209" y="968"/>
                      <a:pt x="242" y="1088"/>
                      <a:pt x="275" y="1212"/>
                    </a:cubicBezTo>
                    <a:cubicBezTo>
                      <a:pt x="309" y="1343"/>
                      <a:pt x="345" y="1473"/>
                      <a:pt x="376" y="1604"/>
                    </a:cubicBezTo>
                    <a:cubicBezTo>
                      <a:pt x="413" y="1741"/>
                      <a:pt x="442" y="1878"/>
                      <a:pt x="470" y="2019"/>
                    </a:cubicBezTo>
                    <a:cubicBezTo>
                      <a:pt x="499" y="2155"/>
                      <a:pt x="539" y="2292"/>
                      <a:pt x="580" y="2426"/>
                    </a:cubicBezTo>
                    <a:cubicBezTo>
                      <a:pt x="623" y="2576"/>
                      <a:pt x="663" y="2724"/>
                      <a:pt x="710" y="2871"/>
                    </a:cubicBezTo>
                    <a:cubicBezTo>
                      <a:pt x="740" y="2978"/>
                      <a:pt x="774" y="3089"/>
                      <a:pt x="807" y="3198"/>
                    </a:cubicBezTo>
                    <a:cubicBezTo>
                      <a:pt x="857" y="3376"/>
                      <a:pt x="907" y="3553"/>
                      <a:pt x="964" y="3727"/>
                    </a:cubicBezTo>
                    <a:cubicBezTo>
                      <a:pt x="1021" y="3905"/>
                      <a:pt x="1084" y="4078"/>
                      <a:pt x="1141" y="4256"/>
                    </a:cubicBezTo>
                    <a:cubicBezTo>
                      <a:pt x="1208" y="4493"/>
                      <a:pt x="1279" y="4734"/>
                      <a:pt x="1345" y="4975"/>
                    </a:cubicBezTo>
                    <a:cubicBezTo>
                      <a:pt x="1382" y="5105"/>
                      <a:pt x="1426" y="5232"/>
                      <a:pt x="1473" y="5359"/>
                    </a:cubicBezTo>
                    <a:cubicBezTo>
                      <a:pt x="1489" y="5410"/>
                      <a:pt x="1506" y="5463"/>
                      <a:pt x="1523" y="5517"/>
                    </a:cubicBezTo>
                    <a:cubicBezTo>
                      <a:pt x="1543" y="5574"/>
                      <a:pt x="1563" y="5631"/>
                      <a:pt x="1583" y="5687"/>
                    </a:cubicBezTo>
                    <a:cubicBezTo>
                      <a:pt x="1600" y="5724"/>
                      <a:pt x="1613" y="5764"/>
                      <a:pt x="1629" y="5804"/>
                    </a:cubicBezTo>
                    <a:cubicBezTo>
                      <a:pt x="1637" y="5821"/>
                      <a:pt x="1650" y="5841"/>
                      <a:pt x="1657" y="5861"/>
                    </a:cubicBezTo>
                    <a:cubicBezTo>
                      <a:pt x="1674" y="5891"/>
                      <a:pt x="1697" y="5928"/>
                      <a:pt x="1727" y="5952"/>
                    </a:cubicBezTo>
                    <a:cubicBezTo>
                      <a:pt x="1754" y="5972"/>
                      <a:pt x="1787" y="5984"/>
                      <a:pt x="1821" y="5984"/>
                    </a:cubicBezTo>
                    <a:cubicBezTo>
                      <a:pt x="1841" y="5984"/>
                      <a:pt x="1861" y="5980"/>
                      <a:pt x="1881" y="5972"/>
                    </a:cubicBezTo>
                    <a:cubicBezTo>
                      <a:pt x="1907" y="5958"/>
                      <a:pt x="1921" y="5944"/>
                      <a:pt x="1941" y="5924"/>
                    </a:cubicBezTo>
                    <a:cubicBezTo>
                      <a:pt x="1958" y="5904"/>
                      <a:pt x="1964" y="5878"/>
                      <a:pt x="1971" y="5851"/>
                    </a:cubicBezTo>
                    <a:cubicBezTo>
                      <a:pt x="1975" y="5831"/>
                      <a:pt x="1978" y="5811"/>
                      <a:pt x="1975" y="5787"/>
                    </a:cubicBezTo>
                    <a:cubicBezTo>
                      <a:pt x="1971" y="5757"/>
                      <a:pt x="1955" y="5737"/>
                      <a:pt x="1941" y="5717"/>
                    </a:cubicBezTo>
                    <a:lnTo>
                      <a:pt x="1921" y="5700"/>
                    </a:lnTo>
                    <a:cubicBezTo>
                      <a:pt x="1914" y="5684"/>
                      <a:pt x="1910" y="5667"/>
                      <a:pt x="1904" y="5651"/>
                    </a:cubicBezTo>
                    <a:cubicBezTo>
                      <a:pt x="1887" y="5600"/>
                      <a:pt x="1867" y="5546"/>
                      <a:pt x="1850" y="5496"/>
                    </a:cubicBezTo>
                    <a:cubicBezTo>
                      <a:pt x="1827" y="5440"/>
                      <a:pt x="1807" y="5383"/>
                      <a:pt x="1784" y="5322"/>
                    </a:cubicBezTo>
                    <a:cubicBezTo>
                      <a:pt x="1764" y="5269"/>
                      <a:pt x="1740" y="5216"/>
                      <a:pt x="1720" y="5162"/>
                    </a:cubicBezTo>
                    <a:cubicBezTo>
                      <a:pt x="1674" y="5045"/>
                      <a:pt x="1629" y="4928"/>
                      <a:pt x="1589" y="4808"/>
                    </a:cubicBezTo>
                    <a:cubicBezTo>
                      <a:pt x="1553" y="4691"/>
                      <a:pt x="1513" y="4570"/>
                      <a:pt x="1479" y="4450"/>
                    </a:cubicBezTo>
                    <a:cubicBezTo>
                      <a:pt x="1459" y="4393"/>
                      <a:pt x="1442" y="4333"/>
                      <a:pt x="1426" y="4276"/>
                    </a:cubicBezTo>
                    <a:cubicBezTo>
                      <a:pt x="1402" y="4192"/>
                      <a:pt x="1376" y="4109"/>
                      <a:pt x="1349" y="4025"/>
                    </a:cubicBezTo>
                    <a:cubicBezTo>
                      <a:pt x="1316" y="3938"/>
                      <a:pt x="1285" y="3851"/>
                      <a:pt x="1255" y="3760"/>
                    </a:cubicBezTo>
                    <a:cubicBezTo>
                      <a:pt x="1192" y="3587"/>
                      <a:pt x="1138" y="3410"/>
                      <a:pt x="1084" y="3232"/>
                    </a:cubicBezTo>
                    <a:lnTo>
                      <a:pt x="1084" y="3232"/>
                    </a:lnTo>
                    <a:cubicBezTo>
                      <a:pt x="1088" y="3243"/>
                      <a:pt x="1092" y="3255"/>
                      <a:pt x="1095" y="3266"/>
                    </a:cubicBezTo>
                    <a:cubicBezTo>
                      <a:pt x="1032" y="3052"/>
                      <a:pt x="964" y="2837"/>
                      <a:pt x="901" y="2624"/>
                    </a:cubicBezTo>
                    <a:cubicBezTo>
                      <a:pt x="847" y="2440"/>
                      <a:pt x="791" y="2255"/>
                      <a:pt x="734" y="2072"/>
                    </a:cubicBezTo>
                    <a:cubicBezTo>
                      <a:pt x="677" y="1874"/>
                      <a:pt x="630" y="1677"/>
                      <a:pt x="573" y="1480"/>
                    </a:cubicBezTo>
                    <a:cubicBezTo>
                      <a:pt x="513" y="1276"/>
                      <a:pt x="453" y="1071"/>
                      <a:pt x="393" y="868"/>
                    </a:cubicBezTo>
                    <a:cubicBezTo>
                      <a:pt x="356" y="741"/>
                      <a:pt x="322" y="614"/>
                      <a:pt x="289" y="486"/>
                    </a:cubicBezTo>
                    <a:cubicBezTo>
                      <a:pt x="252" y="349"/>
                      <a:pt x="218" y="213"/>
                      <a:pt x="185" y="75"/>
                    </a:cubicBezTo>
                    <a:cubicBezTo>
                      <a:pt x="181" y="52"/>
                      <a:pt x="172" y="32"/>
                      <a:pt x="152" y="18"/>
                    </a:cubicBezTo>
                    <a:cubicBezTo>
                      <a:pt x="135" y="7"/>
                      <a:pt x="116" y="1"/>
                      <a:pt x="97" y="1"/>
                    </a:cubicBezTo>
                    <a:close/>
                  </a:path>
                </a:pathLst>
              </a:custGeom>
              <a:solidFill>
                <a:schemeClr val="dk1">
                  <a:alpha val="2545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2" name="Google Shape;1522;p34"/>
              <p:cNvSpPr/>
              <p:nvPr/>
            </p:nvSpPr>
            <p:spPr>
              <a:xfrm>
                <a:off x="304040" y="3020774"/>
                <a:ext cx="274707" cy="579948"/>
              </a:xfrm>
              <a:custGeom>
                <a:avLst/>
                <a:gdLst/>
                <a:ahLst/>
                <a:cxnLst/>
                <a:rect l="l" t="t" r="r" b="b"/>
                <a:pathLst>
                  <a:path w="3162" h="8395" extrusionOk="0">
                    <a:moveTo>
                      <a:pt x="473" y="261"/>
                    </a:moveTo>
                    <a:cubicBezTo>
                      <a:pt x="490" y="264"/>
                      <a:pt x="506" y="267"/>
                      <a:pt x="522" y="274"/>
                    </a:cubicBezTo>
                    <a:cubicBezTo>
                      <a:pt x="539" y="281"/>
                      <a:pt x="556" y="290"/>
                      <a:pt x="570" y="301"/>
                    </a:cubicBezTo>
                    <a:cubicBezTo>
                      <a:pt x="596" y="324"/>
                      <a:pt x="620" y="351"/>
                      <a:pt x="643" y="377"/>
                    </a:cubicBezTo>
                    <a:cubicBezTo>
                      <a:pt x="670" y="411"/>
                      <a:pt x="693" y="448"/>
                      <a:pt x="713" y="485"/>
                    </a:cubicBezTo>
                    <a:cubicBezTo>
                      <a:pt x="740" y="528"/>
                      <a:pt x="763" y="575"/>
                      <a:pt x="787" y="622"/>
                    </a:cubicBezTo>
                    <a:cubicBezTo>
                      <a:pt x="834" y="715"/>
                      <a:pt x="877" y="812"/>
                      <a:pt x="917" y="906"/>
                    </a:cubicBezTo>
                    <a:cubicBezTo>
                      <a:pt x="957" y="1006"/>
                      <a:pt x="994" y="1107"/>
                      <a:pt x="1021" y="1207"/>
                    </a:cubicBezTo>
                    <a:cubicBezTo>
                      <a:pt x="1055" y="1324"/>
                      <a:pt x="1088" y="1441"/>
                      <a:pt x="1128" y="1555"/>
                    </a:cubicBezTo>
                    <a:cubicBezTo>
                      <a:pt x="1165" y="1669"/>
                      <a:pt x="1198" y="1786"/>
                      <a:pt x="1235" y="1899"/>
                    </a:cubicBezTo>
                    <a:cubicBezTo>
                      <a:pt x="1252" y="1956"/>
                      <a:pt x="1269" y="2010"/>
                      <a:pt x="1285" y="2063"/>
                    </a:cubicBezTo>
                    <a:cubicBezTo>
                      <a:pt x="1302" y="2123"/>
                      <a:pt x="1315" y="2180"/>
                      <a:pt x="1332" y="2240"/>
                    </a:cubicBezTo>
                    <a:cubicBezTo>
                      <a:pt x="1365" y="2351"/>
                      <a:pt x="1399" y="2461"/>
                      <a:pt x="1433" y="2575"/>
                    </a:cubicBezTo>
                    <a:cubicBezTo>
                      <a:pt x="1470" y="2692"/>
                      <a:pt x="1506" y="2805"/>
                      <a:pt x="1543" y="2922"/>
                    </a:cubicBezTo>
                    <a:cubicBezTo>
                      <a:pt x="1576" y="3036"/>
                      <a:pt x="1610" y="3150"/>
                      <a:pt x="1646" y="3264"/>
                    </a:cubicBezTo>
                    <a:cubicBezTo>
                      <a:pt x="1666" y="3324"/>
                      <a:pt x="1686" y="3384"/>
                      <a:pt x="1703" y="3447"/>
                    </a:cubicBezTo>
                    <a:cubicBezTo>
                      <a:pt x="1720" y="3498"/>
                      <a:pt x="1734" y="3548"/>
                      <a:pt x="1751" y="3601"/>
                    </a:cubicBezTo>
                    <a:cubicBezTo>
                      <a:pt x="1783" y="3722"/>
                      <a:pt x="1820" y="3842"/>
                      <a:pt x="1857" y="3963"/>
                    </a:cubicBezTo>
                    <a:cubicBezTo>
                      <a:pt x="1887" y="4073"/>
                      <a:pt x="1927" y="4177"/>
                      <a:pt x="1961" y="4287"/>
                    </a:cubicBezTo>
                    <a:cubicBezTo>
                      <a:pt x="1998" y="4407"/>
                      <a:pt x="2038" y="4528"/>
                      <a:pt x="2075" y="4651"/>
                    </a:cubicBezTo>
                    <a:cubicBezTo>
                      <a:pt x="2104" y="4762"/>
                      <a:pt x="2141" y="4872"/>
                      <a:pt x="2178" y="4983"/>
                    </a:cubicBezTo>
                    <a:cubicBezTo>
                      <a:pt x="2215" y="5097"/>
                      <a:pt x="2248" y="5210"/>
                      <a:pt x="2285" y="5321"/>
                    </a:cubicBezTo>
                    <a:cubicBezTo>
                      <a:pt x="2325" y="5438"/>
                      <a:pt x="2362" y="5554"/>
                      <a:pt x="2402" y="5672"/>
                    </a:cubicBezTo>
                    <a:cubicBezTo>
                      <a:pt x="2442" y="5782"/>
                      <a:pt x="2473" y="5895"/>
                      <a:pt x="2506" y="6006"/>
                    </a:cubicBezTo>
                    <a:cubicBezTo>
                      <a:pt x="2536" y="6110"/>
                      <a:pt x="2573" y="6217"/>
                      <a:pt x="2609" y="6321"/>
                    </a:cubicBezTo>
                    <a:cubicBezTo>
                      <a:pt x="2623" y="6364"/>
                      <a:pt x="2640" y="6404"/>
                      <a:pt x="2657" y="6448"/>
                    </a:cubicBezTo>
                    <a:cubicBezTo>
                      <a:pt x="2674" y="6491"/>
                      <a:pt x="2686" y="6534"/>
                      <a:pt x="2703" y="6582"/>
                    </a:cubicBezTo>
                    <a:cubicBezTo>
                      <a:pt x="2734" y="6668"/>
                      <a:pt x="2767" y="6752"/>
                      <a:pt x="2800" y="6835"/>
                    </a:cubicBezTo>
                    <a:cubicBezTo>
                      <a:pt x="2837" y="6929"/>
                      <a:pt x="2874" y="7023"/>
                      <a:pt x="2907" y="7120"/>
                    </a:cubicBezTo>
                    <a:cubicBezTo>
                      <a:pt x="2924" y="7164"/>
                      <a:pt x="2934" y="7210"/>
                      <a:pt x="2947" y="7260"/>
                    </a:cubicBezTo>
                    <a:cubicBezTo>
                      <a:pt x="2950" y="7270"/>
                      <a:pt x="2954" y="7284"/>
                      <a:pt x="2954" y="7294"/>
                    </a:cubicBezTo>
                    <a:cubicBezTo>
                      <a:pt x="2901" y="7311"/>
                      <a:pt x="2847" y="7337"/>
                      <a:pt x="2797" y="7360"/>
                    </a:cubicBezTo>
                    <a:cubicBezTo>
                      <a:pt x="2763" y="7371"/>
                      <a:pt x="2730" y="7380"/>
                      <a:pt x="2697" y="7394"/>
                    </a:cubicBezTo>
                    <a:cubicBezTo>
                      <a:pt x="2660" y="7408"/>
                      <a:pt x="2626" y="7428"/>
                      <a:pt x="2589" y="7445"/>
                    </a:cubicBezTo>
                    <a:cubicBezTo>
                      <a:pt x="2546" y="7461"/>
                      <a:pt x="2496" y="7468"/>
                      <a:pt x="2449" y="7474"/>
                    </a:cubicBezTo>
                    <a:cubicBezTo>
                      <a:pt x="2442" y="7474"/>
                      <a:pt x="2433" y="7478"/>
                      <a:pt x="2426" y="7478"/>
                    </a:cubicBezTo>
                    <a:cubicBezTo>
                      <a:pt x="2419" y="7465"/>
                      <a:pt x="2413" y="7451"/>
                      <a:pt x="2405" y="7441"/>
                    </a:cubicBezTo>
                    <a:cubicBezTo>
                      <a:pt x="2393" y="7417"/>
                      <a:pt x="2382" y="7397"/>
                      <a:pt x="2373" y="7374"/>
                    </a:cubicBezTo>
                    <a:cubicBezTo>
                      <a:pt x="2352" y="7334"/>
                      <a:pt x="2336" y="7294"/>
                      <a:pt x="2319" y="7250"/>
                    </a:cubicBezTo>
                    <a:cubicBezTo>
                      <a:pt x="2279" y="7153"/>
                      <a:pt x="2245" y="7053"/>
                      <a:pt x="2212" y="6956"/>
                    </a:cubicBezTo>
                    <a:cubicBezTo>
                      <a:pt x="2172" y="6846"/>
                      <a:pt x="2141" y="6732"/>
                      <a:pt x="2108" y="6618"/>
                    </a:cubicBezTo>
                    <a:cubicBezTo>
                      <a:pt x="2075" y="6508"/>
                      <a:pt x="2035" y="6397"/>
                      <a:pt x="1995" y="6284"/>
                    </a:cubicBezTo>
                    <a:cubicBezTo>
                      <a:pt x="1954" y="6176"/>
                      <a:pt x="1917" y="6066"/>
                      <a:pt x="1881" y="5956"/>
                    </a:cubicBezTo>
                    <a:cubicBezTo>
                      <a:pt x="1860" y="5903"/>
                      <a:pt x="1844" y="5849"/>
                      <a:pt x="1824" y="5792"/>
                    </a:cubicBezTo>
                    <a:cubicBezTo>
                      <a:pt x="1807" y="5739"/>
                      <a:pt x="1791" y="5685"/>
                      <a:pt x="1774" y="5631"/>
                    </a:cubicBezTo>
                    <a:cubicBezTo>
                      <a:pt x="1737" y="5514"/>
                      <a:pt x="1700" y="5401"/>
                      <a:pt x="1657" y="5287"/>
                    </a:cubicBezTo>
                    <a:cubicBezTo>
                      <a:pt x="1620" y="5180"/>
                      <a:pt x="1583" y="5077"/>
                      <a:pt x="1550" y="4969"/>
                    </a:cubicBezTo>
                    <a:cubicBezTo>
                      <a:pt x="1513" y="4856"/>
                      <a:pt x="1473" y="4745"/>
                      <a:pt x="1442" y="4631"/>
                    </a:cubicBezTo>
                    <a:cubicBezTo>
                      <a:pt x="1405" y="4518"/>
                      <a:pt x="1372" y="4404"/>
                      <a:pt x="1336" y="4290"/>
                    </a:cubicBezTo>
                    <a:cubicBezTo>
                      <a:pt x="1319" y="4237"/>
                      <a:pt x="1302" y="4183"/>
                      <a:pt x="1282" y="4130"/>
                    </a:cubicBezTo>
                    <a:cubicBezTo>
                      <a:pt x="1265" y="4077"/>
                      <a:pt x="1249" y="4020"/>
                      <a:pt x="1232" y="3966"/>
                    </a:cubicBezTo>
                    <a:cubicBezTo>
                      <a:pt x="1195" y="3849"/>
                      <a:pt x="1155" y="3732"/>
                      <a:pt x="1115" y="3618"/>
                    </a:cubicBezTo>
                    <a:cubicBezTo>
                      <a:pt x="1095" y="3565"/>
                      <a:pt x="1078" y="3508"/>
                      <a:pt x="1061" y="3455"/>
                    </a:cubicBezTo>
                    <a:cubicBezTo>
                      <a:pt x="1044" y="3398"/>
                      <a:pt x="1024" y="3344"/>
                      <a:pt x="1004" y="3291"/>
                    </a:cubicBezTo>
                    <a:cubicBezTo>
                      <a:pt x="988" y="3234"/>
                      <a:pt x="968" y="3177"/>
                      <a:pt x="951" y="3120"/>
                    </a:cubicBezTo>
                    <a:cubicBezTo>
                      <a:pt x="934" y="3070"/>
                      <a:pt x="914" y="3016"/>
                      <a:pt x="897" y="2966"/>
                    </a:cubicBezTo>
                    <a:cubicBezTo>
                      <a:pt x="860" y="2849"/>
                      <a:pt x="827" y="2732"/>
                      <a:pt x="791" y="2615"/>
                    </a:cubicBezTo>
                    <a:cubicBezTo>
                      <a:pt x="754" y="2501"/>
                      <a:pt x="723" y="2391"/>
                      <a:pt x="690" y="2277"/>
                    </a:cubicBezTo>
                    <a:cubicBezTo>
                      <a:pt x="656" y="2160"/>
                      <a:pt x="623" y="2047"/>
                      <a:pt x="590" y="1933"/>
                    </a:cubicBezTo>
                    <a:cubicBezTo>
                      <a:pt x="573" y="1876"/>
                      <a:pt x="556" y="1822"/>
                      <a:pt x="539" y="1766"/>
                    </a:cubicBezTo>
                    <a:cubicBezTo>
                      <a:pt x="522" y="1709"/>
                      <a:pt x="510" y="1649"/>
                      <a:pt x="493" y="1588"/>
                    </a:cubicBezTo>
                    <a:cubicBezTo>
                      <a:pt x="466" y="1468"/>
                      <a:pt x="439" y="1351"/>
                      <a:pt x="412" y="1234"/>
                    </a:cubicBezTo>
                    <a:cubicBezTo>
                      <a:pt x="389" y="1124"/>
                      <a:pt x="372" y="1013"/>
                      <a:pt x="349" y="903"/>
                    </a:cubicBezTo>
                    <a:cubicBezTo>
                      <a:pt x="335" y="839"/>
                      <a:pt x="326" y="778"/>
                      <a:pt x="312" y="718"/>
                    </a:cubicBezTo>
                    <a:cubicBezTo>
                      <a:pt x="302" y="662"/>
                      <a:pt x="295" y="602"/>
                      <a:pt x="289" y="545"/>
                    </a:cubicBezTo>
                    <a:cubicBezTo>
                      <a:pt x="286" y="531"/>
                      <a:pt x="286" y="522"/>
                      <a:pt x="282" y="508"/>
                    </a:cubicBezTo>
                    <a:cubicBezTo>
                      <a:pt x="278" y="465"/>
                      <a:pt x="272" y="421"/>
                      <a:pt x="275" y="381"/>
                    </a:cubicBezTo>
                    <a:cubicBezTo>
                      <a:pt x="278" y="364"/>
                      <a:pt x="282" y="347"/>
                      <a:pt x="289" y="331"/>
                    </a:cubicBezTo>
                    <a:lnTo>
                      <a:pt x="298" y="307"/>
                    </a:lnTo>
                    <a:lnTo>
                      <a:pt x="312" y="297"/>
                    </a:lnTo>
                    <a:cubicBezTo>
                      <a:pt x="319" y="294"/>
                      <a:pt x="326" y="287"/>
                      <a:pt x="335" y="284"/>
                    </a:cubicBezTo>
                    <a:cubicBezTo>
                      <a:pt x="362" y="274"/>
                      <a:pt x="392" y="267"/>
                      <a:pt x="419" y="261"/>
                    </a:cubicBezTo>
                    <a:close/>
                    <a:moveTo>
                      <a:pt x="2978" y="7494"/>
                    </a:moveTo>
                    <a:lnTo>
                      <a:pt x="2978" y="7525"/>
                    </a:lnTo>
                    <a:cubicBezTo>
                      <a:pt x="2975" y="7575"/>
                      <a:pt x="2975" y="7625"/>
                      <a:pt x="2971" y="7675"/>
                    </a:cubicBezTo>
                    <a:cubicBezTo>
                      <a:pt x="2971" y="7769"/>
                      <a:pt x="2967" y="7866"/>
                      <a:pt x="2954" y="7959"/>
                    </a:cubicBezTo>
                    <a:cubicBezTo>
                      <a:pt x="2954" y="7976"/>
                      <a:pt x="2950" y="7996"/>
                      <a:pt x="2947" y="8013"/>
                    </a:cubicBezTo>
                    <a:cubicBezTo>
                      <a:pt x="2941" y="8056"/>
                      <a:pt x="2938" y="8103"/>
                      <a:pt x="2927" y="8147"/>
                    </a:cubicBezTo>
                    <a:cubicBezTo>
                      <a:pt x="2887" y="8116"/>
                      <a:pt x="2850" y="8083"/>
                      <a:pt x="2814" y="8050"/>
                    </a:cubicBezTo>
                    <a:cubicBezTo>
                      <a:pt x="2780" y="8019"/>
                      <a:pt x="2750" y="7990"/>
                      <a:pt x="2723" y="7953"/>
                    </a:cubicBezTo>
                    <a:cubicBezTo>
                      <a:pt x="2683" y="7899"/>
                      <a:pt x="2643" y="7842"/>
                      <a:pt x="2603" y="7789"/>
                    </a:cubicBezTo>
                    <a:cubicBezTo>
                      <a:pt x="2583" y="7755"/>
                      <a:pt x="2560" y="7726"/>
                      <a:pt x="2536" y="7692"/>
                    </a:cubicBezTo>
                    <a:lnTo>
                      <a:pt x="2543" y="7692"/>
                    </a:lnTo>
                    <a:cubicBezTo>
                      <a:pt x="2563" y="7681"/>
                      <a:pt x="2586" y="7675"/>
                      <a:pt x="2609" y="7669"/>
                    </a:cubicBezTo>
                    <a:cubicBezTo>
                      <a:pt x="2643" y="7658"/>
                      <a:pt x="2670" y="7641"/>
                      <a:pt x="2700" y="7628"/>
                    </a:cubicBezTo>
                    <a:cubicBezTo>
                      <a:pt x="2720" y="7618"/>
                      <a:pt x="2740" y="7605"/>
                      <a:pt x="2760" y="7595"/>
                    </a:cubicBezTo>
                    <a:cubicBezTo>
                      <a:pt x="2780" y="7581"/>
                      <a:pt x="2800" y="7571"/>
                      <a:pt x="2820" y="7561"/>
                    </a:cubicBezTo>
                    <a:cubicBezTo>
                      <a:pt x="2844" y="7551"/>
                      <a:pt x="2864" y="7545"/>
                      <a:pt x="2887" y="7535"/>
                    </a:cubicBezTo>
                    <a:cubicBezTo>
                      <a:pt x="2904" y="7525"/>
                      <a:pt x="2924" y="7514"/>
                      <a:pt x="2941" y="7508"/>
                    </a:cubicBezTo>
                    <a:cubicBezTo>
                      <a:pt x="2954" y="7501"/>
                      <a:pt x="2967" y="7498"/>
                      <a:pt x="2978" y="7494"/>
                    </a:cubicBezTo>
                    <a:close/>
                    <a:moveTo>
                      <a:pt x="434" y="1"/>
                    </a:moveTo>
                    <a:cubicBezTo>
                      <a:pt x="385" y="1"/>
                      <a:pt x="334" y="9"/>
                      <a:pt x="286" y="16"/>
                    </a:cubicBezTo>
                    <a:cubicBezTo>
                      <a:pt x="278" y="20"/>
                      <a:pt x="269" y="20"/>
                      <a:pt x="262" y="23"/>
                    </a:cubicBezTo>
                    <a:cubicBezTo>
                      <a:pt x="201" y="40"/>
                      <a:pt x="148" y="73"/>
                      <a:pt x="105" y="116"/>
                    </a:cubicBezTo>
                    <a:cubicBezTo>
                      <a:pt x="91" y="130"/>
                      <a:pt x="81" y="147"/>
                      <a:pt x="71" y="160"/>
                    </a:cubicBezTo>
                    <a:cubicBezTo>
                      <a:pt x="65" y="170"/>
                      <a:pt x="61" y="176"/>
                      <a:pt x="54" y="187"/>
                    </a:cubicBezTo>
                    <a:cubicBezTo>
                      <a:pt x="38" y="217"/>
                      <a:pt x="28" y="250"/>
                      <a:pt x="18" y="287"/>
                    </a:cubicBezTo>
                    <a:cubicBezTo>
                      <a:pt x="8" y="344"/>
                      <a:pt x="1" y="401"/>
                      <a:pt x="8" y="461"/>
                    </a:cubicBezTo>
                    <a:cubicBezTo>
                      <a:pt x="14" y="502"/>
                      <a:pt x="21" y="542"/>
                      <a:pt x="28" y="582"/>
                    </a:cubicBezTo>
                    <a:cubicBezTo>
                      <a:pt x="38" y="642"/>
                      <a:pt x="51" y="698"/>
                      <a:pt x="61" y="758"/>
                    </a:cubicBezTo>
                    <a:cubicBezTo>
                      <a:pt x="85" y="872"/>
                      <a:pt x="115" y="986"/>
                      <a:pt x="145" y="1104"/>
                    </a:cubicBezTo>
                    <a:cubicBezTo>
                      <a:pt x="172" y="1214"/>
                      <a:pt x="198" y="1328"/>
                      <a:pt x="229" y="1437"/>
                    </a:cubicBezTo>
                    <a:cubicBezTo>
                      <a:pt x="241" y="1494"/>
                      <a:pt x="258" y="1551"/>
                      <a:pt x="275" y="1605"/>
                    </a:cubicBezTo>
                    <a:cubicBezTo>
                      <a:pt x="289" y="1661"/>
                      <a:pt x="306" y="1722"/>
                      <a:pt x="322" y="1779"/>
                    </a:cubicBezTo>
                    <a:cubicBezTo>
                      <a:pt x="362" y="1896"/>
                      <a:pt x="402" y="2013"/>
                      <a:pt x="436" y="2133"/>
                    </a:cubicBezTo>
                    <a:cubicBezTo>
                      <a:pt x="473" y="2247"/>
                      <a:pt x="506" y="2364"/>
                      <a:pt x="539" y="2481"/>
                    </a:cubicBezTo>
                    <a:cubicBezTo>
                      <a:pt x="570" y="2588"/>
                      <a:pt x="607" y="2695"/>
                      <a:pt x="640" y="2802"/>
                    </a:cubicBezTo>
                    <a:cubicBezTo>
                      <a:pt x="660" y="2862"/>
                      <a:pt x="677" y="2919"/>
                      <a:pt x="697" y="2979"/>
                    </a:cubicBezTo>
                    <a:cubicBezTo>
                      <a:pt x="713" y="3033"/>
                      <a:pt x="734" y="3090"/>
                      <a:pt x="750" y="3146"/>
                    </a:cubicBezTo>
                    <a:cubicBezTo>
                      <a:pt x="770" y="3197"/>
                      <a:pt x="783" y="3251"/>
                      <a:pt x="803" y="3304"/>
                    </a:cubicBezTo>
                    <a:cubicBezTo>
                      <a:pt x="820" y="3357"/>
                      <a:pt x="840" y="3411"/>
                      <a:pt x="857" y="3464"/>
                    </a:cubicBezTo>
                    <a:cubicBezTo>
                      <a:pt x="877" y="3524"/>
                      <a:pt x="897" y="3585"/>
                      <a:pt x="914" y="3645"/>
                    </a:cubicBezTo>
                    <a:cubicBezTo>
                      <a:pt x="934" y="3702"/>
                      <a:pt x="954" y="3759"/>
                      <a:pt x="974" y="3816"/>
                    </a:cubicBezTo>
                    <a:cubicBezTo>
                      <a:pt x="1011" y="3923"/>
                      <a:pt x="1041" y="4036"/>
                      <a:pt x="1075" y="4146"/>
                    </a:cubicBezTo>
                    <a:cubicBezTo>
                      <a:pt x="1092" y="4207"/>
                      <a:pt x="1115" y="4264"/>
                      <a:pt x="1132" y="4324"/>
                    </a:cubicBezTo>
                    <a:cubicBezTo>
                      <a:pt x="1152" y="4374"/>
                      <a:pt x="1169" y="4427"/>
                      <a:pt x="1181" y="4484"/>
                    </a:cubicBezTo>
                    <a:cubicBezTo>
                      <a:pt x="1215" y="4595"/>
                      <a:pt x="1245" y="4712"/>
                      <a:pt x="1282" y="4822"/>
                    </a:cubicBezTo>
                    <a:cubicBezTo>
                      <a:pt x="1315" y="4932"/>
                      <a:pt x="1352" y="5046"/>
                      <a:pt x="1389" y="5157"/>
                    </a:cubicBezTo>
                    <a:cubicBezTo>
                      <a:pt x="1425" y="5264"/>
                      <a:pt x="1462" y="5371"/>
                      <a:pt x="1499" y="5478"/>
                    </a:cubicBezTo>
                    <a:cubicBezTo>
                      <a:pt x="1536" y="5585"/>
                      <a:pt x="1570" y="5695"/>
                      <a:pt x="1603" y="5806"/>
                    </a:cubicBezTo>
                    <a:cubicBezTo>
                      <a:pt x="1640" y="5920"/>
                      <a:pt x="1677" y="6030"/>
                      <a:pt x="1717" y="6143"/>
                    </a:cubicBezTo>
                    <a:cubicBezTo>
                      <a:pt x="1791" y="6364"/>
                      <a:pt x="1874" y="6582"/>
                      <a:pt x="1941" y="6802"/>
                    </a:cubicBezTo>
                    <a:cubicBezTo>
                      <a:pt x="1958" y="6863"/>
                      <a:pt x="1974" y="6923"/>
                      <a:pt x="1995" y="6979"/>
                    </a:cubicBezTo>
                    <a:cubicBezTo>
                      <a:pt x="2011" y="7030"/>
                      <a:pt x="2027" y="7079"/>
                      <a:pt x="2044" y="7130"/>
                    </a:cubicBezTo>
                    <a:cubicBezTo>
                      <a:pt x="2061" y="7184"/>
                      <a:pt x="2081" y="7237"/>
                      <a:pt x="2101" y="7290"/>
                    </a:cubicBezTo>
                    <a:cubicBezTo>
                      <a:pt x="2118" y="7340"/>
                      <a:pt x="2141" y="7391"/>
                      <a:pt x="2161" y="7441"/>
                    </a:cubicBezTo>
                    <a:cubicBezTo>
                      <a:pt x="2178" y="7485"/>
                      <a:pt x="2195" y="7525"/>
                      <a:pt x="2215" y="7568"/>
                    </a:cubicBezTo>
                    <a:lnTo>
                      <a:pt x="2222" y="7588"/>
                    </a:lnTo>
                    <a:cubicBezTo>
                      <a:pt x="2225" y="7605"/>
                      <a:pt x="2235" y="7621"/>
                      <a:pt x="2242" y="7638"/>
                    </a:cubicBezTo>
                    <a:cubicBezTo>
                      <a:pt x="2255" y="7669"/>
                      <a:pt x="2279" y="7692"/>
                      <a:pt x="2305" y="7705"/>
                    </a:cubicBezTo>
                    <a:cubicBezTo>
                      <a:pt x="2316" y="7722"/>
                      <a:pt x="2325" y="7742"/>
                      <a:pt x="2336" y="7758"/>
                    </a:cubicBezTo>
                    <a:cubicBezTo>
                      <a:pt x="2348" y="7786"/>
                      <a:pt x="2362" y="7809"/>
                      <a:pt x="2376" y="7836"/>
                    </a:cubicBezTo>
                    <a:cubicBezTo>
                      <a:pt x="2402" y="7882"/>
                      <a:pt x="2433" y="7926"/>
                      <a:pt x="2462" y="7970"/>
                    </a:cubicBezTo>
                    <a:cubicBezTo>
                      <a:pt x="2496" y="8019"/>
                      <a:pt x="2533" y="8070"/>
                      <a:pt x="2573" y="8116"/>
                    </a:cubicBezTo>
                    <a:cubicBezTo>
                      <a:pt x="2606" y="8157"/>
                      <a:pt x="2643" y="8193"/>
                      <a:pt x="2680" y="8227"/>
                    </a:cubicBezTo>
                    <a:cubicBezTo>
                      <a:pt x="2730" y="8271"/>
                      <a:pt x="2777" y="8317"/>
                      <a:pt x="2834" y="8351"/>
                    </a:cubicBezTo>
                    <a:cubicBezTo>
                      <a:pt x="2871" y="8375"/>
                      <a:pt x="2914" y="8395"/>
                      <a:pt x="2957" y="8395"/>
                    </a:cubicBezTo>
                    <a:cubicBezTo>
                      <a:pt x="2961" y="8395"/>
                      <a:pt x="2964" y="8394"/>
                      <a:pt x="2967" y="8394"/>
                    </a:cubicBezTo>
                    <a:cubicBezTo>
                      <a:pt x="3007" y="8391"/>
                      <a:pt x="3044" y="8374"/>
                      <a:pt x="3068" y="8344"/>
                    </a:cubicBezTo>
                    <a:cubicBezTo>
                      <a:pt x="3091" y="8317"/>
                      <a:pt x="3105" y="8287"/>
                      <a:pt x="3111" y="8250"/>
                    </a:cubicBezTo>
                    <a:cubicBezTo>
                      <a:pt x="3125" y="8200"/>
                      <a:pt x="3128" y="8147"/>
                      <a:pt x="3135" y="8093"/>
                    </a:cubicBezTo>
                    <a:cubicBezTo>
                      <a:pt x="3142" y="8039"/>
                      <a:pt x="3148" y="7982"/>
                      <a:pt x="3148" y="7929"/>
                    </a:cubicBezTo>
                    <a:cubicBezTo>
                      <a:pt x="3155" y="7849"/>
                      <a:pt x="3155" y="7766"/>
                      <a:pt x="3155" y="7685"/>
                    </a:cubicBezTo>
                    <a:cubicBezTo>
                      <a:pt x="3155" y="7605"/>
                      <a:pt x="3158" y="7525"/>
                      <a:pt x="3162" y="7445"/>
                    </a:cubicBezTo>
                    <a:cubicBezTo>
                      <a:pt x="3162" y="7408"/>
                      <a:pt x="3162" y="7364"/>
                      <a:pt x="3142" y="7331"/>
                    </a:cubicBezTo>
                    <a:cubicBezTo>
                      <a:pt x="3115" y="7227"/>
                      <a:pt x="3091" y="7124"/>
                      <a:pt x="3061" y="7019"/>
                    </a:cubicBezTo>
                    <a:cubicBezTo>
                      <a:pt x="3041" y="6963"/>
                      <a:pt x="3024" y="6906"/>
                      <a:pt x="3007" y="6852"/>
                    </a:cubicBezTo>
                    <a:cubicBezTo>
                      <a:pt x="2987" y="6792"/>
                      <a:pt x="2967" y="6735"/>
                      <a:pt x="2950" y="6675"/>
                    </a:cubicBezTo>
                    <a:cubicBezTo>
                      <a:pt x="2921" y="6575"/>
                      <a:pt x="2901" y="6471"/>
                      <a:pt x="2867" y="6371"/>
                    </a:cubicBezTo>
                    <a:cubicBezTo>
                      <a:pt x="2834" y="6264"/>
                      <a:pt x="2804" y="6156"/>
                      <a:pt x="2777" y="6050"/>
                    </a:cubicBezTo>
                    <a:cubicBezTo>
                      <a:pt x="2747" y="5940"/>
                      <a:pt x="2720" y="5829"/>
                      <a:pt x="2690" y="5719"/>
                    </a:cubicBezTo>
                    <a:cubicBezTo>
                      <a:pt x="2677" y="5665"/>
                      <a:pt x="2660" y="5611"/>
                      <a:pt x="2643" y="5558"/>
                    </a:cubicBezTo>
                    <a:cubicBezTo>
                      <a:pt x="2623" y="5494"/>
                      <a:pt x="2603" y="5434"/>
                      <a:pt x="2583" y="5371"/>
                    </a:cubicBezTo>
                    <a:cubicBezTo>
                      <a:pt x="2546" y="5253"/>
                      <a:pt x="2509" y="5140"/>
                      <a:pt x="2469" y="5026"/>
                    </a:cubicBezTo>
                    <a:cubicBezTo>
                      <a:pt x="2436" y="4916"/>
                      <a:pt x="2399" y="4809"/>
                      <a:pt x="2365" y="4702"/>
                    </a:cubicBezTo>
                    <a:cubicBezTo>
                      <a:pt x="2325" y="4578"/>
                      <a:pt x="2285" y="4455"/>
                      <a:pt x="2245" y="4330"/>
                    </a:cubicBezTo>
                    <a:cubicBezTo>
                      <a:pt x="2212" y="4227"/>
                      <a:pt x="2172" y="4123"/>
                      <a:pt x="2138" y="4016"/>
                    </a:cubicBezTo>
                    <a:cubicBezTo>
                      <a:pt x="2095" y="3896"/>
                      <a:pt x="2058" y="3772"/>
                      <a:pt x="2018" y="3648"/>
                    </a:cubicBezTo>
                    <a:cubicBezTo>
                      <a:pt x="1984" y="3535"/>
                      <a:pt x="1954" y="3421"/>
                      <a:pt x="1917" y="3307"/>
                    </a:cubicBezTo>
                    <a:cubicBezTo>
                      <a:pt x="1884" y="3197"/>
                      <a:pt x="1847" y="3086"/>
                      <a:pt x="1814" y="2976"/>
                    </a:cubicBezTo>
                    <a:cubicBezTo>
                      <a:pt x="1780" y="2859"/>
                      <a:pt x="1746" y="2742"/>
                      <a:pt x="1710" y="2625"/>
                    </a:cubicBezTo>
                    <a:cubicBezTo>
                      <a:pt x="1677" y="2511"/>
                      <a:pt x="1640" y="2401"/>
                      <a:pt x="1606" y="2287"/>
                    </a:cubicBezTo>
                    <a:cubicBezTo>
                      <a:pt x="1573" y="2170"/>
                      <a:pt x="1539" y="2050"/>
                      <a:pt x="1502" y="1933"/>
                    </a:cubicBezTo>
                    <a:cubicBezTo>
                      <a:pt x="1466" y="1822"/>
                      <a:pt x="1429" y="1715"/>
                      <a:pt x="1396" y="1605"/>
                    </a:cubicBezTo>
                    <a:cubicBezTo>
                      <a:pt x="1379" y="1551"/>
                      <a:pt x="1356" y="1498"/>
                      <a:pt x="1339" y="1445"/>
                    </a:cubicBezTo>
                    <a:cubicBezTo>
                      <a:pt x="1319" y="1388"/>
                      <a:pt x="1299" y="1328"/>
                      <a:pt x="1282" y="1271"/>
                    </a:cubicBezTo>
                    <a:cubicBezTo>
                      <a:pt x="1245" y="1160"/>
                      <a:pt x="1209" y="1047"/>
                      <a:pt x="1169" y="939"/>
                    </a:cubicBezTo>
                    <a:cubicBezTo>
                      <a:pt x="1132" y="835"/>
                      <a:pt x="1088" y="732"/>
                      <a:pt x="1044" y="632"/>
                    </a:cubicBezTo>
                    <a:cubicBezTo>
                      <a:pt x="1028" y="585"/>
                      <a:pt x="1008" y="542"/>
                      <a:pt x="991" y="498"/>
                    </a:cubicBezTo>
                    <a:lnTo>
                      <a:pt x="991" y="498"/>
                    </a:lnTo>
                    <a:cubicBezTo>
                      <a:pt x="994" y="508"/>
                      <a:pt x="998" y="514"/>
                      <a:pt x="1001" y="525"/>
                    </a:cubicBezTo>
                    <a:cubicBezTo>
                      <a:pt x="978" y="468"/>
                      <a:pt x="954" y="411"/>
                      <a:pt x="928" y="354"/>
                    </a:cubicBezTo>
                    <a:cubicBezTo>
                      <a:pt x="904" y="307"/>
                      <a:pt x="877" y="264"/>
                      <a:pt x="848" y="224"/>
                    </a:cubicBezTo>
                    <a:cubicBezTo>
                      <a:pt x="803" y="167"/>
                      <a:pt x="754" y="113"/>
                      <a:pt x="693" y="76"/>
                    </a:cubicBezTo>
                    <a:cubicBezTo>
                      <a:pt x="627" y="33"/>
                      <a:pt x="556" y="10"/>
                      <a:pt x="479" y="3"/>
                    </a:cubicBezTo>
                    <a:cubicBezTo>
                      <a:pt x="464" y="1"/>
                      <a:pt x="449" y="1"/>
                      <a:pt x="4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3" name="Google Shape;1523;p34"/>
              <p:cNvSpPr/>
              <p:nvPr/>
            </p:nvSpPr>
            <p:spPr>
              <a:xfrm>
                <a:off x="325325" y="3088199"/>
                <a:ext cx="72369" cy="23212"/>
              </a:xfrm>
              <a:custGeom>
                <a:avLst/>
                <a:gdLst/>
                <a:ahLst/>
                <a:cxnLst/>
                <a:rect l="l" t="t" r="r" b="b"/>
                <a:pathLst>
                  <a:path w="833" h="336" extrusionOk="0">
                    <a:moveTo>
                      <a:pt x="721" y="0"/>
                    </a:moveTo>
                    <a:cubicBezTo>
                      <a:pt x="712" y="0"/>
                      <a:pt x="704" y="1"/>
                      <a:pt x="696" y="3"/>
                    </a:cubicBezTo>
                    <a:cubicBezTo>
                      <a:pt x="639" y="20"/>
                      <a:pt x="578" y="34"/>
                      <a:pt x="522" y="47"/>
                    </a:cubicBezTo>
                    <a:cubicBezTo>
                      <a:pt x="465" y="60"/>
                      <a:pt x="411" y="71"/>
                      <a:pt x="358" y="83"/>
                    </a:cubicBezTo>
                    <a:cubicBezTo>
                      <a:pt x="308" y="97"/>
                      <a:pt x="257" y="107"/>
                      <a:pt x="208" y="120"/>
                    </a:cubicBezTo>
                    <a:lnTo>
                      <a:pt x="204" y="124"/>
                    </a:lnTo>
                    <a:cubicBezTo>
                      <a:pt x="181" y="128"/>
                      <a:pt x="157" y="137"/>
                      <a:pt x="134" y="144"/>
                    </a:cubicBezTo>
                    <a:cubicBezTo>
                      <a:pt x="104" y="154"/>
                      <a:pt x="74" y="164"/>
                      <a:pt x="47" y="184"/>
                    </a:cubicBezTo>
                    <a:cubicBezTo>
                      <a:pt x="17" y="204"/>
                      <a:pt x="1" y="238"/>
                      <a:pt x="10" y="274"/>
                    </a:cubicBezTo>
                    <a:cubicBezTo>
                      <a:pt x="13" y="288"/>
                      <a:pt x="21" y="301"/>
                      <a:pt x="30" y="311"/>
                    </a:cubicBezTo>
                    <a:cubicBezTo>
                      <a:pt x="47" y="328"/>
                      <a:pt x="67" y="331"/>
                      <a:pt x="87" y="335"/>
                    </a:cubicBezTo>
                    <a:cubicBezTo>
                      <a:pt x="93" y="335"/>
                      <a:pt x="98" y="335"/>
                      <a:pt x="103" y="335"/>
                    </a:cubicBezTo>
                    <a:cubicBezTo>
                      <a:pt x="128" y="335"/>
                      <a:pt x="154" y="330"/>
                      <a:pt x="181" y="324"/>
                    </a:cubicBezTo>
                    <a:cubicBezTo>
                      <a:pt x="201" y="321"/>
                      <a:pt x="224" y="315"/>
                      <a:pt x="248" y="311"/>
                    </a:cubicBezTo>
                    <a:cubicBezTo>
                      <a:pt x="302" y="298"/>
                      <a:pt x="354" y="288"/>
                      <a:pt x="408" y="274"/>
                    </a:cubicBezTo>
                    <a:cubicBezTo>
                      <a:pt x="465" y="261"/>
                      <a:pt x="518" y="251"/>
                      <a:pt x="572" y="241"/>
                    </a:cubicBezTo>
                    <a:cubicBezTo>
                      <a:pt x="632" y="228"/>
                      <a:pt x="689" y="211"/>
                      <a:pt x="749" y="194"/>
                    </a:cubicBezTo>
                    <a:cubicBezTo>
                      <a:pt x="803" y="181"/>
                      <a:pt x="833" y="124"/>
                      <a:pt x="819" y="74"/>
                    </a:cubicBezTo>
                    <a:cubicBezTo>
                      <a:pt x="808" y="28"/>
                      <a:pt x="766" y="0"/>
                      <a:pt x="7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4" name="Google Shape;1524;p34"/>
              <p:cNvSpPr/>
              <p:nvPr/>
            </p:nvSpPr>
            <p:spPr>
              <a:xfrm>
                <a:off x="334360" y="3118388"/>
                <a:ext cx="81665" cy="26251"/>
              </a:xfrm>
              <a:custGeom>
                <a:avLst/>
                <a:gdLst/>
                <a:ahLst/>
                <a:cxnLst/>
                <a:rect l="l" t="t" r="r" b="b"/>
                <a:pathLst>
                  <a:path w="940" h="380" extrusionOk="0">
                    <a:moveTo>
                      <a:pt x="812" y="0"/>
                    </a:moveTo>
                    <a:cubicBezTo>
                      <a:pt x="803" y="0"/>
                      <a:pt x="793" y="2"/>
                      <a:pt x="783" y="4"/>
                    </a:cubicBezTo>
                    <a:cubicBezTo>
                      <a:pt x="715" y="24"/>
                      <a:pt x="649" y="41"/>
                      <a:pt x="579" y="61"/>
                    </a:cubicBezTo>
                    <a:cubicBezTo>
                      <a:pt x="525" y="75"/>
                      <a:pt x="468" y="85"/>
                      <a:pt x="414" y="98"/>
                    </a:cubicBezTo>
                    <a:cubicBezTo>
                      <a:pt x="354" y="108"/>
                      <a:pt x="294" y="122"/>
                      <a:pt x="234" y="132"/>
                    </a:cubicBezTo>
                    <a:cubicBezTo>
                      <a:pt x="207" y="135"/>
                      <a:pt x="181" y="142"/>
                      <a:pt x="157" y="148"/>
                    </a:cubicBezTo>
                    <a:lnTo>
                      <a:pt x="137" y="152"/>
                    </a:lnTo>
                    <a:cubicBezTo>
                      <a:pt x="110" y="159"/>
                      <a:pt x="84" y="168"/>
                      <a:pt x="57" y="182"/>
                    </a:cubicBezTo>
                    <a:cubicBezTo>
                      <a:pt x="40" y="192"/>
                      <a:pt x="27" y="202"/>
                      <a:pt x="17" y="219"/>
                    </a:cubicBezTo>
                    <a:cubicBezTo>
                      <a:pt x="3" y="245"/>
                      <a:pt x="0" y="272"/>
                      <a:pt x="6" y="299"/>
                    </a:cubicBezTo>
                    <a:cubicBezTo>
                      <a:pt x="13" y="319"/>
                      <a:pt x="23" y="336"/>
                      <a:pt x="37" y="349"/>
                    </a:cubicBezTo>
                    <a:cubicBezTo>
                      <a:pt x="52" y="364"/>
                      <a:pt x="79" y="380"/>
                      <a:pt x="103" y="380"/>
                    </a:cubicBezTo>
                    <a:cubicBezTo>
                      <a:pt x="106" y="380"/>
                      <a:pt x="108" y="380"/>
                      <a:pt x="110" y="379"/>
                    </a:cubicBezTo>
                    <a:cubicBezTo>
                      <a:pt x="137" y="376"/>
                      <a:pt x="164" y="376"/>
                      <a:pt x="190" y="373"/>
                    </a:cubicBezTo>
                    <a:cubicBezTo>
                      <a:pt x="227" y="369"/>
                      <a:pt x="261" y="366"/>
                      <a:pt x="298" y="359"/>
                    </a:cubicBezTo>
                    <a:cubicBezTo>
                      <a:pt x="358" y="349"/>
                      <a:pt x="414" y="333"/>
                      <a:pt x="474" y="319"/>
                    </a:cubicBezTo>
                    <a:cubicBezTo>
                      <a:pt x="528" y="305"/>
                      <a:pt x="585" y="296"/>
                      <a:pt x="639" y="279"/>
                    </a:cubicBezTo>
                    <a:cubicBezTo>
                      <a:pt x="706" y="262"/>
                      <a:pt x="775" y="242"/>
                      <a:pt x="843" y="225"/>
                    </a:cubicBezTo>
                    <a:cubicBezTo>
                      <a:pt x="903" y="208"/>
                      <a:pt x="940" y="145"/>
                      <a:pt x="923" y="85"/>
                    </a:cubicBezTo>
                    <a:cubicBezTo>
                      <a:pt x="909" y="34"/>
                      <a:pt x="862" y="0"/>
                      <a:pt x="8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90" name="Google Shape;2734;p56"/>
          <p:cNvGrpSpPr/>
          <p:nvPr/>
        </p:nvGrpSpPr>
        <p:grpSpPr>
          <a:xfrm rot="606575">
            <a:off x="10024958" y="684332"/>
            <a:ext cx="2032429" cy="2274512"/>
            <a:chOff x="3312200" y="1876925"/>
            <a:chExt cx="1426500" cy="1310075"/>
          </a:xfrm>
        </p:grpSpPr>
        <p:sp>
          <p:nvSpPr>
            <p:cNvPr id="91" name="Google Shape;2735;p56"/>
            <p:cNvSpPr/>
            <p:nvPr/>
          </p:nvSpPr>
          <p:spPr>
            <a:xfrm>
              <a:off x="3625825" y="2052575"/>
              <a:ext cx="927150" cy="947700"/>
            </a:xfrm>
            <a:custGeom>
              <a:avLst/>
              <a:gdLst/>
              <a:ahLst/>
              <a:cxnLst/>
              <a:rect l="l" t="t" r="r" b="b"/>
              <a:pathLst>
                <a:path w="37086" h="37908" extrusionOk="0">
                  <a:moveTo>
                    <a:pt x="16494" y="1"/>
                  </a:moveTo>
                  <a:cubicBezTo>
                    <a:pt x="16230" y="1"/>
                    <a:pt x="15963" y="7"/>
                    <a:pt x="15700" y="27"/>
                  </a:cubicBezTo>
                  <a:cubicBezTo>
                    <a:pt x="15680" y="31"/>
                    <a:pt x="15655" y="31"/>
                    <a:pt x="15635" y="35"/>
                  </a:cubicBezTo>
                  <a:cubicBezTo>
                    <a:pt x="15591" y="38"/>
                    <a:pt x="15546" y="41"/>
                    <a:pt x="15499" y="45"/>
                  </a:cubicBezTo>
                  <a:lnTo>
                    <a:pt x="15404" y="52"/>
                  </a:lnTo>
                  <a:lnTo>
                    <a:pt x="15386" y="55"/>
                  </a:lnTo>
                  <a:lnTo>
                    <a:pt x="15369" y="55"/>
                  </a:lnTo>
                  <a:cubicBezTo>
                    <a:pt x="15196" y="68"/>
                    <a:pt x="15002" y="85"/>
                    <a:pt x="14812" y="113"/>
                  </a:cubicBezTo>
                  <a:cubicBezTo>
                    <a:pt x="14482" y="164"/>
                    <a:pt x="14101" y="222"/>
                    <a:pt x="13716" y="289"/>
                  </a:cubicBezTo>
                  <a:cubicBezTo>
                    <a:pt x="13216" y="382"/>
                    <a:pt x="12669" y="501"/>
                    <a:pt x="11995" y="660"/>
                  </a:cubicBezTo>
                  <a:cubicBezTo>
                    <a:pt x="11441" y="796"/>
                    <a:pt x="10934" y="946"/>
                    <a:pt x="10447" y="1120"/>
                  </a:cubicBezTo>
                  <a:cubicBezTo>
                    <a:pt x="10155" y="1225"/>
                    <a:pt x="9934" y="1307"/>
                    <a:pt x="9723" y="1388"/>
                  </a:cubicBezTo>
                  <a:cubicBezTo>
                    <a:pt x="9420" y="1511"/>
                    <a:pt x="9121" y="1657"/>
                    <a:pt x="8832" y="1797"/>
                  </a:cubicBezTo>
                  <a:lnTo>
                    <a:pt x="8774" y="1828"/>
                  </a:lnTo>
                  <a:cubicBezTo>
                    <a:pt x="7947" y="2232"/>
                    <a:pt x="7161" y="2753"/>
                    <a:pt x="6426" y="3252"/>
                  </a:cubicBezTo>
                  <a:cubicBezTo>
                    <a:pt x="6461" y="3113"/>
                    <a:pt x="6495" y="2974"/>
                    <a:pt x="6528" y="2834"/>
                  </a:cubicBezTo>
                  <a:cubicBezTo>
                    <a:pt x="6569" y="2657"/>
                    <a:pt x="6539" y="2473"/>
                    <a:pt x="6440" y="2317"/>
                  </a:cubicBezTo>
                  <a:cubicBezTo>
                    <a:pt x="6342" y="2157"/>
                    <a:pt x="6189" y="2048"/>
                    <a:pt x="6012" y="2007"/>
                  </a:cubicBezTo>
                  <a:cubicBezTo>
                    <a:pt x="5960" y="1995"/>
                    <a:pt x="5908" y="1989"/>
                    <a:pt x="5856" y="1989"/>
                  </a:cubicBezTo>
                  <a:cubicBezTo>
                    <a:pt x="5840" y="1989"/>
                    <a:pt x="5824" y="1990"/>
                    <a:pt x="5808" y="1991"/>
                  </a:cubicBezTo>
                  <a:cubicBezTo>
                    <a:pt x="5508" y="2015"/>
                    <a:pt x="5253" y="2236"/>
                    <a:pt x="5185" y="2525"/>
                  </a:cubicBezTo>
                  <a:cubicBezTo>
                    <a:pt x="4994" y="3327"/>
                    <a:pt x="4781" y="4123"/>
                    <a:pt x="4617" y="4726"/>
                  </a:cubicBezTo>
                  <a:cubicBezTo>
                    <a:pt x="4454" y="4916"/>
                    <a:pt x="4304" y="5147"/>
                    <a:pt x="4140" y="5450"/>
                  </a:cubicBezTo>
                  <a:cubicBezTo>
                    <a:pt x="4012" y="5692"/>
                    <a:pt x="3892" y="5937"/>
                    <a:pt x="3770" y="6185"/>
                  </a:cubicBezTo>
                  <a:cubicBezTo>
                    <a:pt x="3695" y="6331"/>
                    <a:pt x="3624" y="6494"/>
                    <a:pt x="3542" y="6678"/>
                  </a:cubicBezTo>
                  <a:cubicBezTo>
                    <a:pt x="3426" y="6940"/>
                    <a:pt x="3348" y="7208"/>
                    <a:pt x="3277" y="7461"/>
                  </a:cubicBezTo>
                  <a:cubicBezTo>
                    <a:pt x="3189" y="7780"/>
                    <a:pt x="3341" y="8158"/>
                    <a:pt x="3638" y="8359"/>
                  </a:cubicBezTo>
                  <a:cubicBezTo>
                    <a:pt x="3566" y="8637"/>
                    <a:pt x="3491" y="8923"/>
                    <a:pt x="3420" y="9205"/>
                  </a:cubicBezTo>
                  <a:cubicBezTo>
                    <a:pt x="3338" y="9538"/>
                    <a:pt x="3256" y="9876"/>
                    <a:pt x="3181" y="10205"/>
                  </a:cubicBezTo>
                  <a:cubicBezTo>
                    <a:pt x="3134" y="10406"/>
                    <a:pt x="3087" y="10607"/>
                    <a:pt x="3038" y="10808"/>
                  </a:cubicBezTo>
                  <a:cubicBezTo>
                    <a:pt x="2909" y="11342"/>
                    <a:pt x="2780" y="11876"/>
                    <a:pt x="2654" y="12410"/>
                  </a:cubicBezTo>
                  <a:cubicBezTo>
                    <a:pt x="2464" y="13223"/>
                    <a:pt x="2297" y="14053"/>
                    <a:pt x="2134" y="14856"/>
                  </a:cubicBezTo>
                  <a:cubicBezTo>
                    <a:pt x="2079" y="15121"/>
                    <a:pt x="2028" y="15383"/>
                    <a:pt x="1974" y="15648"/>
                  </a:cubicBezTo>
                  <a:cubicBezTo>
                    <a:pt x="1919" y="15920"/>
                    <a:pt x="1862" y="16189"/>
                    <a:pt x="1804" y="16462"/>
                  </a:cubicBezTo>
                  <a:cubicBezTo>
                    <a:pt x="1637" y="17261"/>
                    <a:pt x="1464" y="18090"/>
                    <a:pt x="1324" y="18911"/>
                  </a:cubicBezTo>
                  <a:cubicBezTo>
                    <a:pt x="1232" y="19458"/>
                    <a:pt x="1154" y="19985"/>
                    <a:pt x="1059" y="20621"/>
                  </a:cubicBezTo>
                  <a:cubicBezTo>
                    <a:pt x="988" y="21118"/>
                    <a:pt x="899" y="21618"/>
                    <a:pt x="814" y="22101"/>
                  </a:cubicBezTo>
                  <a:lnTo>
                    <a:pt x="783" y="22285"/>
                  </a:lnTo>
                  <a:lnTo>
                    <a:pt x="712" y="22683"/>
                  </a:lnTo>
                  <a:cubicBezTo>
                    <a:pt x="548" y="23612"/>
                    <a:pt x="382" y="24571"/>
                    <a:pt x="283" y="25527"/>
                  </a:cubicBezTo>
                  <a:cubicBezTo>
                    <a:pt x="219" y="26129"/>
                    <a:pt x="157" y="26779"/>
                    <a:pt x="120" y="27435"/>
                  </a:cubicBezTo>
                  <a:cubicBezTo>
                    <a:pt x="110" y="27609"/>
                    <a:pt x="96" y="27782"/>
                    <a:pt x="86" y="27956"/>
                  </a:cubicBezTo>
                  <a:cubicBezTo>
                    <a:pt x="62" y="28313"/>
                    <a:pt x="38" y="28683"/>
                    <a:pt x="25" y="29047"/>
                  </a:cubicBezTo>
                  <a:cubicBezTo>
                    <a:pt x="11" y="29483"/>
                    <a:pt x="1" y="30058"/>
                    <a:pt x="45" y="30636"/>
                  </a:cubicBezTo>
                  <a:cubicBezTo>
                    <a:pt x="76" y="30990"/>
                    <a:pt x="110" y="31364"/>
                    <a:pt x="219" y="31711"/>
                  </a:cubicBezTo>
                  <a:cubicBezTo>
                    <a:pt x="286" y="31928"/>
                    <a:pt x="382" y="32126"/>
                    <a:pt x="470" y="32306"/>
                  </a:cubicBezTo>
                  <a:cubicBezTo>
                    <a:pt x="542" y="32446"/>
                    <a:pt x="613" y="32561"/>
                    <a:pt x="691" y="32660"/>
                  </a:cubicBezTo>
                  <a:cubicBezTo>
                    <a:pt x="1143" y="33228"/>
                    <a:pt x="1654" y="33806"/>
                    <a:pt x="2324" y="34201"/>
                  </a:cubicBezTo>
                  <a:cubicBezTo>
                    <a:pt x="2793" y="34480"/>
                    <a:pt x="3273" y="34732"/>
                    <a:pt x="3743" y="34949"/>
                  </a:cubicBezTo>
                  <a:cubicBezTo>
                    <a:pt x="4225" y="35174"/>
                    <a:pt x="4743" y="35337"/>
                    <a:pt x="5243" y="35494"/>
                  </a:cubicBezTo>
                  <a:lnTo>
                    <a:pt x="5495" y="35575"/>
                  </a:lnTo>
                  <a:cubicBezTo>
                    <a:pt x="5638" y="35623"/>
                    <a:pt x="5781" y="35671"/>
                    <a:pt x="5927" y="35718"/>
                  </a:cubicBezTo>
                  <a:cubicBezTo>
                    <a:pt x="6270" y="35837"/>
                    <a:pt x="6631" y="35960"/>
                    <a:pt x="6991" y="36038"/>
                  </a:cubicBezTo>
                  <a:cubicBezTo>
                    <a:pt x="7427" y="36130"/>
                    <a:pt x="7869" y="36211"/>
                    <a:pt x="8301" y="36293"/>
                  </a:cubicBezTo>
                  <a:lnTo>
                    <a:pt x="8593" y="36348"/>
                  </a:lnTo>
                  <a:lnTo>
                    <a:pt x="8662" y="36361"/>
                  </a:lnTo>
                  <a:cubicBezTo>
                    <a:pt x="8907" y="36406"/>
                    <a:pt x="9152" y="36453"/>
                    <a:pt x="9393" y="36500"/>
                  </a:cubicBezTo>
                  <a:cubicBezTo>
                    <a:pt x="9563" y="36538"/>
                    <a:pt x="9736" y="36579"/>
                    <a:pt x="9907" y="36619"/>
                  </a:cubicBezTo>
                  <a:cubicBezTo>
                    <a:pt x="9995" y="36640"/>
                    <a:pt x="10087" y="36660"/>
                    <a:pt x="10175" y="36681"/>
                  </a:cubicBezTo>
                  <a:cubicBezTo>
                    <a:pt x="10890" y="36844"/>
                    <a:pt x="11621" y="36953"/>
                    <a:pt x="12332" y="37055"/>
                  </a:cubicBezTo>
                  <a:cubicBezTo>
                    <a:pt x="12696" y="37109"/>
                    <a:pt x="13074" y="37164"/>
                    <a:pt x="13444" y="37229"/>
                  </a:cubicBezTo>
                  <a:cubicBezTo>
                    <a:pt x="14033" y="37327"/>
                    <a:pt x="14581" y="37409"/>
                    <a:pt x="15115" y="37480"/>
                  </a:cubicBezTo>
                  <a:cubicBezTo>
                    <a:pt x="15655" y="37552"/>
                    <a:pt x="16206" y="37599"/>
                    <a:pt x="16741" y="37643"/>
                  </a:cubicBezTo>
                  <a:lnTo>
                    <a:pt x="16938" y="37657"/>
                  </a:lnTo>
                  <a:cubicBezTo>
                    <a:pt x="17145" y="37678"/>
                    <a:pt x="17356" y="37698"/>
                    <a:pt x="17564" y="37718"/>
                  </a:cubicBezTo>
                  <a:cubicBezTo>
                    <a:pt x="17904" y="37749"/>
                    <a:pt x="18244" y="37783"/>
                    <a:pt x="18584" y="37814"/>
                  </a:cubicBezTo>
                  <a:cubicBezTo>
                    <a:pt x="19118" y="37861"/>
                    <a:pt x="19676" y="37888"/>
                    <a:pt x="20292" y="37902"/>
                  </a:cubicBezTo>
                  <a:cubicBezTo>
                    <a:pt x="20504" y="37906"/>
                    <a:pt x="20716" y="37907"/>
                    <a:pt x="20927" y="37907"/>
                  </a:cubicBezTo>
                  <a:cubicBezTo>
                    <a:pt x="21865" y="37907"/>
                    <a:pt x="22788" y="37874"/>
                    <a:pt x="23666" y="37841"/>
                  </a:cubicBezTo>
                  <a:cubicBezTo>
                    <a:pt x="23809" y="37834"/>
                    <a:pt x="23959" y="37824"/>
                    <a:pt x="24122" y="37814"/>
                  </a:cubicBezTo>
                  <a:cubicBezTo>
                    <a:pt x="24428" y="37786"/>
                    <a:pt x="24737" y="37753"/>
                    <a:pt x="25037" y="37718"/>
                  </a:cubicBezTo>
                  <a:lnTo>
                    <a:pt x="25268" y="37695"/>
                  </a:lnTo>
                  <a:cubicBezTo>
                    <a:pt x="25905" y="37623"/>
                    <a:pt x="26541" y="37500"/>
                    <a:pt x="27081" y="37392"/>
                  </a:cubicBezTo>
                  <a:cubicBezTo>
                    <a:pt x="27599" y="37286"/>
                    <a:pt x="28150" y="37167"/>
                    <a:pt x="28681" y="36987"/>
                  </a:cubicBezTo>
                  <a:cubicBezTo>
                    <a:pt x="28912" y="36908"/>
                    <a:pt x="29146" y="36814"/>
                    <a:pt x="29449" y="36674"/>
                  </a:cubicBezTo>
                  <a:lnTo>
                    <a:pt x="29527" y="36640"/>
                  </a:lnTo>
                  <a:cubicBezTo>
                    <a:pt x="29789" y="36517"/>
                    <a:pt x="30061" y="36395"/>
                    <a:pt x="30309" y="36249"/>
                  </a:cubicBezTo>
                  <a:cubicBezTo>
                    <a:pt x="30562" y="36103"/>
                    <a:pt x="30799" y="35939"/>
                    <a:pt x="31003" y="35800"/>
                  </a:cubicBezTo>
                  <a:cubicBezTo>
                    <a:pt x="31082" y="35745"/>
                    <a:pt x="31160" y="35688"/>
                    <a:pt x="31235" y="35627"/>
                  </a:cubicBezTo>
                  <a:lnTo>
                    <a:pt x="31306" y="35572"/>
                  </a:lnTo>
                  <a:cubicBezTo>
                    <a:pt x="31497" y="35426"/>
                    <a:pt x="31697" y="35266"/>
                    <a:pt x="31874" y="35089"/>
                  </a:cubicBezTo>
                  <a:cubicBezTo>
                    <a:pt x="32031" y="34929"/>
                    <a:pt x="32167" y="34738"/>
                    <a:pt x="32297" y="34555"/>
                  </a:cubicBezTo>
                  <a:cubicBezTo>
                    <a:pt x="32330" y="34507"/>
                    <a:pt x="32364" y="34459"/>
                    <a:pt x="32399" y="34412"/>
                  </a:cubicBezTo>
                  <a:cubicBezTo>
                    <a:pt x="32616" y="34112"/>
                    <a:pt x="32796" y="33844"/>
                    <a:pt x="32950" y="33592"/>
                  </a:cubicBezTo>
                  <a:cubicBezTo>
                    <a:pt x="33000" y="33511"/>
                    <a:pt x="33052" y="33426"/>
                    <a:pt x="33099" y="33344"/>
                  </a:cubicBezTo>
                  <a:cubicBezTo>
                    <a:pt x="33286" y="33044"/>
                    <a:pt x="33477" y="32732"/>
                    <a:pt x="33640" y="32412"/>
                  </a:cubicBezTo>
                  <a:cubicBezTo>
                    <a:pt x="33892" y="31919"/>
                    <a:pt x="34072" y="31394"/>
                    <a:pt x="34266" y="30765"/>
                  </a:cubicBezTo>
                  <a:cubicBezTo>
                    <a:pt x="34422" y="30248"/>
                    <a:pt x="34575" y="29728"/>
                    <a:pt x="34729" y="29211"/>
                  </a:cubicBezTo>
                  <a:lnTo>
                    <a:pt x="34742" y="29167"/>
                  </a:lnTo>
                  <a:lnTo>
                    <a:pt x="34875" y="28717"/>
                  </a:lnTo>
                  <a:cubicBezTo>
                    <a:pt x="34987" y="28333"/>
                    <a:pt x="35099" y="27948"/>
                    <a:pt x="35212" y="27565"/>
                  </a:cubicBezTo>
                  <a:cubicBezTo>
                    <a:pt x="35371" y="27020"/>
                    <a:pt x="35514" y="26479"/>
                    <a:pt x="35685" y="25830"/>
                  </a:cubicBezTo>
                  <a:cubicBezTo>
                    <a:pt x="35729" y="25649"/>
                    <a:pt x="35766" y="25466"/>
                    <a:pt x="35800" y="25285"/>
                  </a:cubicBezTo>
                  <a:cubicBezTo>
                    <a:pt x="35817" y="25204"/>
                    <a:pt x="35834" y="25119"/>
                    <a:pt x="35851" y="25037"/>
                  </a:cubicBezTo>
                  <a:cubicBezTo>
                    <a:pt x="35895" y="24819"/>
                    <a:pt x="35936" y="24588"/>
                    <a:pt x="35974" y="24336"/>
                  </a:cubicBezTo>
                  <a:cubicBezTo>
                    <a:pt x="35983" y="24265"/>
                    <a:pt x="35997" y="24193"/>
                    <a:pt x="36008" y="24125"/>
                  </a:cubicBezTo>
                  <a:cubicBezTo>
                    <a:pt x="36035" y="23942"/>
                    <a:pt x="36065" y="23755"/>
                    <a:pt x="36082" y="23568"/>
                  </a:cubicBezTo>
                  <a:lnTo>
                    <a:pt x="36140" y="23057"/>
                  </a:lnTo>
                  <a:lnTo>
                    <a:pt x="36195" y="22547"/>
                  </a:lnTo>
                  <a:cubicBezTo>
                    <a:pt x="36208" y="22428"/>
                    <a:pt x="36219" y="22312"/>
                    <a:pt x="36232" y="22193"/>
                  </a:cubicBezTo>
                  <a:cubicBezTo>
                    <a:pt x="36269" y="21829"/>
                    <a:pt x="36310" y="21448"/>
                    <a:pt x="36361" y="21081"/>
                  </a:cubicBezTo>
                  <a:cubicBezTo>
                    <a:pt x="36463" y="20343"/>
                    <a:pt x="36545" y="19775"/>
                    <a:pt x="36633" y="19244"/>
                  </a:cubicBezTo>
                  <a:cubicBezTo>
                    <a:pt x="36668" y="19013"/>
                    <a:pt x="36705" y="18781"/>
                    <a:pt x="36739" y="18547"/>
                  </a:cubicBezTo>
                  <a:cubicBezTo>
                    <a:pt x="36752" y="18465"/>
                    <a:pt x="36766" y="18376"/>
                    <a:pt x="36779" y="18291"/>
                  </a:cubicBezTo>
                  <a:cubicBezTo>
                    <a:pt x="36810" y="18111"/>
                    <a:pt x="36841" y="17921"/>
                    <a:pt x="36858" y="17734"/>
                  </a:cubicBezTo>
                  <a:lnTo>
                    <a:pt x="36906" y="17244"/>
                  </a:lnTo>
                  <a:lnTo>
                    <a:pt x="36950" y="16751"/>
                  </a:lnTo>
                  <a:cubicBezTo>
                    <a:pt x="36980" y="16451"/>
                    <a:pt x="36997" y="16148"/>
                    <a:pt x="37015" y="15853"/>
                  </a:cubicBezTo>
                  <a:lnTo>
                    <a:pt x="37024" y="15662"/>
                  </a:lnTo>
                  <a:cubicBezTo>
                    <a:pt x="37086" y="14594"/>
                    <a:pt x="37055" y="13505"/>
                    <a:pt x="37024" y="12454"/>
                  </a:cubicBezTo>
                  <a:lnTo>
                    <a:pt x="37021" y="12250"/>
                  </a:lnTo>
                  <a:cubicBezTo>
                    <a:pt x="37004" y="11634"/>
                    <a:pt x="36977" y="11158"/>
                    <a:pt x="36939" y="10712"/>
                  </a:cubicBezTo>
                  <a:cubicBezTo>
                    <a:pt x="36895" y="10161"/>
                    <a:pt x="36828" y="9596"/>
                    <a:pt x="36732" y="8992"/>
                  </a:cubicBezTo>
                  <a:cubicBezTo>
                    <a:pt x="36702" y="8794"/>
                    <a:pt x="36668" y="8604"/>
                    <a:pt x="36627" y="8430"/>
                  </a:cubicBezTo>
                  <a:cubicBezTo>
                    <a:pt x="36586" y="8243"/>
                    <a:pt x="36494" y="8066"/>
                    <a:pt x="36409" y="7896"/>
                  </a:cubicBezTo>
                  <a:cubicBezTo>
                    <a:pt x="36388" y="7855"/>
                    <a:pt x="36371" y="7818"/>
                    <a:pt x="36351" y="7780"/>
                  </a:cubicBezTo>
                  <a:cubicBezTo>
                    <a:pt x="36236" y="7542"/>
                    <a:pt x="36093" y="7324"/>
                    <a:pt x="35930" y="7086"/>
                  </a:cubicBezTo>
                  <a:lnTo>
                    <a:pt x="35906" y="7053"/>
                  </a:lnTo>
                  <a:cubicBezTo>
                    <a:pt x="35752" y="6828"/>
                    <a:pt x="35592" y="6596"/>
                    <a:pt x="35432" y="6372"/>
                  </a:cubicBezTo>
                  <a:cubicBezTo>
                    <a:pt x="35143" y="5971"/>
                    <a:pt x="34796" y="5505"/>
                    <a:pt x="34399" y="5086"/>
                  </a:cubicBezTo>
                  <a:cubicBezTo>
                    <a:pt x="33909" y="4576"/>
                    <a:pt x="33283" y="4093"/>
                    <a:pt x="32484" y="3610"/>
                  </a:cubicBezTo>
                  <a:cubicBezTo>
                    <a:pt x="31932" y="3280"/>
                    <a:pt x="31371" y="3015"/>
                    <a:pt x="30694" y="2701"/>
                  </a:cubicBezTo>
                  <a:cubicBezTo>
                    <a:pt x="30436" y="2583"/>
                    <a:pt x="30177" y="2467"/>
                    <a:pt x="29918" y="2351"/>
                  </a:cubicBezTo>
                  <a:cubicBezTo>
                    <a:pt x="29745" y="2277"/>
                    <a:pt x="29568" y="2208"/>
                    <a:pt x="29395" y="2143"/>
                  </a:cubicBezTo>
                  <a:cubicBezTo>
                    <a:pt x="29326" y="2120"/>
                    <a:pt x="29259" y="2093"/>
                    <a:pt x="29191" y="2068"/>
                  </a:cubicBezTo>
                  <a:cubicBezTo>
                    <a:pt x="28929" y="1966"/>
                    <a:pt x="28660" y="1878"/>
                    <a:pt x="28402" y="1790"/>
                  </a:cubicBezTo>
                  <a:lnTo>
                    <a:pt x="28160" y="1708"/>
                  </a:lnTo>
                  <a:cubicBezTo>
                    <a:pt x="28095" y="1688"/>
                    <a:pt x="28024" y="1668"/>
                    <a:pt x="27956" y="1650"/>
                  </a:cubicBezTo>
                  <a:cubicBezTo>
                    <a:pt x="27918" y="1640"/>
                    <a:pt x="27885" y="1633"/>
                    <a:pt x="27850" y="1623"/>
                  </a:cubicBezTo>
                  <a:lnTo>
                    <a:pt x="27303" y="1470"/>
                  </a:lnTo>
                  <a:cubicBezTo>
                    <a:pt x="27116" y="1419"/>
                    <a:pt x="26918" y="1374"/>
                    <a:pt x="26731" y="1334"/>
                  </a:cubicBezTo>
                  <a:cubicBezTo>
                    <a:pt x="26646" y="1313"/>
                    <a:pt x="26561" y="1297"/>
                    <a:pt x="26476" y="1276"/>
                  </a:cubicBezTo>
                  <a:cubicBezTo>
                    <a:pt x="26279" y="1232"/>
                    <a:pt x="26078" y="1191"/>
                    <a:pt x="25888" y="1150"/>
                  </a:cubicBezTo>
                  <a:lnTo>
                    <a:pt x="25684" y="1109"/>
                  </a:lnTo>
                  <a:cubicBezTo>
                    <a:pt x="24707" y="905"/>
                    <a:pt x="23602" y="674"/>
                    <a:pt x="22523" y="487"/>
                  </a:cubicBezTo>
                  <a:cubicBezTo>
                    <a:pt x="21826" y="368"/>
                    <a:pt x="21197" y="262"/>
                    <a:pt x="20547" y="208"/>
                  </a:cubicBezTo>
                  <a:cubicBezTo>
                    <a:pt x="19931" y="157"/>
                    <a:pt x="19380" y="113"/>
                    <a:pt x="18859" y="79"/>
                  </a:cubicBezTo>
                  <a:cubicBezTo>
                    <a:pt x="18666" y="68"/>
                    <a:pt x="18472" y="58"/>
                    <a:pt x="18285" y="52"/>
                  </a:cubicBezTo>
                  <a:lnTo>
                    <a:pt x="18071" y="45"/>
                  </a:lnTo>
                  <a:cubicBezTo>
                    <a:pt x="17989" y="38"/>
                    <a:pt x="17911" y="35"/>
                    <a:pt x="17829" y="31"/>
                  </a:cubicBezTo>
                  <a:cubicBezTo>
                    <a:pt x="17649" y="21"/>
                    <a:pt x="17465" y="11"/>
                    <a:pt x="17281" y="11"/>
                  </a:cubicBezTo>
                  <a:lnTo>
                    <a:pt x="17098" y="7"/>
                  </a:lnTo>
                  <a:cubicBezTo>
                    <a:pt x="16899" y="4"/>
                    <a:pt x="16697" y="1"/>
                    <a:pt x="16494" y="1"/>
                  </a:cubicBezTo>
                  <a:close/>
                </a:path>
              </a:pathLst>
            </a:custGeom>
            <a:solidFill>
              <a:srgbClr val="FCE7E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2736;p56"/>
            <p:cNvSpPr/>
            <p:nvPr/>
          </p:nvSpPr>
          <p:spPr>
            <a:xfrm>
              <a:off x="3660450" y="2902550"/>
              <a:ext cx="757575" cy="108725"/>
            </a:xfrm>
            <a:custGeom>
              <a:avLst/>
              <a:gdLst/>
              <a:ahLst/>
              <a:cxnLst/>
              <a:rect l="l" t="t" r="r" b="b"/>
              <a:pathLst>
                <a:path w="30303" h="4349" extrusionOk="0">
                  <a:moveTo>
                    <a:pt x="487" y="0"/>
                  </a:moveTo>
                  <a:cubicBezTo>
                    <a:pt x="477" y="0"/>
                    <a:pt x="467" y="1"/>
                    <a:pt x="457" y="1"/>
                  </a:cubicBezTo>
                  <a:cubicBezTo>
                    <a:pt x="269" y="19"/>
                    <a:pt x="99" y="165"/>
                    <a:pt x="55" y="348"/>
                  </a:cubicBezTo>
                  <a:cubicBezTo>
                    <a:pt x="0" y="593"/>
                    <a:pt x="157" y="815"/>
                    <a:pt x="388" y="882"/>
                  </a:cubicBezTo>
                  <a:cubicBezTo>
                    <a:pt x="667" y="961"/>
                    <a:pt x="946" y="1036"/>
                    <a:pt x="1225" y="1110"/>
                  </a:cubicBezTo>
                  <a:cubicBezTo>
                    <a:pt x="1463" y="1175"/>
                    <a:pt x="1702" y="1236"/>
                    <a:pt x="1936" y="1311"/>
                  </a:cubicBezTo>
                  <a:cubicBezTo>
                    <a:pt x="2378" y="1454"/>
                    <a:pt x="2831" y="1556"/>
                    <a:pt x="3269" y="1709"/>
                  </a:cubicBezTo>
                  <a:cubicBezTo>
                    <a:pt x="3511" y="1791"/>
                    <a:pt x="3752" y="1869"/>
                    <a:pt x="3994" y="1940"/>
                  </a:cubicBezTo>
                  <a:cubicBezTo>
                    <a:pt x="4222" y="2008"/>
                    <a:pt x="4450" y="2073"/>
                    <a:pt x="4674" y="2141"/>
                  </a:cubicBezTo>
                  <a:cubicBezTo>
                    <a:pt x="5161" y="2287"/>
                    <a:pt x="5644" y="2440"/>
                    <a:pt x="6126" y="2603"/>
                  </a:cubicBezTo>
                  <a:cubicBezTo>
                    <a:pt x="6575" y="2754"/>
                    <a:pt x="7029" y="2883"/>
                    <a:pt x="7487" y="2998"/>
                  </a:cubicBezTo>
                  <a:cubicBezTo>
                    <a:pt x="7980" y="3124"/>
                    <a:pt x="8474" y="3250"/>
                    <a:pt x="8967" y="3376"/>
                  </a:cubicBezTo>
                  <a:cubicBezTo>
                    <a:pt x="9450" y="3501"/>
                    <a:pt x="9943" y="3587"/>
                    <a:pt x="10433" y="3661"/>
                  </a:cubicBezTo>
                  <a:cubicBezTo>
                    <a:pt x="10923" y="3733"/>
                    <a:pt x="11413" y="3815"/>
                    <a:pt x="11899" y="3903"/>
                  </a:cubicBezTo>
                  <a:cubicBezTo>
                    <a:pt x="12383" y="3988"/>
                    <a:pt x="12869" y="4036"/>
                    <a:pt x="13356" y="4087"/>
                  </a:cubicBezTo>
                  <a:cubicBezTo>
                    <a:pt x="13930" y="4148"/>
                    <a:pt x="14508" y="4186"/>
                    <a:pt x="15083" y="4220"/>
                  </a:cubicBezTo>
                  <a:cubicBezTo>
                    <a:pt x="15335" y="4236"/>
                    <a:pt x="15587" y="4243"/>
                    <a:pt x="15838" y="4257"/>
                  </a:cubicBezTo>
                  <a:cubicBezTo>
                    <a:pt x="16087" y="4270"/>
                    <a:pt x="16339" y="4281"/>
                    <a:pt x="16587" y="4288"/>
                  </a:cubicBezTo>
                  <a:cubicBezTo>
                    <a:pt x="17121" y="4301"/>
                    <a:pt x="17655" y="4318"/>
                    <a:pt x="18185" y="4338"/>
                  </a:cubicBezTo>
                  <a:cubicBezTo>
                    <a:pt x="18406" y="4346"/>
                    <a:pt x="18626" y="4349"/>
                    <a:pt x="18846" y="4349"/>
                  </a:cubicBezTo>
                  <a:cubicBezTo>
                    <a:pt x="19123" y="4349"/>
                    <a:pt x="19399" y="4344"/>
                    <a:pt x="19675" y="4338"/>
                  </a:cubicBezTo>
                  <a:cubicBezTo>
                    <a:pt x="19958" y="4332"/>
                    <a:pt x="20244" y="4322"/>
                    <a:pt x="20526" y="4311"/>
                  </a:cubicBezTo>
                  <a:cubicBezTo>
                    <a:pt x="20710" y="4305"/>
                    <a:pt x="20893" y="4291"/>
                    <a:pt x="21074" y="4274"/>
                  </a:cubicBezTo>
                  <a:cubicBezTo>
                    <a:pt x="21128" y="4270"/>
                    <a:pt x="21186" y="4267"/>
                    <a:pt x="21240" y="4261"/>
                  </a:cubicBezTo>
                  <a:cubicBezTo>
                    <a:pt x="21761" y="4223"/>
                    <a:pt x="22285" y="4192"/>
                    <a:pt x="22801" y="4124"/>
                  </a:cubicBezTo>
                  <a:cubicBezTo>
                    <a:pt x="23349" y="4052"/>
                    <a:pt x="23894" y="3954"/>
                    <a:pt x="24438" y="3839"/>
                  </a:cubicBezTo>
                  <a:cubicBezTo>
                    <a:pt x="24935" y="3736"/>
                    <a:pt x="25438" y="3634"/>
                    <a:pt x="25924" y="3492"/>
                  </a:cubicBezTo>
                  <a:cubicBezTo>
                    <a:pt x="26404" y="3352"/>
                    <a:pt x="26880" y="3189"/>
                    <a:pt x="27346" y="3008"/>
                  </a:cubicBezTo>
                  <a:cubicBezTo>
                    <a:pt x="27843" y="2818"/>
                    <a:pt x="28323" y="2590"/>
                    <a:pt x="28795" y="2342"/>
                  </a:cubicBezTo>
                  <a:cubicBezTo>
                    <a:pt x="29000" y="2233"/>
                    <a:pt x="29204" y="2118"/>
                    <a:pt x="29404" y="1998"/>
                  </a:cubicBezTo>
                  <a:cubicBezTo>
                    <a:pt x="29507" y="1937"/>
                    <a:pt x="29612" y="1876"/>
                    <a:pt x="29714" y="1815"/>
                  </a:cubicBezTo>
                  <a:cubicBezTo>
                    <a:pt x="29840" y="1736"/>
                    <a:pt x="29986" y="1658"/>
                    <a:pt x="30088" y="1549"/>
                  </a:cubicBezTo>
                  <a:cubicBezTo>
                    <a:pt x="30183" y="1444"/>
                    <a:pt x="30241" y="1308"/>
                    <a:pt x="30276" y="1175"/>
                  </a:cubicBezTo>
                  <a:cubicBezTo>
                    <a:pt x="30303" y="1069"/>
                    <a:pt x="30279" y="947"/>
                    <a:pt x="30221" y="859"/>
                  </a:cubicBezTo>
                  <a:cubicBezTo>
                    <a:pt x="30180" y="797"/>
                    <a:pt x="30129" y="750"/>
                    <a:pt x="30064" y="716"/>
                  </a:cubicBezTo>
                  <a:cubicBezTo>
                    <a:pt x="30006" y="685"/>
                    <a:pt x="29942" y="668"/>
                    <a:pt x="29878" y="668"/>
                  </a:cubicBezTo>
                  <a:cubicBezTo>
                    <a:pt x="29871" y="668"/>
                    <a:pt x="29864" y="668"/>
                    <a:pt x="29857" y="668"/>
                  </a:cubicBezTo>
                  <a:cubicBezTo>
                    <a:pt x="29808" y="662"/>
                    <a:pt x="29758" y="657"/>
                    <a:pt x="29708" y="657"/>
                  </a:cubicBezTo>
                  <a:cubicBezTo>
                    <a:pt x="29642" y="657"/>
                    <a:pt x="29576" y="666"/>
                    <a:pt x="29516" y="695"/>
                  </a:cubicBezTo>
                  <a:cubicBezTo>
                    <a:pt x="29442" y="730"/>
                    <a:pt x="29364" y="763"/>
                    <a:pt x="29289" y="807"/>
                  </a:cubicBezTo>
                  <a:cubicBezTo>
                    <a:pt x="29255" y="828"/>
                    <a:pt x="29221" y="852"/>
                    <a:pt x="29183" y="873"/>
                  </a:cubicBezTo>
                  <a:cubicBezTo>
                    <a:pt x="29026" y="967"/>
                    <a:pt x="28874" y="1063"/>
                    <a:pt x="28717" y="1158"/>
                  </a:cubicBezTo>
                  <a:cubicBezTo>
                    <a:pt x="28418" y="1335"/>
                    <a:pt x="28105" y="1501"/>
                    <a:pt x="27789" y="1655"/>
                  </a:cubicBezTo>
                  <a:cubicBezTo>
                    <a:pt x="27479" y="1798"/>
                    <a:pt x="27169" y="1927"/>
                    <a:pt x="26850" y="2042"/>
                  </a:cubicBezTo>
                  <a:cubicBezTo>
                    <a:pt x="26506" y="2168"/>
                    <a:pt x="26153" y="2284"/>
                    <a:pt x="25798" y="2389"/>
                  </a:cubicBezTo>
                  <a:cubicBezTo>
                    <a:pt x="25615" y="2447"/>
                    <a:pt x="25428" y="2501"/>
                    <a:pt x="25241" y="2546"/>
                  </a:cubicBezTo>
                  <a:cubicBezTo>
                    <a:pt x="25060" y="2590"/>
                    <a:pt x="24877" y="2628"/>
                    <a:pt x="24696" y="2665"/>
                  </a:cubicBezTo>
                  <a:cubicBezTo>
                    <a:pt x="24319" y="2746"/>
                    <a:pt x="23944" y="2821"/>
                    <a:pt x="23567" y="2900"/>
                  </a:cubicBezTo>
                  <a:cubicBezTo>
                    <a:pt x="23121" y="2978"/>
                    <a:pt x="22672" y="3049"/>
                    <a:pt x="22220" y="3087"/>
                  </a:cubicBezTo>
                  <a:cubicBezTo>
                    <a:pt x="21686" y="3134"/>
                    <a:pt x="21152" y="3179"/>
                    <a:pt x="20614" y="3220"/>
                  </a:cubicBezTo>
                  <a:cubicBezTo>
                    <a:pt x="20111" y="3256"/>
                    <a:pt x="19601" y="3264"/>
                    <a:pt x="19094" y="3277"/>
                  </a:cubicBezTo>
                  <a:cubicBezTo>
                    <a:pt x="18978" y="3280"/>
                    <a:pt x="18862" y="3281"/>
                    <a:pt x="18746" y="3281"/>
                  </a:cubicBezTo>
                  <a:cubicBezTo>
                    <a:pt x="18593" y="3281"/>
                    <a:pt x="18441" y="3279"/>
                    <a:pt x="18291" y="3277"/>
                  </a:cubicBezTo>
                  <a:cubicBezTo>
                    <a:pt x="18060" y="3277"/>
                    <a:pt x="17832" y="3264"/>
                    <a:pt x="17601" y="3256"/>
                  </a:cubicBezTo>
                  <a:cubicBezTo>
                    <a:pt x="16927" y="3243"/>
                    <a:pt x="16257" y="3236"/>
                    <a:pt x="15584" y="3209"/>
                  </a:cubicBezTo>
                  <a:cubicBezTo>
                    <a:pt x="14940" y="3182"/>
                    <a:pt x="14301" y="3151"/>
                    <a:pt x="13658" y="3107"/>
                  </a:cubicBezTo>
                  <a:cubicBezTo>
                    <a:pt x="13546" y="3097"/>
                    <a:pt x="13433" y="3087"/>
                    <a:pt x="13318" y="3077"/>
                  </a:cubicBezTo>
                  <a:cubicBezTo>
                    <a:pt x="12835" y="3029"/>
                    <a:pt x="12356" y="2964"/>
                    <a:pt x="11876" y="2886"/>
                  </a:cubicBezTo>
                  <a:cubicBezTo>
                    <a:pt x="11624" y="2845"/>
                    <a:pt x="11372" y="2804"/>
                    <a:pt x="11120" y="2763"/>
                  </a:cubicBezTo>
                  <a:cubicBezTo>
                    <a:pt x="10879" y="2726"/>
                    <a:pt x="10637" y="2696"/>
                    <a:pt x="10396" y="2655"/>
                  </a:cubicBezTo>
                  <a:cubicBezTo>
                    <a:pt x="9902" y="2576"/>
                    <a:pt x="9417" y="2468"/>
                    <a:pt x="8930" y="2345"/>
                  </a:cubicBezTo>
                  <a:cubicBezTo>
                    <a:pt x="8423" y="2216"/>
                    <a:pt x="7916" y="2090"/>
                    <a:pt x="7409" y="1961"/>
                  </a:cubicBezTo>
                  <a:cubicBezTo>
                    <a:pt x="6967" y="1848"/>
                    <a:pt x="6528" y="1705"/>
                    <a:pt x="6096" y="1559"/>
                  </a:cubicBezTo>
                  <a:cubicBezTo>
                    <a:pt x="5616" y="1396"/>
                    <a:pt x="5130" y="1253"/>
                    <a:pt x="4641" y="1117"/>
                  </a:cubicBezTo>
                  <a:cubicBezTo>
                    <a:pt x="4405" y="1049"/>
                    <a:pt x="4171" y="988"/>
                    <a:pt x="3939" y="920"/>
                  </a:cubicBezTo>
                  <a:cubicBezTo>
                    <a:pt x="3712" y="848"/>
                    <a:pt x="3487" y="770"/>
                    <a:pt x="3259" y="709"/>
                  </a:cubicBezTo>
                  <a:cubicBezTo>
                    <a:pt x="3021" y="644"/>
                    <a:pt x="2783" y="590"/>
                    <a:pt x="2545" y="532"/>
                  </a:cubicBezTo>
                  <a:cubicBezTo>
                    <a:pt x="2330" y="481"/>
                    <a:pt x="2116" y="419"/>
                    <a:pt x="1902" y="366"/>
                  </a:cubicBezTo>
                  <a:cubicBezTo>
                    <a:pt x="1466" y="246"/>
                    <a:pt x="1024" y="141"/>
                    <a:pt x="589" y="15"/>
                  </a:cubicBezTo>
                  <a:cubicBezTo>
                    <a:pt x="555" y="5"/>
                    <a:pt x="521" y="0"/>
                    <a:pt x="487" y="0"/>
                  </a:cubicBezTo>
                  <a:close/>
                </a:path>
              </a:pathLst>
            </a:custGeom>
            <a:solidFill>
              <a:srgbClr val="F8CA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2737;p56"/>
            <p:cNvSpPr/>
            <p:nvPr/>
          </p:nvSpPr>
          <p:spPr>
            <a:xfrm>
              <a:off x="3313050" y="1877725"/>
              <a:ext cx="1406875" cy="1295400"/>
            </a:xfrm>
            <a:custGeom>
              <a:avLst/>
              <a:gdLst/>
              <a:ahLst/>
              <a:cxnLst/>
              <a:rect l="l" t="t" r="r" b="b"/>
              <a:pathLst>
                <a:path w="56275" h="51816" extrusionOk="0">
                  <a:moveTo>
                    <a:pt x="55295" y="37487"/>
                  </a:moveTo>
                  <a:lnTo>
                    <a:pt x="55293" y="37501"/>
                  </a:lnTo>
                  <a:lnTo>
                    <a:pt x="55295" y="37501"/>
                  </a:lnTo>
                  <a:lnTo>
                    <a:pt x="55295" y="37487"/>
                  </a:lnTo>
                  <a:close/>
                  <a:moveTo>
                    <a:pt x="30810" y="0"/>
                  </a:moveTo>
                  <a:cubicBezTo>
                    <a:pt x="30357" y="0"/>
                    <a:pt x="29888" y="0"/>
                    <a:pt x="29428" y="38"/>
                  </a:cubicBezTo>
                  <a:cubicBezTo>
                    <a:pt x="29384" y="41"/>
                    <a:pt x="29340" y="48"/>
                    <a:pt x="29296" y="52"/>
                  </a:cubicBezTo>
                  <a:cubicBezTo>
                    <a:pt x="28772" y="102"/>
                    <a:pt x="28244" y="201"/>
                    <a:pt x="27737" y="300"/>
                  </a:cubicBezTo>
                  <a:cubicBezTo>
                    <a:pt x="27591" y="327"/>
                    <a:pt x="27448" y="355"/>
                    <a:pt x="27306" y="382"/>
                  </a:cubicBezTo>
                  <a:cubicBezTo>
                    <a:pt x="26710" y="490"/>
                    <a:pt x="26156" y="606"/>
                    <a:pt x="25612" y="732"/>
                  </a:cubicBezTo>
                  <a:cubicBezTo>
                    <a:pt x="24676" y="950"/>
                    <a:pt x="23734" y="1229"/>
                    <a:pt x="22823" y="1498"/>
                  </a:cubicBezTo>
                  <a:lnTo>
                    <a:pt x="22397" y="1623"/>
                  </a:lnTo>
                  <a:cubicBezTo>
                    <a:pt x="22288" y="1654"/>
                    <a:pt x="22179" y="1685"/>
                    <a:pt x="22071" y="1719"/>
                  </a:cubicBezTo>
                  <a:cubicBezTo>
                    <a:pt x="21914" y="1760"/>
                    <a:pt x="21761" y="1804"/>
                    <a:pt x="21608" y="1851"/>
                  </a:cubicBezTo>
                  <a:cubicBezTo>
                    <a:pt x="21329" y="1936"/>
                    <a:pt x="21063" y="2041"/>
                    <a:pt x="20863" y="2123"/>
                  </a:cubicBezTo>
                  <a:cubicBezTo>
                    <a:pt x="20520" y="2263"/>
                    <a:pt x="20179" y="2409"/>
                    <a:pt x="19835" y="2552"/>
                  </a:cubicBezTo>
                  <a:cubicBezTo>
                    <a:pt x="19680" y="2620"/>
                    <a:pt x="19520" y="2688"/>
                    <a:pt x="19360" y="2752"/>
                  </a:cubicBezTo>
                  <a:cubicBezTo>
                    <a:pt x="19043" y="2885"/>
                    <a:pt x="18710" y="3041"/>
                    <a:pt x="18312" y="3239"/>
                  </a:cubicBezTo>
                  <a:cubicBezTo>
                    <a:pt x="18261" y="3266"/>
                    <a:pt x="18213" y="3290"/>
                    <a:pt x="18162" y="3314"/>
                  </a:cubicBezTo>
                  <a:cubicBezTo>
                    <a:pt x="18012" y="3385"/>
                    <a:pt x="17859" y="3460"/>
                    <a:pt x="17713" y="3548"/>
                  </a:cubicBezTo>
                  <a:cubicBezTo>
                    <a:pt x="17444" y="3708"/>
                    <a:pt x="17182" y="3889"/>
                    <a:pt x="16927" y="4062"/>
                  </a:cubicBezTo>
                  <a:cubicBezTo>
                    <a:pt x="16761" y="4178"/>
                    <a:pt x="16587" y="4297"/>
                    <a:pt x="16414" y="4409"/>
                  </a:cubicBezTo>
                  <a:cubicBezTo>
                    <a:pt x="16039" y="4651"/>
                    <a:pt x="15675" y="4923"/>
                    <a:pt x="15322" y="5189"/>
                  </a:cubicBezTo>
                  <a:cubicBezTo>
                    <a:pt x="15230" y="5253"/>
                    <a:pt x="15141" y="5321"/>
                    <a:pt x="15053" y="5385"/>
                  </a:cubicBezTo>
                  <a:cubicBezTo>
                    <a:pt x="14886" y="5508"/>
                    <a:pt x="14720" y="5630"/>
                    <a:pt x="14549" y="5753"/>
                  </a:cubicBezTo>
                  <a:cubicBezTo>
                    <a:pt x="14250" y="5971"/>
                    <a:pt x="13940" y="6195"/>
                    <a:pt x="13641" y="6426"/>
                  </a:cubicBezTo>
                  <a:cubicBezTo>
                    <a:pt x="13053" y="6879"/>
                    <a:pt x="12495" y="7379"/>
                    <a:pt x="12015" y="7814"/>
                  </a:cubicBezTo>
                  <a:cubicBezTo>
                    <a:pt x="11641" y="8155"/>
                    <a:pt x="11287" y="8532"/>
                    <a:pt x="10947" y="8899"/>
                  </a:cubicBezTo>
                  <a:lnTo>
                    <a:pt x="10852" y="9001"/>
                  </a:lnTo>
                  <a:cubicBezTo>
                    <a:pt x="10753" y="9107"/>
                    <a:pt x="10651" y="9213"/>
                    <a:pt x="10549" y="9318"/>
                  </a:cubicBezTo>
                  <a:cubicBezTo>
                    <a:pt x="10297" y="9583"/>
                    <a:pt x="10035" y="9858"/>
                    <a:pt x="9801" y="10148"/>
                  </a:cubicBezTo>
                  <a:cubicBezTo>
                    <a:pt x="9461" y="10563"/>
                    <a:pt x="9148" y="10995"/>
                    <a:pt x="8787" y="11512"/>
                  </a:cubicBezTo>
                  <a:cubicBezTo>
                    <a:pt x="8586" y="11794"/>
                    <a:pt x="8385" y="12077"/>
                    <a:pt x="8185" y="12359"/>
                  </a:cubicBezTo>
                  <a:cubicBezTo>
                    <a:pt x="8049" y="12553"/>
                    <a:pt x="7927" y="12757"/>
                    <a:pt x="7807" y="12957"/>
                  </a:cubicBezTo>
                  <a:lnTo>
                    <a:pt x="7740" y="13073"/>
                  </a:lnTo>
                  <a:cubicBezTo>
                    <a:pt x="7464" y="13529"/>
                    <a:pt x="7212" y="13992"/>
                    <a:pt x="6919" y="14546"/>
                  </a:cubicBezTo>
                  <a:cubicBezTo>
                    <a:pt x="6719" y="14927"/>
                    <a:pt x="6539" y="15322"/>
                    <a:pt x="6362" y="15706"/>
                  </a:cubicBezTo>
                  <a:cubicBezTo>
                    <a:pt x="6307" y="15829"/>
                    <a:pt x="6253" y="15951"/>
                    <a:pt x="6198" y="16070"/>
                  </a:cubicBezTo>
                  <a:cubicBezTo>
                    <a:pt x="6082" y="16319"/>
                    <a:pt x="5964" y="16570"/>
                    <a:pt x="5845" y="16812"/>
                  </a:cubicBezTo>
                  <a:cubicBezTo>
                    <a:pt x="5715" y="17080"/>
                    <a:pt x="5583" y="17360"/>
                    <a:pt x="5457" y="17635"/>
                  </a:cubicBezTo>
                  <a:cubicBezTo>
                    <a:pt x="5382" y="17802"/>
                    <a:pt x="5304" y="17969"/>
                    <a:pt x="5225" y="18135"/>
                  </a:cubicBezTo>
                  <a:cubicBezTo>
                    <a:pt x="5066" y="18471"/>
                    <a:pt x="4903" y="18818"/>
                    <a:pt x="4760" y="19165"/>
                  </a:cubicBezTo>
                  <a:cubicBezTo>
                    <a:pt x="4552" y="19672"/>
                    <a:pt x="4314" y="20247"/>
                    <a:pt x="4066" y="20798"/>
                  </a:cubicBezTo>
                  <a:cubicBezTo>
                    <a:pt x="3939" y="21081"/>
                    <a:pt x="3814" y="21374"/>
                    <a:pt x="3694" y="21652"/>
                  </a:cubicBezTo>
                  <a:cubicBezTo>
                    <a:pt x="3589" y="21897"/>
                    <a:pt x="3487" y="22142"/>
                    <a:pt x="3378" y="22384"/>
                  </a:cubicBezTo>
                  <a:cubicBezTo>
                    <a:pt x="3297" y="22571"/>
                    <a:pt x="3218" y="22762"/>
                    <a:pt x="3140" y="22945"/>
                  </a:cubicBezTo>
                  <a:cubicBezTo>
                    <a:pt x="3110" y="23023"/>
                    <a:pt x="3079" y="23098"/>
                    <a:pt x="3049" y="23173"/>
                  </a:cubicBezTo>
                  <a:cubicBezTo>
                    <a:pt x="3005" y="23275"/>
                    <a:pt x="2960" y="23377"/>
                    <a:pt x="2916" y="23476"/>
                  </a:cubicBezTo>
                  <a:cubicBezTo>
                    <a:pt x="2851" y="23629"/>
                    <a:pt x="2783" y="23789"/>
                    <a:pt x="2719" y="23945"/>
                  </a:cubicBezTo>
                  <a:cubicBezTo>
                    <a:pt x="2433" y="24670"/>
                    <a:pt x="2201" y="25279"/>
                    <a:pt x="2014" y="25915"/>
                  </a:cubicBezTo>
                  <a:cubicBezTo>
                    <a:pt x="1898" y="26306"/>
                    <a:pt x="1813" y="26711"/>
                    <a:pt x="1735" y="27102"/>
                  </a:cubicBezTo>
                  <a:cubicBezTo>
                    <a:pt x="1711" y="27224"/>
                    <a:pt x="1684" y="27343"/>
                    <a:pt x="1661" y="27463"/>
                  </a:cubicBezTo>
                  <a:cubicBezTo>
                    <a:pt x="1548" y="27993"/>
                    <a:pt x="1413" y="28527"/>
                    <a:pt x="1279" y="29044"/>
                  </a:cubicBezTo>
                  <a:cubicBezTo>
                    <a:pt x="1127" y="29643"/>
                    <a:pt x="970" y="30259"/>
                    <a:pt x="848" y="30874"/>
                  </a:cubicBezTo>
                  <a:lnTo>
                    <a:pt x="786" y="31187"/>
                  </a:lnTo>
                  <a:cubicBezTo>
                    <a:pt x="701" y="31629"/>
                    <a:pt x="612" y="32075"/>
                    <a:pt x="524" y="32521"/>
                  </a:cubicBezTo>
                  <a:cubicBezTo>
                    <a:pt x="501" y="32636"/>
                    <a:pt x="477" y="32755"/>
                    <a:pt x="453" y="32874"/>
                  </a:cubicBezTo>
                  <a:cubicBezTo>
                    <a:pt x="364" y="33310"/>
                    <a:pt x="273" y="33763"/>
                    <a:pt x="212" y="34208"/>
                  </a:cubicBezTo>
                  <a:cubicBezTo>
                    <a:pt x="137" y="34755"/>
                    <a:pt x="102" y="35314"/>
                    <a:pt x="72" y="35854"/>
                  </a:cubicBezTo>
                  <a:cubicBezTo>
                    <a:pt x="61" y="35980"/>
                    <a:pt x="55" y="36106"/>
                    <a:pt x="48" y="36228"/>
                  </a:cubicBezTo>
                  <a:cubicBezTo>
                    <a:pt x="14" y="36766"/>
                    <a:pt x="0" y="37330"/>
                    <a:pt x="11" y="38004"/>
                  </a:cubicBezTo>
                  <a:cubicBezTo>
                    <a:pt x="17" y="38575"/>
                    <a:pt x="41" y="39144"/>
                    <a:pt x="69" y="39678"/>
                  </a:cubicBezTo>
                  <a:cubicBezTo>
                    <a:pt x="82" y="39967"/>
                    <a:pt x="96" y="40256"/>
                    <a:pt x="113" y="40545"/>
                  </a:cubicBezTo>
                  <a:cubicBezTo>
                    <a:pt x="123" y="40736"/>
                    <a:pt x="147" y="40930"/>
                    <a:pt x="168" y="41117"/>
                  </a:cubicBezTo>
                  <a:cubicBezTo>
                    <a:pt x="177" y="41219"/>
                    <a:pt x="191" y="41324"/>
                    <a:pt x="201" y="41426"/>
                  </a:cubicBezTo>
                  <a:cubicBezTo>
                    <a:pt x="221" y="41634"/>
                    <a:pt x="239" y="41845"/>
                    <a:pt x="259" y="42056"/>
                  </a:cubicBezTo>
                  <a:cubicBezTo>
                    <a:pt x="286" y="42403"/>
                    <a:pt x="320" y="42764"/>
                    <a:pt x="361" y="43117"/>
                  </a:cubicBezTo>
                  <a:cubicBezTo>
                    <a:pt x="446" y="43872"/>
                    <a:pt x="548" y="44543"/>
                    <a:pt x="667" y="45175"/>
                  </a:cubicBezTo>
                  <a:cubicBezTo>
                    <a:pt x="776" y="45733"/>
                    <a:pt x="909" y="46226"/>
                    <a:pt x="1075" y="46678"/>
                  </a:cubicBezTo>
                  <a:cubicBezTo>
                    <a:pt x="1198" y="47019"/>
                    <a:pt x="1375" y="47339"/>
                    <a:pt x="1528" y="47607"/>
                  </a:cubicBezTo>
                  <a:lnTo>
                    <a:pt x="1617" y="47760"/>
                  </a:lnTo>
                  <a:cubicBezTo>
                    <a:pt x="1705" y="47917"/>
                    <a:pt x="1800" y="48077"/>
                    <a:pt x="1895" y="48234"/>
                  </a:cubicBezTo>
                  <a:cubicBezTo>
                    <a:pt x="1994" y="48389"/>
                    <a:pt x="2123" y="48594"/>
                    <a:pt x="2270" y="48771"/>
                  </a:cubicBezTo>
                  <a:cubicBezTo>
                    <a:pt x="2399" y="48927"/>
                    <a:pt x="2542" y="49094"/>
                    <a:pt x="2732" y="49254"/>
                  </a:cubicBezTo>
                  <a:cubicBezTo>
                    <a:pt x="2763" y="49281"/>
                    <a:pt x="2796" y="49305"/>
                    <a:pt x="2831" y="49332"/>
                  </a:cubicBezTo>
                  <a:cubicBezTo>
                    <a:pt x="3072" y="49519"/>
                    <a:pt x="3127" y="49546"/>
                    <a:pt x="3426" y="49648"/>
                  </a:cubicBezTo>
                  <a:cubicBezTo>
                    <a:pt x="3520" y="49681"/>
                    <a:pt x="3686" y="49700"/>
                    <a:pt x="3788" y="49700"/>
                  </a:cubicBezTo>
                  <a:cubicBezTo>
                    <a:pt x="3804" y="49700"/>
                    <a:pt x="3818" y="49700"/>
                    <a:pt x="3831" y="49699"/>
                  </a:cubicBezTo>
                  <a:cubicBezTo>
                    <a:pt x="4041" y="49679"/>
                    <a:pt x="4334" y="49634"/>
                    <a:pt x="4518" y="49488"/>
                  </a:cubicBezTo>
                  <a:lnTo>
                    <a:pt x="4565" y="49451"/>
                  </a:lnTo>
                  <a:cubicBezTo>
                    <a:pt x="4654" y="49383"/>
                    <a:pt x="4743" y="49311"/>
                    <a:pt x="4817" y="49230"/>
                  </a:cubicBezTo>
                  <a:cubicBezTo>
                    <a:pt x="4858" y="49185"/>
                    <a:pt x="4889" y="49148"/>
                    <a:pt x="4916" y="49111"/>
                  </a:cubicBezTo>
                  <a:cubicBezTo>
                    <a:pt x="4923" y="49121"/>
                    <a:pt x="4930" y="49135"/>
                    <a:pt x="4936" y="49148"/>
                  </a:cubicBezTo>
                  <a:cubicBezTo>
                    <a:pt x="5041" y="49315"/>
                    <a:pt x="5181" y="49468"/>
                    <a:pt x="5314" y="49614"/>
                  </a:cubicBezTo>
                  <a:lnTo>
                    <a:pt x="5365" y="49672"/>
                  </a:lnTo>
                  <a:cubicBezTo>
                    <a:pt x="5399" y="49713"/>
                    <a:pt x="5440" y="49754"/>
                    <a:pt x="5477" y="49791"/>
                  </a:cubicBezTo>
                  <a:cubicBezTo>
                    <a:pt x="5682" y="49995"/>
                    <a:pt x="5930" y="50138"/>
                    <a:pt x="6236" y="50234"/>
                  </a:cubicBezTo>
                  <a:cubicBezTo>
                    <a:pt x="6365" y="50273"/>
                    <a:pt x="6500" y="50292"/>
                    <a:pt x="6634" y="50292"/>
                  </a:cubicBezTo>
                  <a:cubicBezTo>
                    <a:pt x="6673" y="50292"/>
                    <a:pt x="6711" y="50291"/>
                    <a:pt x="6749" y="50288"/>
                  </a:cubicBezTo>
                  <a:cubicBezTo>
                    <a:pt x="6971" y="50270"/>
                    <a:pt x="7195" y="50199"/>
                    <a:pt x="7396" y="50080"/>
                  </a:cubicBezTo>
                  <a:cubicBezTo>
                    <a:pt x="7515" y="50123"/>
                    <a:pt x="7637" y="50143"/>
                    <a:pt x="7764" y="50143"/>
                  </a:cubicBezTo>
                  <a:cubicBezTo>
                    <a:pt x="7800" y="50143"/>
                    <a:pt x="7835" y="50141"/>
                    <a:pt x="7872" y="50138"/>
                  </a:cubicBezTo>
                  <a:cubicBezTo>
                    <a:pt x="8073" y="50124"/>
                    <a:pt x="8280" y="50063"/>
                    <a:pt x="8522" y="49951"/>
                  </a:cubicBezTo>
                  <a:lnTo>
                    <a:pt x="8549" y="49978"/>
                  </a:lnTo>
                  <a:lnTo>
                    <a:pt x="8572" y="50002"/>
                  </a:lnTo>
                  <a:cubicBezTo>
                    <a:pt x="8845" y="50278"/>
                    <a:pt x="9172" y="50543"/>
                    <a:pt x="9515" y="50774"/>
                  </a:cubicBezTo>
                  <a:cubicBezTo>
                    <a:pt x="9624" y="50846"/>
                    <a:pt x="9736" y="50920"/>
                    <a:pt x="9858" y="50982"/>
                  </a:cubicBezTo>
                  <a:cubicBezTo>
                    <a:pt x="10059" y="51084"/>
                    <a:pt x="10277" y="51162"/>
                    <a:pt x="10484" y="51237"/>
                  </a:cubicBezTo>
                  <a:lnTo>
                    <a:pt x="10577" y="51271"/>
                  </a:lnTo>
                  <a:cubicBezTo>
                    <a:pt x="10712" y="51322"/>
                    <a:pt x="10855" y="51363"/>
                    <a:pt x="10995" y="51400"/>
                  </a:cubicBezTo>
                  <a:cubicBezTo>
                    <a:pt x="11056" y="51417"/>
                    <a:pt x="11117" y="51434"/>
                    <a:pt x="11175" y="51451"/>
                  </a:cubicBezTo>
                  <a:cubicBezTo>
                    <a:pt x="11209" y="51465"/>
                    <a:pt x="11240" y="51482"/>
                    <a:pt x="11274" y="51495"/>
                  </a:cubicBezTo>
                  <a:cubicBezTo>
                    <a:pt x="11324" y="51520"/>
                    <a:pt x="11379" y="51546"/>
                    <a:pt x="11434" y="51567"/>
                  </a:cubicBezTo>
                  <a:cubicBezTo>
                    <a:pt x="11805" y="51733"/>
                    <a:pt x="12168" y="51816"/>
                    <a:pt x="12509" y="51816"/>
                  </a:cubicBezTo>
                  <a:cubicBezTo>
                    <a:pt x="12553" y="51816"/>
                    <a:pt x="12596" y="51814"/>
                    <a:pt x="12638" y="51812"/>
                  </a:cubicBezTo>
                  <a:cubicBezTo>
                    <a:pt x="12654" y="51812"/>
                    <a:pt x="12668" y="51812"/>
                    <a:pt x="12685" y="51809"/>
                  </a:cubicBezTo>
                  <a:cubicBezTo>
                    <a:pt x="12845" y="51798"/>
                    <a:pt x="12995" y="51768"/>
                    <a:pt x="13161" y="51737"/>
                  </a:cubicBezTo>
                  <a:cubicBezTo>
                    <a:pt x="13362" y="51696"/>
                    <a:pt x="13570" y="51611"/>
                    <a:pt x="13811" y="51465"/>
                  </a:cubicBezTo>
                  <a:cubicBezTo>
                    <a:pt x="13971" y="51373"/>
                    <a:pt x="14117" y="51247"/>
                    <a:pt x="14267" y="51118"/>
                  </a:cubicBezTo>
                  <a:lnTo>
                    <a:pt x="14339" y="51060"/>
                  </a:lnTo>
                  <a:cubicBezTo>
                    <a:pt x="14478" y="50951"/>
                    <a:pt x="14621" y="50839"/>
                    <a:pt x="14750" y="50713"/>
                  </a:cubicBezTo>
                  <a:cubicBezTo>
                    <a:pt x="15036" y="50434"/>
                    <a:pt x="15131" y="50036"/>
                    <a:pt x="15223" y="49652"/>
                  </a:cubicBezTo>
                  <a:lnTo>
                    <a:pt x="15251" y="49540"/>
                  </a:lnTo>
                  <a:cubicBezTo>
                    <a:pt x="15325" y="49237"/>
                    <a:pt x="15345" y="48914"/>
                    <a:pt x="15369" y="48604"/>
                  </a:cubicBezTo>
                  <a:cubicBezTo>
                    <a:pt x="15376" y="48526"/>
                    <a:pt x="15380" y="48444"/>
                    <a:pt x="15386" y="48363"/>
                  </a:cubicBezTo>
                  <a:cubicBezTo>
                    <a:pt x="15417" y="48022"/>
                    <a:pt x="15434" y="47760"/>
                    <a:pt x="15444" y="47512"/>
                  </a:cubicBezTo>
                  <a:lnTo>
                    <a:pt x="15451" y="47339"/>
                  </a:lnTo>
                  <a:cubicBezTo>
                    <a:pt x="15458" y="47141"/>
                    <a:pt x="15464" y="46937"/>
                    <a:pt x="15478" y="46736"/>
                  </a:cubicBezTo>
                  <a:cubicBezTo>
                    <a:pt x="15499" y="46433"/>
                    <a:pt x="15464" y="46124"/>
                    <a:pt x="15369" y="45723"/>
                  </a:cubicBezTo>
                  <a:cubicBezTo>
                    <a:pt x="15349" y="45634"/>
                    <a:pt x="15322" y="45546"/>
                    <a:pt x="15295" y="45461"/>
                  </a:cubicBezTo>
                  <a:lnTo>
                    <a:pt x="15267" y="45362"/>
                  </a:lnTo>
                  <a:cubicBezTo>
                    <a:pt x="15199" y="45141"/>
                    <a:pt x="15121" y="44910"/>
                    <a:pt x="14978" y="44712"/>
                  </a:cubicBezTo>
                  <a:cubicBezTo>
                    <a:pt x="14978" y="44610"/>
                    <a:pt x="14975" y="44505"/>
                    <a:pt x="14971" y="44403"/>
                  </a:cubicBezTo>
                  <a:cubicBezTo>
                    <a:pt x="14957" y="44103"/>
                    <a:pt x="14927" y="43808"/>
                    <a:pt x="14890" y="43502"/>
                  </a:cubicBezTo>
                  <a:cubicBezTo>
                    <a:pt x="14852" y="43182"/>
                    <a:pt x="14818" y="42920"/>
                    <a:pt x="14784" y="42685"/>
                  </a:cubicBezTo>
                  <a:cubicBezTo>
                    <a:pt x="14750" y="42461"/>
                    <a:pt x="14706" y="42236"/>
                    <a:pt x="14662" y="42015"/>
                  </a:cubicBezTo>
                  <a:cubicBezTo>
                    <a:pt x="14642" y="41919"/>
                    <a:pt x="14624" y="41825"/>
                    <a:pt x="14607" y="41729"/>
                  </a:cubicBezTo>
                  <a:cubicBezTo>
                    <a:pt x="14577" y="41559"/>
                    <a:pt x="14546" y="41389"/>
                    <a:pt x="14516" y="41219"/>
                  </a:cubicBezTo>
                  <a:cubicBezTo>
                    <a:pt x="14475" y="40947"/>
                    <a:pt x="14441" y="40671"/>
                    <a:pt x="14406" y="40403"/>
                  </a:cubicBezTo>
                  <a:cubicBezTo>
                    <a:pt x="14379" y="40192"/>
                    <a:pt x="14353" y="39971"/>
                    <a:pt x="14321" y="39756"/>
                  </a:cubicBezTo>
                  <a:cubicBezTo>
                    <a:pt x="14250" y="39273"/>
                    <a:pt x="14223" y="38773"/>
                    <a:pt x="14196" y="38290"/>
                  </a:cubicBezTo>
                  <a:lnTo>
                    <a:pt x="14185" y="38096"/>
                  </a:lnTo>
                  <a:cubicBezTo>
                    <a:pt x="14152" y="37508"/>
                    <a:pt x="14135" y="36930"/>
                    <a:pt x="14121" y="36388"/>
                  </a:cubicBezTo>
                  <a:cubicBezTo>
                    <a:pt x="14111" y="35861"/>
                    <a:pt x="14141" y="35334"/>
                    <a:pt x="14169" y="34933"/>
                  </a:cubicBezTo>
                  <a:cubicBezTo>
                    <a:pt x="14233" y="34347"/>
                    <a:pt x="14318" y="33755"/>
                    <a:pt x="14400" y="33184"/>
                  </a:cubicBezTo>
                  <a:cubicBezTo>
                    <a:pt x="14434" y="32942"/>
                    <a:pt x="14468" y="32701"/>
                    <a:pt x="14502" y="32463"/>
                  </a:cubicBezTo>
                  <a:cubicBezTo>
                    <a:pt x="14597" y="31758"/>
                    <a:pt x="14655" y="31044"/>
                    <a:pt x="14709" y="30350"/>
                  </a:cubicBezTo>
                  <a:cubicBezTo>
                    <a:pt x="14726" y="30133"/>
                    <a:pt x="14744" y="29912"/>
                    <a:pt x="14764" y="29694"/>
                  </a:cubicBezTo>
                  <a:lnTo>
                    <a:pt x="14805" y="29306"/>
                  </a:lnTo>
                  <a:cubicBezTo>
                    <a:pt x="14846" y="28901"/>
                    <a:pt x="14890" y="28483"/>
                    <a:pt x="14937" y="28072"/>
                  </a:cubicBezTo>
                  <a:cubicBezTo>
                    <a:pt x="14975" y="27758"/>
                    <a:pt x="15019" y="27442"/>
                    <a:pt x="15063" y="27139"/>
                  </a:cubicBezTo>
                  <a:cubicBezTo>
                    <a:pt x="15097" y="26885"/>
                    <a:pt x="15131" y="26629"/>
                    <a:pt x="15165" y="26374"/>
                  </a:cubicBezTo>
                  <a:cubicBezTo>
                    <a:pt x="15237" y="25795"/>
                    <a:pt x="15322" y="25197"/>
                    <a:pt x="15414" y="24599"/>
                  </a:cubicBezTo>
                  <a:cubicBezTo>
                    <a:pt x="15451" y="24357"/>
                    <a:pt x="15482" y="24112"/>
                    <a:pt x="15512" y="23874"/>
                  </a:cubicBezTo>
                  <a:cubicBezTo>
                    <a:pt x="15546" y="23588"/>
                    <a:pt x="15584" y="23292"/>
                    <a:pt x="15631" y="23003"/>
                  </a:cubicBezTo>
                  <a:lnTo>
                    <a:pt x="15642" y="22949"/>
                  </a:lnTo>
                  <a:cubicBezTo>
                    <a:pt x="15730" y="22424"/>
                    <a:pt x="15822" y="21884"/>
                    <a:pt x="15896" y="21349"/>
                  </a:cubicBezTo>
                  <a:cubicBezTo>
                    <a:pt x="15937" y="21060"/>
                    <a:pt x="15975" y="20802"/>
                    <a:pt x="16022" y="20537"/>
                  </a:cubicBezTo>
                  <a:cubicBezTo>
                    <a:pt x="16053" y="20387"/>
                    <a:pt x="16087" y="20234"/>
                    <a:pt x="16121" y="20088"/>
                  </a:cubicBezTo>
                  <a:cubicBezTo>
                    <a:pt x="16149" y="19972"/>
                    <a:pt x="16176" y="19856"/>
                    <a:pt x="16199" y="19741"/>
                  </a:cubicBezTo>
                  <a:cubicBezTo>
                    <a:pt x="16271" y="19404"/>
                    <a:pt x="16336" y="19060"/>
                    <a:pt x="16397" y="18730"/>
                  </a:cubicBezTo>
                  <a:cubicBezTo>
                    <a:pt x="16444" y="18468"/>
                    <a:pt x="16496" y="18203"/>
                    <a:pt x="16546" y="17941"/>
                  </a:cubicBezTo>
                  <a:cubicBezTo>
                    <a:pt x="16645" y="17438"/>
                    <a:pt x="16767" y="16890"/>
                    <a:pt x="16920" y="16264"/>
                  </a:cubicBezTo>
                  <a:cubicBezTo>
                    <a:pt x="16968" y="16060"/>
                    <a:pt x="17016" y="15856"/>
                    <a:pt x="17060" y="15648"/>
                  </a:cubicBezTo>
                  <a:cubicBezTo>
                    <a:pt x="17152" y="15240"/>
                    <a:pt x="17247" y="14815"/>
                    <a:pt x="17369" y="14407"/>
                  </a:cubicBezTo>
                  <a:cubicBezTo>
                    <a:pt x="17376" y="14383"/>
                    <a:pt x="17386" y="14356"/>
                    <a:pt x="17394" y="14332"/>
                  </a:cubicBezTo>
                  <a:cubicBezTo>
                    <a:pt x="17496" y="14838"/>
                    <a:pt x="17625" y="15240"/>
                    <a:pt x="17788" y="15594"/>
                  </a:cubicBezTo>
                  <a:cubicBezTo>
                    <a:pt x="17808" y="15634"/>
                    <a:pt x="17825" y="15672"/>
                    <a:pt x="17843" y="15713"/>
                  </a:cubicBezTo>
                  <a:cubicBezTo>
                    <a:pt x="17907" y="15856"/>
                    <a:pt x="17972" y="16002"/>
                    <a:pt x="18063" y="16124"/>
                  </a:cubicBezTo>
                  <a:cubicBezTo>
                    <a:pt x="18190" y="16301"/>
                    <a:pt x="18325" y="16461"/>
                    <a:pt x="18465" y="16608"/>
                  </a:cubicBezTo>
                  <a:cubicBezTo>
                    <a:pt x="18523" y="16666"/>
                    <a:pt x="18570" y="16710"/>
                    <a:pt x="18618" y="16750"/>
                  </a:cubicBezTo>
                  <a:cubicBezTo>
                    <a:pt x="18876" y="16975"/>
                    <a:pt x="19165" y="17080"/>
                    <a:pt x="19438" y="17165"/>
                  </a:cubicBezTo>
                  <a:cubicBezTo>
                    <a:pt x="19581" y="17210"/>
                    <a:pt x="19839" y="17217"/>
                    <a:pt x="19920" y="17220"/>
                  </a:cubicBezTo>
                  <a:cubicBezTo>
                    <a:pt x="19944" y="17222"/>
                    <a:pt x="19966" y="17222"/>
                    <a:pt x="19986" y="17222"/>
                  </a:cubicBezTo>
                  <a:cubicBezTo>
                    <a:pt x="20006" y="17222"/>
                    <a:pt x="20024" y="17222"/>
                    <a:pt x="20043" y="17220"/>
                  </a:cubicBezTo>
                  <a:cubicBezTo>
                    <a:pt x="20067" y="17217"/>
                    <a:pt x="20094" y="17213"/>
                    <a:pt x="20121" y="17210"/>
                  </a:cubicBezTo>
                  <a:cubicBezTo>
                    <a:pt x="20336" y="17173"/>
                    <a:pt x="20492" y="17138"/>
                    <a:pt x="20666" y="17084"/>
                  </a:cubicBezTo>
                  <a:cubicBezTo>
                    <a:pt x="21247" y="16893"/>
                    <a:pt x="21683" y="16468"/>
                    <a:pt x="22104" y="16053"/>
                  </a:cubicBezTo>
                  <a:cubicBezTo>
                    <a:pt x="22170" y="15989"/>
                    <a:pt x="22234" y="15928"/>
                    <a:pt x="22299" y="15863"/>
                  </a:cubicBezTo>
                  <a:cubicBezTo>
                    <a:pt x="22601" y="15573"/>
                    <a:pt x="22829" y="15301"/>
                    <a:pt x="22999" y="15029"/>
                  </a:cubicBezTo>
                  <a:cubicBezTo>
                    <a:pt x="23002" y="15043"/>
                    <a:pt x="23010" y="15053"/>
                    <a:pt x="23019" y="15067"/>
                  </a:cubicBezTo>
                  <a:cubicBezTo>
                    <a:pt x="23095" y="15190"/>
                    <a:pt x="23197" y="15298"/>
                    <a:pt x="23295" y="15407"/>
                  </a:cubicBezTo>
                  <a:lnTo>
                    <a:pt x="23353" y="15471"/>
                  </a:lnTo>
                  <a:cubicBezTo>
                    <a:pt x="23428" y="15550"/>
                    <a:pt x="23517" y="15621"/>
                    <a:pt x="23591" y="15679"/>
                  </a:cubicBezTo>
                  <a:cubicBezTo>
                    <a:pt x="23713" y="15774"/>
                    <a:pt x="23839" y="15863"/>
                    <a:pt x="23966" y="15937"/>
                  </a:cubicBezTo>
                  <a:lnTo>
                    <a:pt x="23979" y="15978"/>
                  </a:lnTo>
                  <a:lnTo>
                    <a:pt x="23996" y="16016"/>
                  </a:lnTo>
                  <a:cubicBezTo>
                    <a:pt x="24081" y="16217"/>
                    <a:pt x="24173" y="16407"/>
                    <a:pt x="24268" y="16581"/>
                  </a:cubicBezTo>
                  <a:cubicBezTo>
                    <a:pt x="24363" y="16747"/>
                    <a:pt x="24489" y="16893"/>
                    <a:pt x="24611" y="17033"/>
                  </a:cubicBezTo>
                  <a:lnTo>
                    <a:pt x="24676" y="17108"/>
                  </a:lnTo>
                  <a:cubicBezTo>
                    <a:pt x="24880" y="17342"/>
                    <a:pt x="25183" y="17465"/>
                    <a:pt x="25451" y="17557"/>
                  </a:cubicBezTo>
                  <a:cubicBezTo>
                    <a:pt x="25642" y="17621"/>
                    <a:pt x="25865" y="17649"/>
                    <a:pt x="26145" y="17649"/>
                  </a:cubicBezTo>
                  <a:cubicBezTo>
                    <a:pt x="26161" y="17649"/>
                    <a:pt x="26177" y="17649"/>
                    <a:pt x="26194" y="17649"/>
                  </a:cubicBezTo>
                  <a:cubicBezTo>
                    <a:pt x="26214" y="17645"/>
                    <a:pt x="26238" y="17645"/>
                    <a:pt x="26258" y="17645"/>
                  </a:cubicBezTo>
                  <a:cubicBezTo>
                    <a:pt x="26428" y="17631"/>
                    <a:pt x="26615" y="17581"/>
                    <a:pt x="26806" y="17496"/>
                  </a:cubicBezTo>
                  <a:cubicBezTo>
                    <a:pt x="27146" y="17346"/>
                    <a:pt x="27370" y="17199"/>
                    <a:pt x="27588" y="16992"/>
                  </a:cubicBezTo>
                  <a:cubicBezTo>
                    <a:pt x="27721" y="16863"/>
                    <a:pt x="27850" y="16696"/>
                    <a:pt x="27969" y="16499"/>
                  </a:cubicBezTo>
                  <a:cubicBezTo>
                    <a:pt x="28044" y="16488"/>
                    <a:pt x="28119" y="16479"/>
                    <a:pt x="28194" y="16465"/>
                  </a:cubicBezTo>
                  <a:lnTo>
                    <a:pt x="28272" y="16451"/>
                  </a:lnTo>
                  <a:lnTo>
                    <a:pt x="28360" y="16438"/>
                  </a:lnTo>
                  <a:cubicBezTo>
                    <a:pt x="28404" y="16448"/>
                    <a:pt x="28452" y="16461"/>
                    <a:pt x="28497" y="16471"/>
                  </a:cubicBezTo>
                  <a:cubicBezTo>
                    <a:pt x="28558" y="16485"/>
                    <a:pt x="28615" y="16502"/>
                    <a:pt x="28676" y="16516"/>
                  </a:cubicBezTo>
                  <a:cubicBezTo>
                    <a:pt x="28942" y="16577"/>
                    <a:pt x="29207" y="16611"/>
                    <a:pt x="29459" y="16639"/>
                  </a:cubicBezTo>
                  <a:cubicBezTo>
                    <a:pt x="29653" y="16662"/>
                    <a:pt x="29860" y="16683"/>
                    <a:pt x="30092" y="16696"/>
                  </a:cubicBezTo>
                  <a:cubicBezTo>
                    <a:pt x="30128" y="16699"/>
                    <a:pt x="30164" y="16700"/>
                    <a:pt x="30201" y="16700"/>
                  </a:cubicBezTo>
                  <a:cubicBezTo>
                    <a:pt x="30258" y="16700"/>
                    <a:pt x="30316" y="16697"/>
                    <a:pt x="30378" y="16693"/>
                  </a:cubicBezTo>
                  <a:cubicBezTo>
                    <a:pt x="30507" y="16683"/>
                    <a:pt x="30646" y="16662"/>
                    <a:pt x="30823" y="16625"/>
                  </a:cubicBezTo>
                  <a:cubicBezTo>
                    <a:pt x="31130" y="16560"/>
                    <a:pt x="31391" y="16417"/>
                    <a:pt x="31599" y="16199"/>
                  </a:cubicBezTo>
                  <a:cubicBezTo>
                    <a:pt x="31650" y="16149"/>
                    <a:pt x="31694" y="16088"/>
                    <a:pt x="31735" y="16022"/>
                  </a:cubicBezTo>
                  <a:cubicBezTo>
                    <a:pt x="32017" y="15951"/>
                    <a:pt x="32265" y="15835"/>
                    <a:pt x="32486" y="15675"/>
                  </a:cubicBezTo>
                  <a:cubicBezTo>
                    <a:pt x="32670" y="15546"/>
                    <a:pt x="32851" y="15383"/>
                    <a:pt x="33041" y="15176"/>
                  </a:cubicBezTo>
                  <a:cubicBezTo>
                    <a:pt x="33055" y="15237"/>
                    <a:pt x="33072" y="15298"/>
                    <a:pt x="33089" y="15359"/>
                  </a:cubicBezTo>
                  <a:cubicBezTo>
                    <a:pt x="33116" y="15451"/>
                    <a:pt x="33150" y="15557"/>
                    <a:pt x="33194" y="15659"/>
                  </a:cubicBezTo>
                  <a:cubicBezTo>
                    <a:pt x="33245" y="15777"/>
                    <a:pt x="33313" y="15931"/>
                    <a:pt x="33395" y="16080"/>
                  </a:cubicBezTo>
                  <a:cubicBezTo>
                    <a:pt x="33473" y="16226"/>
                    <a:pt x="33599" y="16366"/>
                    <a:pt x="33708" y="16485"/>
                  </a:cubicBezTo>
                  <a:lnTo>
                    <a:pt x="33738" y="16519"/>
                  </a:lnTo>
                  <a:cubicBezTo>
                    <a:pt x="33807" y="16598"/>
                    <a:pt x="33888" y="16675"/>
                    <a:pt x="33980" y="16761"/>
                  </a:cubicBezTo>
                  <a:cubicBezTo>
                    <a:pt x="34283" y="17033"/>
                    <a:pt x="34633" y="17213"/>
                    <a:pt x="35014" y="17295"/>
                  </a:cubicBezTo>
                  <a:cubicBezTo>
                    <a:pt x="35206" y="17336"/>
                    <a:pt x="35396" y="17356"/>
                    <a:pt x="35592" y="17356"/>
                  </a:cubicBezTo>
                  <a:cubicBezTo>
                    <a:pt x="35674" y="17356"/>
                    <a:pt x="35756" y="17353"/>
                    <a:pt x="35840" y="17346"/>
                  </a:cubicBezTo>
                  <a:cubicBezTo>
                    <a:pt x="36008" y="17336"/>
                    <a:pt x="36177" y="17308"/>
                    <a:pt x="36350" y="17267"/>
                  </a:cubicBezTo>
                  <a:cubicBezTo>
                    <a:pt x="36572" y="17217"/>
                    <a:pt x="36786" y="17111"/>
                    <a:pt x="36950" y="17022"/>
                  </a:cubicBezTo>
                  <a:cubicBezTo>
                    <a:pt x="37137" y="16920"/>
                    <a:pt x="37327" y="16768"/>
                    <a:pt x="37518" y="16567"/>
                  </a:cubicBezTo>
                  <a:cubicBezTo>
                    <a:pt x="37735" y="16339"/>
                    <a:pt x="37912" y="16060"/>
                    <a:pt x="38062" y="15720"/>
                  </a:cubicBezTo>
                  <a:cubicBezTo>
                    <a:pt x="38143" y="15529"/>
                    <a:pt x="38225" y="15342"/>
                    <a:pt x="38307" y="15152"/>
                  </a:cubicBezTo>
                  <a:cubicBezTo>
                    <a:pt x="38334" y="15287"/>
                    <a:pt x="38378" y="15427"/>
                    <a:pt x="38429" y="15577"/>
                  </a:cubicBezTo>
                  <a:cubicBezTo>
                    <a:pt x="38514" y="15822"/>
                    <a:pt x="38630" y="16067"/>
                    <a:pt x="38773" y="16305"/>
                  </a:cubicBezTo>
                  <a:cubicBezTo>
                    <a:pt x="38865" y="16455"/>
                    <a:pt x="38983" y="16594"/>
                    <a:pt x="39120" y="16710"/>
                  </a:cubicBezTo>
                  <a:cubicBezTo>
                    <a:pt x="39368" y="16920"/>
                    <a:pt x="39636" y="17019"/>
                    <a:pt x="39912" y="17108"/>
                  </a:cubicBezTo>
                  <a:cubicBezTo>
                    <a:pt x="39967" y="17124"/>
                    <a:pt x="40024" y="17132"/>
                    <a:pt x="40079" y="17138"/>
                  </a:cubicBezTo>
                  <a:cubicBezTo>
                    <a:pt x="40223" y="17155"/>
                    <a:pt x="40347" y="17167"/>
                    <a:pt x="40471" y="17167"/>
                  </a:cubicBezTo>
                  <a:cubicBezTo>
                    <a:pt x="40499" y="17167"/>
                    <a:pt x="40527" y="17167"/>
                    <a:pt x="40555" y="17165"/>
                  </a:cubicBezTo>
                  <a:cubicBezTo>
                    <a:pt x="40575" y="17165"/>
                    <a:pt x="40596" y="17165"/>
                    <a:pt x="40616" y="17162"/>
                  </a:cubicBezTo>
                  <a:cubicBezTo>
                    <a:pt x="40749" y="17152"/>
                    <a:pt x="40947" y="17121"/>
                    <a:pt x="41130" y="17039"/>
                  </a:cubicBezTo>
                  <a:cubicBezTo>
                    <a:pt x="41246" y="16995"/>
                    <a:pt x="41358" y="16941"/>
                    <a:pt x="41464" y="16873"/>
                  </a:cubicBezTo>
                  <a:cubicBezTo>
                    <a:pt x="41559" y="16795"/>
                    <a:pt x="41654" y="16716"/>
                    <a:pt x="41749" y="16635"/>
                  </a:cubicBezTo>
                  <a:cubicBezTo>
                    <a:pt x="41875" y="16526"/>
                    <a:pt x="41967" y="16363"/>
                    <a:pt x="42029" y="16234"/>
                  </a:cubicBezTo>
                  <a:cubicBezTo>
                    <a:pt x="42205" y="16509"/>
                    <a:pt x="42453" y="16696"/>
                    <a:pt x="42698" y="16856"/>
                  </a:cubicBezTo>
                  <a:cubicBezTo>
                    <a:pt x="42896" y="16989"/>
                    <a:pt x="43137" y="17084"/>
                    <a:pt x="43389" y="17135"/>
                  </a:cubicBezTo>
                  <a:cubicBezTo>
                    <a:pt x="43516" y="17159"/>
                    <a:pt x="43644" y="17171"/>
                    <a:pt x="43769" y="17171"/>
                  </a:cubicBezTo>
                  <a:cubicBezTo>
                    <a:pt x="43821" y="17171"/>
                    <a:pt x="43872" y="17169"/>
                    <a:pt x="43923" y="17165"/>
                  </a:cubicBezTo>
                  <a:cubicBezTo>
                    <a:pt x="44192" y="17145"/>
                    <a:pt x="44433" y="17067"/>
                    <a:pt x="44641" y="16934"/>
                  </a:cubicBezTo>
                  <a:cubicBezTo>
                    <a:pt x="44825" y="16815"/>
                    <a:pt x="44984" y="16669"/>
                    <a:pt x="45114" y="16506"/>
                  </a:cubicBezTo>
                  <a:lnTo>
                    <a:pt x="45120" y="16496"/>
                  </a:lnTo>
                  <a:cubicBezTo>
                    <a:pt x="45141" y="16604"/>
                    <a:pt x="45158" y="16720"/>
                    <a:pt x="45175" y="16832"/>
                  </a:cubicBezTo>
                  <a:cubicBezTo>
                    <a:pt x="45219" y="17111"/>
                    <a:pt x="45263" y="17394"/>
                    <a:pt x="45315" y="17675"/>
                  </a:cubicBezTo>
                  <a:cubicBezTo>
                    <a:pt x="45341" y="17822"/>
                    <a:pt x="45365" y="17972"/>
                    <a:pt x="45392" y="18118"/>
                  </a:cubicBezTo>
                  <a:lnTo>
                    <a:pt x="45389" y="18101"/>
                  </a:lnTo>
                  <a:lnTo>
                    <a:pt x="45389" y="18101"/>
                  </a:lnTo>
                  <a:cubicBezTo>
                    <a:pt x="45467" y="18581"/>
                    <a:pt x="45532" y="19054"/>
                    <a:pt x="45576" y="19509"/>
                  </a:cubicBezTo>
                  <a:lnTo>
                    <a:pt x="45580" y="19550"/>
                  </a:lnTo>
                  <a:cubicBezTo>
                    <a:pt x="45600" y="19751"/>
                    <a:pt x="45621" y="19961"/>
                    <a:pt x="45651" y="20165"/>
                  </a:cubicBezTo>
                  <a:cubicBezTo>
                    <a:pt x="45688" y="20410"/>
                    <a:pt x="45739" y="20655"/>
                    <a:pt x="45787" y="20890"/>
                  </a:cubicBezTo>
                  <a:lnTo>
                    <a:pt x="45800" y="20958"/>
                  </a:lnTo>
                  <a:cubicBezTo>
                    <a:pt x="45866" y="21445"/>
                    <a:pt x="45875" y="21945"/>
                    <a:pt x="45886" y="22424"/>
                  </a:cubicBezTo>
                  <a:lnTo>
                    <a:pt x="45889" y="22479"/>
                  </a:lnTo>
                  <a:cubicBezTo>
                    <a:pt x="45893" y="22676"/>
                    <a:pt x="45899" y="22870"/>
                    <a:pt x="45906" y="23064"/>
                  </a:cubicBezTo>
                  <a:cubicBezTo>
                    <a:pt x="45919" y="23438"/>
                    <a:pt x="45933" y="23823"/>
                    <a:pt x="45927" y="24200"/>
                  </a:cubicBezTo>
                  <a:cubicBezTo>
                    <a:pt x="45923" y="24486"/>
                    <a:pt x="45902" y="24775"/>
                    <a:pt x="45879" y="25057"/>
                  </a:cubicBezTo>
                  <a:cubicBezTo>
                    <a:pt x="45862" y="25319"/>
                    <a:pt x="45841" y="25588"/>
                    <a:pt x="45835" y="25857"/>
                  </a:cubicBezTo>
                  <a:cubicBezTo>
                    <a:pt x="45825" y="26381"/>
                    <a:pt x="45831" y="26921"/>
                    <a:pt x="45862" y="27507"/>
                  </a:cubicBezTo>
                  <a:cubicBezTo>
                    <a:pt x="45882" y="27918"/>
                    <a:pt x="45906" y="28388"/>
                    <a:pt x="45893" y="28850"/>
                  </a:cubicBezTo>
                  <a:cubicBezTo>
                    <a:pt x="45879" y="29289"/>
                    <a:pt x="45862" y="29673"/>
                    <a:pt x="45835" y="30028"/>
                  </a:cubicBezTo>
                  <a:cubicBezTo>
                    <a:pt x="45791" y="30466"/>
                    <a:pt x="45733" y="30912"/>
                    <a:pt x="45675" y="31344"/>
                  </a:cubicBezTo>
                  <a:lnTo>
                    <a:pt x="45641" y="31599"/>
                  </a:lnTo>
                  <a:lnTo>
                    <a:pt x="45573" y="31599"/>
                  </a:lnTo>
                  <a:cubicBezTo>
                    <a:pt x="45386" y="31616"/>
                    <a:pt x="45208" y="31677"/>
                    <a:pt x="45093" y="31766"/>
                  </a:cubicBezTo>
                  <a:lnTo>
                    <a:pt x="45045" y="31803"/>
                  </a:lnTo>
                  <a:cubicBezTo>
                    <a:pt x="44971" y="31861"/>
                    <a:pt x="44889" y="31926"/>
                    <a:pt x="44828" y="32003"/>
                  </a:cubicBezTo>
                  <a:cubicBezTo>
                    <a:pt x="44732" y="32126"/>
                    <a:pt x="44671" y="32215"/>
                    <a:pt x="44617" y="32341"/>
                  </a:cubicBezTo>
                  <a:cubicBezTo>
                    <a:pt x="44519" y="32559"/>
                    <a:pt x="44461" y="32786"/>
                    <a:pt x="44420" y="32959"/>
                  </a:cubicBezTo>
                  <a:cubicBezTo>
                    <a:pt x="44341" y="33303"/>
                    <a:pt x="44310" y="33657"/>
                    <a:pt x="44290" y="33987"/>
                  </a:cubicBezTo>
                  <a:cubicBezTo>
                    <a:pt x="44280" y="34137"/>
                    <a:pt x="44277" y="34293"/>
                    <a:pt x="44274" y="34443"/>
                  </a:cubicBezTo>
                  <a:cubicBezTo>
                    <a:pt x="44270" y="34565"/>
                    <a:pt x="44270" y="34688"/>
                    <a:pt x="44263" y="34810"/>
                  </a:cubicBezTo>
                  <a:cubicBezTo>
                    <a:pt x="44202" y="35266"/>
                    <a:pt x="44076" y="35715"/>
                    <a:pt x="43954" y="36154"/>
                  </a:cubicBezTo>
                  <a:cubicBezTo>
                    <a:pt x="43919" y="36266"/>
                    <a:pt x="43889" y="36382"/>
                    <a:pt x="43858" y="36494"/>
                  </a:cubicBezTo>
                  <a:cubicBezTo>
                    <a:pt x="43743" y="36919"/>
                    <a:pt x="43634" y="37358"/>
                    <a:pt x="43525" y="37779"/>
                  </a:cubicBezTo>
                  <a:cubicBezTo>
                    <a:pt x="43487" y="37939"/>
                    <a:pt x="43443" y="38103"/>
                    <a:pt x="43403" y="38263"/>
                  </a:cubicBezTo>
                  <a:cubicBezTo>
                    <a:pt x="43314" y="38610"/>
                    <a:pt x="43208" y="38960"/>
                    <a:pt x="43103" y="39294"/>
                  </a:cubicBezTo>
                  <a:cubicBezTo>
                    <a:pt x="43049" y="39481"/>
                    <a:pt x="42991" y="39665"/>
                    <a:pt x="42936" y="39848"/>
                  </a:cubicBezTo>
                  <a:cubicBezTo>
                    <a:pt x="42773" y="40406"/>
                    <a:pt x="42613" y="41012"/>
                    <a:pt x="42443" y="41698"/>
                  </a:cubicBezTo>
                  <a:cubicBezTo>
                    <a:pt x="42392" y="41906"/>
                    <a:pt x="42344" y="42117"/>
                    <a:pt x="42300" y="42324"/>
                  </a:cubicBezTo>
                  <a:lnTo>
                    <a:pt x="42246" y="42566"/>
                  </a:lnTo>
                  <a:cubicBezTo>
                    <a:pt x="42205" y="42746"/>
                    <a:pt x="42175" y="42933"/>
                    <a:pt x="42144" y="43114"/>
                  </a:cubicBezTo>
                  <a:cubicBezTo>
                    <a:pt x="42126" y="43202"/>
                    <a:pt x="42113" y="43294"/>
                    <a:pt x="42096" y="43386"/>
                  </a:cubicBezTo>
                  <a:cubicBezTo>
                    <a:pt x="42079" y="43484"/>
                    <a:pt x="42069" y="43590"/>
                    <a:pt x="42059" y="43692"/>
                  </a:cubicBezTo>
                  <a:cubicBezTo>
                    <a:pt x="42052" y="43747"/>
                    <a:pt x="42049" y="43797"/>
                    <a:pt x="42042" y="43849"/>
                  </a:cubicBezTo>
                  <a:cubicBezTo>
                    <a:pt x="42024" y="43998"/>
                    <a:pt x="42008" y="44144"/>
                    <a:pt x="41994" y="44294"/>
                  </a:cubicBezTo>
                  <a:cubicBezTo>
                    <a:pt x="41974" y="44328"/>
                    <a:pt x="41953" y="44362"/>
                    <a:pt x="41936" y="44396"/>
                  </a:cubicBezTo>
                  <a:cubicBezTo>
                    <a:pt x="41902" y="44454"/>
                    <a:pt x="41875" y="44508"/>
                    <a:pt x="41845" y="44566"/>
                  </a:cubicBezTo>
                  <a:cubicBezTo>
                    <a:pt x="41807" y="44631"/>
                    <a:pt x="41773" y="44695"/>
                    <a:pt x="41735" y="44760"/>
                  </a:cubicBezTo>
                  <a:cubicBezTo>
                    <a:pt x="41651" y="44913"/>
                    <a:pt x="41559" y="45070"/>
                    <a:pt x="41470" y="45223"/>
                  </a:cubicBezTo>
                  <a:cubicBezTo>
                    <a:pt x="41409" y="45331"/>
                    <a:pt x="41344" y="45437"/>
                    <a:pt x="41283" y="45546"/>
                  </a:cubicBezTo>
                  <a:cubicBezTo>
                    <a:pt x="41099" y="45866"/>
                    <a:pt x="40970" y="46237"/>
                    <a:pt x="40868" y="46556"/>
                  </a:cubicBezTo>
                  <a:cubicBezTo>
                    <a:pt x="40569" y="47499"/>
                    <a:pt x="40647" y="48189"/>
                    <a:pt x="41103" y="48607"/>
                  </a:cubicBezTo>
                  <a:cubicBezTo>
                    <a:pt x="41313" y="48802"/>
                    <a:pt x="41586" y="48907"/>
                    <a:pt x="41877" y="48907"/>
                  </a:cubicBezTo>
                  <a:cubicBezTo>
                    <a:pt x="41911" y="48907"/>
                    <a:pt x="41946" y="48906"/>
                    <a:pt x="41980" y="48903"/>
                  </a:cubicBezTo>
                  <a:cubicBezTo>
                    <a:pt x="42229" y="48883"/>
                    <a:pt x="42470" y="48791"/>
                    <a:pt x="42678" y="48638"/>
                  </a:cubicBezTo>
                  <a:cubicBezTo>
                    <a:pt x="42865" y="48499"/>
                    <a:pt x="43015" y="48372"/>
                    <a:pt x="43144" y="48247"/>
                  </a:cubicBezTo>
                  <a:lnTo>
                    <a:pt x="43175" y="48216"/>
                  </a:lnTo>
                  <a:cubicBezTo>
                    <a:pt x="43229" y="48336"/>
                    <a:pt x="43290" y="48441"/>
                    <a:pt x="43358" y="48532"/>
                  </a:cubicBezTo>
                  <a:cubicBezTo>
                    <a:pt x="43589" y="48852"/>
                    <a:pt x="43848" y="49091"/>
                    <a:pt x="44144" y="49254"/>
                  </a:cubicBezTo>
                  <a:cubicBezTo>
                    <a:pt x="44453" y="49427"/>
                    <a:pt x="44784" y="49512"/>
                    <a:pt x="45185" y="49523"/>
                  </a:cubicBezTo>
                  <a:cubicBezTo>
                    <a:pt x="45243" y="49523"/>
                    <a:pt x="45304" y="49523"/>
                    <a:pt x="45368" y="49515"/>
                  </a:cubicBezTo>
                  <a:cubicBezTo>
                    <a:pt x="45535" y="49502"/>
                    <a:pt x="45709" y="49468"/>
                    <a:pt x="45937" y="49403"/>
                  </a:cubicBezTo>
                  <a:cubicBezTo>
                    <a:pt x="45977" y="49393"/>
                    <a:pt x="46015" y="49376"/>
                    <a:pt x="46053" y="49359"/>
                  </a:cubicBezTo>
                  <a:lnTo>
                    <a:pt x="46076" y="49349"/>
                  </a:lnTo>
                  <a:cubicBezTo>
                    <a:pt x="46192" y="49301"/>
                    <a:pt x="46307" y="49247"/>
                    <a:pt x="46420" y="49189"/>
                  </a:cubicBezTo>
                  <a:cubicBezTo>
                    <a:pt x="46563" y="49274"/>
                    <a:pt x="46715" y="49328"/>
                    <a:pt x="46893" y="49397"/>
                  </a:cubicBezTo>
                  <a:lnTo>
                    <a:pt x="46923" y="49407"/>
                  </a:lnTo>
                  <a:cubicBezTo>
                    <a:pt x="47124" y="49479"/>
                    <a:pt x="47345" y="49502"/>
                    <a:pt x="47552" y="49515"/>
                  </a:cubicBezTo>
                  <a:cubicBezTo>
                    <a:pt x="47587" y="49621"/>
                    <a:pt x="47634" y="49716"/>
                    <a:pt x="47695" y="49798"/>
                  </a:cubicBezTo>
                  <a:cubicBezTo>
                    <a:pt x="47800" y="49961"/>
                    <a:pt x="47940" y="50087"/>
                    <a:pt x="48111" y="50179"/>
                  </a:cubicBezTo>
                  <a:cubicBezTo>
                    <a:pt x="48271" y="50264"/>
                    <a:pt x="48449" y="50308"/>
                    <a:pt x="48630" y="50308"/>
                  </a:cubicBezTo>
                  <a:cubicBezTo>
                    <a:pt x="48660" y="50308"/>
                    <a:pt x="48689" y="50307"/>
                    <a:pt x="48719" y="50305"/>
                  </a:cubicBezTo>
                  <a:cubicBezTo>
                    <a:pt x="48805" y="50298"/>
                    <a:pt x="48890" y="50281"/>
                    <a:pt x="48968" y="50254"/>
                  </a:cubicBezTo>
                  <a:cubicBezTo>
                    <a:pt x="49372" y="50152"/>
                    <a:pt x="49709" y="49764"/>
                    <a:pt x="49866" y="49424"/>
                  </a:cubicBezTo>
                  <a:cubicBezTo>
                    <a:pt x="49944" y="49250"/>
                    <a:pt x="50022" y="49077"/>
                    <a:pt x="50100" y="48900"/>
                  </a:cubicBezTo>
                  <a:lnTo>
                    <a:pt x="50124" y="48852"/>
                  </a:lnTo>
                  <a:cubicBezTo>
                    <a:pt x="50193" y="48699"/>
                    <a:pt x="50260" y="48546"/>
                    <a:pt x="50342" y="48400"/>
                  </a:cubicBezTo>
                  <a:lnTo>
                    <a:pt x="50417" y="48274"/>
                  </a:lnTo>
                  <a:cubicBezTo>
                    <a:pt x="50628" y="47985"/>
                    <a:pt x="50849" y="47692"/>
                    <a:pt x="51063" y="47413"/>
                  </a:cubicBezTo>
                  <a:cubicBezTo>
                    <a:pt x="51546" y="46774"/>
                    <a:pt x="52046" y="46114"/>
                    <a:pt x="52488" y="45433"/>
                  </a:cubicBezTo>
                  <a:cubicBezTo>
                    <a:pt x="52879" y="44828"/>
                    <a:pt x="53168" y="44359"/>
                    <a:pt x="53417" y="43907"/>
                  </a:cubicBezTo>
                  <a:cubicBezTo>
                    <a:pt x="53727" y="43351"/>
                    <a:pt x="53931" y="42739"/>
                    <a:pt x="54128" y="42151"/>
                  </a:cubicBezTo>
                  <a:lnTo>
                    <a:pt x="54148" y="42093"/>
                  </a:lnTo>
                  <a:lnTo>
                    <a:pt x="54247" y="41794"/>
                  </a:lnTo>
                  <a:cubicBezTo>
                    <a:pt x="54451" y="41192"/>
                    <a:pt x="54662" y="40569"/>
                    <a:pt x="54822" y="39943"/>
                  </a:cubicBezTo>
                  <a:lnTo>
                    <a:pt x="54876" y="39736"/>
                  </a:lnTo>
                  <a:cubicBezTo>
                    <a:pt x="54955" y="39440"/>
                    <a:pt x="55033" y="39134"/>
                    <a:pt x="55101" y="38831"/>
                  </a:cubicBezTo>
                  <a:cubicBezTo>
                    <a:pt x="55203" y="38375"/>
                    <a:pt x="55254" y="37922"/>
                    <a:pt x="55295" y="37504"/>
                  </a:cubicBezTo>
                  <a:lnTo>
                    <a:pt x="55295" y="37504"/>
                  </a:lnTo>
                  <a:lnTo>
                    <a:pt x="55291" y="37518"/>
                  </a:lnTo>
                  <a:lnTo>
                    <a:pt x="55293" y="37501"/>
                  </a:lnTo>
                  <a:lnTo>
                    <a:pt x="55291" y="37501"/>
                  </a:lnTo>
                  <a:cubicBezTo>
                    <a:pt x="55305" y="37371"/>
                    <a:pt x="55319" y="37246"/>
                    <a:pt x="55329" y="37117"/>
                  </a:cubicBezTo>
                  <a:cubicBezTo>
                    <a:pt x="55360" y="36872"/>
                    <a:pt x="55397" y="36623"/>
                    <a:pt x="55431" y="36385"/>
                  </a:cubicBezTo>
                  <a:cubicBezTo>
                    <a:pt x="55471" y="36099"/>
                    <a:pt x="55512" y="35804"/>
                    <a:pt x="55546" y="35514"/>
                  </a:cubicBezTo>
                  <a:cubicBezTo>
                    <a:pt x="55594" y="35116"/>
                    <a:pt x="55622" y="34711"/>
                    <a:pt x="55649" y="34324"/>
                  </a:cubicBezTo>
                  <a:cubicBezTo>
                    <a:pt x="55658" y="34191"/>
                    <a:pt x="55666" y="34055"/>
                    <a:pt x="55675" y="33922"/>
                  </a:cubicBezTo>
                  <a:cubicBezTo>
                    <a:pt x="55693" y="33786"/>
                    <a:pt x="55720" y="33647"/>
                    <a:pt x="55744" y="33514"/>
                  </a:cubicBezTo>
                  <a:cubicBezTo>
                    <a:pt x="55760" y="33416"/>
                    <a:pt x="55778" y="33320"/>
                    <a:pt x="55795" y="33221"/>
                  </a:cubicBezTo>
                  <a:cubicBezTo>
                    <a:pt x="55846" y="32881"/>
                    <a:pt x="55890" y="32534"/>
                    <a:pt x="55924" y="32191"/>
                  </a:cubicBezTo>
                  <a:lnTo>
                    <a:pt x="55924" y="32181"/>
                  </a:lnTo>
                  <a:lnTo>
                    <a:pt x="55928" y="32167"/>
                  </a:lnTo>
                  <a:cubicBezTo>
                    <a:pt x="55941" y="31990"/>
                    <a:pt x="55955" y="31813"/>
                    <a:pt x="55969" y="31636"/>
                  </a:cubicBezTo>
                  <a:cubicBezTo>
                    <a:pt x="55978" y="31507"/>
                    <a:pt x="55989" y="31375"/>
                    <a:pt x="55999" y="31242"/>
                  </a:cubicBezTo>
                  <a:cubicBezTo>
                    <a:pt x="56013" y="31116"/>
                    <a:pt x="56026" y="30990"/>
                    <a:pt x="56040" y="30864"/>
                  </a:cubicBezTo>
                  <a:cubicBezTo>
                    <a:pt x="56060" y="30656"/>
                    <a:pt x="56084" y="30452"/>
                    <a:pt x="56101" y="30245"/>
                  </a:cubicBezTo>
                  <a:cubicBezTo>
                    <a:pt x="56125" y="29976"/>
                    <a:pt x="56128" y="29697"/>
                    <a:pt x="56132" y="29428"/>
                  </a:cubicBezTo>
                  <a:lnTo>
                    <a:pt x="56132" y="29411"/>
                  </a:lnTo>
                  <a:cubicBezTo>
                    <a:pt x="56135" y="28932"/>
                    <a:pt x="56107" y="28442"/>
                    <a:pt x="56080" y="27970"/>
                  </a:cubicBezTo>
                  <a:lnTo>
                    <a:pt x="56071" y="27742"/>
                  </a:lnTo>
                  <a:cubicBezTo>
                    <a:pt x="56005" y="26538"/>
                    <a:pt x="55931" y="25309"/>
                    <a:pt x="55862" y="24255"/>
                  </a:cubicBezTo>
                  <a:cubicBezTo>
                    <a:pt x="55853" y="24048"/>
                    <a:pt x="55836" y="23798"/>
                    <a:pt x="55809" y="23547"/>
                  </a:cubicBezTo>
                  <a:cubicBezTo>
                    <a:pt x="55829" y="23527"/>
                    <a:pt x="55849" y="23506"/>
                    <a:pt x="55870" y="23483"/>
                  </a:cubicBezTo>
                  <a:cubicBezTo>
                    <a:pt x="56067" y="23305"/>
                    <a:pt x="56173" y="23013"/>
                    <a:pt x="56206" y="22795"/>
                  </a:cubicBezTo>
                  <a:cubicBezTo>
                    <a:pt x="56244" y="22571"/>
                    <a:pt x="56261" y="22319"/>
                    <a:pt x="56271" y="22030"/>
                  </a:cubicBezTo>
                  <a:cubicBezTo>
                    <a:pt x="56275" y="21806"/>
                    <a:pt x="56240" y="21581"/>
                    <a:pt x="56209" y="21363"/>
                  </a:cubicBezTo>
                  <a:lnTo>
                    <a:pt x="56193" y="21258"/>
                  </a:lnTo>
                  <a:cubicBezTo>
                    <a:pt x="56152" y="20961"/>
                    <a:pt x="56104" y="20666"/>
                    <a:pt x="56071" y="20441"/>
                  </a:cubicBezTo>
                  <a:cubicBezTo>
                    <a:pt x="55964" y="19788"/>
                    <a:pt x="55846" y="19104"/>
                    <a:pt x="55703" y="18353"/>
                  </a:cubicBezTo>
                  <a:cubicBezTo>
                    <a:pt x="55608" y="17829"/>
                    <a:pt x="55492" y="17223"/>
                    <a:pt x="55363" y="16631"/>
                  </a:cubicBezTo>
                  <a:cubicBezTo>
                    <a:pt x="55349" y="16557"/>
                    <a:pt x="55332" y="16485"/>
                    <a:pt x="55315" y="16414"/>
                  </a:cubicBezTo>
                  <a:cubicBezTo>
                    <a:pt x="55275" y="16220"/>
                    <a:pt x="55230" y="16022"/>
                    <a:pt x="55193" y="15822"/>
                  </a:cubicBezTo>
                  <a:cubicBezTo>
                    <a:pt x="55142" y="15536"/>
                    <a:pt x="55091" y="15284"/>
                    <a:pt x="55033" y="15050"/>
                  </a:cubicBezTo>
                  <a:cubicBezTo>
                    <a:pt x="54951" y="14713"/>
                    <a:pt x="54856" y="14359"/>
                    <a:pt x="54747" y="13971"/>
                  </a:cubicBezTo>
                  <a:lnTo>
                    <a:pt x="54710" y="13849"/>
                  </a:lnTo>
                  <a:cubicBezTo>
                    <a:pt x="54669" y="13706"/>
                    <a:pt x="54628" y="13557"/>
                    <a:pt x="54581" y="13410"/>
                  </a:cubicBezTo>
                  <a:cubicBezTo>
                    <a:pt x="54492" y="13158"/>
                    <a:pt x="54377" y="12913"/>
                    <a:pt x="54261" y="12675"/>
                  </a:cubicBezTo>
                  <a:lnTo>
                    <a:pt x="54206" y="12563"/>
                  </a:lnTo>
                  <a:lnTo>
                    <a:pt x="54206" y="12563"/>
                  </a:lnTo>
                  <a:cubicBezTo>
                    <a:pt x="54234" y="12621"/>
                    <a:pt x="54261" y="12679"/>
                    <a:pt x="54284" y="12736"/>
                  </a:cubicBezTo>
                  <a:cubicBezTo>
                    <a:pt x="54138" y="12424"/>
                    <a:pt x="53978" y="12117"/>
                    <a:pt x="53795" y="11801"/>
                  </a:cubicBezTo>
                  <a:cubicBezTo>
                    <a:pt x="53672" y="11587"/>
                    <a:pt x="53556" y="11365"/>
                    <a:pt x="53441" y="11152"/>
                  </a:cubicBezTo>
                  <a:lnTo>
                    <a:pt x="53434" y="11138"/>
                  </a:lnTo>
                  <a:cubicBezTo>
                    <a:pt x="53315" y="10913"/>
                    <a:pt x="53172" y="10689"/>
                    <a:pt x="52985" y="10427"/>
                  </a:cubicBezTo>
                  <a:cubicBezTo>
                    <a:pt x="52890" y="10291"/>
                    <a:pt x="52794" y="10155"/>
                    <a:pt x="52699" y="10015"/>
                  </a:cubicBezTo>
                  <a:cubicBezTo>
                    <a:pt x="52638" y="9927"/>
                    <a:pt x="52576" y="9835"/>
                    <a:pt x="52515" y="9747"/>
                  </a:cubicBezTo>
                  <a:cubicBezTo>
                    <a:pt x="52131" y="9195"/>
                    <a:pt x="51675" y="8695"/>
                    <a:pt x="51322" y="8321"/>
                  </a:cubicBezTo>
                  <a:cubicBezTo>
                    <a:pt x="50998" y="7974"/>
                    <a:pt x="50624" y="7627"/>
                    <a:pt x="50152" y="7233"/>
                  </a:cubicBezTo>
                  <a:cubicBezTo>
                    <a:pt x="50073" y="7168"/>
                    <a:pt x="49995" y="7103"/>
                    <a:pt x="49913" y="7039"/>
                  </a:cubicBezTo>
                  <a:cubicBezTo>
                    <a:pt x="49788" y="6936"/>
                    <a:pt x="49658" y="6834"/>
                    <a:pt x="49535" y="6726"/>
                  </a:cubicBezTo>
                  <a:cubicBezTo>
                    <a:pt x="49417" y="6617"/>
                    <a:pt x="49304" y="6498"/>
                    <a:pt x="49199" y="6382"/>
                  </a:cubicBezTo>
                  <a:cubicBezTo>
                    <a:pt x="49152" y="6332"/>
                    <a:pt x="49100" y="6280"/>
                    <a:pt x="49053" y="6229"/>
                  </a:cubicBezTo>
                  <a:cubicBezTo>
                    <a:pt x="48818" y="5985"/>
                    <a:pt x="48539" y="5780"/>
                    <a:pt x="48267" y="5583"/>
                  </a:cubicBezTo>
                  <a:cubicBezTo>
                    <a:pt x="48127" y="5481"/>
                    <a:pt x="47984" y="5372"/>
                    <a:pt x="47849" y="5263"/>
                  </a:cubicBezTo>
                  <a:cubicBezTo>
                    <a:pt x="47539" y="5015"/>
                    <a:pt x="47277" y="4828"/>
                    <a:pt x="47022" y="4682"/>
                  </a:cubicBezTo>
                  <a:cubicBezTo>
                    <a:pt x="46845" y="4580"/>
                    <a:pt x="46668" y="4484"/>
                    <a:pt x="46491" y="4385"/>
                  </a:cubicBezTo>
                  <a:lnTo>
                    <a:pt x="46307" y="4283"/>
                  </a:lnTo>
                  <a:cubicBezTo>
                    <a:pt x="46185" y="4215"/>
                    <a:pt x="46066" y="4148"/>
                    <a:pt x="45951" y="4079"/>
                  </a:cubicBezTo>
                  <a:cubicBezTo>
                    <a:pt x="45845" y="4021"/>
                    <a:pt x="45739" y="3960"/>
                    <a:pt x="45634" y="3903"/>
                  </a:cubicBezTo>
                  <a:cubicBezTo>
                    <a:pt x="45505" y="3831"/>
                    <a:pt x="45396" y="3776"/>
                    <a:pt x="45294" y="3729"/>
                  </a:cubicBezTo>
                  <a:cubicBezTo>
                    <a:pt x="44991" y="3586"/>
                    <a:pt x="44739" y="3498"/>
                    <a:pt x="44505" y="3443"/>
                  </a:cubicBezTo>
                  <a:cubicBezTo>
                    <a:pt x="44324" y="3406"/>
                    <a:pt x="44137" y="3372"/>
                    <a:pt x="43947" y="3348"/>
                  </a:cubicBezTo>
                  <a:cubicBezTo>
                    <a:pt x="43878" y="3137"/>
                    <a:pt x="43739" y="2970"/>
                    <a:pt x="43549" y="2868"/>
                  </a:cubicBezTo>
                  <a:cubicBezTo>
                    <a:pt x="43260" y="2719"/>
                    <a:pt x="42967" y="2579"/>
                    <a:pt x="42654" y="2443"/>
                  </a:cubicBezTo>
                  <a:cubicBezTo>
                    <a:pt x="42402" y="2331"/>
                    <a:pt x="42137" y="2232"/>
                    <a:pt x="41878" y="2137"/>
                  </a:cubicBezTo>
                  <a:lnTo>
                    <a:pt x="41753" y="2089"/>
                  </a:lnTo>
                  <a:cubicBezTo>
                    <a:pt x="41086" y="1841"/>
                    <a:pt x="40528" y="1647"/>
                    <a:pt x="39991" y="1477"/>
                  </a:cubicBezTo>
                  <a:cubicBezTo>
                    <a:pt x="39460" y="1311"/>
                    <a:pt x="38912" y="1168"/>
                    <a:pt x="38382" y="1031"/>
                  </a:cubicBezTo>
                  <a:lnTo>
                    <a:pt x="38307" y="1011"/>
                  </a:lnTo>
                  <a:cubicBezTo>
                    <a:pt x="37915" y="909"/>
                    <a:pt x="37524" y="804"/>
                    <a:pt x="37137" y="698"/>
                  </a:cubicBezTo>
                  <a:cubicBezTo>
                    <a:pt x="36942" y="644"/>
                    <a:pt x="36752" y="592"/>
                    <a:pt x="36559" y="542"/>
                  </a:cubicBezTo>
                  <a:cubicBezTo>
                    <a:pt x="36092" y="416"/>
                    <a:pt x="35599" y="355"/>
                    <a:pt x="35119" y="297"/>
                  </a:cubicBezTo>
                  <a:cubicBezTo>
                    <a:pt x="35031" y="286"/>
                    <a:pt x="34942" y="276"/>
                    <a:pt x="34854" y="266"/>
                  </a:cubicBezTo>
                  <a:lnTo>
                    <a:pt x="34599" y="232"/>
                  </a:lnTo>
                  <a:cubicBezTo>
                    <a:pt x="34000" y="157"/>
                    <a:pt x="33381" y="79"/>
                    <a:pt x="32769" y="41"/>
                  </a:cubicBezTo>
                  <a:cubicBezTo>
                    <a:pt x="32157" y="4"/>
                    <a:pt x="31534" y="0"/>
                    <a:pt x="309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2738;p56"/>
            <p:cNvSpPr/>
            <p:nvPr/>
          </p:nvSpPr>
          <p:spPr>
            <a:xfrm>
              <a:off x="3312200" y="1876925"/>
              <a:ext cx="1426500" cy="1310075"/>
            </a:xfrm>
            <a:custGeom>
              <a:avLst/>
              <a:gdLst/>
              <a:ahLst/>
              <a:cxnLst/>
              <a:rect l="l" t="t" r="r" b="b"/>
              <a:pathLst>
                <a:path w="57060" h="52403" extrusionOk="0">
                  <a:moveTo>
                    <a:pt x="29670" y="12010"/>
                  </a:moveTo>
                  <a:cubicBezTo>
                    <a:pt x="29663" y="12013"/>
                    <a:pt x="29656" y="12020"/>
                    <a:pt x="29646" y="12024"/>
                  </a:cubicBezTo>
                  <a:cubicBezTo>
                    <a:pt x="29653" y="12017"/>
                    <a:pt x="29663" y="12013"/>
                    <a:pt x="29670" y="12010"/>
                  </a:cubicBezTo>
                  <a:close/>
                  <a:moveTo>
                    <a:pt x="4926" y="45173"/>
                  </a:moveTo>
                  <a:lnTo>
                    <a:pt x="4926" y="45173"/>
                  </a:lnTo>
                  <a:cubicBezTo>
                    <a:pt x="4933" y="45184"/>
                    <a:pt x="4940" y="45190"/>
                    <a:pt x="4946" y="45200"/>
                  </a:cubicBezTo>
                  <a:cubicBezTo>
                    <a:pt x="4940" y="45193"/>
                    <a:pt x="4933" y="45184"/>
                    <a:pt x="4926" y="45173"/>
                  </a:cubicBezTo>
                  <a:close/>
                  <a:moveTo>
                    <a:pt x="4215" y="49184"/>
                  </a:moveTo>
                  <a:cubicBezTo>
                    <a:pt x="4218" y="49184"/>
                    <a:pt x="4222" y="49184"/>
                    <a:pt x="4226" y="49187"/>
                  </a:cubicBezTo>
                  <a:cubicBezTo>
                    <a:pt x="4222" y="49187"/>
                    <a:pt x="4218" y="49187"/>
                    <a:pt x="4212" y="49184"/>
                  </a:cubicBezTo>
                  <a:close/>
                  <a:moveTo>
                    <a:pt x="29360" y="1134"/>
                  </a:moveTo>
                  <a:cubicBezTo>
                    <a:pt x="29430" y="1134"/>
                    <a:pt x="29501" y="1134"/>
                    <a:pt x="29572" y="1134"/>
                  </a:cubicBezTo>
                  <a:cubicBezTo>
                    <a:pt x="29864" y="1134"/>
                    <a:pt x="30156" y="1145"/>
                    <a:pt x="30452" y="1148"/>
                  </a:cubicBezTo>
                  <a:cubicBezTo>
                    <a:pt x="31670" y="1175"/>
                    <a:pt x="32885" y="1236"/>
                    <a:pt x="34103" y="1298"/>
                  </a:cubicBezTo>
                  <a:cubicBezTo>
                    <a:pt x="34442" y="1315"/>
                    <a:pt x="34779" y="1346"/>
                    <a:pt x="35116" y="1373"/>
                  </a:cubicBezTo>
                  <a:cubicBezTo>
                    <a:pt x="35436" y="1410"/>
                    <a:pt x="35756" y="1448"/>
                    <a:pt x="36075" y="1481"/>
                  </a:cubicBezTo>
                  <a:cubicBezTo>
                    <a:pt x="36378" y="1519"/>
                    <a:pt x="36681" y="1577"/>
                    <a:pt x="36984" y="1624"/>
                  </a:cubicBezTo>
                  <a:cubicBezTo>
                    <a:pt x="37276" y="1672"/>
                    <a:pt x="37568" y="1737"/>
                    <a:pt x="37861" y="1795"/>
                  </a:cubicBezTo>
                  <a:cubicBezTo>
                    <a:pt x="38123" y="1846"/>
                    <a:pt x="38381" y="1907"/>
                    <a:pt x="38640" y="1968"/>
                  </a:cubicBezTo>
                  <a:cubicBezTo>
                    <a:pt x="38967" y="2043"/>
                    <a:pt x="39290" y="2118"/>
                    <a:pt x="39613" y="2196"/>
                  </a:cubicBezTo>
                  <a:cubicBezTo>
                    <a:pt x="39926" y="2274"/>
                    <a:pt x="40232" y="2359"/>
                    <a:pt x="40538" y="2451"/>
                  </a:cubicBezTo>
                  <a:cubicBezTo>
                    <a:pt x="41113" y="2618"/>
                    <a:pt x="41678" y="2819"/>
                    <a:pt x="42239" y="3020"/>
                  </a:cubicBezTo>
                  <a:cubicBezTo>
                    <a:pt x="42375" y="3067"/>
                    <a:pt x="42512" y="3114"/>
                    <a:pt x="42647" y="3162"/>
                  </a:cubicBezTo>
                  <a:cubicBezTo>
                    <a:pt x="42859" y="3244"/>
                    <a:pt x="43066" y="3326"/>
                    <a:pt x="43277" y="3407"/>
                  </a:cubicBezTo>
                  <a:cubicBezTo>
                    <a:pt x="43460" y="3482"/>
                    <a:pt x="43644" y="3563"/>
                    <a:pt x="43828" y="3645"/>
                  </a:cubicBezTo>
                  <a:cubicBezTo>
                    <a:pt x="44239" y="3829"/>
                    <a:pt x="44655" y="4012"/>
                    <a:pt x="45066" y="4200"/>
                  </a:cubicBezTo>
                  <a:cubicBezTo>
                    <a:pt x="45260" y="4288"/>
                    <a:pt x="45457" y="4373"/>
                    <a:pt x="45647" y="4475"/>
                  </a:cubicBezTo>
                  <a:cubicBezTo>
                    <a:pt x="45848" y="4577"/>
                    <a:pt x="46046" y="4686"/>
                    <a:pt x="46242" y="4795"/>
                  </a:cubicBezTo>
                  <a:cubicBezTo>
                    <a:pt x="46454" y="4910"/>
                    <a:pt x="46658" y="5030"/>
                    <a:pt x="46862" y="5155"/>
                  </a:cubicBezTo>
                  <a:cubicBezTo>
                    <a:pt x="47015" y="5251"/>
                    <a:pt x="47162" y="5356"/>
                    <a:pt x="47307" y="5459"/>
                  </a:cubicBezTo>
                  <a:lnTo>
                    <a:pt x="47307" y="5459"/>
                  </a:lnTo>
                  <a:cubicBezTo>
                    <a:pt x="47569" y="5654"/>
                    <a:pt x="47829" y="5852"/>
                    <a:pt x="48083" y="6057"/>
                  </a:cubicBezTo>
                  <a:cubicBezTo>
                    <a:pt x="48315" y="6241"/>
                    <a:pt x="48542" y="6425"/>
                    <a:pt x="48773" y="6612"/>
                  </a:cubicBezTo>
                  <a:cubicBezTo>
                    <a:pt x="49488" y="7186"/>
                    <a:pt x="50230" y="7747"/>
                    <a:pt x="50835" y="8441"/>
                  </a:cubicBezTo>
                  <a:cubicBezTo>
                    <a:pt x="51345" y="9064"/>
                    <a:pt x="51753" y="9758"/>
                    <a:pt x="52165" y="10449"/>
                  </a:cubicBezTo>
                  <a:cubicBezTo>
                    <a:pt x="52318" y="10704"/>
                    <a:pt x="52461" y="10962"/>
                    <a:pt x="52601" y="11224"/>
                  </a:cubicBezTo>
                  <a:cubicBezTo>
                    <a:pt x="52747" y="11493"/>
                    <a:pt x="52883" y="11765"/>
                    <a:pt x="53015" y="12038"/>
                  </a:cubicBezTo>
                  <a:cubicBezTo>
                    <a:pt x="53070" y="12156"/>
                    <a:pt x="53125" y="12278"/>
                    <a:pt x="53179" y="12398"/>
                  </a:cubicBezTo>
                  <a:cubicBezTo>
                    <a:pt x="53233" y="12517"/>
                    <a:pt x="53291" y="12636"/>
                    <a:pt x="53339" y="12758"/>
                  </a:cubicBezTo>
                  <a:cubicBezTo>
                    <a:pt x="53444" y="13041"/>
                    <a:pt x="53563" y="13323"/>
                    <a:pt x="53659" y="13609"/>
                  </a:cubicBezTo>
                  <a:cubicBezTo>
                    <a:pt x="53753" y="13901"/>
                    <a:pt x="53855" y="14194"/>
                    <a:pt x="53944" y="14493"/>
                  </a:cubicBezTo>
                  <a:cubicBezTo>
                    <a:pt x="54029" y="14789"/>
                    <a:pt x="54118" y="15085"/>
                    <a:pt x="54199" y="15381"/>
                  </a:cubicBezTo>
                  <a:cubicBezTo>
                    <a:pt x="54362" y="15980"/>
                    <a:pt x="54533" y="16578"/>
                    <a:pt x="54706" y="17174"/>
                  </a:cubicBezTo>
                  <a:cubicBezTo>
                    <a:pt x="54791" y="17459"/>
                    <a:pt x="54883" y="17745"/>
                    <a:pt x="54954" y="18038"/>
                  </a:cubicBezTo>
                  <a:cubicBezTo>
                    <a:pt x="55029" y="18330"/>
                    <a:pt x="55114" y="18626"/>
                    <a:pt x="55172" y="18922"/>
                  </a:cubicBezTo>
                  <a:cubicBezTo>
                    <a:pt x="55216" y="19164"/>
                    <a:pt x="55264" y="19406"/>
                    <a:pt x="55312" y="19646"/>
                  </a:cubicBezTo>
                  <a:cubicBezTo>
                    <a:pt x="55403" y="20208"/>
                    <a:pt x="55496" y="20773"/>
                    <a:pt x="55557" y="21340"/>
                  </a:cubicBezTo>
                  <a:cubicBezTo>
                    <a:pt x="55621" y="21963"/>
                    <a:pt x="55696" y="22590"/>
                    <a:pt x="55727" y="23218"/>
                  </a:cubicBezTo>
                  <a:cubicBezTo>
                    <a:pt x="55758" y="23862"/>
                    <a:pt x="55785" y="24508"/>
                    <a:pt x="55802" y="25151"/>
                  </a:cubicBezTo>
                  <a:cubicBezTo>
                    <a:pt x="55819" y="25804"/>
                    <a:pt x="55819" y="26454"/>
                    <a:pt x="55815" y="27103"/>
                  </a:cubicBezTo>
                  <a:cubicBezTo>
                    <a:pt x="55808" y="27739"/>
                    <a:pt x="55805" y="28372"/>
                    <a:pt x="55785" y="29008"/>
                  </a:cubicBezTo>
                  <a:cubicBezTo>
                    <a:pt x="55771" y="29389"/>
                    <a:pt x="55758" y="29770"/>
                    <a:pt x="55730" y="30151"/>
                  </a:cubicBezTo>
                  <a:cubicBezTo>
                    <a:pt x="55713" y="30461"/>
                    <a:pt x="55686" y="30774"/>
                    <a:pt x="55662" y="31083"/>
                  </a:cubicBezTo>
                  <a:cubicBezTo>
                    <a:pt x="55607" y="31648"/>
                    <a:pt x="55546" y="32209"/>
                    <a:pt x="55472" y="32770"/>
                  </a:cubicBezTo>
                  <a:cubicBezTo>
                    <a:pt x="55390" y="33393"/>
                    <a:pt x="55301" y="34015"/>
                    <a:pt x="55207" y="34635"/>
                  </a:cubicBezTo>
                  <a:cubicBezTo>
                    <a:pt x="55108" y="35257"/>
                    <a:pt x="55009" y="35880"/>
                    <a:pt x="54910" y="36502"/>
                  </a:cubicBezTo>
                  <a:cubicBezTo>
                    <a:pt x="54819" y="37097"/>
                    <a:pt x="54713" y="37689"/>
                    <a:pt x="54590" y="38278"/>
                  </a:cubicBezTo>
                  <a:cubicBezTo>
                    <a:pt x="54499" y="38714"/>
                    <a:pt x="54397" y="39149"/>
                    <a:pt x="54301" y="39584"/>
                  </a:cubicBezTo>
                  <a:cubicBezTo>
                    <a:pt x="54193" y="40061"/>
                    <a:pt x="54073" y="40530"/>
                    <a:pt x="53941" y="40995"/>
                  </a:cubicBezTo>
                  <a:cubicBezTo>
                    <a:pt x="53819" y="41435"/>
                    <a:pt x="53676" y="41863"/>
                    <a:pt x="53536" y="42292"/>
                  </a:cubicBezTo>
                  <a:cubicBezTo>
                    <a:pt x="53403" y="42703"/>
                    <a:pt x="53260" y="43112"/>
                    <a:pt x="53114" y="43520"/>
                  </a:cubicBezTo>
                  <a:cubicBezTo>
                    <a:pt x="53050" y="43686"/>
                    <a:pt x="52985" y="43850"/>
                    <a:pt x="52910" y="44013"/>
                  </a:cubicBezTo>
                  <a:cubicBezTo>
                    <a:pt x="52808" y="44231"/>
                    <a:pt x="52706" y="44452"/>
                    <a:pt x="52601" y="44669"/>
                  </a:cubicBezTo>
                  <a:cubicBezTo>
                    <a:pt x="52406" y="45085"/>
                    <a:pt x="52192" y="45482"/>
                    <a:pt x="51978" y="45884"/>
                  </a:cubicBezTo>
                  <a:cubicBezTo>
                    <a:pt x="51927" y="45983"/>
                    <a:pt x="51866" y="46074"/>
                    <a:pt x="51808" y="46173"/>
                  </a:cubicBezTo>
                  <a:cubicBezTo>
                    <a:pt x="51753" y="46269"/>
                    <a:pt x="51699" y="46371"/>
                    <a:pt x="51638" y="46465"/>
                  </a:cubicBezTo>
                  <a:cubicBezTo>
                    <a:pt x="51516" y="46656"/>
                    <a:pt x="51393" y="46847"/>
                    <a:pt x="51267" y="47034"/>
                  </a:cubicBezTo>
                  <a:cubicBezTo>
                    <a:pt x="51015" y="47401"/>
                    <a:pt x="50760" y="47762"/>
                    <a:pt x="50508" y="48126"/>
                  </a:cubicBezTo>
                  <a:cubicBezTo>
                    <a:pt x="50298" y="48412"/>
                    <a:pt x="50084" y="48697"/>
                    <a:pt x="49855" y="48973"/>
                  </a:cubicBezTo>
                  <a:cubicBezTo>
                    <a:pt x="49740" y="49115"/>
                    <a:pt x="49618" y="49258"/>
                    <a:pt x="49498" y="49398"/>
                  </a:cubicBezTo>
                  <a:cubicBezTo>
                    <a:pt x="49352" y="49564"/>
                    <a:pt x="49206" y="49735"/>
                    <a:pt x="49046" y="49888"/>
                  </a:cubicBezTo>
                  <a:cubicBezTo>
                    <a:pt x="49012" y="49911"/>
                    <a:pt x="48974" y="49935"/>
                    <a:pt x="48941" y="49955"/>
                  </a:cubicBezTo>
                  <a:cubicBezTo>
                    <a:pt x="48916" y="49963"/>
                    <a:pt x="48896" y="49969"/>
                    <a:pt x="48875" y="49973"/>
                  </a:cubicBezTo>
                  <a:cubicBezTo>
                    <a:pt x="48862" y="49976"/>
                    <a:pt x="48848" y="49976"/>
                    <a:pt x="48835" y="49976"/>
                  </a:cubicBezTo>
                  <a:cubicBezTo>
                    <a:pt x="48773" y="49966"/>
                    <a:pt x="48716" y="49952"/>
                    <a:pt x="48655" y="49935"/>
                  </a:cubicBezTo>
                  <a:cubicBezTo>
                    <a:pt x="48630" y="49922"/>
                    <a:pt x="48604" y="49908"/>
                    <a:pt x="48580" y="49894"/>
                  </a:cubicBezTo>
                  <a:cubicBezTo>
                    <a:pt x="48488" y="49813"/>
                    <a:pt x="48403" y="49724"/>
                    <a:pt x="48318" y="49633"/>
                  </a:cubicBezTo>
                  <a:cubicBezTo>
                    <a:pt x="48267" y="49564"/>
                    <a:pt x="48222" y="49493"/>
                    <a:pt x="48178" y="49422"/>
                  </a:cubicBezTo>
                  <a:cubicBezTo>
                    <a:pt x="48172" y="49395"/>
                    <a:pt x="48161" y="49368"/>
                    <a:pt x="48155" y="49337"/>
                  </a:cubicBezTo>
                  <a:cubicBezTo>
                    <a:pt x="48137" y="49190"/>
                    <a:pt x="48137" y="49044"/>
                    <a:pt x="48145" y="48898"/>
                  </a:cubicBezTo>
                  <a:cubicBezTo>
                    <a:pt x="48178" y="48605"/>
                    <a:pt x="48230" y="48313"/>
                    <a:pt x="48294" y="48027"/>
                  </a:cubicBezTo>
                  <a:cubicBezTo>
                    <a:pt x="48318" y="47919"/>
                    <a:pt x="48341" y="47809"/>
                    <a:pt x="48365" y="47701"/>
                  </a:cubicBezTo>
                  <a:cubicBezTo>
                    <a:pt x="48533" y="47412"/>
                    <a:pt x="48692" y="47118"/>
                    <a:pt x="48842" y="46820"/>
                  </a:cubicBezTo>
                  <a:cubicBezTo>
                    <a:pt x="48896" y="46710"/>
                    <a:pt x="48951" y="46595"/>
                    <a:pt x="48998" y="46479"/>
                  </a:cubicBezTo>
                  <a:cubicBezTo>
                    <a:pt x="49053" y="46347"/>
                    <a:pt x="49104" y="46217"/>
                    <a:pt x="49137" y="46082"/>
                  </a:cubicBezTo>
                  <a:cubicBezTo>
                    <a:pt x="49137" y="46061"/>
                    <a:pt x="49141" y="46041"/>
                    <a:pt x="49145" y="46020"/>
                  </a:cubicBezTo>
                  <a:cubicBezTo>
                    <a:pt x="49165" y="45925"/>
                    <a:pt x="49161" y="45829"/>
                    <a:pt x="49131" y="45738"/>
                  </a:cubicBezTo>
                  <a:cubicBezTo>
                    <a:pt x="49097" y="45633"/>
                    <a:pt x="49035" y="45564"/>
                    <a:pt x="48961" y="45486"/>
                  </a:cubicBezTo>
                  <a:cubicBezTo>
                    <a:pt x="48893" y="45421"/>
                    <a:pt x="48811" y="45377"/>
                    <a:pt x="48719" y="45357"/>
                  </a:cubicBezTo>
                  <a:cubicBezTo>
                    <a:pt x="48671" y="45353"/>
                    <a:pt x="48624" y="45347"/>
                    <a:pt x="48577" y="45343"/>
                  </a:cubicBezTo>
                  <a:cubicBezTo>
                    <a:pt x="48478" y="45347"/>
                    <a:pt x="48390" y="45377"/>
                    <a:pt x="48308" y="45429"/>
                  </a:cubicBezTo>
                  <a:cubicBezTo>
                    <a:pt x="48141" y="45510"/>
                    <a:pt x="48035" y="45686"/>
                    <a:pt x="47937" y="45837"/>
                  </a:cubicBezTo>
                  <a:cubicBezTo>
                    <a:pt x="47896" y="45894"/>
                    <a:pt x="47859" y="45955"/>
                    <a:pt x="47821" y="46013"/>
                  </a:cubicBezTo>
                  <a:cubicBezTo>
                    <a:pt x="47777" y="46078"/>
                    <a:pt x="47737" y="46149"/>
                    <a:pt x="47696" y="46214"/>
                  </a:cubicBezTo>
                  <a:cubicBezTo>
                    <a:pt x="47590" y="46388"/>
                    <a:pt x="47528" y="46592"/>
                    <a:pt x="47464" y="46779"/>
                  </a:cubicBezTo>
                  <a:cubicBezTo>
                    <a:pt x="47362" y="47085"/>
                    <a:pt x="47283" y="47398"/>
                    <a:pt x="47209" y="47707"/>
                  </a:cubicBezTo>
                  <a:cubicBezTo>
                    <a:pt x="47087" y="47905"/>
                    <a:pt x="46957" y="48095"/>
                    <a:pt x="46828" y="48282"/>
                  </a:cubicBezTo>
                  <a:cubicBezTo>
                    <a:pt x="46726" y="48418"/>
                    <a:pt x="46614" y="48547"/>
                    <a:pt x="46487" y="48663"/>
                  </a:cubicBezTo>
                  <a:cubicBezTo>
                    <a:pt x="46291" y="48817"/>
                    <a:pt x="46087" y="48955"/>
                    <a:pt x="45865" y="49071"/>
                  </a:cubicBezTo>
                  <a:cubicBezTo>
                    <a:pt x="45767" y="49112"/>
                    <a:pt x="45664" y="49146"/>
                    <a:pt x="45562" y="49170"/>
                  </a:cubicBezTo>
                  <a:cubicBezTo>
                    <a:pt x="45484" y="49180"/>
                    <a:pt x="45413" y="49184"/>
                    <a:pt x="45335" y="49184"/>
                  </a:cubicBezTo>
                  <a:cubicBezTo>
                    <a:pt x="45256" y="49173"/>
                    <a:pt x="45181" y="49156"/>
                    <a:pt x="45104" y="49136"/>
                  </a:cubicBezTo>
                  <a:cubicBezTo>
                    <a:pt x="45066" y="49119"/>
                    <a:pt x="45029" y="49095"/>
                    <a:pt x="44991" y="49075"/>
                  </a:cubicBezTo>
                  <a:cubicBezTo>
                    <a:pt x="44895" y="48996"/>
                    <a:pt x="44811" y="48908"/>
                    <a:pt x="44732" y="48817"/>
                  </a:cubicBezTo>
                  <a:cubicBezTo>
                    <a:pt x="44658" y="48721"/>
                    <a:pt x="44589" y="48626"/>
                    <a:pt x="44528" y="48523"/>
                  </a:cubicBezTo>
                  <a:cubicBezTo>
                    <a:pt x="44515" y="48479"/>
                    <a:pt x="44501" y="48439"/>
                    <a:pt x="44487" y="48398"/>
                  </a:cubicBezTo>
                  <a:cubicBezTo>
                    <a:pt x="44484" y="48357"/>
                    <a:pt x="44484" y="48316"/>
                    <a:pt x="44484" y="48275"/>
                  </a:cubicBezTo>
                  <a:cubicBezTo>
                    <a:pt x="44522" y="48027"/>
                    <a:pt x="44576" y="47779"/>
                    <a:pt x="44644" y="47534"/>
                  </a:cubicBezTo>
                  <a:cubicBezTo>
                    <a:pt x="44818" y="47289"/>
                    <a:pt x="44981" y="47037"/>
                    <a:pt x="45144" y="46789"/>
                  </a:cubicBezTo>
                  <a:cubicBezTo>
                    <a:pt x="45297" y="46558"/>
                    <a:pt x="45447" y="46327"/>
                    <a:pt x="45589" y="46088"/>
                  </a:cubicBezTo>
                  <a:cubicBezTo>
                    <a:pt x="45732" y="45853"/>
                    <a:pt x="45851" y="45602"/>
                    <a:pt x="45967" y="45350"/>
                  </a:cubicBezTo>
                  <a:cubicBezTo>
                    <a:pt x="46035" y="45200"/>
                    <a:pt x="46093" y="45047"/>
                    <a:pt x="46151" y="44894"/>
                  </a:cubicBezTo>
                  <a:cubicBezTo>
                    <a:pt x="46171" y="44833"/>
                    <a:pt x="46189" y="44771"/>
                    <a:pt x="46206" y="44707"/>
                  </a:cubicBezTo>
                  <a:cubicBezTo>
                    <a:pt x="46253" y="44551"/>
                    <a:pt x="46274" y="44391"/>
                    <a:pt x="46212" y="44234"/>
                  </a:cubicBezTo>
                  <a:cubicBezTo>
                    <a:pt x="46161" y="44091"/>
                    <a:pt x="46073" y="43975"/>
                    <a:pt x="45936" y="43904"/>
                  </a:cubicBezTo>
                  <a:cubicBezTo>
                    <a:pt x="45855" y="43862"/>
                    <a:pt x="45763" y="43840"/>
                    <a:pt x="45672" y="43840"/>
                  </a:cubicBezTo>
                  <a:cubicBezTo>
                    <a:pt x="45564" y="43840"/>
                    <a:pt x="45457" y="43869"/>
                    <a:pt x="45365" y="43928"/>
                  </a:cubicBezTo>
                  <a:cubicBezTo>
                    <a:pt x="45283" y="43986"/>
                    <a:pt x="45209" y="44047"/>
                    <a:pt x="45140" y="44118"/>
                  </a:cubicBezTo>
                  <a:cubicBezTo>
                    <a:pt x="45107" y="44156"/>
                    <a:pt x="45076" y="44207"/>
                    <a:pt x="45046" y="44248"/>
                  </a:cubicBezTo>
                  <a:cubicBezTo>
                    <a:pt x="44991" y="44326"/>
                    <a:pt x="44936" y="44401"/>
                    <a:pt x="44879" y="44479"/>
                  </a:cubicBezTo>
                  <a:cubicBezTo>
                    <a:pt x="44780" y="44622"/>
                    <a:pt x="44678" y="44765"/>
                    <a:pt x="44586" y="44914"/>
                  </a:cubicBezTo>
                  <a:cubicBezTo>
                    <a:pt x="44512" y="45037"/>
                    <a:pt x="44426" y="45156"/>
                    <a:pt x="44362" y="45282"/>
                  </a:cubicBezTo>
                  <a:cubicBezTo>
                    <a:pt x="44273" y="45452"/>
                    <a:pt x="44188" y="45622"/>
                    <a:pt x="44099" y="45792"/>
                  </a:cubicBezTo>
                  <a:cubicBezTo>
                    <a:pt x="43926" y="46129"/>
                    <a:pt x="43797" y="46493"/>
                    <a:pt x="43675" y="46847"/>
                  </a:cubicBezTo>
                  <a:cubicBezTo>
                    <a:pt x="43634" y="46972"/>
                    <a:pt x="43597" y="47098"/>
                    <a:pt x="43559" y="47225"/>
                  </a:cubicBezTo>
                  <a:cubicBezTo>
                    <a:pt x="43443" y="47367"/>
                    <a:pt x="43317" y="47503"/>
                    <a:pt x="43181" y="47633"/>
                  </a:cubicBezTo>
                  <a:cubicBezTo>
                    <a:pt x="43038" y="47765"/>
                    <a:pt x="42889" y="47898"/>
                    <a:pt x="42743" y="48027"/>
                  </a:cubicBezTo>
                  <a:cubicBezTo>
                    <a:pt x="42579" y="48159"/>
                    <a:pt x="42416" y="48289"/>
                    <a:pt x="42232" y="48395"/>
                  </a:cubicBezTo>
                  <a:cubicBezTo>
                    <a:pt x="42192" y="48412"/>
                    <a:pt x="42151" y="48425"/>
                    <a:pt x="42107" y="48439"/>
                  </a:cubicBezTo>
                  <a:cubicBezTo>
                    <a:pt x="42014" y="48449"/>
                    <a:pt x="41920" y="48456"/>
                    <a:pt x="41827" y="48456"/>
                  </a:cubicBezTo>
                  <a:cubicBezTo>
                    <a:pt x="41773" y="48445"/>
                    <a:pt x="41722" y="48432"/>
                    <a:pt x="41671" y="48415"/>
                  </a:cubicBezTo>
                  <a:cubicBezTo>
                    <a:pt x="41647" y="48404"/>
                    <a:pt x="41623" y="48395"/>
                    <a:pt x="41600" y="48381"/>
                  </a:cubicBezTo>
                  <a:cubicBezTo>
                    <a:pt x="41582" y="48368"/>
                    <a:pt x="41569" y="48354"/>
                    <a:pt x="41556" y="48340"/>
                  </a:cubicBezTo>
                  <a:cubicBezTo>
                    <a:pt x="41528" y="48302"/>
                    <a:pt x="41501" y="48261"/>
                    <a:pt x="41477" y="48221"/>
                  </a:cubicBezTo>
                  <a:cubicBezTo>
                    <a:pt x="41436" y="48123"/>
                    <a:pt x="41405" y="48024"/>
                    <a:pt x="41382" y="47922"/>
                  </a:cubicBezTo>
                  <a:cubicBezTo>
                    <a:pt x="41358" y="47718"/>
                    <a:pt x="41361" y="47517"/>
                    <a:pt x="41378" y="47309"/>
                  </a:cubicBezTo>
                  <a:cubicBezTo>
                    <a:pt x="41413" y="47000"/>
                    <a:pt x="41467" y="46690"/>
                    <a:pt x="41556" y="46391"/>
                  </a:cubicBezTo>
                  <a:cubicBezTo>
                    <a:pt x="41650" y="46061"/>
                    <a:pt x="41769" y="45738"/>
                    <a:pt x="41885" y="45415"/>
                  </a:cubicBezTo>
                  <a:cubicBezTo>
                    <a:pt x="41974" y="45190"/>
                    <a:pt x="42058" y="44962"/>
                    <a:pt x="42140" y="44735"/>
                  </a:cubicBezTo>
                  <a:cubicBezTo>
                    <a:pt x="42218" y="44530"/>
                    <a:pt x="42294" y="44322"/>
                    <a:pt x="42372" y="44115"/>
                  </a:cubicBezTo>
                  <a:cubicBezTo>
                    <a:pt x="42433" y="43952"/>
                    <a:pt x="42494" y="43788"/>
                    <a:pt x="42552" y="43625"/>
                  </a:cubicBezTo>
                  <a:cubicBezTo>
                    <a:pt x="42647" y="43377"/>
                    <a:pt x="42743" y="43125"/>
                    <a:pt x="42845" y="42880"/>
                  </a:cubicBezTo>
                  <a:cubicBezTo>
                    <a:pt x="42950" y="42622"/>
                    <a:pt x="43063" y="42367"/>
                    <a:pt x="43165" y="42111"/>
                  </a:cubicBezTo>
                  <a:cubicBezTo>
                    <a:pt x="43385" y="41564"/>
                    <a:pt x="43576" y="41009"/>
                    <a:pt x="43770" y="40455"/>
                  </a:cubicBezTo>
                  <a:cubicBezTo>
                    <a:pt x="43950" y="39938"/>
                    <a:pt x="44124" y="39417"/>
                    <a:pt x="44300" y="38897"/>
                  </a:cubicBezTo>
                  <a:cubicBezTo>
                    <a:pt x="44477" y="38376"/>
                    <a:pt x="44658" y="37856"/>
                    <a:pt x="44828" y="37332"/>
                  </a:cubicBezTo>
                  <a:cubicBezTo>
                    <a:pt x="44997" y="36808"/>
                    <a:pt x="45127" y="36271"/>
                    <a:pt x="45250" y="35734"/>
                  </a:cubicBezTo>
                  <a:cubicBezTo>
                    <a:pt x="45369" y="35213"/>
                    <a:pt x="45481" y="34696"/>
                    <a:pt x="45576" y="34172"/>
                  </a:cubicBezTo>
                  <a:cubicBezTo>
                    <a:pt x="45682" y="33607"/>
                    <a:pt x="45773" y="33043"/>
                    <a:pt x="45886" y="32478"/>
                  </a:cubicBezTo>
                  <a:cubicBezTo>
                    <a:pt x="46002" y="31900"/>
                    <a:pt x="46127" y="31321"/>
                    <a:pt x="46216" y="30740"/>
                  </a:cubicBezTo>
                  <a:cubicBezTo>
                    <a:pt x="46260" y="30451"/>
                    <a:pt x="46304" y="30158"/>
                    <a:pt x="46345" y="29869"/>
                  </a:cubicBezTo>
                  <a:cubicBezTo>
                    <a:pt x="46382" y="29570"/>
                    <a:pt x="46416" y="29270"/>
                    <a:pt x="46464" y="28974"/>
                  </a:cubicBezTo>
                  <a:cubicBezTo>
                    <a:pt x="46553" y="28406"/>
                    <a:pt x="46638" y="27841"/>
                    <a:pt x="46696" y="27270"/>
                  </a:cubicBezTo>
                  <a:cubicBezTo>
                    <a:pt x="46753" y="26664"/>
                    <a:pt x="46763" y="26059"/>
                    <a:pt x="46767" y="25450"/>
                  </a:cubicBezTo>
                  <a:cubicBezTo>
                    <a:pt x="46767" y="25171"/>
                    <a:pt x="46760" y="24896"/>
                    <a:pt x="46749" y="24617"/>
                  </a:cubicBezTo>
                  <a:cubicBezTo>
                    <a:pt x="46736" y="24348"/>
                    <a:pt x="46729" y="24080"/>
                    <a:pt x="46726" y="23810"/>
                  </a:cubicBezTo>
                  <a:cubicBezTo>
                    <a:pt x="46719" y="23521"/>
                    <a:pt x="46723" y="23229"/>
                    <a:pt x="46716" y="22940"/>
                  </a:cubicBezTo>
                  <a:cubicBezTo>
                    <a:pt x="46712" y="22651"/>
                    <a:pt x="46696" y="22358"/>
                    <a:pt x="46682" y="22069"/>
                  </a:cubicBezTo>
                  <a:cubicBezTo>
                    <a:pt x="46655" y="21497"/>
                    <a:pt x="46630" y="20926"/>
                    <a:pt x="46603" y="20351"/>
                  </a:cubicBezTo>
                  <a:cubicBezTo>
                    <a:pt x="46549" y="19225"/>
                    <a:pt x="46518" y="18092"/>
                    <a:pt x="46420" y="16966"/>
                  </a:cubicBezTo>
                  <a:cubicBezTo>
                    <a:pt x="46406" y="16820"/>
                    <a:pt x="46389" y="16674"/>
                    <a:pt x="46376" y="16528"/>
                  </a:cubicBezTo>
                  <a:cubicBezTo>
                    <a:pt x="46365" y="16381"/>
                    <a:pt x="46362" y="16235"/>
                    <a:pt x="46355" y="16085"/>
                  </a:cubicBezTo>
                  <a:cubicBezTo>
                    <a:pt x="46341" y="15806"/>
                    <a:pt x="46331" y="15528"/>
                    <a:pt x="46321" y="15252"/>
                  </a:cubicBezTo>
                  <a:cubicBezTo>
                    <a:pt x="46308" y="14977"/>
                    <a:pt x="46297" y="14704"/>
                    <a:pt x="46287" y="14432"/>
                  </a:cubicBezTo>
                  <a:cubicBezTo>
                    <a:pt x="46280" y="14296"/>
                    <a:pt x="46274" y="14163"/>
                    <a:pt x="46267" y="14027"/>
                  </a:cubicBezTo>
                  <a:cubicBezTo>
                    <a:pt x="46263" y="13959"/>
                    <a:pt x="46260" y="13891"/>
                    <a:pt x="46256" y="13823"/>
                  </a:cubicBezTo>
                  <a:cubicBezTo>
                    <a:pt x="46250" y="13714"/>
                    <a:pt x="46247" y="13595"/>
                    <a:pt x="46206" y="13496"/>
                  </a:cubicBezTo>
                  <a:cubicBezTo>
                    <a:pt x="46175" y="13401"/>
                    <a:pt x="46124" y="13316"/>
                    <a:pt x="46049" y="13248"/>
                  </a:cubicBezTo>
                  <a:cubicBezTo>
                    <a:pt x="45971" y="13180"/>
                    <a:pt x="45886" y="13132"/>
                    <a:pt x="45787" y="13112"/>
                  </a:cubicBezTo>
                  <a:cubicBezTo>
                    <a:pt x="45784" y="13112"/>
                    <a:pt x="45784" y="13109"/>
                    <a:pt x="45780" y="13109"/>
                  </a:cubicBezTo>
                  <a:cubicBezTo>
                    <a:pt x="45738" y="13100"/>
                    <a:pt x="45695" y="13096"/>
                    <a:pt x="45653" y="13096"/>
                  </a:cubicBezTo>
                  <a:cubicBezTo>
                    <a:pt x="45593" y="13096"/>
                    <a:pt x="45534" y="13104"/>
                    <a:pt x="45474" y="13123"/>
                  </a:cubicBezTo>
                  <a:cubicBezTo>
                    <a:pt x="45328" y="13170"/>
                    <a:pt x="45215" y="13272"/>
                    <a:pt x="45140" y="13405"/>
                  </a:cubicBezTo>
                  <a:cubicBezTo>
                    <a:pt x="45079" y="13507"/>
                    <a:pt x="45066" y="13622"/>
                    <a:pt x="45046" y="13738"/>
                  </a:cubicBezTo>
                  <a:cubicBezTo>
                    <a:pt x="45029" y="13840"/>
                    <a:pt x="45005" y="13939"/>
                    <a:pt x="44984" y="14038"/>
                  </a:cubicBezTo>
                  <a:cubicBezTo>
                    <a:pt x="44933" y="14252"/>
                    <a:pt x="44889" y="14462"/>
                    <a:pt x="44838" y="14677"/>
                  </a:cubicBezTo>
                  <a:cubicBezTo>
                    <a:pt x="44746" y="15068"/>
                    <a:pt x="44668" y="15466"/>
                    <a:pt x="44539" y="15847"/>
                  </a:cubicBezTo>
                  <a:cubicBezTo>
                    <a:pt x="44433" y="16099"/>
                    <a:pt x="44321" y="16340"/>
                    <a:pt x="44175" y="16572"/>
                  </a:cubicBezTo>
                  <a:cubicBezTo>
                    <a:pt x="44134" y="16626"/>
                    <a:pt x="44090" y="16680"/>
                    <a:pt x="44038" y="16728"/>
                  </a:cubicBezTo>
                  <a:cubicBezTo>
                    <a:pt x="44011" y="16748"/>
                    <a:pt x="43981" y="16765"/>
                    <a:pt x="43950" y="16782"/>
                  </a:cubicBezTo>
                  <a:cubicBezTo>
                    <a:pt x="43909" y="16796"/>
                    <a:pt x="43865" y="16813"/>
                    <a:pt x="43818" y="16823"/>
                  </a:cubicBezTo>
                  <a:cubicBezTo>
                    <a:pt x="43777" y="16827"/>
                    <a:pt x="43736" y="16827"/>
                    <a:pt x="43695" y="16827"/>
                  </a:cubicBezTo>
                  <a:cubicBezTo>
                    <a:pt x="43573" y="16806"/>
                    <a:pt x="43454" y="16776"/>
                    <a:pt x="43334" y="16738"/>
                  </a:cubicBezTo>
                  <a:cubicBezTo>
                    <a:pt x="43079" y="16636"/>
                    <a:pt x="42838" y="16514"/>
                    <a:pt x="42610" y="16364"/>
                  </a:cubicBezTo>
                  <a:cubicBezTo>
                    <a:pt x="42559" y="16324"/>
                    <a:pt x="42512" y="16283"/>
                    <a:pt x="42463" y="16235"/>
                  </a:cubicBezTo>
                  <a:cubicBezTo>
                    <a:pt x="42440" y="16201"/>
                    <a:pt x="42416" y="16164"/>
                    <a:pt x="42392" y="16126"/>
                  </a:cubicBezTo>
                  <a:cubicBezTo>
                    <a:pt x="42375" y="16082"/>
                    <a:pt x="42361" y="16038"/>
                    <a:pt x="42352" y="15990"/>
                  </a:cubicBezTo>
                  <a:cubicBezTo>
                    <a:pt x="42348" y="15973"/>
                    <a:pt x="42348" y="15952"/>
                    <a:pt x="42344" y="15936"/>
                  </a:cubicBezTo>
                  <a:cubicBezTo>
                    <a:pt x="42355" y="15919"/>
                    <a:pt x="42361" y="15898"/>
                    <a:pt x="42365" y="15878"/>
                  </a:cubicBezTo>
                  <a:cubicBezTo>
                    <a:pt x="42477" y="15572"/>
                    <a:pt x="42556" y="15252"/>
                    <a:pt x="42620" y="14932"/>
                  </a:cubicBezTo>
                  <a:cubicBezTo>
                    <a:pt x="42685" y="14616"/>
                    <a:pt x="42729" y="14296"/>
                    <a:pt x="42763" y="13976"/>
                  </a:cubicBezTo>
                  <a:cubicBezTo>
                    <a:pt x="42780" y="13830"/>
                    <a:pt x="42797" y="13683"/>
                    <a:pt x="42818" y="13537"/>
                  </a:cubicBezTo>
                  <a:cubicBezTo>
                    <a:pt x="42824" y="13487"/>
                    <a:pt x="42827" y="13432"/>
                    <a:pt x="42834" y="13381"/>
                  </a:cubicBezTo>
                  <a:cubicBezTo>
                    <a:pt x="42859" y="13278"/>
                    <a:pt x="42875" y="13180"/>
                    <a:pt x="42885" y="13078"/>
                  </a:cubicBezTo>
                  <a:cubicBezTo>
                    <a:pt x="42889" y="13030"/>
                    <a:pt x="42895" y="12983"/>
                    <a:pt x="42899" y="12936"/>
                  </a:cubicBezTo>
                  <a:cubicBezTo>
                    <a:pt x="42895" y="12840"/>
                    <a:pt x="42868" y="12752"/>
                    <a:pt x="42818" y="12674"/>
                  </a:cubicBezTo>
                  <a:cubicBezTo>
                    <a:pt x="42708" y="12507"/>
                    <a:pt x="42538" y="12435"/>
                    <a:pt x="42348" y="12429"/>
                  </a:cubicBezTo>
                  <a:cubicBezTo>
                    <a:pt x="42348" y="12429"/>
                    <a:pt x="42348" y="12432"/>
                    <a:pt x="42344" y="12432"/>
                  </a:cubicBezTo>
                  <a:cubicBezTo>
                    <a:pt x="42340" y="12432"/>
                    <a:pt x="42335" y="12432"/>
                    <a:pt x="42331" y="12432"/>
                  </a:cubicBezTo>
                  <a:cubicBezTo>
                    <a:pt x="42152" y="12432"/>
                    <a:pt x="41982" y="12558"/>
                    <a:pt x="41899" y="12711"/>
                  </a:cubicBezTo>
                  <a:cubicBezTo>
                    <a:pt x="41831" y="12840"/>
                    <a:pt x="41821" y="12980"/>
                    <a:pt x="41804" y="13123"/>
                  </a:cubicBezTo>
                  <a:cubicBezTo>
                    <a:pt x="41797" y="13173"/>
                    <a:pt x="41790" y="13228"/>
                    <a:pt x="41783" y="13278"/>
                  </a:cubicBezTo>
                  <a:cubicBezTo>
                    <a:pt x="41752" y="13405"/>
                    <a:pt x="41711" y="13531"/>
                    <a:pt x="41671" y="13653"/>
                  </a:cubicBezTo>
                  <a:cubicBezTo>
                    <a:pt x="41586" y="13915"/>
                    <a:pt x="41491" y="14173"/>
                    <a:pt x="41436" y="14442"/>
                  </a:cubicBezTo>
                  <a:cubicBezTo>
                    <a:pt x="41382" y="14715"/>
                    <a:pt x="41338" y="14990"/>
                    <a:pt x="41311" y="15262"/>
                  </a:cubicBezTo>
                  <a:cubicBezTo>
                    <a:pt x="41290" y="15456"/>
                    <a:pt x="41267" y="15653"/>
                    <a:pt x="41267" y="15847"/>
                  </a:cubicBezTo>
                  <a:cubicBezTo>
                    <a:pt x="41212" y="15960"/>
                    <a:pt x="41147" y="16062"/>
                    <a:pt x="41079" y="16164"/>
                  </a:cubicBezTo>
                  <a:cubicBezTo>
                    <a:pt x="40967" y="16316"/>
                    <a:pt x="40851" y="16459"/>
                    <a:pt x="40715" y="16592"/>
                  </a:cubicBezTo>
                  <a:cubicBezTo>
                    <a:pt x="40650" y="16640"/>
                    <a:pt x="40582" y="16684"/>
                    <a:pt x="40515" y="16725"/>
                  </a:cubicBezTo>
                  <a:cubicBezTo>
                    <a:pt x="40494" y="16735"/>
                    <a:pt x="40477" y="16738"/>
                    <a:pt x="40457" y="16745"/>
                  </a:cubicBezTo>
                  <a:cubicBezTo>
                    <a:pt x="40402" y="16748"/>
                    <a:pt x="40348" y="16748"/>
                    <a:pt x="40293" y="16748"/>
                  </a:cubicBezTo>
                  <a:cubicBezTo>
                    <a:pt x="40174" y="16732"/>
                    <a:pt x="40055" y="16707"/>
                    <a:pt x="39940" y="16674"/>
                  </a:cubicBezTo>
                  <a:cubicBezTo>
                    <a:pt x="39841" y="16630"/>
                    <a:pt x="39749" y="16582"/>
                    <a:pt x="39657" y="16528"/>
                  </a:cubicBezTo>
                  <a:cubicBezTo>
                    <a:pt x="39589" y="16473"/>
                    <a:pt x="39528" y="16412"/>
                    <a:pt x="39466" y="16347"/>
                  </a:cubicBezTo>
                  <a:cubicBezTo>
                    <a:pt x="39368" y="16222"/>
                    <a:pt x="39279" y="16092"/>
                    <a:pt x="39205" y="15949"/>
                  </a:cubicBezTo>
                  <a:cubicBezTo>
                    <a:pt x="39174" y="15878"/>
                    <a:pt x="39147" y="15809"/>
                    <a:pt x="39123" y="15735"/>
                  </a:cubicBezTo>
                  <a:cubicBezTo>
                    <a:pt x="39096" y="15657"/>
                    <a:pt x="39079" y="15578"/>
                    <a:pt x="39062" y="15500"/>
                  </a:cubicBezTo>
                  <a:cubicBezTo>
                    <a:pt x="39028" y="15238"/>
                    <a:pt x="39025" y="14980"/>
                    <a:pt x="39045" y="14715"/>
                  </a:cubicBezTo>
                  <a:cubicBezTo>
                    <a:pt x="39062" y="14561"/>
                    <a:pt x="39083" y="14408"/>
                    <a:pt x="39103" y="14255"/>
                  </a:cubicBezTo>
                  <a:cubicBezTo>
                    <a:pt x="39177" y="14021"/>
                    <a:pt x="39239" y="13782"/>
                    <a:pt x="39287" y="13544"/>
                  </a:cubicBezTo>
                  <a:cubicBezTo>
                    <a:pt x="39337" y="13306"/>
                    <a:pt x="39375" y="13068"/>
                    <a:pt x="39412" y="12829"/>
                  </a:cubicBezTo>
                  <a:cubicBezTo>
                    <a:pt x="39430" y="12714"/>
                    <a:pt x="39443" y="12595"/>
                    <a:pt x="39457" y="12479"/>
                  </a:cubicBezTo>
                  <a:cubicBezTo>
                    <a:pt x="39460" y="12432"/>
                    <a:pt x="39466" y="12384"/>
                    <a:pt x="39470" y="12336"/>
                  </a:cubicBezTo>
                  <a:cubicBezTo>
                    <a:pt x="39484" y="12204"/>
                    <a:pt x="39515" y="12068"/>
                    <a:pt x="39463" y="11939"/>
                  </a:cubicBezTo>
                  <a:cubicBezTo>
                    <a:pt x="39402" y="11775"/>
                    <a:pt x="39283" y="11650"/>
                    <a:pt x="39106" y="11612"/>
                  </a:cubicBezTo>
                  <a:cubicBezTo>
                    <a:pt x="39070" y="11603"/>
                    <a:pt x="39032" y="11599"/>
                    <a:pt x="38995" y="11599"/>
                  </a:cubicBezTo>
                  <a:cubicBezTo>
                    <a:pt x="38945" y="11599"/>
                    <a:pt x="38896" y="11607"/>
                    <a:pt x="38848" y="11622"/>
                  </a:cubicBezTo>
                  <a:cubicBezTo>
                    <a:pt x="38719" y="11663"/>
                    <a:pt x="38637" y="11748"/>
                    <a:pt x="38565" y="11860"/>
                  </a:cubicBezTo>
                  <a:cubicBezTo>
                    <a:pt x="38497" y="11962"/>
                    <a:pt x="38494" y="12122"/>
                    <a:pt x="38474" y="12245"/>
                  </a:cubicBezTo>
                  <a:cubicBezTo>
                    <a:pt x="38446" y="12384"/>
                    <a:pt x="38425" y="12523"/>
                    <a:pt x="38405" y="12666"/>
                  </a:cubicBezTo>
                  <a:cubicBezTo>
                    <a:pt x="38364" y="12936"/>
                    <a:pt x="38317" y="13204"/>
                    <a:pt x="38262" y="13470"/>
                  </a:cubicBezTo>
                  <a:cubicBezTo>
                    <a:pt x="38215" y="13704"/>
                    <a:pt x="38164" y="13942"/>
                    <a:pt x="38127" y="14184"/>
                  </a:cubicBezTo>
                  <a:cubicBezTo>
                    <a:pt x="38021" y="14523"/>
                    <a:pt x="37902" y="14864"/>
                    <a:pt x="37783" y="15201"/>
                  </a:cubicBezTo>
                  <a:cubicBezTo>
                    <a:pt x="37660" y="15514"/>
                    <a:pt x="37541" y="15837"/>
                    <a:pt x="37358" y="16115"/>
                  </a:cubicBezTo>
                  <a:cubicBezTo>
                    <a:pt x="37279" y="16214"/>
                    <a:pt x="37191" y="16303"/>
                    <a:pt x="37099" y="16391"/>
                  </a:cubicBezTo>
                  <a:cubicBezTo>
                    <a:pt x="36940" y="16520"/>
                    <a:pt x="36776" y="16643"/>
                    <a:pt x="36593" y="16745"/>
                  </a:cubicBezTo>
                  <a:cubicBezTo>
                    <a:pt x="36470" y="16796"/>
                    <a:pt x="36348" y="16837"/>
                    <a:pt x="36218" y="16864"/>
                  </a:cubicBezTo>
                  <a:cubicBezTo>
                    <a:pt x="36099" y="16881"/>
                    <a:pt x="35976" y="16895"/>
                    <a:pt x="35854" y="16898"/>
                  </a:cubicBezTo>
                  <a:cubicBezTo>
                    <a:pt x="35836" y="16899"/>
                    <a:pt x="35818" y="16899"/>
                    <a:pt x="35801" y="16899"/>
                  </a:cubicBezTo>
                  <a:cubicBezTo>
                    <a:pt x="35721" y="16899"/>
                    <a:pt x="35642" y="16894"/>
                    <a:pt x="35562" y="16888"/>
                  </a:cubicBezTo>
                  <a:cubicBezTo>
                    <a:pt x="35282" y="16854"/>
                    <a:pt x="35010" y="16800"/>
                    <a:pt x="34745" y="16715"/>
                  </a:cubicBezTo>
                  <a:cubicBezTo>
                    <a:pt x="34654" y="16671"/>
                    <a:pt x="34568" y="16622"/>
                    <a:pt x="34483" y="16572"/>
                  </a:cubicBezTo>
                  <a:cubicBezTo>
                    <a:pt x="34401" y="16507"/>
                    <a:pt x="34327" y="16436"/>
                    <a:pt x="34259" y="16357"/>
                  </a:cubicBezTo>
                  <a:cubicBezTo>
                    <a:pt x="34167" y="16242"/>
                    <a:pt x="34092" y="16115"/>
                    <a:pt x="34024" y="15986"/>
                  </a:cubicBezTo>
                  <a:cubicBezTo>
                    <a:pt x="33993" y="15915"/>
                    <a:pt x="33966" y="15844"/>
                    <a:pt x="33935" y="15768"/>
                  </a:cubicBezTo>
                  <a:cubicBezTo>
                    <a:pt x="33891" y="15653"/>
                    <a:pt x="33861" y="15534"/>
                    <a:pt x="33837" y="15415"/>
                  </a:cubicBezTo>
                  <a:cubicBezTo>
                    <a:pt x="33806" y="15211"/>
                    <a:pt x="33800" y="15007"/>
                    <a:pt x="33786" y="14803"/>
                  </a:cubicBezTo>
                  <a:cubicBezTo>
                    <a:pt x="33776" y="14568"/>
                    <a:pt x="33765" y="14333"/>
                    <a:pt x="33756" y="14102"/>
                  </a:cubicBezTo>
                  <a:cubicBezTo>
                    <a:pt x="33748" y="13983"/>
                    <a:pt x="33745" y="13861"/>
                    <a:pt x="33742" y="13741"/>
                  </a:cubicBezTo>
                  <a:cubicBezTo>
                    <a:pt x="33783" y="13554"/>
                    <a:pt x="33813" y="13364"/>
                    <a:pt x="33841" y="13176"/>
                  </a:cubicBezTo>
                  <a:cubicBezTo>
                    <a:pt x="33878" y="12918"/>
                    <a:pt x="33912" y="12656"/>
                    <a:pt x="33946" y="12398"/>
                  </a:cubicBezTo>
                  <a:cubicBezTo>
                    <a:pt x="33963" y="12278"/>
                    <a:pt x="33980" y="12163"/>
                    <a:pt x="33993" y="12044"/>
                  </a:cubicBezTo>
                  <a:cubicBezTo>
                    <a:pt x="34014" y="11878"/>
                    <a:pt x="34048" y="11622"/>
                    <a:pt x="33932" y="11482"/>
                  </a:cubicBezTo>
                  <a:cubicBezTo>
                    <a:pt x="33891" y="11421"/>
                    <a:pt x="33841" y="11374"/>
                    <a:pt x="33776" y="11339"/>
                  </a:cubicBezTo>
                  <a:cubicBezTo>
                    <a:pt x="33714" y="11306"/>
                    <a:pt x="33652" y="11292"/>
                    <a:pt x="33583" y="11292"/>
                  </a:cubicBezTo>
                  <a:cubicBezTo>
                    <a:pt x="33576" y="11292"/>
                    <a:pt x="33569" y="11292"/>
                    <a:pt x="33561" y="11292"/>
                  </a:cubicBezTo>
                  <a:cubicBezTo>
                    <a:pt x="33371" y="11299"/>
                    <a:pt x="33218" y="11435"/>
                    <a:pt x="33170" y="11615"/>
                  </a:cubicBezTo>
                  <a:cubicBezTo>
                    <a:pt x="33098" y="11891"/>
                    <a:pt x="33031" y="12170"/>
                    <a:pt x="32973" y="12449"/>
                  </a:cubicBezTo>
                  <a:cubicBezTo>
                    <a:pt x="32908" y="12735"/>
                    <a:pt x="32881" y="13030"/>
                    <a:pt x="32874" y="13319"/>
                  </a:cubicBezTo>
                  <a:cubicBezTo>
                    <a:pt x="32874" y="13374"/>
                    <a:pt x="32874" y="13429"/>
                    <a:pt x="32871" y="13479"/>
                  </a:cubicBezTo>
                  <a:cubicBezTo>
                    <a:pt x="32813" y="13745"/>
                    <a:pt x="32745" y="14007"/>
                    <a:pt x="32657" y="14262"/>
                  </a:cubicBezTo>
                  <a:cubicBezTo>
                    <a:pt x="32585" y="14439"/>
                    <a:pt x="32500" y="14605"/>
                    <a:pt x="32401" y="14772"/>
                  </a:cubicBezTo>
                  <a:cubicBezTo>
                    <a:pt x="32286" y="14966"/>
                    <a:pt x="32167" y="15164"/>
                    <a:pt x="32041" y="15354"/>
                  </a:cubicBezTo>
                  <a:cubicBezTo>
                    <a:pt x="31925" y="15511"/>
                    <a:pt x="31806" y="15657"/>
                    <a:pt x="31663" y="15789"/>
                  </a:cubicBezTo>
                  <a:cubicBezTo>
                    <a:pt x="31558" y="15875"/>
                    <a:pt x="31449" y="15952"/>
                    <a:pt x="31330" y="16018"/>
                  </a:cubicBezTo>
                  <a:cubicBezTo>
                    <a:pt x="31217" y="16062"/>
                    <a:pt x="31102" y="16095"/>
                    <a:pt x="30986" y="16126"/>
                  </a:cubicBezTo>
                  <a:cubicBezTo>
                    <a:pt x="30893" y="16137"/>
                    <a:pt x="30801" y="16142"/>
                    <a:pt x="30709" y="16142"/>
                  </a:cubicBezTo>
                  <a:cubicBezTo>
                    <a:pt x="30609" y="16142"/>
                    <a:pt x="30509" y="16137"/>
                    <a:pt x="30408" y="16129"/>
                  </a:cubicBezTo>
                  <a:cubicBezTo>
                    <a:pt x="30266" y="16112"/>
                    <a:pt x="30129" y="16089"/>
                    <a:pt x="29993" y="16051"/>
                  </a:cubicBezTo>
                  <a:cubicBezTo>
                    <a:pt x="29932" y="16027"/>
                    <a:pt x="29874" y="16000"/>
                    <a:pt x="29820" y="15966"/>
                  </a:cubicBezTo>
                  <a:cubicBezTo>
                    <a:pt x="29768" y="15925"/>
                    <a:pt x="29721" y="15884"/>
                    <a:pt x="29677" y="15840"/>
                  </a:cubicBezTo>
                  <a:cubicBezTo>
                    <a:pt x="29625" y="15768"/>
                    <a:pt x="29581" y="15694"/>
                    <a:pt x="29541" y="15619"/>
                  </a:cubicBezTo>
                  <a:cubicBezTo>
                    <a:pt x="29486" y="15493"/>
                    <a:pt x="29439" y="15364"/>
                    <a:pt x="29401" y="15235"/>
                  </a:cubicBezTo>
                  <a:cubicBezTo>
                    <a:pt x="29547" y="14752"/>
                    <a:pt x="29677" y="14265"/>
                    <a:pt x="29799" y="13776"/>
                  </a:cubicBezTo>
                  <a:cubicBezTo>
                    <a:pt x="29939" y="13217"/>
                    <a:pt x="30030" y="12646"/>
                    <a:pt x="30041" y="12071"/>
                  </a:cubicBezTo>
                  <a:cubicBezTo>
                    <a:pt x="30041" y="11972"/>
                    <a:pt x="30034" y="11881"/>
                    <a:pt x="30013" y="11785"/>
                  </a:cubicBezTo>
                  <a:cubicBezTo>
                    <a:pt x="30000" y="11704"/>
                    <a:pt x="29980" y="11650"/>
                    <a:pt x="29942" y="11575"/>
                  </a:cubicBezTo>
                  <a:cubicBezTo>
                    <a:pt x="29914" y="11523"/>
                    <a:pt x="29874" y="11459"/>
                    <a:pt x="29833" y="11428"/>
                  </a:cubicBezTo>
                  <a:cubicBezTo>
                    <a:pt x="29765" y="11377"/>
                    <a:pt x="29714" y="11344"/>
                    <a:pt x="29633" y="11316"/>
                  </a:cubicBezTo>
                  <a:cubicBezTo>
                    <a:pt x="29593" y="11302"/>
                    <a:pt x="29553" y="11298"/>
                    <a:pt x="29512" y="11298"/>
                  </a:cubicBezTo>
                  <a:cubicBezTo>
                    <a:pt x="29500" y="11298"/>
                    <a:pt x="29488" y="11298"/>
                    <a:pt x="29476" y="11299"/>
                  </a:cubicBezTo>
                  <a:cubicBezTo>
                    <a:pt x="29323" y="11309"/>
                    <a:pt x="29207" y="11401"/>
                    <a:pt x="29095" y="11500"/>
                  </a:cubicBezTo>
                  <a:cubicBezTo>
                    <a:pt x="28989" y="11598"/>
                    <a:pt x="28914" y="11738"/>
                    <a:pt x="28857" y="11870"/>
                  </a:cubicBezTo>
                  <a:cubicBezTo>
                    <a:pt x="28796" y="12010"/>
                    <a:pt x="28751" y="12149"/>
                    <a:pt x="28707" y="12296"/>
                  </a:cubicBezTo>
                  <a:cubicBezTo>
                    <a:pt x="28669" y="12418"/>
                    <a:pt x="28649" y="12544"/>
                    <a:pt x="28622" y="12670"/>
                  </a:cubicBezTo>
                  <a:cubicBezTo>
                    <a:pt x="28592" y="12816"/>
                    <a:pt x="28561" y="12963"/>
                    <a:pt x="28534" y="13109"/>
                  </a:cubicBezTo>
                  <a:cubicBezTo>
                    <a:pt x="28486" y="13385"/>
                    <a:pt x="28452" y="13663"/>
                    <a:pt x="28418" y="13942"/>
                  </a:cubicBezTo>
                  <a:cubicBezTo>
                    <a:pt x="28380" y="14242"/>
                    <a:pt x="28354" y="14541"/>
                    <a:pt x="28360" y="14840"/>
                  </a:cubicBezTo>
                  <a:cubicBezTo>
                    <a:pt x="28363" y="15007"/>
                    <a:pt x="28394" y="15173"/>
                    <a:pt x="28425" y="15333"/>
                  </a:cubicBezTo>
                  <a:cubicBezTo>
                    <a:pt x="28442" y="15415"/>
                    <a:pt x="28462" y="15493"/>
                    <a:pt x="28482" y="15575"/>
                  </a:cubicBezTo>
                  <a:cubicBezTo>
                    <a:pt x="28469" y="15616"/>
                    <a:pt x="28456" y="15657"/>
                    <a:pt x="28438" y="15701"/>
                  </a:cubicBezTo>
                  <a:cubicBezTo>
                    <a:pt x="28350" y="15911"/>
                    <a:pt x="28255" y="16126"/>
                    <a:pt x="28139" y="16324"/>
                  </a:cubicBezTo>
                  <a:cubicBezTo>
                    <a:pt x="28003" y="16497"/>
                    <a:pt x="27847" y="16650"/>
                    <a:pt x="27683" y="16793"/>
                  </a:cubicBezTo>
                  <a:cubicBezTo>
                    <a:pt x="27581" y="16875"/>
                    <a:pt x="27476" y="16939"/>
                    <a:pt x="27360" y="17000"/>
                  </a:cubicBezTo>
                  <a:cubicBezTo>
                    <a:pt x="27166" y="17085"/>
                    <a:pt x="26966" y="17140"/>
                    <a:pt x="26758" y="17184"/>
                  </a:cubicBezTo>
                  <a:cubicBezTo>
                    <a:pt x="26658" y="17194"/>
                    <a:pt x="26562" y="17199"/>
                    <a:pt x="26464" y="17199"/>
                  </a:cubicBezTo>
                  <a:cubicBezTo>
                    <a:pt x="26432" y="17199"/>
                    <a:pt x="26400" y="17198"/>
                    <a:pt x="26367" y="17197"/>
                  </a:cubicBezTo>
                  <a:cubicBezTo>
                    <a:pt x="26091" y="17170"/>
                    <a:pt x="25819" y="17126"/>
                    <a:pt x="25557" y="17045"/>
                  </a:cubicBezTo>
                  <a:cubicBezTo>
                    <a:pt x="25408" y="16983"/>
                    <a:pt x="25265" y="16902"/>
                    <a:pt x="25132" y="16813"/>
                  </a:cubicBezTo>
                  <a:cubicBezTo>
                    <a:pt x="25003" y="16715"/>
                    <a:pt x="24884" y="16602"/>
                    <a:pt x="24775" y="16483"/>
                  </a:cubicBezTo>
                  <a:cubicBezTo>
                    <a:pt x="24612" y="16279"/>
                    <a:pt x="24476" y="16062"/>
                    <a:pt x="24360" y="15826"/>
                  </a:cubicBezTo>
                  <a:cubicBezTo>
                    <a:pt x="24292" y="15684"/>
                    <a:pt x="24231" y="15534"/>
                    <a:pt x="24179" y="15385"/>
                  </a:cubicBezTo>
                  <a:cubicBezTo>
                    <a:pt x="24129" y="15225"/>
                    <a:pt x="24091" y="15068"/>
                    <a:pt x="24057" y="14905"/>
                  </a:cubicBezTo>
                  <a:cubicBezTo>
                    <a:pt x="24027" y="14660"/>
                    <a:pt x="24016" y="14415"/>
                    <a:pt x="24013" y="14167"/>
                  </a:cubicBezTo>
                  <a:cubicBezTo>
                    <a:pt x="24115" y="13936"/>
                    <a:pt x="24214" y="13697"/>
                    <a:pt x="24298" y="13459"/>
                  </a:cubicBezTo>
                  <a:cubicBezTo>
                    <a:pt x="24387" y="13214"/>
                    <a:pt x="24455" y="12969"/>
                    <a:pt x="24513" y="12714"/>
                  </a:cubicBezTo>
                  <a:cubicBezTo>
                    <a:pt x="24578" y="12421"/>
                    <a:pt x="24608" y="12119"/>
                    <a:pt x="24622" y="11820"/>
                  </a:cubicBezTo>
                  <a:cubicBezTo>
                    <a:pt x="24632" y="11609"/>
                    <a:pt x="24608" y="11371"/>
                    <a:pt x="24496" y="11187"/>
                  </a:cubicBezTo>
                  <a:cubicBezTo>
                    <a:pt x="24465" y="11139"/>
                    <a:pt x="24432" y="11095"/>
                    <a:pt x="24391" y="11058"/>
                  </a:cubicBezTo>
                  <a:cubicBezTo>
                    <a:pt x="24326" y="10997"/>
                    <a:pt x="24258" y="10976"/>
                    <a:pt x="24176" y="10948"/>
                  </a:cubicBezTo>
                  <a:cubicBezTo>
                    <a:pt x="24149" y="10939"/>
                    <a:pt x="24121" y="10936"/>
                    <a:pt x="24093" y="10936"/>
                  </a:cubicBezTo>
                  <a:cubicBezTo>
                    <a:pt x="24039" y="10936"/>
                    <a:pt x="23984" y="10949"/>
                    <a:pt x="23934" y="10962"/>
                  </a:cubicBezTo>
                  <a:cubicBezTo>
                    <a:pt x="23849" y="10979"/>
                    <a:pt x="23775" y="11047"/>
                    <a:pt x="23717" y="11105"/>
                  </a:cubicBezTo>
                  <a:cubicBezTo>
                    <a:pt x="23659" y="11160"/>
                    <a:pt x="23615" y="11248"/>
                    <a:pt x="23574" y="11316"/>
                  </a:cubicBezTo>
                  <a:cubicBezTo>
                    <a:pt x="23523" y="11405"/>
                    <a:pt x="23489" y="11503"/>
                    <a:pt x="23462" y="11598"/>
                  </a:cubicBezTo>
                  <a:cubicBezTo>
                    <a:pt x="23421" y="11735"/>
                    <a:pt x="23383" y="11867"/>
                    <a:pt x="23360" y="12010"/>
                  </a:cubicBezTo>
                  <a:cubicBezTo>
                    <a:pt x="23275" y="12548"/>
                    <a:pt x="23169" y="13092"/>
                    <a:pt x="23135" y="13636"/>
                  </a:cubicBezTo>
                  <a:cubicBezTo>
                    <a:pt x="23129" y="13762"/>
                    <a:pt x="23122" y="13887"/>
                    <a:pt x="23118" y="14010"/>
                  </a:cubicBezTo>
                  <a:cubicBezTo>
                    <a:pt x="23081" y="14102"/>
                    <a:pt x="23040" y="14190"/>
                    <a:pt x="23000" y="14283"/>
                  </a:cubicBezTo>
                  <a:cubicBezTo>
                    <a:pt x="22788" y="14741"/>
                    <a:pt x="22567" y="15197"/>
                    <a:pt x="22285" y="15619"/>
                  </a:cubicBezTo>
                  <a:cubicBezTo>
                    <a:pt x="22149" y="15803"/>
                    <a:pt x="22006" y="15983"/>
                    <a:pt x="21839" y="16136"/>
                  </a:cubicBezTo>
                  <a:cubicBezTo>
                    <a:pt x="21724" y="16228"/>
                    <a:pt x="21608" y="16316"/>
                    <a:pt x="21485" y="16395"/>
                  </a:cubicBezTo>
                  <a:cubicBezTo>
                    <a:pt x="21377" y="16470"/>
                    <a:pt x="21257" y="16528"/>
                    <a:pt x="21142" y="16585"/>
                  </a:cubicBezTo>
                  <a:cubicBezTo>
                    <a:pt x="21088" y="16609"/>
                    <a:pt x="21033" y="16633"/>
                    <a:pt x="20979" y="16657"/>
                  </a:cubicBezTo>
                  <a:cubicBezTo>
                    <a:pt x="20901" y="16691"/>
                    <a:pt x="20816" y="16711"/>
                    <a:pt x="20730" y="16728"/>
                  </a:cubicBezTo>
                  <a:cubicBezTo>
                    <a:pt x="20575" y="16748"/>
                    <a:pt x="20419" y="16758"/>
                    <a:pt x="20263" y="16758"/>
                  </a:cubicBezTo>
                  <a:cubicBezTo>
                    <a:pt x="20157" y="16758"/>
                    <a:pt x="20051" y="16753"/>
                    <a:pt x="19945" y="16745"/>
                  </a:cubicBezTo>
                  <a:cubicBezTo>
                    <a:pt x="19785" y="16725"/>
                    <a:pt x="19632" y="16698"/>
                    <a:pt x="19475" y="16650"/>
                  </a:cubicBezTo>
                  <a:cubicBezTo>
                    <a:pt x="19380" y="16609"/>
                    <a:pt x="19291" y="16561"/>
                    <a:pt x="19203" y="16507"/>
                  </a:cubicBezTo>
                  <a:cubicBezTo>
                    <a:pt x="19114" y="16436"/>
                    <a:pt x="19036" y="16360"/>
                    <a:pt x="18962" y="16279"/>
                  </a:cubicBezTo>
                  <a:cubicBezTo>
                    <a:pt x="18856" y="16143"/>
                    <a:pt x="18767" y="16004"/>
                    <a:pt x="18689" y="15854"/>
                  </a:cubicBezTo>
                  <a:cubicBezTo>
                    <a:pt x="18628" y="15715"/>
                    <a:pt x="18580" y="15572"/>
                    <a:pt x="18543" y="15422"/>
                  </a:cubicBezTo>
                  <a:cubicBezTo>
                    <a:pt x="18516" y="15211"/>
                    <a:pt x="18513" y="15000"/>
                    <a:pt x="18505" y="14786"/>
                  </a:cubicBezTo>
                  <a:cubicBezTo>
                    <a:pt x="18502" y="14520"/>
                    <a:pt x="18502" y="14258"/>
                    <a:pt x="18502" y="13993"/>
                  </a:cubicBezTo>
                  <a:cubicBezTo>
                    <a:pt x="18499" y="13735"/>
                    <a:pt x="18495" y="13473"/>
                    <a:pt x="18492" y="13214"/>
                  </a:cubicBezTo>
                  <a:lnTo>
                    <a:pt x="18492" y="13173"/>
                  </a:lnTo>
                  <a:cubicBezTo>
                    <a:pt x="18522" y="12966"/>
                    <a:pt x="18563" y="12762"/>
                    <a:pt x="18591" y="12554"/>
                  </a:cubicBezTo>
                  <a:cubicBezTo>
                    <a:pt x="18632" y="12272"/>
                    <a:pt x="18645" y="11986"/>
                    <a:pt x="18669" y="11704"/>
                  </a:cubicBezTo>
                  <a:cubicBezTo>
                    <a:pt x="18682" y="11554"/>
                    <a:pt x="18696" y="11401"/>
                    <a:pt x="18706" y="11251"/>
                  </a:cubicBezTo>
                  <a:cubicBezTo>
                    <a:pt x="18723" y="11112"/>
                    <a:pt x="18750" y="10976"/>
                    <a:pt x="18781" y="10840"/>
                  </a:cubicBezTo>
                  <a:cubicBezTo>
                    <a:pt x="18802" y="10755"/>
                    <a:pt x="18825" y="10670"/>
                    <a:pt x="18849" y="10584"/>
                  </a:cubicBezTo>
                  <a:cubicBezTo>
                    <a:pt x="18873" y="10482"/>
                    <a:pt x="18869" y="10374"/>
                    <a:pt x="18863" y="10268"/>
                  </a:cubicBezTo>
                  <a:cubicBezTo>
                    <a:pt x="18860" y="10231"/>
                    <a:pt x="18852" y="10190"/>
                    <a:pt x="18839" y="10156"/>
                  </a:cubicBezTo>
                  <a:cubicBezTo>
                    <a:pt x="18846" y="10000"/>
                    <a:pt x="18747" y="9854"/>
                    <a:pt x="18591" y="9819"/>
                  </a:cubicBezTo>
                  <a:cubicBezTo>
                    <a:pt x="18567" y="9814"/>
                    <a:pt x="18543" y="9811"/>
                    <a:pt x="18519" y="9811"/>
                  </a:cubicBezTo>
                  <a:cubicBezTo>
                    <a:pt x="18407" y="9811"/>
                    <a:pt x="18299" y="9869"/>
                    <a:pt x="18240" y="9962"/>
                  </a:cubicBezTo>
                  <a:cubicBezTo>
                    <a:pt x="18216" y="9979"/>
                    <a:pt x="18196" y="9997"/>
                    <a:pt x="18179" y="10020"/>
                  </a:cubicBezTo>
                  <a:cubicBezTo>
                    <a:pt x="18125" y="10081"/>
                    <a:pt x="18077" y="10146"/>
                    <a:pt x="18029" y="10217"/>
                  </a:cubicBezTo>
                  <a:cubicBezTo>
                    <a:pt x="17982" y="10292"/>
                    <a:pt x="17958" y="10391"/>
                    <a:pt x="17924" y="10472"/>
                  </a:cubicBezTo>
                  <a:cubicBezTo>
                    <a:pt x="17877" y="10609"/>
                    <a:pt x="17836" y="10748"/>
                    <a:pt x="17802" y="10887"/>
                  </a:cubicBezTo>
                  <a:cubicBezTo>
                    <a:pt x="17770" y="11010"/>
                    <a:pt x="17761" y="11135"/>
                    <a:pt x="17747" y="11262"/>
                  </a:cubicBezTo>
                  <a:cubicBezTo>
                    <a:pt x="17734" y="11401"/>
                    <a:pt x="17713" y="11540"/>
                    <a:pt x="17696" y="11680"/>
                  </a:cubicBezTo>
                  <a:cubicBezTo>
                    <a:pt x="17662" y="11925"/>
                    <a:pt x="17628" y="12163"/>
                    <a:pt x="17560" y="12398"/>
                  </a:cubicBezTo>
                  <a:cubicBezTo>
                    <a:pt x="17478" y="12687"/>
                    <a:pt x="17397" y="12972"/>
                    <a:pt x="17315" y="13258"/>
                  </a:cubicBezTo>
                  <a:cubicBezTo>
                    <a:pt x="17162" y="13793"/>
                    <a:pt x="16988" y="14319"/>
                    <a:pt x="16815" y="14850"/>
                  </a:cubicBezTo>
                  <a:cubicBezTo>
                    <a:pt x="16726" y="15123"/>
                    <a:pt x="16655" y="15395"/>
                    <a:pt x="16583" y="15671"/>
                  </a:cubicBezTo>
                  <a:cubicBezTo>
                    <a:pt x="16516" y="15942"/>
                    <a:pt x="16431" y="16211"/>
                    <a:pt x="16352" y="16483"/>
                  </a:cubicBezTo>
                  <a:cubicBezTo>
                    <a:pt x="16250" y="16830"/>
                    <a:pt x="16192" y="17184"/>
                    <a:pt x="16145" y="17541"/>
                  </a:cubicBezTo>
                  <a:cubicBezTo>
                    <a:pt x="16101" y="17871"/>
                    <a:pt x="16023" y="18191"/>
                    <a:pt x="15951" y="18514"/>
                  </a:cubicBezTo>
                  <a:cubicBezTo>
                    <a:pt x="15876" y="18871"/>
                    <a:pt x="15801" y="19228"/>
                    <a:pt x="15747" y="19589"/>
                  </a:cubicBezTo>
                  <a:cubicBezTo>
                    <a:pt x="15693" y="19960"/>
                    <a:pt x="15658" y="20331"/>
                    <a:pt x="15627" y="20704"/>
                  </a:cubicBezTo>
                  <a:cubicBezTo>
                    <a:pt x="15563" y="21266"/>
                    <a:pt x="15468" y="21821"/>
                    <a:pt x="15369" y="22375"/>
                  </a:cubicBezTo>
                  <a:cubicBezTo>
                    <a:pt x="15254" y="23021"/>
                    <a:pt x="15138" y="23667"/>
                    <a:pt x="15026" y="24314"/>
                  </a:cubicBezTo>
                  <a:cubicBezTo>
                    <a:pt x="14920" y="24909"/>
                    <a:pt x="14859" y="25515"/>
                    <a:pt x="14781" y="26113"/>
                  </a:cubicBezTo>
                  <a:cubicBezTo>
                    <a:pt x="14702" y="26699"/>
                    <a:pt x="14621" y="27284"/>
                    <a:pt x="14550" y="27865"/>
                  </a:cubicBezTo>
                  <a:cubicBezTo>
                    <a:pt x="14481" y="28443"/>
                    <a:pt x="14427" y="29022"/>
                    <a:pt x="14379" y="29603"/>
                  </a:cubicBezTo>
                  <a:cubicBezTo>
                    <a:pt x="14338" y="30107"/>
                    <a:pt x="14335" y="30611"/>
                    <a:pt x="14308" y="31114"/>
                  </a:cubicBezTo>
                  <a:cubicBezTo>
                    <a:pt x="14257" y="32124"/>
                    <a:pt x="14178" y="33134"/>
                    <a:pt x="14090" y="34142"/>
                  </a:cubicBezTo>
                  <a:cubicBezTo>
                    <a:pt x="13974" y="35352"/>
                    <a:pt x="13811" y="36563"/>
                    <a:pt x="13781" y="37781"/>
                  </a:cubicBezTo>
                  <a:cubicBezTo>
                    <a:pt x="13764" y="38390"/>
                    <a:pt x="13764" y="38999"/>
                    <a:pt x="13804" y="39604"/>
                  </a:cubicBezTo>
                  <a:cubicBezTo>
                    <a:pt x="13845" y="40210"/>
                    <a:pt x="13897" y="40816"/>
                    <a:pt x="13958" y="41421"/>
                  </a:cubicBezTo>
                  <a:cubicBezTo>
                    <a:pt x="14009" y="41924"/>
                    <a:pt x="14063" y="42431"/>
                    <a:pt x="14145" y="42931"/>
                  </a:cubicBezTo>
                  <a:cubicBezTo>
                    <a:pt x="14226" y="43428"/>
                    <a:pt x="14335" y="43918"/>
                    <a:pt x="14440" y="44411"/>
                  </a:cubicBezTo>
                  <a:cubicBezTo>
                    <a:pt x="14539" y="44887"/>
                    <a:pt x="14627" y="45367"/>
                    <a:pt x="14726" y="45843"/>
                  </a:cubicBezTo>
                  <a:cubicBezTo>
                    <a:pt x="14774" y="46078"/>
                    <a:pt x="14842" y="46306"/>
                    <a:pt x="14907" y="46534"/>
                  </a:cubicBezTo>
                  <a:cubicBezTo>
                    <a:pt x="14965" y="46755"/>
                    <a:pt x="15019" y="46976"/>
                    <a:pt x="15067" y="47200"/>
                  </a:cubicBezTo>
                  <a:cubicBezTo>
                    <a:pt x="15090" y="47340"/>
                    <a:pt x="15111" y="47476"/>
                    <a:pt x="15125" y="47616"/>
                  </a:cubicBezTo>
                  <a:cubicBezTo>
                    <a:pt x="15145" y="47840"/>
                    <a:pt x="15158" y="48068"/>
                    <a:pt x="15165" y="48296"/>
                  </a:cubicBezTo>
                  <a:cubicBezTo>
                    <a:pt x="15172" y="48452"/>
                    <a:pt x="15165" y="48612"/>
                    <a:pt x="15158" y="48768"/>
                  </a:cubicBezTo>
                  <a:cubicBezTo>
                    <a:pt x="15148" y="49007"/>
                    <a:pt x="15138" y="49245"/>
                    <a:pt x="15121" y="49483"/>
                  </a:cubicBezTo>
                  <a:cubicBezTo>
                    <a:pt x="15111" y="49582"/>
                    <a:pt x="15094" y="49677"/>
                    <a:pt x="15067" y="49769"/>
                  </a:cubicBezTo>
                  <a:cubicBezTo>
                    <a:pt x="15029" y="49861"/>
                    <a:pt x="14988" y="49949"/>
                    <a:pt x="14938" y="50034"/>
                  </a:cubicBezTo>
                  <a:cubicBezTo>
                    <a:pt x="14897" y="50109"/>
                    <a:pt x="14849" y="50177"/>
                    <a:pt x="14801" y="50249"/>
                  </a:cubicBezTo>
                  <a:cubicBezTo>
                    <a:pt x="14624" y="50480"/>
                    <a:pt x="14440" y="50707"/>
                    <a:pt x="14226" y="50905"/>
                  </a:cubicBezTo>
                  <a:cubicBezTo>
                    <a:pt x="14117" y="50983"/>
                    <a:pt x="14005" y="51051"/>
                    <a:pt x="13886" y="51112"/>
                  </a:cubicBezTo>
                  <a:cubicBezTo>
                    <a:pt x="13767" y="51167"/>
                    <a:pt x="13648" y="51211"/>
                    <a:pt x="13522" y="51241"/>
                  </a:cubicBezTo>
                  <a:cubicBezTo>
                    <a:pt x="13487" y="51245"/>
                    <a:pt x="13451" y="51246"/>
                    <a:pt x="13415" y="51246"/>
                  </a:cubicBezTo>
                  <a:cubicBezTo>
                    <a:pt x="13334" y="51246"/>
                    <a:pt x="13251" y="51239"/>
                    <a:pt x="13168" y="51235"/>
                  </a:cubicBezTo>
                  <a:cubicBezTo>
                    <a:pt x="12906" y="51208"/>
                    <a:pt x="12641" y="51174"/>
                    <a:pt x="12382" y="51123"/>
                  </a:cubicBezTo>
                  <a:cubicBezTo>
                    <a:pt x="12015" y="51051"/>
                    <a:pt x="11658" y="50960"/>
                    <a:pt x="11305" y="50844"/>
                  </a:cubicBezTo>
                  <a:cubicBezTo>
                    <a:pt x="11233" y="50813"/>
                    <a:pt x="11162" y="50779"/>
                    <a:pt x="11096" y="50738"/>
                  </a:cubicBezTo>
                  <a:cubicBezTo>
                    <a:pt x="10749" y="50459"/>
                    <a:pt x="10427" y="50143"/>
                    <a:pt x="10137" y="49809"/>
                  </a:cubicBezTo>
                  <a:cubicBezTo>
                    <a:pt x="9892" y="49503"/>
                    <a:pt x="9672" y="49184"/>
                    <a:pt x="9498" y="48833"/>
                  </a:cubicBezTo>
                  <a:cubicBezTo>
                    <a:pt x="9491" y="48820"/>
                    <a:pt x="9484" y="48806"/>
                    <a:pt x="9477" y="48792"/>
                  </a:cubicBezTo>
                  <a:cubicBezTo>
                    <a:pt x="9488" y="48721"/>
                    <a:pt x="9498" y="48653"/>
                    <a:pt x="9504" y="48585"/>
                  </a:cubicBezTo>
                  <a:cubicBezTo>
                    <a:pt x="9529" y="48371"/>
                    <a:pt x="9545" y="48150"/>
                    <a:pt x="9545" y="47935"/>
                  </a:cubicBezTo>
                  <a:cubicBezTo>
                    <a:pt x="9549" y="47616"/>
                    <a:pt x="9549" y="47299"/>
                    <a:pt x="9539" y="46983"/>
                  </a:cubicBezTo>
                  <a:cubicBezTo>
                    <a:pt x="9532" y="46669"/>
                    <a:pt x="9477" y="46363"/>
                    <a:pt x="9413" y="46057"/>
                  </a:cubicBezTo>
                  <a:cubicBezTo>
                    <a:pt x="9386" y="45931"/>
                    <a:pt x="9362" y="45802"/>
                    <a:pt x="9325" y="45680"/>
                  </a:cubicBezTo>
                  <a:cubicBezTo>
                    <a:pt x="9280" y="45537"/>
                    <a:pt x="9223" y="45401"/>
                    <a:pt x="9148" y="45272"/>
                  </a:cubicBezTo>
                  <a:cubicBezTo>
                    <a:pt x="9042" y="45094"/>
                    <a:pt x="8823" y="44983"/>
                    <a:pt x="8617" y="44983"/>
                  </a:cubicBezTo>
                  <a:cubicBezTo>
                    <a:pt x="8598" y="44983"/>
                    <a:pt x="8578" y="44984"/>
                    <a:pt x="8559" y="44986"/>
                  </a:cubicBezTo>
                  <a:cubicBezTo>
                    <a:pt x="8440" y="44996"/>
                    <a:pt x="8348" y="45030"/>
                    <a:pt x="8253" y="45098"/>
                  </a:cubicBezTo>
                  <a:cubicBezTo>
                    <a:pt x="8154" y="45170"/>
                    <a:pt x="8096" y="45248"/>
                    <a:pt x="8039" y="45353"/>
                  </a:cubicBezTo>
                  <a:cubicBezTo>
                    <a:pt x="7994" y="45435"/>
                    <a:pt x="7970" y="45547"/>
                    <a:pt x="7947" y="45639"/>
                  </a:cubicBezTo>
                  <a:cubicBezTo>
                    <a:pt x="7923" y="45727"/>
                    <a:pt x="7909" y="45826"/>
                    <a:pt x="7899" y="45918"/>
                  </a:cubicBezTo>
                  <a:cubicBezTo>
                    <a:pt x="7855" y="46238"/>
                    <a:pt x="7899" y="46551"/>
                    <a:pt x="7943" y="46867"/>
                  </a:cubicBezTo>
                  <a:cubicBezTo>
                    <a:pt x="7981" y="47153"/>
                    <a:pt x="8025" y="47435"/>
                    <a:pt x="8076" y="47718"/>
                  </a:cubicBezTo>
                  <a:cubicBezTo>
                    <a:pt x="8148" y="48143"/>
                    <a:pt x="8212" y="48575"/>
                    <a:pt x="8341" y="48986"/>
                  </a:cubicBezTo>
                  <a:cubicBezTo>
                    <a:pt x="8341" y="48993"/>
                    <a:pt x="8345" y="48996"/>
                    <a:pt x="8348" y="49004"/>
                  </a:cubicBezTo>
                  <a:cubicBezTo>
                    <a:pt x="8331" y="49054"/>
                    <a:pt x="8317" y="49109"/>
                    <a:pt x="8300" y="49159"/>
                  </a:cubicBezTo>
                  <a:cubicBezTo>
                    <a:pt x="8246" y="49293"/>
                    <a:pt x="8185" y="49422"/>
                    <a:pt x="8110" y="49544"/>
                  </a:cubicBezTo>
                  <a:cubicBezTo>
                    <a:pt x="8059" y="49608"/>
                    <a:pt x="8005" y="49666"/>
                    <a:pt x="7947" y="49724"/>
                  </a:cubicBezTo>
                  <a:cubicBezTo>
                    <a:pt x="7906" y="49755"/>
                    <a:pt x="7868" y="49779"/>
                    <a:pt x="7828" y="49806"/>
                  </a:cubicBezTo>
                  <a:cubicBezTo>
                    <a:pt x="7783" y="49823"/>
                    <a:pt x="7736" y="49837"/>
                    <a:pt x="7692" y="49850"/>
                  </a:cubicBezTo>
                  <a:cubicBezTo>
                    <a:pt x="7658" y="49850"/>
                    <a:pt x="7624" y="49852"/>
                    <a:pt x="7591" y="49852"/>
                  </a:cubicBezTo>
                  <a:cubicBezTo>
                    <a:pt x="7574" y="49852"/>
                    <a:pt x="7558" y="49851"/>
                    <a:pt x="7542" y="49850"/>
                  </a:cubicBezTo>
                  <a:cubicBezTo>
                    <a:pt x="7477" y="49840"/>
                    <a:pt x="7416" y="49823"/>
                    <a:pt x="7355" y="49806"/>
                  </a:cubicBezTo>
                  <a:cubicBezTo>
                    <a:pt x="7267" y="49765"/>
                    <a:pt x="7178" y="49718"/>
                    <a:pt x="7096" y="49663"/>
                  </a:cubicBezTo>
                  <a:cubicBezTo>
                    <a:pt x="6967" y="49561"/>
                    <a:pt x="6855" y="49449"/>
                    <a:pt x="6743" y="49327"/>
                  </a:cubicBezTo>
                  <a:cubicBezTo>
                    <a:pt x="6433" y="48942"/>
                    <a:pt x="6182" y="48506"/>
                    <a:pt x="5960" y="48065"/>
                  </a:cubicBezTo>
                  <a:cubicBezTo>
                    <a:pt x="5912" y="47952"/>
                    <a:pt x="5865" y="47837"/>
                    <a:pt x="5824" y="47724"/>
                  </a:cubicBezTo>
                  <a:cubicBezTo>
                    <a:pt x="5841" y="47605"/>
                    <a:pt x="5862" y="47490"/>
                    <a:pt x="5879" y="47374"/>
                  </a:cubicBezTo>
                  <a:cubicBezTo>
                    <a:pt x="5926" y="47044"/>
                    <a:pt x="5960" y="46714"/>
                    <a:pt x="5981" y="46380"/>
                  </a:cubicBezTo>
                  <a:cubicBezTo>
                    <a:pt x="6005" y="46061"/>
                    <a:pt x="6025" y="45741"/>
                    <a:pt x="6025" y="45418"/>
                  </a:cubicBezTo>
                  <a:cubicBezTo>
                    <a:pt x="6022" y="45139"/>
                    <a:pt x="5967" y="44843"/>
                    <a:pt x="5804" y="44612"/>
                  </a:cubicBezTo>
                  <a:cubicBezTo>
                    <a:pt x="5681" y="44443"/>
                    <a:pt x="5490" y="44306"/>
                    <a:pt x="5276" y="44306"/>
                  </a:cubicBezTo>
                  <a:cubicBezTo>
                    <a:pt x="5270" y="44306"/>
                    <a:pt x="5265" y="44306"/>
                    <a:pt x="5259" y="44306"/>
                  </a:cubicBezTo>
                  <a:cubicBezTo>
                    <a:pt x="5157" y="44312"/>
                    <a:pt x="5025" y="44347"/>
                    <a:pt x="4940" y="44401"/>
                  </a:cubicBezTo>
                  <a:cubicBezTo>
                    <a:pt x="4827" y="44472"/>
                    <a:pt x="4746" y="44588"/>
                    <a:pt x="4692" y="44704"/>
                  </a:cubicBezTo>
                  <a:cubicBezTo>
                    <a:pt x="4599" y="44898"/>
                    <a:pt x="4579" y="45108"/>
                    <a:pt x="4562" y="45319"/>
                  </a:cubicBezTo>
                  <a:cubicBezTo>
                    <a:pt x="4549" y="45445"/>
                    <a:pt x="4542" y="45575"/>
                    <a:pt x="4538" y="45700"/>
                  </a:cubicBezTo>
                  <a:cubicBezTo>
                    <a:pt x="4535" y="45881"/>
                    <a:pt x="4532" y="46061"/>
                    <a:pt x="4528" y="46241"/>
                  </a:cubicBezTo>
                  <a:cubicBezTo>
                    <a:pt x="4521" y="46642"/>
                    <a:pt x="4549" y="47037"/>
                    <a:pt x="4623" y="47429"/>
                  </a:cubicBezTo>
                  <a:cubicBezTo>
                    <a:pt x="4651" y="47581"/>
                    <a:pt x="4688" y="47727"/>
                    <a:pt x="4736" y="47874"/>
                  </a:cubicBezTo>
                  <a:cubicBezTo>
                    <a:pt x="4733" y="47878"/>
                    <a:pt x="4733" y="47884"/>
                    <a:pt x="4733" y="47891"/>
                  </a:cubicBezTo>
                  <a:cubicBezTo>
                    <a:pt x="4675" y="48159"/>
                    <a:pt x="4599" y="48421"/>
                    <a:pt x="4511" y="48677"/>
                  </a:cubicBezTo>
                  <a:cubicBezTo>
                    <a:pt x="4450" y="48830"/>
                    <a:pt x="4378" y="48976"/>
                    <a:pt x="4290" y="49115"/>
                  </a:cubicBezTo>
                  <a:cubicBezTo>
                    <a:pt x="4279" y="49129"/>
                    <a:pt x="4266" y="49143"/>
                    <a:pt x="4253" y="49156"/>
                  </a:cubicBezTo>
                  <a:cubicBezTo>
                    <a:pt x="4235" y="49164"/>
                    <a:pt x="4215" y="49167"/>
                    <a:pt x="4198" y="49173"/>
                  </a:cubicBezTo>
                  <a:cubicBezTo>
                    <a:pt x="4181" y="49173"/>
                    <a:pt x="4164" y="49177"/>
                    <a:pt x="4147" y="49177"/>
                  </a:cubicBezTo>
                  <a:cubicBezTo>
                    <a:pt x="4133" y="49173"/>
                    <a:pt x="4124" y="49170"/>
                    <a:pt x="4110" y="49167"/>
                  </a:cubicBezTo>
                  <a:cubicBezTo>
                    <a:pt x="4045" y="49136"/>
                    <a:pt x="3981" y="49102"/>
                    <a:pt x="3919" y="49065"/>
                  </a:cubicBezTo>
                  <a:cubicBezTo>
                    <a:pt x="3725" y="48915"/>
                    <a:pt x="3552" y="48741"/>
                    <a:pt x="3392" y="48558"/>
                  </a:cubicBezTo>
                  <a:cubicBezTo>
                    <a:pt x="3144" y="48255"/>
                    <a:pt x="2919" y="47939"/>
                    <a:pt x="2739" y="47588"/>
                  </a:cubicBezTo>
                  <a:cubicBezTo>
                    <a:pt x="2524" y="47112"/>
                    <a:pt x="2392" y="46608"/>
                    <a:pt x="2252" y="46105"/>
                  </a:cubicBezTo>
                  <a:cubicBezTo>
                    <a:pt x="2177" y="45840"/>
                    <a:pt x="2109" y="45571"/>
                    <a:pt x="2038" y="45306"/>
                  </a:cubicBezTo>
                  <a:cubicBezTo>
                    <a:pt x="1946" y="44966"/>
                    <a:pt x="1858" y="44625"/>
                    <a:pt x="1773" y="44281"/>
                  </a:cubicBezTo>
                  <a:cubicBezTo>
                    <a:pt x="1708" y="44010"/>
                    <a:pt x="1657" y="43734"/>
                    <a:pt x="1606" y="43459"/>
                  </a:cubicBezTo>
                  <a:cubicBezTo>
                    <a:pt x="1524" y="42887"/>
                    <a:pt x="1442" y="42319"/>
                    <a:pt x="1371" y="41744"/>
                  </a:cubicBezTo>
                  <a:cubicBezTo>
                    <a:pt x="1296" y="41122"/>
                    <a:pt x="1218" y="40496"/>
                    <a:pt x="1198" y="39866"/>
                  </a:cubicBezTo>
                  <a:cubicBezTo>
                    <a:pt x="1177" y="39251"/>
                    <a:pt x="1164" y="38632"/>
                    <a:pt x="1167" y="38012"/>
                  </a:cubicBezTo>
                  <a:cubicBezTo>
                    <a:pt x="1167" y="37717"/>
                    <a:pt x="1171" y="37417"/>
                    <a:pt x="1171" y="37114"/>
                  </a:cubicBezTo>
                  <a:cubicBezTo>
                    <a:pt x="1174" y="36791"/>
                    <a:pt x="1167" y="36464"/>
                    <a:pt x="1177" y="36138"/>
                  </a:cubicBezTo>
                  <a:cubicBezTo>
                    <a:pt x="1194" y="35635"/>
                    <a:pt x="1208" y="35128"/>
                    <a:pt x="1238" y="34624"/>
                  </a:cubicBezTo>
                  <a:cubicBezTo>
                    <a:pt x="1266" y="34162"/>
                    <a:pt x="1300" y="33699"/>
                    <a:pt x="1337" y="33240"/>
                  </a:cubicBezTo>
                  <a:cubicBezTo>
                    <a:pt x="1371" y="32937"/>
                    <a:pt x="1409" y="32638"/>
                    <a:pt x="1447" y="32338"/>
                  </a:cubicBezTo>
                  <a:cubicBezTo>
                    <a:pt x="1460" y="32206"/>
                    <a:pt x="1491" y="32073"/>
                    <a:pt x="1514" y="31941"/>
                  </a:cubicBezTo>
                  <a:cubicBezTo>
                    <a:pt x="1541" y="31787"/>
                    <a:pt x="1565" y="31635"/>
                    <a:pt x="1596" y="31484"/>
                  </a:cubicBezTo>
                  <a:cubicBezTo>
                    <a:pt x="1718" y="30886"/>
                    <a:pt x="1834" y="30287"/>
                    <a:pt x="1973" y="29692"/>
                  </a:cubicBezTo>
                  <a:cubicBezTo>
                    <a:pt x="2042" y="29396"/>
                    <a:pt x="2103" y="29096"/>
                    <a:pt x="2181" y="28801"/>
                  </a:cubicBezTo>
                  <a:cubicBezTo>
                    <a:pt x="2252" y="28515"/>
                    <a:pt x="2320" y="28223"/>
                    <a:pt x="2406" y="27940"/>
                  </a:cubicBezTo>
                  <a:cubicBezTo>
                    <a:pt x="2585" y="27348"/>
                    <a:pt x="2759" y="26756"/>
                    <a:pt x="2973" y="26178"/>
                  </a:cubicBezTo>
                  <a:cubicBezTo>
                    <a:pt x="3069" y="25920"/>
                    <a:pt x="3164" y="25664"/>
                    <a:pt x="3256" y="25409"/>
                  </a:cubicBezTo>
                  <a:cubicBezTo>
                    <a:pt x="3488" y="24814"/>
                    <a:pt x="3715" y="24218"/>
                    <a:pt x="3940" y="23620"/>
                  </a:cubicBezTo>
                  <a:cubicBezTo>
                    <a:pt x="4048" y="23328"/>
                    <a:pt x="4157" y="23042"/>
                    <a:pt x="4270" y="22753"/>
                  </a:cubicBezTo>
                  <a:cubicBezTo>
                    <a:pt x="4378" y="22456"/>
                    <a:pt x="4511" y="22171"/>
                    <a:pt x="4634" y="21882"/>
                  </a:cubicBezTo>
                  <a:cubicBezTo>
                    <a:pt x="4756" y="21596"/>
                    <a:pt x="4896" y="21314"/>
                    <a:pt x="5025" y="21031"/>
                  </a:cubicBezTo>
                  <a:cubicBezTo>
                    <a:pt x="5157" y="20749"/>
                    <a:pt x="5293" y="20473"/>
                    <a:pt x="5427" y="20194"/>
                  </a:cubicBezTo>
                  <a:cubicBezTo>
                    <a:pt x="5692" y="19646"/>
                    <a:pt x="5967" y="19103"/>
                    <a:pt x="6232" y="18555"/>
                  </a:cubicBezTo>
                  <a:cubicBezTo>
                    <a:pt x="6508" y="17990"/>
                    <a:pt x="6763" y="17418"/>
                    <a:pt x="7035" y="16854"/>
                  </a:cubicBezTo>
                  <a:cubicBezTo>
                    <a:pt x="7290" y="16324"/>
                    <a:pt x="7570" y="15803"/>
                    <a:pt x="7845" y="15283"/>
                  </a:cubicBezTo>
                  <a:cubicBezTo>
                    <a:pt x="8433" y="14173"/>
                    <a:pt x="9134" y="13129"/>
                    <a:pt x="9831" y="12085"/>
                  </a:cubicBezTo>
                  <a:cubicBezTo>
                    <a:pt x="10247" y="11462"/>
                    <a:pt x="10665" y="10837"/>
                    <a:pt x="11087" y="10214"/>
                  </a:cubicBezTo>
                  <a:cubicBezTo>
                    <a:pt x="11206" y="10050"/>
                    <a:pt x="11328" y="9887"/>
                    <a:pt x="11451" y="9724"/>
                  </a:cubicBezTo>
                  <a:cubicBezTo>
                    <a:pt x="11583" y="9543"/>
                    <a:pt x="11736" y="9374"/>
                    <a:pt x="11879" y="9201"/>
                  </a:cubicBezTo>
                  <a:cubicBezTo>
                    <a:pt x="12019" y="9033"/>
                    <a:pt x="12165" y="8870"/>
                    <a:pt x="12311" y="8707"/>
                  </a:cubicBezTo>
                  <a:cubicBezTo>
                    <a:pt x="12434" y="8568"/>
                    <a:pt x="12553" y="8425"/>
                    <a:pt x="12682" y="8295"/>
                  </a:cubicBezTo>
                  <a:cubicBezTo>
                    <a:pt x="12839" y="8139"/>
                    <a:pt x="12988" y="7982"/>
                    <a:pt x="13148" y="7829"/>
                  </a:cubicBezTo>
                  <a:cubicBezTo>
                    <a:pt x="13308" y="7673"/>
                    <a:pt x="13468" y="7510"/>
                    <a:pt x="13638" y="7360"/>
                  </a:cubicBezTo>
                  <a:cubicBezTo>
                    <a:pt x="13808" y="7204"/>
                    <a:pt x="13978" y="7044"/>
                    <a:pt x="14155" y="6894"/>
                  </a:cubicBezTo>
                  <a:cubicBezTo>
                    <a:pt x="14294" y="6778"/>
                    <a:pt x="14434" y="6659"/>
                    <a:pt x="14577" y="6540"/>
                  </a:cubicBezTo>
                  <a:cubicBezTo>
                    <a:pt x="14903" y="6278"/>
                    <a:pt x="15233" y="6017"/>
                    <a:pt x="15566" y="5761"/>
                  </a:cubicBezTo>
                  <a:cubicBezTo>
                    <a:pt x="15886" y="5516"/>
                    <a:pt x="16219" y="5285"/>
                    <a:pt x="16553" y="5061"/>
                  </a:cubicBezTo>
                  <a:cubicBezTo>
                    <a:pt x="16696" y="4965"/>
                    <a:pt x="16846" y="4877"/>
                    <a:pt x="16995" y="4788"/>
                  </a:cubicBezTo>
                  <a:cubicBezTo>
                    <a:pt x="17172" y="4690"/>
                    <a:pt x="17346" y="4584"/>
                    <a:pt x="17526" y="4486"/>
                  </a:cubicBezTo>
                  <a:cubicBezTo>
                    <a:pt x="17909" y="4277"/>
                    <a:pt x="18296" y="4075"/>
                    <a:pt x="18686" y="3876"/>
                  </a:cubicBezTo>
                  <a:lnTo>
                    <a:pt x="18686" y="3876"/>
                  </a:lnTo>
                  <a:cubicBezTo>
                    <a:pt x="18686" y="3876"/>
                    <a:pt x="18686" y="3877"/>
                    <a:pt x="18686" y="3877"/>
                  </a:cubicBezTo>
                  <a:cubicBezTo>
                    <a:pt x="19189" y="3638"/>
                    <a:pt x="19693" y="3407"/>
                    <a:pt x="20213" y="3206"/>
                  </a:cubicBezTo>
                  <a:cubicBezTo>
                    <a:pt x="20812" y="2975"/>
                    <a:pt x="21414" y="2751"/>
                    <a:pt x="22016" y="2533"/>
                  </a:cubicBezTo>
                  <a:cubicBezTo>
                    <a:pt x="22288" y="2437"/>
                    <a:pt x="22567" y="2353"/>
                    <a:pt x="22843" y="2264"/>
                  </a:cubicBezTo>
                  <a:cubicBezTo>
                    <a:pt x="23000" y="2213"/>
                    <a:pt x="23163" y="2179"/>
                    <a:pt x="23322" y="2139"/>
                  </a:cubicBezTo>
                  <a:cubicBezTo>
                    <a:pt x="23452" y="2104"/>
                    <a:pt x="23581" y="2070"/>
                    <a:pt x="23714" y="2040"/>
                  </a:cubicBezTo>
                  <a:cubicBezTo>
                    <a:pt x="24316" y="1890"/>
                    <a:pt x="24925" y="1754"/>
                    <a:pt x="25534" y="1635"/>
                  </a:cubicBezTo>
                  <a:cubicBezTo>
                    <a:pt x="25945" y="1553"/>
                    <a:pt x="26357" y="1478"/>
                    <a:pt x="26768" y="1404"/>
                  </a:cubicBezTo>
                  <a:cubicBezTo>
                    <a:pt x="26914" y="1379"/>
                    <a:pt x="27057" y="1359"/>
                    <a:pt x="27204" y="1335"/>
                  </a:cubicBezTo>
                  <a:cubicBezTo>
                    <a:pt x="27357" y="1312"/>
                    <a:pt x="27506" y="1285"/>
                    <a:pt x="27660" y="1268"/>
                  </a:cubicBezTo>
                  <a:cubicBezTo>
                    <a:pt x="27829" y="1247"/>
                    <a:pt x="28000" y="1227"/>
                    <a:pt x="28170" y="1210"/>
                  </a:cubicBezTo>
                  <a:cubicBezTo>
                    <a:pt x="28299" y="1192"/>
                    <a:pt x="28432" y="1172"/>
                    <a:pt x="28564" y="1165"/>
                  </a:cubicBezTo>
                  <a:cubicBezTo>
                    <a:pt x="28751" y="1159"/>
                    <a:pt x="28935" y="1148"/>
                    <a:pt x="29123" y="1139"/>
                  </a:cubicBezTo>
                  <a:cubicBezTo>
                    <a:pt x="29202" y="1135"/>
                    <a:pt x="29281" y="1134"/>
                    <a:pt x="29360" y="1134"/>
                  </a:cubicBezTo>
                  <a:close/>
                  <a:moveTo>
                    <a:pt x="29392" y="0"/>
                  </a:moveTo>
                  <a:cubicBezTo>
                    <a:pt x="29140" y="0"/>
                    <a:pt x="28889" y="11"/>
                    <a:pt x="28636" y="22"/>
                  </a:cubicBezTo>
                  <a:cubicBezTo>
                    <a:pt x="28571" y="26"/>
                    <a:pt x="28506" y="29"/>
                    <a:pt x="28442" y="36"/>
                  </a:cubicBezTo>
                  <a:cubicBezTo>
                    <a:pt x="28184" y="57"/>
                    <a:pt x="27928" y="90"/>
                    <a:pt x="27673" y="118"/>
                  </a:cubicBezTo>
                  <a:cubicBezTo>
                    <a:pt x="27363" y="155"/>
                    <a:pt x="27054" y="213"/>
                    <a:pt x="26744" y="261"/>
                  </a:cubicBezTo>
                  <a:cubicBezTo>
                    <a:pt x="26394" y="315"/>
                    <a:pt x="26047" y="383"/>
                    <a:pt x="25697" y="448"/>
                  </a:cubicBezTo>
                  <a:cubicBezTo>
                    <a:pt x="25397" y="502"/>
                    <a:pt x="25098" y="567"/>
                    <a:pt x="24799" y="624"/>
                  </a:cubicBezTo>
                  <a:cubicBezTo>
                    <a:pt x="24214" y="740"/>
                    <a:pt x="23639" y="886"/>
                    <a:pt x="23061" y="1029"/>
                  </a:cubicBezTo>
                  <a:cubicBezTo>
                    <a:pt x="22764" y="1104"/>
                    <a:pt x="22472" y="1186"/>
                    <a:pt x="22179" y="1281"/>
                  </a:cubicBezTo>
                  <a:cubicBezTo>
                    <a:pt x="21863" y="1383"/>
                    <a:pt x="21554" y="1492"/>
                    <a:pt x="21240" y="1604"/>
                  </a:cubicBezTo>
                  <a:cubicBezTo>
                    <a:pt x="20081" y="2019"/>
                    <a:pt x="18934" y="2475"/>
                    <a:pt x="17836" y="3029"/>
                  </a:cubicBezTo>
                  <a:cubicBezTo>
                    <a:pt x="17288" y="3309"/>
                    <a:pt x="16740" y="3591"/>
                    <a:pt x="16213" y="3904"/>
                  </a:cubicBezTo>
                  <a:cubicBezTo>
                    <a:pt x="15679" y="4220"/>
                    <a:pt x="15175" y="4577"/>
                    <a:pt x="14682" y="4948"/>
                  </a:cubicBezTo>
                  <a:cubicBezTo>
                    <a:pt x="14431" y="5139"/>
                    <a:pt x="14182" y="5336"/>
                    <a:pt x="13933" y="5530"/>
                  </a:cubicBezTo>
                  <a:cubicBezTo>
                    <a:pt x="13831" y="5612"/>
                    <a:pt x="13733" y="5697"/>
                    <a:pt x="13631" y="5781"/>
                  </a:cubicBezTo>
                  <a:cubicBezTo>
                    <a:pt x="13498" y="5894"/>
                    <a:pt x="13362" y="6003"/>
                    <a:pt x="13230" y="6119"/>
                  </a:cubicBezTo>
                  <a:cubicBezTo>
                    <a:pt x="12988" y="6336"/>
                    <a:pt x="12743" y="6550"/>
                    <a:pt x="12509" y="6775"/>
                  </a:cubicBezTo>
                  <a:cubicBezTo>
                    <a:pt x="12264" y="7006"/>
                    <a:pt x="12029" y="7241"/>
                    <a:pt x="11790" y="7475"/>
                  </a:cubicBezTo>
                  <a:cubicBezTo>
                    <a:pt x="11583" y="7683"/>
                    <a:pt x="11393" y="7915"/>
                    <a:pt x="11198" y="8135"/>
                  </a:cubicBezTo>
                  <a:cubicBezTo>
                    <a:pt x="10988" y="8373"/>
                    <a:pt x="10787" y="8618"/>
                    <a:pt x="10586" y="8863"/>
                  </a:cubicBezTo>
                  <a:cubicBezTo>
                    <a:pt x="10495" y="8969"/>
                    <a:pt x="10413" y="9088"/>
                    <a:pt x="10331" y="9204"/>
                  </a:cubicBezTo>
                  <a:cubicBezTo>
                    <a:pt x="10229" y="9339"/>
                    <a:pt x="10124" y="9476"/>
                    <a:pt x="10029" y="9615"/>
                  </a:cubicBezTo>
                  <a:cubicBezTo>
                    <a:pt x="9851" y="9877"/>
                    <a:pt x="9675" y="10135"/>
                    <a:pt x="9498" y="10401"/>
                  </a:cubicBezTo>
                  <a:cubicBezTo>
                    <a:pt x="9134" y="10945"/>
                    <a:pt x="8770" y="11486"/>
                    <a:pt x="8402" y="12030"/>
                  </a:cubicBezTo>
                  <a:cubicBezTo>
                    <a:pt x="8250" y="12262"/>
                    <a:pt x="8100" y="12490"/>
                    <a:pt x="7950" y="12721"/>
                  </a:cubicBezTo>
                  <a:cubicBezTo>
                    <a:pt x="7790" y="12969"/>
                    <a:pt x="7627" y="13211"/>
                    <a:pt x="7477" y="13462"/>
                  </a:cubicBezTo>
                  <a:cubicBezTo>
                    <a:pt x="7311" y="13738"/>
                    <a:pt x="7144" y="14013"/>
                    <a:pt x="6987" y="14296"/>
                  </a:cubicBezTo>
                  <a:cubicBezTo>
                    <a:pt x="6824" y="14589"/>
                    <a:pt x="6667" y="14878"/>
                    <a:pt x="6512" y="15170"/>
                  </a:cubicBezTo>
                  <a:cubicBezTo>
                    <a:pt x="6222" y="15721"/>
                    <a:pt x="5947" y="16283"/>
                    <a:pt x="5678" y="16844"/>
                  </a:cubicBezTo>
                  <a:cubicBezTo>
                    <a:pt x="5545" y="17116"/>
                    <a:pt x="5427" y="17392"/>
                    <a:pt x="5300" y="17663"/>
                  </a:cubicBezTo>
                  <a:cubicBezTo>
                    <a:pt x="5168" y="17949"/>
                    <a:pt x="5025" y="18232"/>
                    <a:pt x="4888" y="18517"/>
                  </a:cubicBezTo>
                  <a:cubicBezTo>
                    <a:pt x="4749" y="18803"/>
                    <a:pt x="4603" y="19089"/>
                    <a:pt x="4460" y="19375"/>
                  </a:cubicBezTo>
                  <a:cubicBezTo>
                    <a:pt x="4324" y="19657"/>
                    <a:pt x="4188" y="19940"/>
                    <a:pt x="4055" y="20225"/>
                  </a:cubicBezTo>
                  <a:cubicBezTo>
                    <a:pt x="3783" y="20786"/>
                    <a:pt x="3535" y="21354"/>
                    <a:pt x="3293" y="21929"/>
                  </a:cubicBezTo>
                  <a:cubicBezTo>
                    <a:pt x="3174" y="22212"/>
                    <a:pt x="3069" y="22504"/>
                    <a:pt x="2960" y="22794"/>
                  </a:cubicBezTo>
                  <a:cubicBezTo>
                    <a:pt x="2844" y="23106"/>
                    <a:pt x="2728" y="23419"/>
                    <a:pt x="2613" y="23733"/>
                  </a:cubicBezTo>
                  <a:cubicBezTo>
                    <a:pt x="2585" y="23804"/>
                    <a:pt x="2558" y="23871"/>
                    <a:pt x="2535" y="23943"/>
                  </a:cubicBezTo>
                  <a:cubicBezTo>
                    <a:pt x="2287" y="24586"/>
                    <a:pt x="2042" y="25229"/>
                    <a:pt x="1807" y="25876"/>
                  </a:cubicBezTo>
                  <a:cubicBezTo>
                    <a:pt x="1596" y="26454"/>
                    <a:pt x="1419" y="27046"/>
                    <a:pt x="1242" y="27637"/>
                  </a:cubicBezTo>
                  <a:cubicBezTo>
                    <a:pt x="1153" y="27926"/>
                    <a:pt x="1089" y="28219"/>
                    <a:pt x="1014" y="28512"/>
                  </a:cubicBezTo>
                  <a:cubicBezTo>
                    <a:pt x="940" y="28807"/>
                    <a:pt x="878" y="29107"/>
                    <a:pt x="810" y="29402"/>
                  </a:cubicBezTo>
                  <a:cubicBezTo>
                    <a:pt x="674" y="30002"/>
                    <a:pt x="558" y="30603"/>
                    <a:pt x="439" y="31206"/>
                  </a:cubicBezTo>
                  <a:cubicBezTo>
                    <a:pt x="381" y="31492"/>
                    <a:pt x="340" y="31781"/>
                    <a:pt x="290" y="32070"/>
                  </a:cubicBezTo>
                  <a:cubicBezTo>
                    <a:pt x="266" y="32206"/>
                    <a:pt x="259" y="32349"/>
                    <a:pt x="242" y="32484"/>
                  </a:cubicBezTo>
                  <a:cubicBezTo>
                    <a:pt x="222" y="32658"/>
                    <a:pt x="205" y="32835"/>
                    <a:pt x="184" y="33009"/>
                  </a:cubicBezTo>
                  <a:cubicBezTo>
                    <a:pt x="144" y="33366"/>
                    <a:pt x="126" y="33726"/>
                    <a:pt x="99" y="34084"/>
                  </a:cubicBezTo>
                  <a:cubicBezTo>
                    <a:pt x="75" y="34396"/>
                    <a:pt x="65" y="34713"/>
                    <a:pt x="48" y="35026"/>
                  </a:cubicBezTo>
                  <a:cubicBezTo>
                    <a:pt x="18" y="35621"/>
                    <a:pt x="10" y="36219"/>
                    <a:pt x="7" y="36815"/>
                  </a:cubicBezTo>
                  <a:cubicBezTo>
                    <a:pt x="7" y="37414"/>
                    <a:pt x="1" y="38012"/>
                    <a:pt x="7" y="38612"/>
                  </a:cubicBezTo>
                  <a:cubicBezTo>
                    <a:pt x="10" y="38927"/>
                    <a:pt x="18" y="39240"/>
                    <a:pt x="28" y="39554"/>
                  </a:cubicBezTo>
                  <a:cubicBezTo>
                    <a:pt x="31" y="39720"/>
                    <a:pt x="38" y="39887"/>
                    <a:pt x="45" y="40053"/>
                  </a:cubicBezTo>
                  <a:cubicBezTo>
                    <a:pt x="48" y="40204"/>
                    <a:pt x="68" y="40356"/>
                    <a:pt x="79" y="40510"/>
                  </a:cubicBezTo>
                  <a:cubicBezTo>
                    <a:pt x="92" y="40659"/>
                    <a:pt x="103" y="40808"/>
                    <a:pt x="116" y="40959"/>
                  </a:cubicBezTo>
                  <a:cubicBezTo>
                    <a:pt x="126" y="41128"/>
                    <a:pt x="157" y="41298"/>
                    <a:pt x="177" y="41465"/>
                  </a:cubicBezTo>
                  <a:cubicBezTo>
                    <a:pt x="218" y="41782"/>
                    <a:pt x="259" y="42091"/>
                    <a:pt x="300" y="42404"/>
                  </a:cubicBezTo>
                  <a:cubicBezTo>
                    <a:pt x="344" y="42717"/>
                    <a:pt x="388" y="43027"/>
                    <a:pt x="436" y="43336"/>
                  </a:cubicBezTo>
                  <a:cubicBezTo>
                    <a:pt x="483" y="43676"/>
                    <a:pt x="555" y="44016"/>
                    <a:pt x="620" y="44357"/>
                  </a:cubicBezTo>
                  <a:cubicBezTo>
                    <a:pt x="643" y="44482"/>
                    <a:pt x="681" y="44608"/>
                    <a:pt x="715" y="44735"/>
                  </a:cubicBezTo>
                  <a:cubicBezTo>
                    <a:pt x="749" y="44864"/>
                    <a:pt x="780" y="44993"/>
                    <a:pt x="814" y="45118"/>
                  </a:cubicBezTo>
                  <a:cubicBezTo>
                    <a:pt x="902" y="45438"/>
                    <a:pt x="990" y="45762"/>
                    <a:pt x="1079" y="46082"/>
                  </a:cubicBezTo>
                  <a:cubicBezTo>
                    <a:pt x="1164" y="46394"/>
                    <a:pt x="1249" y="46707"/>
                    <a:pt x="1337" y="47020"/>
                  </a:cubicBezTo>
                  <a:cubicBezTo>
                    <a:pt x="1426" y="47330"/>
                    <a:pt x="1535" y="47636"/>
                    <a:pt x="1664" y="47932"/>
                  </a:cubicBezTo>
                  <a:cubicBezTo>
                    <a:pt x="1841" y="48337"/>
                    <a:pt x="2079" y="48704"/>
                    <a:pt x="2348" y="49051"/>
                  </a:cubicBezTo>
                  <a:cubicBezTo>
                    <a:pt x="2593" y="49368"/>
                    <a:pt x="2858" y="49666"/>
                    <a:pt x="3181" y="49905"/>
                  </a:cubicBezTo>
                  <a:cubicBezTo>
                    <a:pt x="3351" y="50031"/>
                    <a:pt x="3528" y="50136"/>
                    <a:pt x="3728" y="50200"/>
                  </a:cubicBezTo>
                  <a:cubicBezTo>
                    <a:pt x="3858" y="50244"/>
                    <a:pt x="3996" y="50266"/>
                    <a:pt x="4134" y="50266"/>
                  </a:cubicBezTo>
                  <a:cubicBezTo>
                    <a:pt x="4246" y="50266"/>
                    <a:pt x="4357" y="50251"/>
                    <a:pt x="4463" y="50221"/>
                  </a:cubicBezTo>
                  <a:cubicBezTo>
                    <a:pt x="4644" y="50170"/>
                    <a:pt x="4814" y="50089"/>
                    <a:pt x="4953" y="49963"/>
                  </a:cubicBezTo>
                  <a:cubicBezTo>
                    <a:pt x="5083" y="49844"/>
                    <a:pt x="5178" y="49694"/>
                    <a:pt x="5266" y="49544"/>
                  </a:cubicBezTo>
                  <a:cubicBezTo>
                    <a:pt x="5314" y="49462"/>
                    <a:pt x="5355" y="49377"/>
                    <a:pt x="5392" y="49293"/>
                  </a:cubicBezTo>
                  <a:cubicBezTo>
                    <a:pt x="5474" y="49432"/>
                    <a:pt x="5562" y="49572"/>
                    <a:pt x="5654" y="49704"/>
                  </a:cubicBezTo>
                  <a:cubicBezTo>
                    <a:pt x="5769" y="49871"/>
                    <a:pt x="5902" y="50027"/>
                    <a:pt x="6035" y="50180"/>
                  </a:cubicBezTo>
                  <a:cubicBezTo>
                    <a:pt x="6191" y="50360"/>
                    <a:pt x="6375" y="50497"/>
                    <a:pt x="6573" y="50636"/>
                  </a:cubicBezTo>
                  <a:cubicBezTo>
                    <a:pt x="6743" y="50756"/>
                    <a:pt x="6937" y="50823"/>
                    <a:pt x="7130" y="50888"/>
                  </a:cubicBezTo>
                  <a:cubicBezTo>
                    <a:pt x="7243" y="50925"/>
                    <a:pt x="7361" y="50935"/>
                    <a:pt x="7481" y="50946"/>
                  </a:cubicBezTo>
                  <a:cubicBezTo>
                    <a:pt x="7526" y="50949"/>
                    <a:pt x="7571" y="50950"/>
                    <a:pt x="7615" y="50950"/>
                  </a:cubicBezTo>
                  <a:cubicBezTo>
                    <a:pt x="7670" y="50950"/>
                    <a:pt x="7724" y="50948"/>
                    <a:pt x="7780" y="50943"/>
                  </a:cubicBezTo>
                  <a:cubicBezTo>
                    <a:pt x="8229" y="50902"/>
                    <a:pt x="8620" y="50636"/>
                    <a:pt x="8896" y="50293"/>
                  </a:cubicBezTo>
                  <a:cubicBezTo>
                    <a:pt x="8923" y="50258"/>
                    <a:pt x="8950" y="50221"/>
                    <a:pt x="8974" y="50187"/>
                  </a:cubicBezTo>
                  <a:cubicBezTo>
                    <a:pt x="9171" y="50466"/>
                    <a:pt x="9396" y="50735"/>
                    <a:pt x="9638" y="50976"/>
                  </a:cubicBezTo>
                  <a:cubicBezTo>
                    <a:pt x="9886" y="51228"/>
                    <a:pt x="10134" y="51490"/>
                    <a:pt x="10423" y="51694"/>
                  </a:cubicBezTo>
                  <a:cubicBezTo>
                    <a:pt x="10512" y="51759"/>
                    <a:pt x="10590" y="51810"/>
                    <a:pt x="10685" y="51854"/>
                  </a:cubicBezTo>
                  <a:cubicBezTo>
                    <a:pt x="10780" y="51902"/>
                    <a:pt x="10886" y="51939"/>
                    <a:pt x="10985" y="51970"/>
                  </a:cubicBezTo>
                  <a:cubicBezTo>
                    <a:pt x="11093" y="52010"/>
                    <a:pt x="11206" y="52045"/>
                    <a:pt x="11321" y="52075"/>
                  </a:cubicBezTo>
                  <a:cubicBezTo>
                    <a:pt x="11492" y="52126"/>
                    <a:pt x="11665" y="52170"/>
                    <a:pt x="11835" y="52214"/>
                  </a:cubicBezTo>
                  <a:cubicBezTo>
                    <a:pt x="11964" y="52245"/>
                    <a:pt x="12097" y="52266"/>
                    <a:pt x="12226" y="52286"/>
                  </a:cubicBezTo>
                  <a:cubicBezTo>
                    <a:pt x="12376" y="52307"/>
                    <a:pt x="12525" y="52330"/>
                    <a:pt x="12679" y="52348"/>
                  </a:cubicBezTo>
                  <a:cubicBezTo>
                    <a:pt x="12852" y="52368"/>
                    <a:pt x="13029" y="52384"/>
                    <a:pt x="13203" y="52395"/>
                  </a:cubicBezTo>
                  <a:cubicBezTo>
                    <a:pt x="13291" y="52398"/>
                    <a:pt x="13376" y="52402"/>
                    <a:pt x="13463" y="52402"/>
                  </a:cubicBezTo>
                  <a:cubicBezTo>
                    <a:pt x="13484" y="52402"/>
                    <a:pt x="13504" y="52402"/>
                    <a:pt x="13525" y="52401"/>
                  </a:cubicBezTo>
                  <a:cubicBezTo>
                    <a:pt x="13641" y="52398"/>
                    <a:pt x="13757" y="52364"/>
                    <a:pt x="13869" y="52343"/>
                  </a:cubicBezTo>
                  <a:cubicBezTo>
                    <a:pt x="13995" y="52317"/>
                    <a:pt x="14117" y="52259"/>
                    <a:pt x="14233" y="52208"/>
                  </a:cubicBezTo>
                  <a:cubicBezTo>
                    <a:pt x="14410" y="52133"/>
                    <a:pt x="14577" y="52041"/>
                    <a:pt x="14737" y="51939"/>
                  </a:cubicBezTo>
                  <a:cubicBezTo>
                    <a:pt x="14876" y="51850"/>
                    <a:pt x="14999" y="51735"/>
                    <a:pt x="15117" y="51623"/>
                  </a:cubicBezTo>
                  <a:cubicBezTo>
                    <a:pt x="15267" y="51480"/>
                    <a:pt x="15396" y="51316"/>
                    <a:pt x="15525" y="51156"/>
                  </a:cubicBezTo>
                  <a:cubicBezTo>
                    <a:pt x="15685" y="50960"/>
                    <a:pt x="15832" y="50745"/>
                    <a:pt x="15958" y="50524"/>
                  </a:cubicBezTo>
                  <a:cubicBezTo>
                    <a:pt x="16036" y="50384"/>
                    <a:pt x="16101" y="50228"/>
                    <a:pt x="16152" y="50075"/>
                  </a:cubicBezTo>
                  <a:cubicBezTo>
                    <a:pt x="16236" y="49823"/>
                    <a:pt x="16247" y="49544"/>
                    <a:pt x="16264" y="49279"/>
                  </a:cubicBezTo>
                  <a:cubicBezTo>
                    <a:pt x="16281" y="49017"/>
                    <a:pt x="16301" y="48751"/>
                    <a:pt x="16315" y="48486"/>
                  </a:cubicBezTo>
                  <a:cubicBezTo>
                    <a:pt x="16329" y="48261"/>
                    <a:pt x="16335" y="48034"/>
                    <a:pt x="16325" y="47806"/>
                  </a:cubicBezTo>
                  <a:cubicBezTo>
                    <a:pt x="16315" y="47670"/>
                    <a:pt x="16308" y="47534"/>
                    <a:pt x="16301" y="47398"/>
                  </a:cubicBezTo>
                  <a:cubicBezTo>
                    <a:pt x="16294" y="47272"/>
                    <a:pt x="16267" y="47143"/>
                    <a:pt x="16254" y="47016"/>
                  </a:cubicBezTo>
                  <a:cubicBezTo>
                    <a:pt x="16189" y="46506"/>
                    <a:pt x="16053" y="46003"/>
                    <a:pt x="15947" y="45500"/>
                  </a:cubicBezTo>
                  <a:cubicBezTo>
                    <a:pt x="15876" y="45071"/>
                    <a:pt x="15808" y="44642"/>
                    <a:pt x="15723" y="44217"/>
                  </a:cubicBezTo>
                  <a:cubicBezTo>
                    <a:pt x="15638" y="43796"/>
                    <a:pt x="15550" y="43377"/>
                    <a:pt x="15464" y="42959"/>
                  </a:cubicBezTo>
                  <a:cubicBezTo>
                    <a:pt x="15420" y="42676"/>
                    <a:pt x="15376" y="42400"/>
                    <a:pt x="15338" y="42118"/>
                  </a:cubicBezTo>
                  <a:cubicBezTo>
                    <a:pt x="15305" y="41843"/>
                    <a:pt x="15277" y="41567"/>
                    <a:pt x="15250" y="41292"/>
                  </a:cubicBezTo>
                  <a:cubicBezTo>
                    <a:pt x="15186" y="40679"/>
                    <a:pt x="15114" y="40067"/>
                    <a:pt x="15080" y="39452"/>
                  </a:cubicBezTo>
                  <a:cubicBezTo>
                    <a:pt x="15060" y="39128"/>
                    <a:pt x="15043" y="38805"/>
                    <a:pt x="15040" y="38478"/>
                  </a:cubicBezTo>
                  <a:cubicBezTo>
                    <a:pt x="15032" y="38166"/>
                    <a:pt x="15040" y="37849"/>
                    <a:pt x="15043" y="37536"/>
                  </a:cubicBezTo>
                  <a:cubicBezTo>
                    <a:pt x="15053" y="36927"/>
                    <a:pt x="15111" y="36321"/>
                    <a:pt x="15165" y="35717"/>
                  </a:cubicBezTo>
                  <a:cubicBezTo>
                    <a:pt x="15178" y="35539"/>
                    <a:pt x="15196" y="35359"/>
                    <a:pt x="15213" y="35183"/>
                  </a:cubicBezTo>
                  <a:cubicBezTo>
                    <a:pt x="15318" y="34148"/>
                    <a:pt x="15403" y="33111"/>
                    <a:pt x="15472" y="32073"/>
                  </a:cubicBezTo>
                  <a:cubicBezTo>
                    <a:pt x="15505" y="31566"/>
                    <a:pt x="15536" y="31063"/>
                    <a:pt x="15553" y="30556"/>
                  </a:cubicBezTo>
                  <a:cubicBezTo>
                    <a:pt x="15563" y="30280"/>
                    <a:pt x="15577" y="30002"/>
                    <a:pt x="15591" y="29726"/>
                  </a:cubicBezTo>
                  <a:cubicBezTo>
                    <a:pt x="15600" y="29525"/>
                    <a:pt x="15621" y="29325"/>
                    <a:pt x="15638" y="29127"/>
                  </a:cubicBezTo>
                  <a:cubicBezTo>
                    <a:pt x="15665" y="28851"/>
                    <a:pt x="15693" y="28580"/>
                    <a:pt x="15729" y="28308"/>
                  </a:cubicBezTo>
                  <a:cubicBezTo>
                    <a:pt x="15770" y="27970"/>
                    <a:pt x="15818" y="27634"/>
                    <a:pt x="15866" y="27294"/>
                  </a:cubicBezTo>
                  <a:cubicBezTo>
                    <a:pt x="15951" y="26705"/>
                    <a:pt x="16036" y="26116"/>
                    <a:pt x="16121" y="25525"/>
                  </a:cubicBezTo>
                  <a:cubicBezTo>
                    <a:pt x="16294" y="24334"/>
                    <a:pt x="16570" y="23161"/>
                    <a:pt x="16795" y="21977"/>
                  </a:cubicBezTo>
                  <a:cubicBezTo>
                    <a:pt x="16852" y="21664"/>
                    <a:pt x="16913" y="21354"/>
                    <a:pt x="16961" y="21042"/>
                  </a:cubicBezTo>
                  <a:cubicBezTo>
                    <a:pt x="17002" y="20766"/>
                    <a:pt x="17026" y="20487"/>
                    <a:pt x="17070" y="20215"/>
                  </a:cubicBezTo>
                  <a:cubicBezTo>
                    <a:pt x="17172" y="19606"/>
                    <a:pt x="17305" y="19007"/>
                    <a:pt x="17451" y="18405"/>
                  </a:cubicBezTo>
                  <a:cubicBezTo>
                    <a:pt x="17481" y="18276"/>
                    <a:pt x="17509" y="18147"/>
                    <a:pt x="17530" y="18018"/>
                  </a:cubicBezTo>
                  <a:cubicBezTo>
                    <a:pt x="17553" y="17875"/>
                    <a:pt x="17570" y="17732"/>
                    <a:pt x="17594" y="17589"/>
                  </a:cubicBezTo>
                  <a:cubicBezTo>
                    <a:pt x="17642" y="17289"/>
                    <a:pt x="17696" y="16997"/>
                    <a:pt x="17775" y="16704"/>
                  </a:cubicBezTo>
                  <a:cubicBezTo>
                    <a:pt x="17815" y="16551"/>
                    <a:pt x="17859" y="16398"/>
                    <a:pt x="17897" y="16245"/>
                  </a:cubicBezTo>
                  <a:cubicBezTo>
                    <a:pt x="17979" y="16418"/>
                    <a:pt x="18077" y="16582"/>
                    <a:pt x="18193" y="16732"/>
                  </a:cubicBezTo>
                  <a:cubicBezTo>
                    <a:pt x="18383" y="16980"/>
                    <a:pt x="18607" y="17184"/>
                    <a:pt x="18880" y="17334"/>
                  </a:cubicBezTo>
                  <a:cubicBezTo>
                    <a:pt x="19128" y="17473"/>
                    <a:pt x="19403" y="17548"/>
                    <a:pt x="19683" y="17582"/>
                  </a:cubicBezTo>
                  <a:cubicBezTo>
                    <a:pt x="19880" y="17606"/>
                    <a:pt x="20079" y="17620"/>
                    <a:pt x="20277" y="17620"/>
                  </a:cubicBezTo>
                  <a:cubicBezTo>
                    <a:pt x="20389" y="17620"/>
                    <a:pt x="20501" y="17615"/>
                    <a:pt x="20612" y="17605"/>
                  </a:cubicBezTo>
                  <a:cubicBezTo>
                    <a:pt x="20778" y="17589"/>
                    <a:pt x="20945" y="17558"/>
                    <a:pt x="21105" y="17521"/>
                  </a:cubicBezTo>
                  <a:cubicBezTo>
                    <a:pt x="21213" y="17494"/>
                    <a:pt x="21315" y="17442"/>
                    <a:pt x="21417" y="17395"/>
                  </a:cubicBezTo>
                  <a:cubicBezTo>
                    <a:pt x="21516" y="17351"/>
                    <a:pt x="21612" y="17303"/>
                    <a:pt x="21706" y="17255"/>
                  </a:cubicBezTo>
                  <a:cubicBezTo>
                    <a:pt x="21822" y="17201"/>
                    <a:pt x="21928" y="17133"/>
                    <a:pt x="22033" y="17065"/>
                  </a:cubicBezTo>
                  <a:cubicBezTo>
                    <a:pt x="22224" y="16942"/>
                    <a:pt x="22408" y="16789"/>
                    <a:pt x="22567" y="16633"/>
                  </a:cubicBezTo>
                  <a:cubicBezTo>
                    <a:pt x="22832" y="16368"/>
                    <a:pt x="23053" y="16041"/>
                    <a:pt x="23248" y="15721"/>
                  </a:cubicBezTo>
                  <a:cubicBezTo>
                    <a:pt x="23261" y="15701"/>
                    <a:pt x="23275" y="15677"/>
                    <a:pt x="23285" y="15657"/>
                  </a:cubicBezTo>
                  <a:cubicBezTo>
                    <a:pt x="23326" y="15782"/>
                    <a:pt x="23377" y="15908"/>
                    <a:pt x="23431" y="16031"/>
                  </a:cubicBezTo>
                  <a:cubicBezTo>
                    <a:pt x="23551" y="16296"/>
                    <a:pt x="23683" y="16561"/>
                    <a:pt x="23860" y="16793"/>
                  </a:cubicBezTo>
                  <a:cubicBezTo>
                    <a:pt x="23962" y="16925"/>
                    <a:pt x="24071" y="17054"/>
                    <a:pt x="24187" y="17174"/>
                  </a:cubicBezTo>
                  <a:cubicBezTo>
                    <a:pt x="24278" y="17269"/>
                    <a:pt x="24380" y="17354"/>
                    <a:pt x="24485" y="17436"/>
                  </a:cubicBezTo>
                  <a:cubicBezTo>
                    <a:pt x="24612" y="17534"/>
                    <a:pt x="24747" y="17616"/>
                    <a:pt x="24887" y="17691"/>
                  </a:cubicBezTo>
                  <a:cubicBezTo>
                    <a:pt x="25077" y="17793"/>
                    <a:pt x="25289" y="17881"/>
                    <a:pt x="25499" y="17922"/>
                  </a:cubicBezTo>
                  <a:cubicBezTo>
                    <a:pt x="25812" y="17983"/>
                    <a:pt x="26135" y="18027"/>
                    <a:pt x="26455" y="18027"/>
                  </a:cubicBezTo>
                  <a:cubicBezTo>
                    <a:pt x="26877" y="18027"/>
                    <a:pt x="27309" y="17912"/>
                    <a:pt x="27690" y="17728"/>
                  </a:cubicBezTo>
                  <a:cubicBezTo>
                    <a:pt x="27829" y="17660"/>
                    <a:pt x="27955" y="17585"/>
                    <a:pt x="28078" y="17490"/>
                  </a:cubicBezTo>
                  <a:cubicBezTo>
                    <a:pt x="28193" y="17398"/>
                    <a:pt x="28306" y="17299"/>
                    <a:pt x="28408" y="17194"/>
                  </a:cubicBezTo>
                  <a:cubicBezTo>
                    <a:pt x="28456" y="17143"/>
                    <a:pt x="28510" y="17095"/>
                    <a:pt x="28554" y="17045"/>
                  </a:cubicBezTo>
                  <a:cubicBezTo>
                    <a:pt x="28646" y="16939"/>
                    <a:pt x="28731" y="16830"/>
                    <a:pt x="28812" y="16715"/>
                  </a:cubicBezTo>
                  <a:cubicBezTo>
                    <a:pt x="28860" y="16646"/>
                    <a:pt x="28898" y="16564"/>
                    <a:pt x="28935" y="16487"/>
                  </a:cubicBezTo>
                  <a:cubicBezTo>
                    <a:pt x="28993" y="16555"/>
                    <a:pt x="29057" y="16619"/>
                    <a:pt x="29132" y="16680"/>
                  </a:cubicBezTo>
                  <a:cubicBezTo>
                    <a:pt x="29360" y="16864"/>
                    <a:pt x="29633" y="16983"/>
                    <a:pt x="29919" y="17034"/>
                  </a:cubicBezTo>
                  <a:cubicBezTo>
                    <a:pt x="30092" y="17062"/>
                    <a:pt x="30266" y="17079"/>
                    <a:pt x="30439" y="17089"/>
                  </a:cubicBezTo>
                  <a:cubicBezTo>
                    <a:pt x="30503" y="17092"/>
                    <a:pt x="30567" y="17093"/>
                    <a:pt x="30632" y="17093"/>
                  </a:cubicBezTo>
                  <a:cubicBezTo>
                    <a:pt x="30873" y="17093"/>
                    <a:pt x="31113" y="17069"/>
                    <a:pt x="31347" y="16997"/>
                  </a:cubicBezTo>
                  <a:cubicBezTo>
                    <a:pt x="31544" y="16932"/>
                    <a:pt x="31731" y="16850"/>
                    <a:pt x="31905" y="16745"/>
                  </a:cubicBezTo>
                  <a:cubicBezTo>
                    <a:pt x="32082" y="16636"/>
                    <a:pt x="32235" y="16497"/>
                    <a:pt x="32388" y="16360"/>
                  </a:cubicBezTo>
                  <a:cubicBezTo>
                    <a:pt x="32555" y="16208"/>
                    <a:pt x="32684" y="16010"/>
                    <a:pt x="32813" y="15823"/>
                  </a:cubicBezTo>
                  <a:cubicBezTo>
                    <a:pt x="32858" y="15765"/>
                    <a:pt x="32898" y="15701"/>
                    <a:pt x="32935" y="15640"/>
                  </a:cubicBezTo>
                  <a:cubicBezTo>
                    <a:pt x="32963" y="15800"/>
                    <a:pt x="33007" y="15960"/>
                    <a:pt x="33065" y="16109"/>
                  </a:cubicBezTo>
                  <a:cubicBezTo>
                    <a:pt x="33174" y="16395"/>
                    <a:pt x="33307" y="16674"/>
                    <a:pt x="33494" y="16916"/>
                  </a:cubicBezTo>
                  <a:cubicBezTo>
                    <a:pt x="33592" y="17045"/>
                    <a:pt x="33701" y="17160"/>
                    <a:pt x="33823" y="17263"/>
                  </a:cubicBezTo>
                  <a:cubicBezTo>
                    <a:pt x="33919" y="17344"/>
                    <a:pt x="34024" y="17409"/>
                    <a:pt x="34126" y="17473"/>
                  </a:cubicBezTo>
                  <a:cubicBezTo>
                    <a:pt x="34299" y="17582"/>
                    <a:pt x="34503" y="17640"/>
                    <a:pt x="34701" y="17698"/>
                  </a:cubicBezTo>
                  <a:cubicBezTo>
                    <a:pt x="34837" y="17735"/>
                    <a:pt x="34976" y="17762"/>
                    <a:pt x="35116" y="17786"/>
                  </a:cubicBezTo>
                  <a:cubicBezTo>
                    <a:pt x="35336" y="17825"/>
                    <a:pt x="35565" y="17842"/>
                    <a:pt x="35793" y="17842"/>
                  </a:cubicBezTo>
                  <a:cubicBezTo>
                    <a:pt x="35863" y="17842"/>
                    <a:pt x="35934" y="17840"/>
                    <a:pt x="36004" y="17837"/>
                  </a:cubicBezTo>
                  <a:cubicBezTo>
                    <a:pt x="36106" y="17834"/>
                    <a:pt x="36211" y="17810"/>
                    <a:pt x="36313" y="17793"/>
                  </a:cubicBezTo>
                  <a:cubicBezTo>
                    <a:pt x="36470" y="17769"/>
                    <a:pt x="36613" y="17735"/>
                    <a:pt x="36762" y="17681"/>
                  </a:cubicBezTo>
                  <a:cubicBezTo>
                    <a:pt x="36943" y="17616"/>
                    <a:pt x="37116" y="17524"/>
                    <a:pt x="37279" y="17422"/>
                  </a:cubicBezTo>
                  <a:cubicBezTo>
                    <a:pt x="37375" y="17360"/>
                    <a:pt x="37463" y="17289"/>
                    <a:pt x="37552" y="17218"/>
                  </a:cubicBezTo>
                  <a:cubicBezTo>
                    <a:pt x="37626" y="17156"/>
                    <a:pt x="37708" y="17092"/>
                    <a:pt x="37780" y="17024"/>
                  </a:cubicBezTo>
                  <a:cubicBezTo>
                    <a:pt x="37824" y="16983"/>
                    <a:pt x="37868" y="16942"/>
                    <a:pt x="37909" y="16902"/>
                  </a:cubicBezTo>
                  <a:cubicBezTo>
                    <a:pt x="38034" y="16782"/>
                    <a:pt x="38133" y="16636"/>
                    <a:pt x="38225" y="16493"/>
                  </a:cubicBezTo>
                  <a:cubicBezTo>
                    <a:pt x="38246" y="16459"/>
                    <a:pt x="38266" y="16426"/>
                    <a:pt x="38283" y="16391"/>
                  </a:cubicBezTo>
                  <a:cubicBezTo>
                    <a:pt x="38381" y="16599"/>
                    <a:pt x="38497" y="16789"/>
                    <a:pt x="38640" y="16969"/>
                  </a:cubicBezTo>
                  <a:cubicBezTo>
                    <a:pt x="38807" y="17174"/>
                    <a:pt x="39001" y="17351"/>
                    <a:pt x="39235" y="17476"/>
                  </a:cubicBezTo>
                  <a:cubicBezTo>
                    <a:pt x="39378" y="17555"/>
                    <a:pt x="39528" y="17616"/>
                    <a:pt x="39684" y="17663"/>
                  </a:cubicBezTo>
                  <a:cubicBezTo>
                    <a:pt x="39790" y="17698"/>
                    <a:pt x="39895" y="17721"/>
                    <a:pt x="40004" y="17738"/>
                  </a:cubicBezTo>
                  <a:cubicBezTo>
                    <a:pt x="40096" y="17748"/>
                    <a:pt x="40191" y="17759"/>
                    <a:pt x="40283" y="17765"/>
                  </a:cubicBezTo>
                  <a:cubicBezTo>
                    <a:pt x="40311" y="17769"/>
                    <a:pt x="40337" y="17769"/>
                    <a:pt x="40368" y="17773"/>
                  </a:cubicBezTo>
                  <a:cubicBezTo>
                    <a:pt x="40383" y="17774"/>
                    <a:pt x="40397" y="17774"/>
                    <a:pt x="40412" y="17774"/>
                  </a:cubicBezTo>
                  <a:cubicBezTo>
                    <a:pt x="40508" y="17774"/>
                    <a:pt x="40603" y="17756"/>
                    <a:pt x="40698" y="17738"/>
                  </a:cubicBezTo>
                  <a:cubicBezTo>
                    <a:pt x="40882" y="17704"/>
                    <a:pt x="41045" y="17609"/>
                    <a:pt x="41201" y="17507"/>
                  </a:cubicBezTo>
                  <a:cubicBezTo>
                    <a:pt x="41392" y="17381"/>
                    <a:pt x="41552" y="17214"/>
                    <a:pt x="41698" y="17045"/>
                  </a:cubicBezTo>
                  <a:cubicBezTo>
                    <a:pt x="41705" y="17034"/>
                    <a:pt x="41711" y="17027"/>
                    <a:pt x="41719" y="17021"/>
                  </a:cubicBezTo>
                  <a:cubicBezTo>
                    <a:pt x="41746" y="17048"/>
                    <a:pt x="41773" y="17075"/>
                    <a:pt x="41800" y="17103"/>
                  </a:cubicBezTo>
                  <a:cubicBezTo>
                    <a:pt x="41929" y="17218"/>
                    <a:pt x="42083" y="17310"/>
                    <a:pt x="42232" y="17398"/>
                  </a:cubicBezTo>
                  <a:cubicBezTo>
                    <a:pt x="42491" y="17552"/>
                    <a:pt x="42780" y="17677"/>
                    <a:pt x="43069" y="17762"/>
                  </a:cubicBezTo>
                  <a:cubicBezTo>
                    <a:pt x="43195" y="17800"/>
                    <a:pt x="43321" y="17827"/>
                    <a:pt x="43450" y="17847"/>
                  </a:cubicBezTo>
                  <a:cubicBezTo>
                    <a:pt x="43540" y="17860"/>
                    <a:pt x="43630" y="17867"/>
                    <a:pt x="43719" y="17867"/>
                  </a:cubicBezTo>
                  <a:cubicBezTo>
                    <a:pt x="43906" y="17867"/>
                    <a:pt x="44091" y="17837"/>
                    <a:pt x="44273" y="17773"/>
                  </a:cubicBezTo>
                  <a:cubicBezTo>
                    <a:pt x="44732" y="17609"/>
                    <a:pt x="45038" y="17211"/>
                    <a:pt x="45267" y="16793"/>
                  </a:cubicBezTo>
                  <a:cubicBezTo>
                    <a:pt x="45273" y="16861"/>
                    <a:pt x="45280" y="16925"/>
                    <a:pt x="45287" y="16993"/>
                  </a:cubicBezTo>
                  <a:cubicBezTo>
                    <a:pt x="45349" y="17561"/>
                    <a:pt x="45379" y="18130"/>
                    <a:pt x="45410" y="18698"/>
                  </a:cubicBezTo>
                  <a:cubicBezTo>
                    <a:pt x="45437" y="19259"/>
                    <a:pt x="45460" y="19820"/>
                    <a:pt x="45481" y="20381"/>
                  </a:cubicBezTo>
                  <a:cubicBezTo>
                    <a:pt x="45501" y="20932"/>
                    <a:pt x="45525" y="21483"/>
                    <a:pt x="45545" y="22038"/>
                  </a:cubicBezTo>
                  <a:cubicBezTo>
                    <a:pt x="45556" y="22304"/>
                    <a:pt x="45566" y="22569"/>
                    <a:pt x="45573" y="22838"/>
                  </a:cubicBezTo>
                  <a:cubicBezTo>
                    <a:pt x="45583" y="23123"/>
                    <a:pt x="45569" y="23416"/>
                    <a:pt x="45562" y="23702"/>
                  </a:cubicBezTo>
                  <a:cubicBezTo>
                    <a:pt x="45559" y="23970"/>
                    <a:pt x="45559" y="24239"/>
                    <a:pt x="45562" y="24504"/>
                  </a:cubicBezTo>
                  <a:cubicBezTo>
                    <a:pt x="45566" y="24769"/>
                    <a:pt x="45576" y="25031"/>
                    <a:pt x="45569" y="25293"/>
                  </a:cubicBezTo>
                  <a:cubicBezTo>
                    <a:pt x="45556" y="25821"/>
                    <a:pt x="45542" y="26345"/>
                    <a:pt x="45501" y="26868"/>
                  </a:cubicBezTo>
                  <a:cubicBezTo>
                    <a:pt x="45443" y="27416"/>
                    <a:pt x="45358" y="27964"/>
                    <a:pt x="45267" y="28509"/>
                  </a:cubicBezTo>
                  <a:cubicBezTo>
                    <a:pt x="45168" y="29087"/>
                    <a:pt x="45100" y="29672"/>
                    <a:pt x="45008" y="30250"/>
                  </a:cubicBezTo>
                  <a:cubicBezTo>
                    <a:pt x="44916" y="30828"/>
                    <a:pt x="44804" y="31396"/>
                    <a:pt x="44699" y="31971"/>
                  </a:cubicBezTo>
                  <a:cubicBezTo>
                    <a:pt x="44586" y="32553"/>
                    <a:pt x="44495" y="33142"/>
                    <a:pt x="44406" y="33729"/>
                  </a:cubicBezTo>
                  <a:cubicBezTo>
                    <a:pt x="44331" y="34247"/>
                    <a:pt x="44233" y="34761"/>
                    <a:pt x="44127" y="35274"/>
                  </a:cubicBezTo>
                  <a:cubicBezTo>
                    <a:pt x="44018" y="35815"/>
                    <a:pt x="43909" y="36353"/>
                    <a:pt x="43760" y="36883"/>
                  </a:cubicBezTo>
                  <a:cubicBezTo>
                    <a:pt x="43606" y="37407"/>
                    <a:pt x="43430" y="37927"/>
                    <a:pt x="43253" y="38444"/>
                  </a:cubicBezTo>
                  <a:cubicBezTo>
                    <a:pt x="43072" y="38962"/>
                    <a:pt x="42892" y="39479"/>
                    <a:pt x="42716" y="39995"/>
                  </a:cubicBezTo>
                  <a:cubicBezTo>
                    <a:pt x="42573" y="40414"/>
                    <a:pt x="42423" y="40829"/>
                    <a:pt x="42273" y="41244"/>
                  </a:cubicBezTo>
                  <a:cubicBezTo>
                    <a:pt x="42168" y="41523"/>
                    <a:pt x="42052" y="41795"/>
                    <a:pt x="41936" y="42071"/>
                  </a:cubicBezTo>
                  <a:cubicBezTo>
                    <a:pt x="41793" y="42418"/>
                    <a:pt x="41661" y="42768"/>
                    <a:pt x="41528" y="43118"/>
                  </a:cubicBezTo>
                  <a:cubicBezTo>
                    <a:pt x="41545" y="43071"/>
                    <a:pt x="41562" y="43027"/>
                    <a:pt x="41579" y="42979"/>
                  </a:cubicBezTo>
                  <a:lnTo>
                    <a:pt x="41579" y="42979"/>
                  </a:lnTo>
                  <a:cubicBezTo>
                    <a:pt x="41518" y="43143"/>
                    <a:pt x="41457" y="43309"/>
                    <a:pt x="41399" y="43472"/>
                  </a:cubicBezTo>
                  <a:cubicBezTo>
                    <a:pt x="41297" y="43744"/>
                    <a:pt x="41195" y="44016"/>
                    <a:pt x="41096" y="44289"/>
                  </a:cubicBezTo>
                  <a:cubicBezTo>
                    <a:pt x="41055" y="44401"/>
                    <a:pt x="41011" y="44517"/>
                    <a:pt x="40970" y="44633"/>
                  </a:cubicBezTo>
                  <a:cubicBezTo>
                    <a:pt x="40858" y="44922"/>
                    <a:pt x="40749" y="45214"/>
                    <a:pt x="40647" y="45506"/>
                  </a:cubicBezTo>
                  <a:cubicBezTo>
                    <a:pt x="40559" y="45771"/>
                    <a:pt x="40466" y="46033"/>
                    <a:pt x="40399" y="46302"/>
                  </a:cubicBezTo>
                  <a:cubicBezTo>
                    <a:pt x="40337" y="46564"/>
                    <a:pt x="40297" y="46837"/>
                    <a:pt x="40270" y="47102"/>
                  </a:cubicBezTo>
                  <a:cubicBezTo>
                    <a:pt x="40246" y="47377"/>
                    <a:pt x="40222" y="47653"/>
                    <a:pt x="40256" y="47925"/>
                  </a:cubicBezTo>
                  <a:cubicBezTo>
                    <a:pt x="40270" y="48071"/>
                    <a:pt x="40297" y="48217"/>
                    <a:pt x="40344" y="48357"/>
                  </a:cubicBezTo>
                  <a:cubicBezTo>
                    <a:pt x="40375" y="48462"/>
                    <a:pt x="40422" y="48561"/>
                    <a:pt x="40471" y="48660"/>
                  </a:cubicBezTo>
                  <a:cubicBezTo>
                    <a:pt x="40504" y="48731"/>
                    <a:pt x="40542" y="48799"/>
                    <a:pt x="40586" y="48864"/>
                  </a:cubicBezTo>
                  <a:cubicBezTo>
                    <a:pt x="40647" y="48946"/>
                    <a:pt x="40715" y="49021"/>
                    <a:pt x="40783" y="49095"/>
                  </a:cubicBezTo>
                  <a:cubicBezTo>
                    <a:pt x="40804" y="49119"/>
                    <a:pt x="40827" y="49139"/>
                    <a:pt x="40851" y="49159"/>
                  </a:cubicBezTo>
                  <a:cubicBezTo>
                    <a:pt x="40906" y="49204"/>
                    <a:pt x="40984" y="49269"/>
                    <a:pt x="41042" y="49296"/>
                  </a:cubicBezTo>
                  <a:cubicBezTo>
                    <a:pt x="41185" y="49364"/>
                    <a:pt x="41334" y="49418"/>
                    <a:pt x="41491" y="49456"/>
                  </a:cubicBezTo>
                  <a:cubicBezTo>
                    <a:pt x="41591" y="49479"/>
                    <a:pt x="41694" y="49488"/>
                    <a:pt x="41797" y="49488"/>
                  </a:cubicBezTo>
                  <a:cubicBezTo>
                    <a:pt x="41878" y="49488"/>
                    <a:pt x="41959" y="49482"/>
                    <a:pt x="42038" y="49473"/>
                  </a:cubicBezTo>
                  <a:cubicBezTo>
                    <a:pt x="42212" y="49456"/>
                    <a:pt x="42378" y="49425"/>
                    <a:pt x="42538" y="49364"/>
                  </a:cubicBezTo>
                  <a:cubicBezTo>
                    <a:pt x="42716" y="49299"/>
                    <a:pt x="42875" y="49194"/>
                    <a:pt x="43028" y="49088"/>
                  </a:cubicBezTo>
                  <a:cubicBezTo>
                    <a:pt x="43168" y="48993"/>
                    <a:pt x="43297" y="48888"/>
                    <a:pt x="43426" y="48779"/>
                  </a:cubicBezTo>
                  <a:cubicBezTo>
                    <a:pt x="43457" y="48888"/>
                    <a:pt x="43515" y="48986"/>
                    <a:pt x="43566" y="49088"/>
                  </a:cubicBezTo>
                  <a:cubicBezTo>
                    <a:pt x="43603" y="49170"/>
                    <a:pt x="43664" y="49245"/>
                    <a:pt x="43716" y="49316"/>
                  </a:cubicBezTo>
                  <a:cubicBezTo>
                    <a:pt x="43868" y="49520"/>
                    <a:pt x="44055" y="49721"/>
                    <a:pt x="44259" y="49871"/>
                  </a:cubicBezTo>
                  <a:cubicBezTo>
                    <a:pt x="44416" y="49983"/>
                    <a:pt x="44569" y="50065"/>
                    <a:pt x="44749" y="50129"/>
                  </a:cubicBezTo>
                  <a:cubicBezTo>
                    <a:pt x="44944" y="50197"/>
                    <a:pt x="45144" y="50211"/>
                    <a:pt x="45349" y="50225"/>
                  </a:cubicBezTo>
                  <a:cubicBezTo>
                    <a:pt x="45357" y="50225"/>
                    <a:pt x="45366" y="50225"/>
                    <a:pt x="45374" y="50225"/>
                  </a:cubicBezTo>
                  <a:cubicBezTo>
                    <a:pt x="45468" y="50225"/>
                    <a:pt x="45561" y="50210"/>
                    <a:pt x="45651" y="50197"/>
                  </a:cubicBezTo>
                  <a:cubicBezTo>
                    <a:pt x="45763" y="50180"/>
                    <a:pt x="45872" y="50156"/>
                    <a:pt x="45981" y="50126"/>
                  </a:cubicBezTo>
                  <a:cubicBezTo>
                    <a:pt x="46066" y="50102"/>
                    <a:pt x="46148" y="50062"/>
                    <a:pt x="46229" y="50024"/>
                  </a:cubicBezTo>
                  <a:cubicBezTo>
                    <a:pt x="46352" y="49966"/>
                    <a:pt x="46467" y="49905"/>
                    <a:pt x="46583" y="49837"/>
                  </a:cubicBezTo>
                  <a:cubicBezTo>
                    <a:pt x="46729" y="49748"/>
                    <a:pt x="46865" y="49640"/>
                    <a:pt x="46998" y="49537"/>
                  </a:cubicBezTo>
                  <a:cubicBezTo>
                    <a:pt x="47012" y="49619"/>
                    <a:pt x="47032" y="49707"/>
                    <a:pt x="47056" y="49786"/>
                  </a:cubicBezTo>
                  <a:cubicBezTo>
                    <a:pt x="47083" y="49871"/>
                    <a:pt x="47127" y="49952"/>
                    <a:pt x="47168" y="50034"/>
                  </a:cubicBezTo>
                  <a:cubicBezTo>
                    <a:pt x="47206" y="50109"/>
                    <a:pt x="47253" y="50184"/>
                    <a:pt x="47301" y="50252"/>
                  </a:cubicBezTo>
                  <a:cubicBezTo>
                    <a:pt x="47385" y="50381"/>
                    <a:pt x="47498" y="50493"/>
                    <a:pt x="47603" y="50605"/>
                  </a:cubicBezTo>
                  <a:cubicBezTo>
                    <a:pt x="47651" y="50657"/>
                    <a:pt x="47702" y="50707"/>
                    <a:pt x="47757" y="50756"/>
                  </a:cubicBezTo>
                  <a:cubicBezTo>
                    <a:pt x="47920" y="50898"/>
                    <a:pt x="48104" y="50990"/>
                    <a:pt x="48308" y="51058"/>
                  </a:cubicBezTo>
                  <a:cubicBezTo>
                    <a:pt x="48476" y="51112"/>
                    <a:pt x="48650" y="51141"/>
                    <a:pt x="48824" y="51141"/>
                  </a:cubicBezTo>
                  <a:cubicBezTo>
                    <a:pt x="49052" y="51141"/>
                    <a:pt x="49278" y="51091"/>
                    <a:pt x="49484" y="50983"/>
                  </a:cubicBezTo>
                  <a:cubicBezTo>
                    <a:pt x="49753" y="50844"/>
                    <a:pt x="49957" y="50622"/>
                    <a:pt x="50161" y="50409"/>
                  </a:cubicBezTo>
                  <a:cubicBezTo>
                    <a:pt x="50365" y="50191"/>
                    <a:pt x="50560" y="49955"/>
                    <a:pt x="50753" y="49731"/>
                  </a:cubicBezTo>
                  <a:cubicBezTo>
                    <a:pt x="50937" y="49517"/>
                    <a:pt x="51114" y="49299"/>
                    <a:pt x="51284" y="49078"/>
                  </a:cubicBezTo>
                  <a:cubicBezTo>
                    <a:pt x="51475" y="48833"/>
                    <a:pt x="51655" y="48578"/>
                    <a:pt x="51835" y="48327"/>
                  </a:cubicBezTo>
                  <a:cubicBezTo>
                    <a:pt x="52026" y="48068"/>
                    <a:pt x="52216" y="47809"/>
                    <a:pt x="52393" y="47544"/>
                  </a:cubicBezTo>
                  <a:cubicBezTo>
                    <a:pt x="52499" y="47391"/>
                    <a:pt x="52604" y="47234"/>
                    <a:pt x="52706" y="47082"/>
                  </a:cubicBezTo>
                  <a:cubicBezTo>
                    <a:pt x="52788" y="46959"/>
                    <a:pt x="52863" y="46833"/>
                    <a:pt x="52941" y="46707"/>
                  </a:cubicBezTo>
                  <a:cubicBezTo>
                    <a:pt x="53108" y="46432"/>
                    <a:pt x="53264" y="46153"/>
                    <a:pt x="53424" y="45873"/>
                  </a:cubicBezTo>
                  <a:cubicBezTo>
                    <a:pt x="53560" y="45633"/>
                    <a:pt x="53682" y="45380"/>
                    <a:pt x="53808" y="45135"/>
                  </a:cubicBezTo>
                  <a:cubicBezTo>
                    <a:pt x="53880" y="45000"/>
                    <a:pt x="53948" y="44867"/>
                    <a:pt x="54019" y="44730"/>
                  </a:cubicBezTo>
                  <a:cubicBezTo>
                    <a:pt x="54080" y="44608"/>
                    <a:pt x="54149" y="44490"/>
                    <a:pt x="54202" y="44360"/>
                  </a:cubicBezTo>
                  <a:cubicBezTo>
                    <a:pt x="54451" y="43765"/>
                    <a:pt x="54669" y="43156"/>
                    <a:pt x="54873" y="42543"/>
                  </a:cubicBezTo>
                  <a:cubicBezTo>
                    <a:pt x="55064" y="41959"/>
                    <a:pt x="55247" y="41373"/>
                    <a:pt x="55397" y="40778"/>
                  </a:cubicBezTo>
                  <a:cubicBezTo>
                    <a:pt x="55540" y="40210"/>
                    <a:pt x="55659" y="39635"/>
                    <a:pt x="55781" y="39061"/>
                  </a:cubicBezTo>
                  <a:cubicBezTo>
                    <a:pt x="56043" y="37849"/>
                    <a:pt x="56207" y="36618"/>
                    <a:pt x="56386" y="35393"/>
                  </a:cubicBezTo>
                  <a:cubicBezTo>
                    <a:pt x="56570" y="34151"/>
                    <a:pt x="56737" y="32903"/>
                    <a:pt x="56849" y="31652"/>
                  </a:cubicBezTo>
                  <a:cubicBezTo>
                    <a:pt x="56907" y="30999"/>
                    <a:pt x="56955" y="30345"/>
                    <a:pt x="56992" y="29692"/>
                  </a:cubicBezTo>
                  <a:cubicBezTo>
                    <a:pt x="57009" y="29386"/>
                    <a:pt x="57012" y="29083"/>
                    <a:pt x="57023" y="28777"/>
                  </a:cubicBezTo>
                  <a:cubicBezTo>
                    <a:pt x="57030" y="28501"/>
                    <a:pt x="57036" y="28229"/>
                    <a:pt x="57039" y="27953"/>
                  </a:cubicBezTo>
                  <a:cubicBezTo>
                    <a:pt x="57047" y="27348"/>
                    <a:pt x="57060" y="26746"/>
                    <a:pt x="57060" y="26141"/>
                  </a:cubicBezTo>
                  <a:cubicBezTo>
                    <a:pt x="57060" y="25484"/>
                    <a:pt x="57050" y="24827"/>
                    <a:pt x="57033" y="24171"/>
                  </a:cubicBezTo>
                  <a:cubicBezTo>
                    <a:pt x="57023" y="23851"/>
                    <a:pt x="57009" y="23532"/>
                    <a:pt x="56999" y="23212"/>
                  </a:cubicBezTo>
                  <a:cubicBezTo>
                    <a:pt x="56986" y="22892"/>
                    <a:pt x="56958" y="22572"/>
                    <a:pt x="56934" y="22252"/>
                  </a:cubicBezTo>
                  <a:cubicBezTo>
                    <a:pt x="56890" y="21637"/>
                    <a:pt x="56815" y="21025"/>
                    <a:pt x="56744" y="20409"/>
                  </a:cubicBezTo>
                  <a:cubicBezTo>
                    <a:pt x="56710" y="20106"/>
                    <a:pt x="56652" y="19803"/>
                    <a:pt x="56604" y="19500"/>
                  </a:cubicBezTo>
                  <a:cubicBezTo>
                    <a:pt x="56550" y="19147"/>
                    <a:pt x="56475" y="18797"/>
                    <a:pt x="56407" y="18442"/>
                  </a:cubicBezTo>
                  <a:cubicBezTo>
                    <a:pt x="56386" y="18334"/>
                    <a:pt x="56356" y="18225"/>
                    <a:pt x="56329" y="18116"/>
                  </a:cubicBezTo>
                  <a:cubicBezTo>
                    <a:pt x="56284" y="17929"/>
                    <a:pt x="56240" y="17742"/>
                    <a:pt x="56196" y="17555"/>
                  </a:cubicBezTo>
                  <a:cubicBezTo>
                    <a:pt x="56128" y="17279"/>
                    <a:pt x="56036" y="17004"/>
                    <a:pt x="55958" y="16728"/>
                  </a:cubicBezTo>
                  <a:cubicBezTo>
                    <a:pt x="55781" y="16115"/>
                    <a:pt x="55611" y="15500"/>
                    <a:pt x="55444" y="14884"/>
                  </a:cubicBezTo>
                  <a:cubicBezTo>
                    <a:pt x="55281" y="14292"/>
                    <a:pt x="55091" y="13707"/>
                    <a:pt x="54900" y="13123"/>
                  </a:cubicBezTo>
                  <a:cubicBezTo>
                    <a:pt x="54863" y="13010"/>
                    <a:pt x="54815" y="12898"/>
                    <a:pt x="54771" y="12785"/>
                  </a:cubicBezTo>
                  <a:cubicBezTo>
                    <a:pt x="54709" y="12629"/>
                    <a:pt x="54648" y="12473"/>
                    <a:pt x="54587" y="12313"/>
                  </a:cubicBezTo>
                  <a:cubicBezTo>
                    <a:pt x="54533" y="12170"/>
                    <a:pt x="54458" y="12030"/>
                    <a:pt x="54397" y="11891"/>
                  </a:cubicBezTo>
                  <a:cubicBezTo>
                    <a:pt x="54318" y="11724"/>
                    <a:pt x="54247" y="11557"/>
                    <a:pt x="54166" y="11394"/>
                  </a:cubicBezTo>
                  <a:cubicBezTo>
                    <a:pt x="54015" y="11099"/>
                    <a:pt x="53869" y="10802"/>
                    <a:pt x="53709" y="10513"/>
                  </a:cubicBezTo>
                  <a:cubicBezTo>
                    <a:pt x="53570" y="10262"/>
                    <a:pt x="53427" y="10010"/>
                    <a:pt x="53277" y="9765"/>
                  </a:cubicBezTo>
                  <a:cubicBezTo>
                    <a:pt x="52890" y="9129"/>
                    <a:pt x="52505" y="8489"/>
                    <a:pt x="52043" y="7901"/>
                  </a:cubicBezTo>
                  <a:cubicBezTo>
                    <a:pt x="51784" y="7568"/>
                    <a:pt x="51495" y="7254"/>
                    <a:pt x="51189" y="6965"/>
                  </a:cubicBezTo>
                  <a:cubicBezTo>
                    <a:pt x="51005" y="6799"/>
                    <a:pt x="50814" y="6639"/>
                    <a:pt x="50624" y="6482"/>
                  </a:cubicBezTo>
                  <a:cubicBezTo>
                    <a:pt x="50373" y="6275"/>
                    <a:pt x="50117" y="6070"/>
                    <a:pt x="49862" y="5866"/>
                  </a:cubicBezTo>
                  <a:cubicBezTo>
                    <a:pt x="49396" y="5496"/>
                    <a:pt x="48937" y="5111"/>
                    <a:pt x="48461" y="4758"/>
                  </a:cubicBezTo>
                  <a:cubicBezTo>
                    <a:pt x="48168" y="4543"/>
                    <a:pt x="47872" y="4332"/>
                    <a:pt x="47573" y="4125"/>
                  </a:cubicBezTo>
                  <a:cubicBezTo>
                    <a:pt x="47443" y="4037"/>
                    <a:pt x="47301" y="3962"/>
                    <a:pt x="47168" y="3880"/>
                  </a:cubicBezTo>
                  <a:cubicBezTo>
                    <a:pt x="47035" y="3798"/>
                    <a:pt x="46896" y="3731"/>
                    <a:pt x="46760" y="3655"/>
                  </a:cubicBezTo>
                  <a:cubicBezTo>
                    <a:pt x="46498" y="3516"/>
                    <a:pt x="46236" y="3380"/>
                    <a:pt x="45964" y="3257"/>
                  </a:cubicBezTo>
                  <a:cubicBezTo>
                    <a:pt x="45699" y="3135"/>
                    <a:pt x="45430" y="3020"/>
                    <a:pt x="45161" y="2904"/>
                  </a:cubicBezTo>
                  <a:cubicBezTo>
                    <a:pt x="44855" y="2771"/>
                    <a:pt x="44548" y="2638"/>
                    <a:pt x="44239" y="2506"/>
                  </a:cubicBezTo>
                  <a:cubicBezTo>
                    <a:pt x="43947" y="2379"/>
                    <a:pt x="43650" y="2271"/>
                    <a:pt x="43352" y="2159"/>
                  </a:cubicBezTo>
                  <a:cubicBezTo>
                    <a:pt x="42729" y="1924"/>
                    <a:pt x="42096" y="1720"/>
                    <a:pt x="41463" y="1519"/>
                  </a:cubicBezTo>
                  <a:cubicBezTo>
                    <a:pt x="41205" y="1437"/>
                    <a:pt x="40943" y="1359"/>
                    <a:pt x="40684" y="1288"/>
                  </a:cubicBezTo>
                  <a:cubicBezTo>
                    <a:pt x="40528" y="1244"/>
                    <a:pt x="40372" y="1203"/>
                    <a:pt x="40218" y="1159"/>
                  </a:cubicBezTo>
                  <a:cubicBezTo>
                    <a:pt x="40052" y="1114"/>
                    <a:pt x="39882" y="1081"/>
                    <a:pt x="39711" y="1043"/>
                  </a:cubicBezTo>
                  <a:cubicBezTo>
                    <a:pt x="39150" y="910"/>
                    <a:pt x="38582" y="784"/>
                    <a:pt x="38014" y="676"/>
                  </a:cubicBezTo>
                  <a:cubicBezTo>
                    <a:pt x="37422" y="563"/>
                    <a:pt x="36824" y="448"/>
                    <a:pt x="36225" y="379"/>
                  </a:cubicBezTo>
                  <a:cubicBezTo>
                    <a:pt x="35864" y="338"/>
                    <a:pt x="35504" y="288"/>
                    <a:pt x="35144" y="261"/>
                  </a:cubicBezTo>
                  <a:cubicBezTo>
                    <a:pt x="34789" y="236"/>
                    <a:pt x="34439" y="209"/>
                    <a:pt x="34085" y="183"/>
                  </a:cubicBezTo>
                  <a:cubicBezTo>
                    <a:pt x="33769" y="162"/>
                    <a:pt x="33453" y="151"/>
                    <a:pt x="33136" y="134"/>
                  </a:cubicBezTo>
                  <a:cubicBezTo>
                    <a:pt x="32844" y="121"/>
                    <a:pt x="32547" y="107"/>
                    <a:pt x="32252" y="94"/>
                  </a:cubicBezTo>
                  <a:cubicBezTo>
                    <a:pt x="32000" y="84"/>
                    <a:pt x="31745" y="63"/>
                    <a:pt x="31493" y="57"/>
                  </a:cubicBezTo>
                  <a:cubicBezTo>
                    <a:pt x="31184" y="46"/>
                    <a:pt x="30870" y="36"/>
                    <a:pt x="30561" y="26"/>
                  </a:cubicBezTo>
                  <a:cubicBezTo>
                    <a:pt x="30228" y="16"/>
                    <a:pt x="29894" y="9"/>
                    <a:pt x="29561" y="2"/>
                  </a:cubicBezTo>
                  <a:cubicBezTo>
                    <a:pt x="29504" y="1"/>
                    <a:pt x="29448" y="0"/>
                    <a:pt x="293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2739;p56"/>
            <p:cNvSpPr/>
            <p:nvPr/>
          </p:nvSpPr>
          <p:spPr>
            <a:xfrm>
              <a:off x="3823400" y="2382400"/>
              <a:ext cx="70000" cy="115750"/>
            </a:xfrm>
            <a:custGeom>
              <a:avLst/>
              <a:gdLst/>
              <a:ahLst/>
              <a:cxnLst/>
              <a:rect l="l" t="t" r="r" b="b"/>
              <a:pathLst>
                <a:path w="2800" h="4630" extrusionOk="0">
                  <a:moveTo>
                    <a:pt x="1534" y="948"/>
                  </a:moveTo>
                  <a:cubicBezTo>
                    <a:pt x="1547" y="955"/>
                    <a:pt x="1561" y="962"/>
                    <a:pt x="1575" y="969"/>
                  </a:cubicBezTo>
                  <a:cubicBezTo>
                    <a:pt x="1575" y="972"/>
                    <a:pt x="1578" y="972"/>
                    <a:pt x="1578" y="975"/>
                  </a:cubicBezTo>
                  <a:cubicBezTo>
                    <a:pt x="1578" y="975"/>
                    <a:pt x="1582" y="975"/>
                    <a:pt x="1582" y="979"/>
                  </a:cubicBezTo>
                  <a:cubicBezTo>
                    <a:pt x="1619" y="1074"/>
                    <a:pt x="1649" y="1170"/>
                    <a:pt x="1674" y="1268"/>
                  </a:cubicBezTo>
                  <a:cubicBezTo>
                    <a:pt x="1704" y="1520"/>
                    <a:pt x="1704" y="1768"/>
                    <a:pt x="1687" y="2020"/>
                  </a:cubicBezTo>
                  <a:cubicBezTo>
                    <a:pt x="1663" y="2217"/>
                    <a:pt x="1626" y="2407"/>
                    <a:pt x="1575" y="2598"/>
                  </a:cubicBezTo>
                  <a:cubicBezTo>
                    <a:pt x="1531" y="2762"/>
                    <a:pt x="1476" y="2922"/>
                    <a:pt x="1422" y="3078"/>
                  </a:cubicBezTo>
                  <a:cubicBezTo>
                    <a:pt x="1395" y="3149"/>
                    <a:pt x="1360" y="3220"/>
                    <a:pt x="1327" y="3289"/>
                  </a:cubicBezTo>
                  <a:cubicBezTo>
                    <a:pt x="1296" y="3197"/>
                    <a:pt x="1272" y="3105"/>
                    <a:pt x="1249" y="3010"/>
                  </a:cubicBezTo>
                  <a:cubicBezTo>
                    <a:pt x="1225" y="2802"/>
                    <a:pt x="1211" y="2595"/>
                    <a:pt x="1200" y="2387"/>
                  </a:cubicBezTo>
                  <a:cubicBezTo>
                    <a:pt x="1187" y="2176"/>
                    <a:pt x="1187" y="1969"/>
                    <a:pt x="1197" y="1758"/>
                  </a:cubicBezTo>
                  <a:cubicBezTo>
                    <a:pt x="1211" y="1642"/>
                    <a:pt x="1225" y="1526"/>
                    <a:pt x="1241" y="1411"/>
                  </a:cubicBezTo>
                  <a:cubicBezTo>
                    <a:pt x="1262" y="1336"/>
                    <a:pt x="1286" y="1264"/>
                    <a:pt x="1307" y="1193"/>
                  </a:cubicBezTo>
                  <a:cubicBezTo>
                    <a:pt x="1320" y="1166"/>
                    <a:pt x="1333" y="1142"/>
                    <a:pt x="1347" y="1118"/>
                  </a:cubicBezTo>
                  <a:cubicBezTo>
                    <a:pt x="1388" y="1071"/>
                    <a:pt x="1429" y="1023"/>
                    <a:pt x="1473" y="979"/>
                  </a:cubicBezTo>
                  <a:cubicBezTo>
                    <a:pt x="1483" y="972"/>
                    <a:pt x="1497" y="966"/>
                    <a:pt x="1507" y="955"/>
                  </a:cubicBezTo>
                  <a:cubicBezTo>
                    <a:pt x="1517" y="955"/>
                    <a:pt x="1524" y="952"/>
                    <a:pt x="1534" y="948"/>
                  </a:cubicBezTo>
                  <a:close/>
                  <a:moveTo>
                    <a:pt x="1633" y="0"/>
                  </a:moveTo>
                  <a:cubicBezTo>
                    <a:pt x="1611" y="0"/>
                    <a:pt x="1590" y="1"/>
                    <a:pt x="1568" y="3"/>
                  </a:cubicBezTo>
                  <a:cubicBezTo>
                    <a:pt x="1462" y="10"/>
                    <a:pt x="1357" y="40"/>
                    <a:pt x="1255" y="88"/>
                  </a:cubicBezTo>
                  <a:cubicBezTo>
                    <a:pt x="1208" y="112"/>
                    <a:pt x="1160" y="132"/>
                    <a:pt x="1115" y="156"/>
                  </a:cubicBezTo>
                  <a:cubicBezTo>
                    <a:pt x="1062" y="187"/>
                    <a:pt x="1007" y="237"/>
                    <a:pt x="966" y="275"/>
                  </a:cubicBezTo>
                  <a:cubicBezTo>
                    <a:pt x="935" y="302"/>
                    <a:pt x="908" y="330"/>
                    <a:pt x="881" y="356"/>
                  </a:cubicBezTo>
                  <a:lnTo>
                    <a:pt x="874" y="363"/>
                  </a:lnTo>
                  <a:cubicBezTo>
                    <a:pt x="864" y="370"/>
                    <a:pt x="853" y="380"/>
                    <a:pt x="847" y="387"/>
                  </a:cubicBezTo>
                  <a:cubicBezTo>
                    <a:pt x="765" y="455"/>
                    <a:pt x="704" y="543"/>
                    <a:pt x="640" y="625"/>
                  </a:cubicBezTo>
                  <a:cubicBezTo>
                    <a:pt x="561" y="727"/>
                    <a:pt x="493" y="836"/>
                    <a:pt x="439" y="952"/>
                  </a:cubicBezTo>
                  <a:cubicBezTo>
                    <a:pt x="377" y="1081"/>
                    <a:pt x="330" y="1220"/>
                    <a:pt x="282" y="1357"/>
                  </a:cubicBezTo>
                  <a:cubicBezTo>
                    <a:pt x="208" y="1567"/>
                    <a:pt x="146" y="1775"/>
                    <a:pt x="109" y="1993"/>
                  </a:cubicBezTo>
                  <a:cubicBezTo>
                    <a:pt x="62" y="2261"/>
                    <a:pt x="41" y="2537"/>
                    <a:pt x="21" y="2809"/>
                  </a:cubicBezTo>
                  <a:cubicBezTo>
                    <a:pt x="0" y="3081"/>
                    <a:pt x="30" y="3346"/>
                    <a:pt x="109" y="3608"/>
                  </a:cubicBezTo>
                  <a:cubicBezTo>
                    <a:pt x="150" y="3751"/>
                    <a:pt x="221" y="3884"/>
                    <a:pt x="289" y="4010"/>
                  </a:cubicBezTo>
                  <a:cubicBezTo>
                    <a:pt x="313" y="4051"/>
                    <a:pt x="337" y="4092"/>
                    <a:pt x="364" y="4129"/>
                  </a:cubicBezTo>
                  <a:cubicBezTo>
                    <a:pt x="408" y="4190"/>
                    <a:pt x="470" y="4265"/>
                    <a:pt x="517" y="4313"/>
                  </a:cubicBezTo>
                  <a:cubicBezTo>
                    <a:pt x="595" y="4391"/>
                    <a:pt x="687" y="4456"/>
                    <a:pt x="782" y="4510"/>
                  </a:cubicBezTo>
                  <a:cubicBezTo>
                    <a:pt x="932" y="4602"/>
                    <a:pt x="1112" y="4622"/>
                    <a:pt x="1282" y="4629"/>
                  </a:cubicBezTo>
                  <a:cubicBezTo>
                    <a:pt x="1292" y="4629"/>
                    <a:pt x="1302" y="4630"/>
                    <a:pt x="1312" y="4630"/>
                  </a:cubicBezTo>
                  <a:cubicBezTo>
                    <a:pt x="1466" y="4630"/>
                    <a:pt x="1621" y="4556"/>
                    <a:pt x="1748" y="4486"/>
                  </a:cubicBezTo>
                  <a:cubicBezTo>
                    <a:pt x="1817" y="4448"/>
                    <a:pt x="1894" y="4377"/>
                    <a:pt x="1943" y="4330"/>
                  </a:cubicBezTo>
                  <a:cubicBezTo>
                    <a:pt x="1980" y="4296"/>
                    <a:pt x="2010" y="4261"/>
                    <a:pt x="2041" y="4224"/>
                  </a:cubicBezTo>
                  <a:cubicBezTo>
                    <a:pt x="2098" y="4150"/>
                    <a:pt x="2150" y="4071"/>
                    <a:pt x="2205" y="3993"/>
                  </a:cubicBezTo>
                  <a:cubicBezTo>
                    <a:pt x="2343" y="3792"/>
                    <a:pt x="2422" y="3550"/>
                    <a:pt x="2503" y="3322"/>
                  </a:cubicBezTo>
                  <a:cubicBezTo>
                    <a:pt x="2575" y="3132"/>
                    <a:pt x="2636" y="2935"/>
                    <a:pt x="2684" y="2738"/>
                  </a:cubicBezTo>
                  <a:cubicBezTo>
                    <a:pt x="2748" y="2473"/>
                    <a:pt x="2779" y="2197"/>
                    <a:pt x="2789" y="1925"/>
                  </a:cubicBezTo>
                  <a:cubicBezTo>
                    <a:pt x="2800" y="1649"/>
                    <a:pt x="2779" y="1374"/>
                    <a:pt x="2721" y="1101"/>
                  </a:cubicBezTo>
                  <a:cubicBezTo>
                    <a:pt x="2698" y="992"/>
                    <a:pt x="2667" y="887"/>
                    <a:pt x="2626" y="782"/>
                  </a:cubicBezTo>
                  <a:cubicBezTo>
                    <a:pt x="2592" y="700"/>
                    <a:pt x="2552" y="625"/>
                    <a:pt x="2511" y="547"/>
                  </a:cubicBezTo>
                  <a:cubicBezTo>
                    <a:pt x="2463" y="448"/>
                    <a:pt x="2392" y="370"/>
                    <a:pt x="2320" y="285"/>
                  </a:cubicBezTo>
                  <a:cubicBezTo>
                    <a:pt x="2269" y="223"/>
                    <a:pt x="2194" y="187"/>
                    <a:pt x="2129" y="146"/>
                  </a:cubicBezTo>
                  <a:cubicBezTo>
                    <a:pt x="2103" y="125"/>
                    <a:pt x="2072" y="115"/>
                    <a:pt x="2045" y="101"/>
                  </a:cubicBezTo>
                  <a:cubicBezTo>
                    <a:pt x="1976" y="71"/>
                    <a:pt x="1898" y="44"/>
                    <a:pt x="1823" y="23"/>
                  </a:cubicBezTo>
                  <a:cubicBezTo>
                    <a:pt x="1760" y="8"/>
                    <a:pt x="1697" y="0"/>
                    <a:pt x="1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2740;p56"/>
            <p:cNvSpPr/>
            <p:nvPr/>
          </p:nvSpPr>
          <p:spPr>
            <a:xfrm>
              <a:off x="4257875" y="2400225"/>
              <a:ext cx="58600" cy="103200"/>
            </a:xfrm>
            <a:custGeom>
              <a:avLst/>
              <a:gdLst/>
              <a:ahLst/>
              <a:cxnLst/>
              <a:rect l="l" t="t" r="r" b="b"/>
              <a:pathLst>
                <a:path w="2344" h="4128" extrusionOk="0">
                  <a:moveTo>
                    <a:pt x="1425" y="885"/>
                  </a:moveTo>
                  <a:cubicBezTo>
                    <a:pt x="1425" y="885"/>
                    <a:pt x="1429" y="885"/>
                    <a:pt x="1429" y="889"/>
                  </a:cubicBezTo>
                  <a:lnTo>
                    <a:pt x="1425" y="885"/>
                  </a:lnTo>
                  <a:close/>
                  <a:moveTo>
                    <a:pt x="1198" y="644"/>
                  </a:moveTo>
                  <a:lnTo>
                    <a:pt x="1198" y="644"/>
                  </a:lnTo>
                  <a:cubicBezTo>
                    <a:pt x="1194" y="653"/>
                    <a:pt x="1190" y="664"/>
                    <a:pt x="1187" y="674"/>
                  </a:cubicBezTo>
                  <a:cubicBezTo>
                    <a:pt x="1126" y="878"/>
                    <a:pt x="1265" y="1099"/>
                    <a:pt x="1460" y="1168"/>
                  </a:cubicBezTo>
                  <a:cubicBezTo>
                    <a:pt x="1466" y="1372"/>
                    <a:pt x="1456" y="1579"/>
                    <a:pt x="1449" y="1783"/>
                  </a:cubicBezTo>
                  <a:cubicBezTo>
                    <a:pt x="1443" y="2066"/>
                    <a:pt x="1463" y="2347"/>
                    <a:pt x="1446" y="2627"/>
                  </a:cubicBezTo>
                  <a:cubicBezTo>
                    <a:pt x="1422" y="2814"/>
                    <a:pt x="1388" y="3001"/>
                    <a:pt x="1333" y="3181"/>
                  </a:cubicBezTo>
                  <a:cubicBezTo>
                    <a:pt x="1317" y="3219"/>
                    <a:pt x="1300" y="3256"/>
                    <a:pt x="1276" y="3294"/>
                  </a:cubicBezTo>
                  <a:cubicBezTo>
                    <a:pt x="1245" y="3331"/>
                    <a:pt x="1215" y="3365"/>
                    <a:pt x="1181" y="3399"/>
                  </a:cubicBezTo>
                  <a:cubicBezTo>
                    <a:pt x="1157" y="3416"/>
                    <a:pt x="1136" y="3429"/>
                    <a:pt x="1113" y="3443"/>
                  </a:cubicBezTo>
                  <a:cubicBezTo>
                    <a:pt x="1096" y="3450"/>
                    <a:pt x="1078" y="3457"/>
                    <a:pt x="1061" y="3460"/>
                  </a:cubicBezTo>
                  <a:cubicBezTo>
                    <a:pt x="1058" y="3463"/>
                    <a:pt x="1052" y="3463"/>
                    <a:pt x="1047" y="3463"/>
                  </a:cubicBezTo>
                  <a:cubicBezTo>
                    <a:pt x="1038" y="3457"/>
                    <a:pt x="1027" y="3450"/>
                    <a:pt x="1017" y="3446"/>
                  </a:cubicBezTo>
                  <a:cubicBezTo>
                    <a:pt x="990" y="3423"/>
                    <a:pt x="966" y="3399"/>
                    <a:pt x="942" y="3375"/>
                  </a:cubicBezTo>
                  <a:cubicBezTo>
                    <a:pt x="922" y="3321"/>
                    <a:pt x="912" y="3266"/>
                    <a:pt x="898" y="3212"/>
                  </a:cubicBezTo>
                  <a:cubicBezTo>
                    <a:pt x="868" y="2967"/>
                    <a:pt x="868" y="2719"/>
                    <a:pt x="881" y="2470"/>
                  </a:cubicBezTo>
                  <a:cubicBezTo>
                    <a:pt x="895" y="2378"/>
                    <a:pt x="905" y="2286"/>
                    <a:pt x="915" y="2191"/>
                  </a:cubicBezTo>
                  <a:cubicBezTo>
                    <a:pt x="936" y="2035"/>
                    <a:pt x="942" y="1878"/>
                    <a:pt x="956" y="1722"/>
                  </a:cubicBezTo>
                  <a:cubicBezTo>
                    <a:pt x="970" y="1586"/>
                    <a:pt x="983" y="1449"/>
                    <a:pt x="994" y="1314"/>
                  </a:cubicBezTo>
                  <a:cubicBezTo>
                    <a:pt x="1014" y="1133"/>
                    <a:pt x="1058" y="953"/>
                    <a:pt x="1113" y="780"/>
                  </a:cubicBezTo>
                  <a:cubicBezTo>
                    <a:pt x="1129" y="742"/>
                    <a:pt x="1150" y="708"/>
                    <a:pt x="1170" y="671"/>
                  </a:cubicBezTo>
                  <a:cubicBezTo>
                    <a:pt x="1181" y="661"/>
                    <a:pt x="1187" y="653"/>
                    <a:pt x="1198" y="644"/>
                  </a:cubicBezTo>
                  <a:close/>
                  <a:moveTo>
                    <a:pt x="1313" y="0"/>
                  </a:moveTo>
                  <a:cubicBezTo>
                    <a:pt x="1292" y="0"/>
                    <a:pt x="1269" y="0"/>
                    <a:pt x="1248" y="4"/>
                  </a:cubicBezTo>
                  <a:cubicBezTo>
                    <a:pt x="1163" y="11"/>
                    <a:pt x="1078" y="35"/>
                    <a:pt x="1003" y="66"/>
                  </a:cubicBezTo>
                  <a:cubicBezTo>
                    <a:pt x="884" y="110"/>
                    <a:pt x="776" y="177"/>
                    <a:pt x="684" y="266"/>
                  </a:cubicBezTo>
                  <a:cubicBezTo>
                    <a:pt x="589" y="355"/>
                    <a:pt x="510" y="449"/>
                    <a:pt x="449" y="565"/>
                  </a:cubicBezTo>
                  <a:cubicBezTo>
                    <a:pt x="405" y="640"/>
                    <a:pt x="367" y="722"/>
                    <a:pt x="333" y="804"/>
                  </a:cubicBezTo>
                  <a:cubicBezTo>
                    <a:pt x="256" y="973"/>
                    <a:pt x="204" y="1151"/>
                    <a:pt x="170" y="1331"/>
                  </a:cubicBezTo>
                  <a:cubicBezTo>
                    <a:pt x="149" y="1433"/>
                    <a:pt x="126" y="1531"/>
                    <a:pt x="109" y="1630"/>
                  </a:cubicBezTo>
                  <a:cubicBezTo>
                    <a:pt x="88" y="1746"/>
                    <a:pt x="78" y="1862"/>
                    <a:pt x="68" y="1977"/>
                  </a:cubicBezTo>
                  <a:cubicBezTo>
                    <a:pt x="51" y="2143"/>
                    <a:pt x="34" y="2314"/>
                    <a:pt x="24" y="2480"/>
                  </a:cubicBezTo>
                  <a:cubicBezTo>
                    <a:pt x="11" y="2641"/>
                    <a:pt x="7" y="2801"/>
                    <a:pt x="3" y="2960"/>
                  </a:cubicBezTo>
                  <a:cubicBezTo>
                    <a:pt x="0" y="3041"/>
                    <a:pt x="7" y="3123"/>
                    <a:pt x="20" y="3205"/>
                  </a:cubicBezTo>
                  <a:cubicBezTo>
                    <a:pt x="27" y="3270"/>
                    <a:pt x="38" y="3338"/>
                    <a:pt x="58" y="3402"/>
                  </a:cubicBezTo>
                  <a:cubicBezTo>
                    <a:pt x="75" y="3470"/>
                    <a:pt x="105" y="3531"/>
                    <a:pt x="136" y="3600"/>
                  </a:cubicBezTo>
                  <a:cubicBezTo>
                    <a:pt x="262" y="3851"/>
                    <a:pt x="534" y="4011"/>
                    <a:pt x="796" y="4096"/>
                  </a:cubicBezTo>
                  <a:cubicBezTo>
                    <a:pt x="863" y="4118"/>
                    <a:pt x="933" y="4128"/>
                    <a:pt x="1002" y="4128"/>
                  </a:cubicBezTo>
                  <a:cubicBezTo>
                    <a:pt x="1108" y="4128"/>
                    <a:pt x="1214" y="4105"/>
                    <a:pt x="1313" y="4066"/>
                  </a:cubicBezTo>
                  <a:cubicBezTo>
                    <a:pt x="1378" y="4038"/>
                    <a:pt x="1443" y="4008"/>
                    <a:pt x="1501" y="3974"/>
                  </a:cubicBezTo>
                  <a:cubicBezTo>
                    <a:pt x="1565" y="3939"/>
                    <a:pt x="1619" y="3886"/>
                    <a:pt x="1674" y="3837"/>
                  </a:cubicBezTo>
                  <a:cubicBezTo>
                    <a:pt x="1766" y="3760"/>
                    <a:pt x="1837" y="3654"/>
                    <a:pt x="1901" y="3552"/>
                  </a:cubicBezTo>
                  <a:cubicBezTo>
                    <a:pt x="1966" y="3446"/>
                    <a:pt x="2003" y="3314"/>
                    <a:pt x="2038" y="3195"/>
                  </a:cubicBezTo>
                  <a:cubicBezTo>
                    <a:pt x="2109" y="2953"/>
                    <a:pt x="2146" y="2708"/>
                    <a:pt x="2160" y="2460"/>
                  </a:cubicBezTo>
                  <a:cubicBezTo>
                    <a:pt x="2170" y="2423"/>
                    <a:pt x="2181" y="2385"/>
                    <a:pt x="2190" y="2347"/>
                  </a:cubicBezTo>
                  <a:cubicBezTo>
                    <a:pt x="2228" y="2178"/>
                    <a:pt x="2262" y="2005"/>
                    <a:pt x="2289" y="1827"/>
                  </a:cubicBezTo>
                  <a:cubicBezTo>
                    <a:pt x="2344" y="1474"/>
                    <a:pt x="2344" y="1102"/>
                    <a:pt x="2252" y="755"/>
                  </a:cubicBezTo>
                  <a:cubicBezTo>
                    <a:pt x="2211" y="603"/>
                    <a:pt x="2154" y="463"/>
                    <a:pt x="2052" y="337"/>
                  </a:cubicBezTo>
                  <a:cubicBezTo>
                    <a:pt x="2003" y="279"/>
                    <a:pt x="1956" y="229"/>
                    <a:pt x="1898" y="181"/>
                  </a:cubicBezTo>
                  <a:cubicBezTo>
                    <a:pt x="1813" y="110"/>
                    <a:pt x="1714" y="69"/>
                    <a:pt x="1609" y="38"/>
                  </a:cubicBezTo>
                  <a:cubicBezTo>
                    <a:pt x="1514" y="8"/>
                    <a:pt x="1412" y="4"/>
                    <a:pt x="1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2741;p56"/>
            <p:cNvSpPr/>
            <p:nvPr/>
          </p:nvSpPr>
          <p:spPr>
            <a:xfrm>
              <a:off x="3984275" y="2369150"/>
              <a:ext cx="156100" cy="82725"/>
            </a:xfrm>
            <a:custGeom>
              <a:avLst/>
              <a:gdLst/>
              <a:ahLst/>
              <a:cxnLst/>
              <a:rect l="l" t="t" r="r" b="b"/>
              <a:pathLst>
                <a:path w="6244" h="3309" extrusionOk="0">
                  <a:moveTo>
                    <a:pt x="553" y="1"/>
                  </a:moveTo>
                  <a:cubicBezTo>
                    <a:pt x="540" y="1"/>
                    <a:pt x="527" y="1"/>
                    <a:pt x="515" y="2"/>
                  </a:cubicBezTo>
                  <a:cubicBezTo>
                    <a:pt x="477" y="6"/>
                    <a:pt x="443" y="12"/>
                    <a:pt x="406" y="23"/>
                  </a:cubicBezTo>
                  <a:cubicBezTo>
                    <a:pt x="144" y="108"/>
                    <a:pt x="1" y="393"/>
                    <a:pt x="83" y="655"/>
                  </a:cubicBezTo>
                  <a:cubicBezTo>
                    <a:pt x="215" y="1087"/>
                    <a:pt x="334" y="1522"/>
                    <a:pt x="566" y="1917"/>
                  </a:cubicBezTo>
                  <a:cubicBezTo>
                    <a:pt x="613" y="2003"/>
                    <a:pt x="671" y="2077"/>
                    <a:pt x="736" y="2152"/>
                  </a:cubicBezTo>
                  <a:cubicBezTo>
                    <a:pt x="821" y="2254"/>
                    <a:pt x="909" y="2356"/>
                    <a:pt x="1004" y="2455"/>
                  </a:cubicBezTo>
                  <a:cubicBezTo>
                    <a:pt x="1161" y="2615"/>
                    <a:pt x="1337" y="2744"/>
                    <a:pt x="1525" y="2870"/>
                  </a:cubicBezTo>
                  <a:cubicBezTo>
                    <a:pt x="1729" y="3009"/>
                    <a:pt x="1957" y="3101"/>
                    <a:pt x="2191" y="3176"/>
                  </a:cubicBezTo>
                  <a:cubicBezTo>
                    <a:pt x="2287" y="3207"/>
                    <a:pt x="2392" y="3220"/>
                    <a:pt x="2494" y="3234"/>
                  </a:cubicBezTo>
                  <a:cubicBezTo>
                    <a:pt x="2631" y="3254"/>
                    <a:pt x="2766" y="3271"/>
                    <a:pt x="2906" y="3284"/>
                  </a:cubicBezTo>
                  <a:cubicBezTo>
                    <a:pt x="3068" y="3297"/>
                    <a:pt x="3231" y="3308"/>
                    <a:pt x="3393" y="3308"/>
                  </a:cubicBezTo>
                  <a:cubicBezTo>
                    <a:pt x="3445" y="3308"/>
                    <a:pt x="3497" y="3307"/>
                    <a:pt x="3549" y="3305"/>
                  </a:cubicBezTo>
                  <a:cubicBezTo>
                    <a:pt x="3685" y="3298"/>
                    <a:pt x="3827" y="3271"/>
                    <a:pt x="3961" y="3240"/>
                  </a:cubicBezTo>
                  <a:cubicBezTo>
                    <a:pt x="4066" y="3217"/>
                    <a:pt x="4171" y="3182"/>
                    <a:pt x="4273" y="3149"/>
                  </a:cubicBezTo>
                  <a:cubicBezTo>
                    <a:pt x="4375" y="3114"/>
                    <a:pt x="4481" y="3064"/>
                    <a:pt x="4576" y="3016"/>
                  </a:cubicBezTo>
                  <a:cubicBezTo>
                    <a:pt x="4644" y="2982"/>
                    <a:pt x="4716" y="2948"/>
                    <a:pt x="4783" y="2907"/>
                  </a:cubicBezTo>
                  <a:cubicBezTo>
                    <a:pt x="4923" y="2825"/>
                    <a:pt x="5052" y="2730"/>
                    <a:pt x="5179" y="2628"/>
                  </a:cubicBezTo>
                  <a:cubicBezTo>
                    <a:pt x="5317" y="2519"/>
                    <a:pt x="5460" y="2411"/>
                    <a:pt x="5583" y="2281"/>
                  </a:cubicBezTo>
                  <a:cubicBezTo>
                    <a:pt x="5716" y="2145"/>
                    <a:pt x="5832" y="1989"/>
                    <a:pt x="5926" y="1822"/>
                  </a:cubicBezTo>
                  <a:cubicBezTo>
                    <a:pt x="6011" y="1665"/>
                    <a:pt x="6086" y="1516"/>
                    <a:pt x="6148" y="1349"/>
                  </a:cubicBezTo>
                  <a:cubicBezTo>
                    <a:pt x="6206" y="1193"/>
                    <a:pt x="6243" y="1023"/>
                    <a:pt x="6199" y="855"/>
                  </a:cubicBezTo>
                  <a:cubicBezTo>
                    <a:pt x="6185" y="798"/>
                    <a:pt x="6162" y="740"/>
                    <a:pt x="6131" y="686"/>
                  </a:cubicBezTo>
                  <a:cubicBezTo>
                    <a:pt x="6110" y="651"/>
                    <a:pt x="6080" y="621"/>
                    <a:pt x="6052" y="590"/>
                  </a:cubicBezTo>
                  <a:cubicBezTo>
                    <a:pt x="5988" y="513"/>
                    <a:pt x="5868" y="492"/>
                    <a:pt x="5777" y="488"/>
                  </a:cubicBezTo>
                  <a:cubicBezTo>
                    <a:pt x="5774" y="488"/>
                    <a:pt x="5771" y="488"/>
                    <a:pt x="5769" y="488"/>
                  </a:cubicBezTo>
                  <a:cubicBezTo>
                    <a:pt x="5578" y="488"/>
                    <a:pt x="5417" y="706"/>
                    <a:pt x="5440" y="890"/>
                  </a:cubicBezTo>
                  <a:cubicBezTo>
                    <a:pt x="5444" y="910"/>
                    <a:pt x="5447" y="931"/>
                    <a:pt x="5450" y="951"/>
                  </a:cubicBezTo>
                  <a:cubicBezTo>
                    <a:pt x="5366" y="1145"/>
                    <a:pt x="5256" y="1332"/>
                    <a:pt x="5134" y="1509"/>
                  </a:cubicBezTo>
                  <a:cubicBezTo>
                    <a:pt x="5072" y="1590"/>
                    <a:pt x="5005" y="1669"/>
                    <a:pt x="4926" y="1740"/>
                  </a:cubicBezTo>
                  <a:cubicBezTo>
                    <a:pt x="4730" y="1893"/>
                    <a:pt x="4525" y="2039"/>
                    <a:pt x="4301" y="2158"/>
                  </a:cubicBezTo>
                  <a:cubicBezTo>
                    <a:pt x="4205" y="2199"/>
                    <a:pt x="4110" y="2237"/>
                    <a:pt x="4008" y="2268"/>
                  </a:cubicBezTo>
                  <a:cubicBezTo>
                    <a:pt x="3923" y="2298"/>
                    <a:pt x="3835" y="2315"/>
                    <a:pt x="3750" y="2332"/>
                  </a:cubicBezTo>
                  <a:cubicBezTo>
                    <a:pt x="3659" y="2343"/>
                    <a:pt x="3570" y="2347"/>
                    <a:pt x="3480" y="2347"/>
                  </a:cubicBezTo>
                  <a:cubicBezTo>
                    <a:pt x="3422" y="2347"/>
                    <a:pt x="3363" y="2345"/>
                    <a:pt x="3304" y="2342"/>
                  </a:cubicBezTo>
                  <a:cubicBezTo>
                    <a:pt x="2998" y="2312"/>
                    <a:pt x="2692" y="2268"/>
                    <a:pt x="2403" y="2172"/>
                  </a:cubicBezTo>
                  <a:cubicBezTo>
                    <a:pt x="2287" y="2121"/>
                    <a:pt x="2178" y="2064"/>
                    <a:pt x="2072" y="1995"/>
                  </a:cubicBezTo>
                  <a:cubicBezTo>
                    <a:pt x="1981" y="1924"/>
                    <a:pt x="1889" y="1852"/>
                    <a:pt x="1804" y="1767"/>
                  </a:cubicBezTo>
                  <a:cubicBezTo>
                    <a:pt x="1712" y="1679"/>
                    <a:pt x="1623" y="1584"/>
                    <a:pt x="1538" y="1488"/>
                  </a:cubicBezTo>
                  <a:cubicBezTo>
                    <a:pt x="1444" y="1370"/>
                    <a:pt x="1368" y="1243"/>
                    <a:pt x="1297" y="1108"/>
                  </a:cubicBezTo>
                  <a:cubicBezTo>
                    <a:pt x="1191" y="860"/>
                    <a:pt x="1113" y="604"/>
                    <a:pt x="1035" y="345"/>
                  </a:cubicBezTo>
                  <a:cubicBezTo>
                    <a:pt x="971" y="133"/>
                    <a:pt x="764" y="1"/>
                    <a:pt x="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2742;p56"/>
            <p:cNvSpPr/>
            <p:nvPr/>
          </p:nvSpPr>
          <p:spPr>
            <a:xfrm>
              <a:off x="3842000" y="2398775"/>
              <a:ext cx="29275" cy="84450"/>
            </a:xfrm>
            <a:custGeom>
              <a:avLst/>
              <a:gdLst/>
              <a:ahLst/>
              <a:cxnLst/>
              <a:rect l="l" t="t" r="r" b="b"/>
              <a:pathLst>
                <a:path w="1171" h="3378" extrusionOk="0">
                  <a:moveTo>
                    <a:pt x="517" y="1"/>
                  </a:moveTo>
                  <a:cubicBezTo>
                    <a:pt x="510" y="1"/>
                    <a:pt x="504" y="1"/>
                    <a:pt x="497" y="1"/>
                  </a:cubicBezTo>
                  <a:cubicBezTo>
                    <a:pt x="494" y="1"/>
                    <a:pt x="487" y="1"/>
                    <a:pt x="481" y="4"/>
                  </a:cubicBezTo>
                  <a:cubicBezTo>
                    <a:pt x="222" y="25"/>
                    <a:pt x="1" y="256"/>
                    <a:pt x="21" y="524"/>
                  </a:cubicBezTo>
                  <a:cubicBezTo>
                    <a:pt x="48" y="953"/>
                    <a:pt x="76" y="1382"/>
                    <a:pt x="89" y="1814"/>
                  </a:cubicBezTo>
                  <a:cubicBezTo>
                    <a:pt x="93" y="1994"/>
                    <a:pt x="96" y="2178"/>
                    <a:pt x="96" y="2361"/>
                  </a:cubicBezTo>
                  <a:cubicBezTo>
                    <a:pt x="100" y="2535"/>
                    <a:pt x="109" y="2712"/>
                    <a:pt x="96" y="2889"/>
                  </a:cubicBezTo>
                  <a:cubicBezTo>
                    <a:pt x="100" y="2882"/>
                    <a:pt x="100" y="2879"/>
                    <a:pt x="100" y="2872"/>
                  </a:cubicBezTo>
                  <a:cubicBezTo>
                    <a:pt x="103" y="2916"/>
                    <a:pt x="109" y="2956"/>
                    <a:pt x="120" y="3025"/>
                  </a:cubicBezTo>
                  <a:cubicBezTo>
                    <a:pt x="144" y="3148"/>
                    <a:pt x="266" y="3267"/>
                    <a:pt x="371" y="3321"/>
                  </a:cubicBezTo>
                  <a:cubicBezTo>
                    <a:pt x="445" y="3361"/>
                    <a:pt x="521" y="3377"/>
                    <a:pt x="600" y="3377"/>
                  </a:cubicBezTo>
                  <a:cubicBezTo>
                    <a:pt x="655" y="3377"/>
                    <a:pt x="712" y="3369"/>
                    <a:pt x="770" y="3355"/>
                  </a:cubicBezTo>
                  <a:cubicBezTo>
                    <a:pt x="913" y="3317"/>
                    <a:pt x="1028" y="3206"/>
                    <a:pt x="1093" y="3076"/>
                  </a:cubicBezTo>
                  <a:cubicBezTo>
                    <a:pt x="1154" y="2953"/>
                    <a:pt x="1167" y="2821"/>
                    <a:pt x="1167" y="2688"/>
                  </a:cubicBezTo>
                  <a:cubicBezTo>
                    <a:pt x="1171" y="2593"/>
                    <a:pt x="1161" y="2498"/>
                    <a:pt x="1154" y="2402"/>
                  </a:cubicBezTo>
                  <a:cubicBezTo>
                    <a:pt x="1144" y="2259"/>
                    <a:pt x="1130" y="2120"/>
                    <a:pt x="1120" y="1977"/>
                  </a:cubicBezTo>
                  <a:lnTo>
                    <a:pt x="1120" y="1810"/>
                  </a:lnTo>
                  <a:cubicBezTo>
                    <a:pt x="1120" y="1769"/>
                    <a:pt x="1114" y="1729"/>
                    <a:pt x="1100" y="1691"/>
                  </a:cubicBezTo>
                  <a:cubicBezTo>
                    <a:pt x="1073" y="1287"/>
                    <a:pt x="1048" y="885"/>
                    <a:pt x="1021" y="480"/>
                  </a:cubicBezTo>
                  <a:cubicBezTo>
                    <a:pt x="1001" y="215"/>
                    <a:pt x="787" y="1"/>
                    <a:pt x="5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2743;p56"/>
            <p:cNvSpPr/>
            <p:nvPr/>
          </p:nvSpPr>
          <p:spPr>
            <a:xfrm>
              <a:off x="4269525" y="2416950"/>
              <a:ext cx="29025" cy="76550"/>
            </a:xfrm>
            <a:custGeom>
              <a:avLst/>
              <a:gdLst/>
              <a:ahLst/>
              <a:cxnLst/>
              <a:rect l="l" t="t" r="r" b="b"/>
              <a:pathLst>
                <a:path w="1161" h="3062" extrusionOk="0">
                  <a:moveTo>
                    <a:pt x="530" y="0"/>
                  </a:moveTo>
                  <a:cubicBezTo>
                    <a:pt x="517" y="0"/>
                    <a:pt x="503" y="1"/>
                    <a:pt x="490" y="2"/>
                  </a:cubicBezTo>
                  <a:cubicBezTo>
                    <a:pt x="449" y="5"/>
                    <a:pt x="408" y="12"/>
                    <a:pt x="371" y="25"/>
                  </a:cubicBezTo>
                  <a:cubicBezTo>
                    <a:pt x="242" y="66"/>
                    <a:pt x="132" y="158"/>
                    <a:pt x="68" y="277"/>
                  </a:cubicBezTo>
                  <a:cubicBezTo>
                    <a:pt x="51" y="322"/>
                    <a:pt x="38" y="362"/>
                    <a:pt x="21" y="406"/>
                  </a:cubicBezTo>
                  <a:cubicBezTo>
                    <a:pt x="0" y="499"/>
                    <a:pt x="3" y="590"/>
                    <a:pt x="34" y="686"/>
                  </a:cubicBezTo>
                  <a:cubicBezTo>
                    <a:pt x="38" y="716"/>
                    <a:pt x="44" y="750"/>
                    <a:pt x="51" y="780"/>
                  </a:cubicBezTo>
                  <a:cubicBezTo>
                    <a:pt x="75" y="944"/>
                    <a:pt x="92" y="1107"/>
                    <a:pt x="96" y="1270"/>
                  </a:cubicBezTo>
                  <a:cubicBezTo>
                    <a:pt x="96" y="1434"/>
                    <a:pt x="79" y="1594"/>
                    <a:pt x="68" y="1757"/>
                  </a:cubicBezTo>
                  <a:cubicBezTo>
                    <a:pt x="58" y="1917"/>
                    <a:pt x="48" y="2077"/>
                    <a:pt x="58" y="2237"/>
                  </a:cubicBezTo>
                  <a:cubicBezTo>
                    <a:pt x="65" y="2322"/>
                    <a:pt x="75" y="2403"/>
                    <a:pt x="88" y="2488"/>
                  </a:cubicBezTo>
                  <a:cubicBezTo>
                    <a:pt x="109" y="2614"/>
                    <a:pt x="119" y="2744"/>
                    <a:pt x="194" y="2852"/>
                  </a:cubicBezTo>
                  <a:cubicBezTo>
                    <a:pt x="214" y="2883"/>
                    <a:pt x="239" y="2914"/>
                    <a:pt x="269" y="2941"/>
                  </a:cubicBezTo>
                  <a:cubicBezTo>
                    <a:pt x="354" y="3020"/>
                    <a:pt x="472" y="3061"/>
                    <a:pt x="590" y="3061"/>
                  </a:cubicBezTo>
                  <a:cubicBezTo>
                    <a:pt x="715" y="3061"/>
                    <a:pt x="839" y="3014"/>
                    <a:pt x="922" y="2914"/>
                  </a:cubicBezTo>
                  <a:cubicBezTo>
                    <a:pt x="980" y="2842"/>
                    <a:pt x="1024" y="2768"/>
                    <a:pt x="1044" y="2675"/>
                  </a:cubicBezTo>
                  <a:cubicBezTo>
                    <a:pt x="1055" y="2645"/>
                    <a:pt x="1058" y="2611"/>
                    <a:pt x="1065" y="2581"/>
                  </a:cubicBezTo>
                  <a:cubicBezTo>
                    <a:pt x="1079" y="2492"/>
                    <a:pt x="1088" y="2400"/>
                    <a:pt x="1099" y="2311"/>
                  </a:cubicBezTo>
                  <a:cubicBezTo>
                    <a:pt x="1126" y="2091"/>
                    <a:pt x="1137" y="1869"/>
                    <a:pt x="1143" y="1645"/>
                  </a:cubicBezTo>
                  <a:cubicBezTo>
                    <a:pt x="1153" y="1465"/>
                    <a:pt x="1160" y="1281"/>
                    <a:pt x="1143" y="1100"/>
                  </a:cubicBezTo>
                  <a:cubicBezTo>
                    <a:pt x="1126" y="852"/>
                    <a:pt x="1075" y="607"/>
                    <a:pt x="1030" y="362"/>
                  </a:cubicBezTo>
                  <a:cubicBezTo>
                    <a:pt x="1007" y="237"/>
                    <a:pt x="884" y="117"/>
                    <a:pt x="776" y="59"/>
                  </a:cubicBezTo>
                  <a:cubicBezTo>
                    <a:pt x="700" y="19"/>
                    <a:pt x="615" y="0"/>
                    <a:pt x="5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2744;p56"/>
            <p:cNvSpPr/>
            <p:nvPr/>
          </p:nvSpPr>
          <p:spPr>
            <a:xfrm>
              <a:off x="3788700" y="2418350"/>
              <a:ext cx="64475" cy="25100"/>
            </a:xfrm>
            <a:custGeom>
              <a:avLst/>
              <a:gdLst/>
              <a:ahLst/>
              <a:cxnLst/>
              <a:rect l="l" t="t" r="r" b="b"/>
              <a:pathLst>
                <a:path w="2579" h="1004" extrusionOk="0">
                  <a:moveTo>
                    <a:pt x="1357" y="0"/>
                  </a:moveTo>
                  <a:cubicBezTo>
                    <a:pt x="1068" y="0"/>
                    <a:pt x="779" y="3"/>
                    <a:pt x="486" y="3"/>
                  </a:cubicBezTo>
                  <a:cubicBezTo>
                    <a:pt x="476" y="3"/>
                    <a:pt x="466" y="3"/>
                    <a:pt x="456" y="7"/>
                  </a:cubicBezTo>
                  <a:cubicBezTo>
                    <a:pt x="197" y="27"/>
                    <a:pt x="0" y="269"/>
                    <a:pt x="10" y="524"/>
                  </a:cubicBezTo>
                  <a:cubicBezTo>
                    <a:pt x="24" y="803"/>
                    <a:pt x="258" y="1004"/>
                    <a:pt x="531" y="1004"/>
                  </a:cubicBezTo>
                  <a:cubicBezTo>
                    <a:pt x="809" y="1000"/>
                    <a:pt x="1085" y="997"/>
                    <a:pt x="1364" y="990"/>
                  </a:cubicBezTo>
                  <a:cubicBezTo>
                    <a:pt x="1435" y="988"/>
                    <a:pt x="1505" y="986"/>
                    <a:pt x="1576" y="986"/>
                  </a:cubicBezTo>
                  <a:cubicBezTo>
                    <a:pt x="1628" y="986"/>
                    <a:pt x="1679" y="987"/>
                    <a:pt x="1731" y="990"/>
                  </a:cubicBezTo>
                  <a:cubicBezTo>
                    <a:pt x="1745" y="990"/>
                    <a:pt x="1759" y="990"/>
                    <a:pt x="1773" y="990"/>
                  </a:cubicBezTo>
                  <a:cubicBezTo>
                    <a:pt x="1877" y="990"/>
                    <a:pt x="1981" y="979"/>
                    <a:pt x="2085" y="979"/>
                  </a:cubicBezTo>
                  <a:cubicBezTo>
                    <a:pt x="2096" y="979"/>
                    <a:pt x="2108" y="980"/>
                    <a:pt x="2119" y="980"/>
                  </a:cubicBezTo>
                  <a:cubicBezTo>
                    <a:pt x="2121" y="980"/>
                    <a:pt x="2123" y="980"/>
                    <a:pt x="2125" y="980"/>
                  </a:cubicBezTo>
                  <a:cubicBezTo>
                    <a:pt x="2320" y="980"/>
                    <a:pt x="2494" y="815"/>
                    <a:pt x="2538" y="633"/>
                  </a:cubicBezTo>
                  <a:cubicBezTo>
                    <a:pt x="2579" y="449"/>
                    <a:pt x="2494" y="211"/>
                    <a:pt x="2310" y="132"/>
                  </a:cubicBezTo>
                  <a:cubicBezTo>
                    <a:pt x="2221" y="99"/>
                    <a:pt x="2136" y="65"/>
                    <a:pt x="2045" y="44"/>
                  </a:cubicBezTo>
                  <a:cubicBezTo>
                    <a:pt x="1952" y="24"/>
                    <a:pt x="1850" y="17"/>
                    <a:pt x="1759" y="10"/>
                  </a:cubicBezTo>
                  <a:cubicBezTo>
                    <a:pt x="1626" y="3"/>
                    <a:pt x="1490" y="0"/>
                    <a:pt x="1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2745;p56"/>
            <p:cNvSpPr/>
            <p:nvPr/>
          </p:nvSpPr>
          <p:spPr>
            <a:xfrm>
              <a:off x="4282875" y="2437900"/>
              <a:ext cx="62350" cy="25450"/>
            </a:xfrm>
            <a:custGeom>
              <a:avLst/>
              <a:gdLst/>
              <a:ahLst/>
              <a:cxnLst/>
              <a:rect l="l" t="t" r="r" b="b"/>
              <a:pathLst>
                <a:path w="2494" h="1018" extrusionOk="0">
                  <a:moveTo>
                    <a:pt x="435" y="0"/>
                  </a:moveTo>
                  <a:cubicBezTo>
                    <a:pt x="323" y="11"/>
                    <a:pt x="207" y="79"/>
                    <a:pt x="133" y="157"/>
                  </a:cubicBezTo>
                  <a:cubicBezTo>
                    <a:pt x="47" y="253"/>
                    <a:pt x="0" y="378"/>
                    <a:pt x="7" y="507"/>
                  </a:cubicBezTo>
                  <a:cubicBezTo>
                    <a:pt x="11" y="636"/>
                    <a:pt x="68" y="759"/>
                    <a:pt x="163" y="845"/>
                  </a:cubicBezTo>
                  <a:cubicBezTo>
                    <a:pt x="265" y="936"/>
                    <a:pt x="381" y="967"/>
                    <a:pt x="514" y="973"/>
                  </a:cubicBezTo>
                  <a:cubicBezTo>
                    <a:pt x="786" y="983"/>
                    <a:pt x="1061" y="994"/>
                    <a:pt x="1337" y="1000"/>
                  </a:cubicBezTo>
                  <a:cubicBezTo>
                    <a:pt x="1456" y="1004"/>
                    <a:pt x="1578" y="1008"/>
                    <a:pt x="1697" y="1014"/>
                  </a:cubicBezTo>
                  <a:cubicBezTo>
                    <a:pt x="1748" y="1015"/>
                    <a:pt x="1799" y="1017"/>
                    <a:pt x="1849" y="1017"/>
                  </a:cubicBezTo>
                  <a:cubicBezTo>
                    <a:pt x="1953" y="1017"/>
                    <a:pt x="2055" y="1009"/>
                    <a:pt x="2154" y="970"/>
                  </a:cubicBezTo>
                  <a:cubicBezTo>
                    <a:pt x="2354" y="895"/>
                    <a:pt x="2493" y="718"/>
                    <a:pt x="2487" y="498"/>
                  </a:cubicBezTo>
                  <a:cubicBezTo>
                    <a:pt x="2480" y="409"/>
                    <a:pt x="2456" y="330"/>
                    <a:pt x="2409" y="256"/>
                  </a:cubicBezTo>
                  <a:cubicBezTo>
                    <a:pt x="2337" y="143"/>
                    <a:pt x="2239" y="93"/>
                    <a:pt x="2116" y="49"/>
                  </a:cubicBezTo>
                  <a:cubicBezTo>
                    <a:pt x="2040" y="23"/>
                    <a:pt x="1960" y="16"/>
                    <a:pt x="1880" y="16"/>
                  </a:cubicBezTo>
                  <a:cubicBezTo>
                    <a:pt x="1811" y="16"/>
                    <a:pt x="1742" y="21"/>
                    <a:pt x="1674" y="24"/>
                  </a:cubicBezTo>
                  <a:cubicBezTo>
                    <a:pt x="1562" y="28"/>
                    <a:pt x="1446" y="28"/>
                    <a:pt x="1333" y="28"/>
                  </a:cubicBezTo>
                  <a:cubicBezTo>
                    <a:pt x="1044" y="21"/>
                    <a:pt x="759" y="11"/>
                    <a:pt x="4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2" name="Google Shape;2798;p56"/>
          <p:cNvGrpSpPr/>
          <p:nvPr/>
        </p:nvGrpSpPr>
        <p:grpSpPr>
          <a:xfrm>
            <a:off x="78083" y="4995924"/>
            <a:ext cx="1658083" cy="1695328"/>
            <a:chOff x="2472525" y="3077875"/>
            <a:chExt cx="1831300" cy="1794225"/>
          </a:xfrm>
        </p:grpSpPr>
        <p:sp>
          <p:nvSpPr>
            <p:cNvPr id="103" name="Google Shape;2799;p56"/>
            <p:cNvSpPr/>
            <p:nvPr/>
          </p:nvSpPr>
          <p:spPr>
            <a:xfrm>
              <a:off x="4163900" y="3216250"/>
              <a:ext cx="131575" cy="104975"/>
            </a:xfrm>
            <a:custGeom>
              <a:avLst/>
              <a:gdLst/>
              <a:ahLst/>
              <a:cxnLst/>
              <a:rect l="l" t="t" r="r" b="b"/>
              <a:pathLst>
                <a:path w="5263" h="4199" extrusionOk="0">
                  <a:moveTo>
                    <a:pt x="2585" y="0"/>
                  </a:moveTo>
                  <a:cubicBezTo>
                    <a:pt x="2532" y="0"/>
                    <a:pt x="2478" y="6"/>
                    <a:pt x="2426" y="10"/>
                  </a:cubicBezTo>
                  <a:cubicBezTo>
                    <a:pt x="2344" y="17"/>
                    <a:pt x="2280" y="51"/>
                    <a:pt x="2212" y="78"/>
                  </a:cubicBezTo>
                  <a:cubicBezTo>
                    <a:pt x="2151" y="92"/>
                    <a:pt x="2086" y="103"/>
                    <a:pt x="2025" y="116"/>
                  </a:cubicBezTo>
                  <a:cubicBezTo>
                    <a:pt x="1936" y="133"/>
                    <a:pt x="1848" y="143"/>
                    <a:pt x="1756" y="153"/>
                  </a:cubicBezTo>
                  <a:cubicBezTo>
                    <a:pt x="1600" y="170"/>
                    <a:pt x="1440" y="180"/>
                    <a:pt x="1280" y="191"/>
                  </a:cubicBezTo>
                  <a:cubicBezTo>
                    <a:pt x="1157" y="191"/>
                    <a:pt x="1035" y="184"/>
                    <a:pt x="912" y="170"/>
                  </a:cubicBezTo>
                  <a:cubicBezTo>
                    <a:pt x="769" y="153"/>
                    <a:pt x="627" y="123"/>
                    <a:pt x="484" y="92"/>
                  </a:cubicBezTo>
                  <a:cubicBezTo>
                    <a:pt x="464" y="87"/>
                    <a:pt x="443" y="85"/>
                    <a:pt x="422" y="85"/>
                  </a:cubicBezTo>
                  <a:cubicBezTo>
                    <a:pt x="319" y="85"/>
                    <a:pt x="206" y="135"/>
                    <a:pt x="130" y="194"/>
                  </a:cubicBezTo>
                  <a:cubicBezTo>
                    <a:pt x="75" y="238"/>
                    <a:pt x="31" y="293"/>
                    <a:pt x="0" y="354"/>
                  </a:cubicBezTo>
                  <a:cubicBezTo>
                    <a:pt x="52" y="381"/>
                    <a:pt x="123" y="422"/>
                    <a:pt x="164" y="456"/>
                  </a:cubicBezTo>
                  <a:cubicBezTo>
                    <a:pt x="253" y="531"/>
                    <a:pt x="317" y="599"/>
                    <a:pt x="368" y="667"/>
                  </a:cubicBezTo>
                  <a:cubicBezTo>
                    <a:pt x="388" y="694"/>
                    <a:pt x="413" y="718"/>
                    <a:pt x="429" y="739"/>
                  </a:cubicBezTo>
                  <a:cubicBezTo>
                    <a:pt x="446" y="752"/>
                    <a:pt x="463" y="769"/>
                    <a:pt x="480" y="783"/>
                  </a:cubicBezTo>
                  <a:cubicBezTo>
                    <a:pt x="528" y="823"/>
                    <a:pt x="576" y="864"/>
                    <a:pt x="623" y="908"/>
                  </a:cubicBezTo>
                  <a:cubicBezTo>
                    <a:pt x="637" y="922"/>
                    <a:pt x="650" y="935"/>
                    <a:pt x="664" y="946"/>
                  </a:cubicBezTo>
                  <a:cubicBezTo>
                    <a:pt x="735" y="1014"/>
                    <a:pt x="807" y="1082"/>
                    <a:pt x="862" y="1164"/>
                  </a:cubicBezTo>
                  <a:cubicBezTo>
                    <a:pt x="909" y="1235"/>
                    <a:pt x="953" y="1307"/>
                    <a:pt x="991" y="1368"/>
                  </a:cubicBezTo>
                  <a:cubicBezTo>
                    <a:pt x="1011" y="1401"/>
                    <a:pt x="1032" y="1432"/>
                    <a:pt x="1052" y="1456"/>
                  </a:cubicBezTo>
                  <a:cubicBezTo>
                    <a:pt x="1079" y="1480"/>
                    <a:pt x="1107" y="1500"/>
                    <a:pt x="1134" y="1524"/>
                  </a:cubicBezTo>
                  <a:cubicBezTo>
                    <a:pt x="1239" y="1606"/>
                    <a:pt x="1334" y="1701"/>
                    <a:pt x="1413" y="1783"/>
                  </a:cubicBezTo>
                  <a:cubicBezTo>
                    <a:pt x="1440" y="1810"/>
                    <a:pt x="1467" y="1837"/>
                    <a:pt x="1494" y="1864"/>
                  </a:cubicBezTo>
                  <a:cubicBezTo>
                    <a:pt x="1542" y="1899"/>
                    <a:pt x="1586" y="1932"/>
                    <a:pt x="1630" y="1970"/>
                  </a:cubicBezTo>
                  <a:cubicBezTo>
                    <a:pt x="1674" y="2017"/>
                    <a:pt x="1719" y="2062"/>
                    <a:pt x="1760" y="2109"/>
                  </a:cubicBezTo>
                  <a:cubicBezTo>
                    <a:pt x="1807" y="2160"/>
                    <a:pt x="1858" y="2211"/>
                    <a:pt x="1906" y="2259"/>
                  </a:cubicBezTo>
                  <a:cubicBezTo>
                    <a:pt x="1960" y="2313"/>
                    <a:pt x="2018" y="2364"/>
                    <a:pt x="2069" y="2419"/>
                  </a:cubicBezTo>
                  <a:cubicBezTo>
                    <a:pt x="2076" y="2425"/>
                    <a:pt x="2086" y="2433"/>
                    <a:pt x="2093" y="2439"/>
                  </a:cubicBezTo>
                  <a:cubicBezTo>
                    <a:pt x="2239" y="2579"/>
                    <a:pt x="2388" y="2711"/>
                    <a:pt x="2545" y="2833"/>
                  </a:cubicBezTo>
                  <a:cubicBezTo>
                    <a:pt x="2719" y="2963"/>
                    <a:pt x="2892" y="3095"/>
                    <a:pt x="3055" y="3235"/>
                  </a:cubicBezTo>
                  <a:cubicBezTo>
                    <a:pt x="3212" y="3368"/>
                    <a:pt x="3358" y="3514"/>
                    <a:pt x="3511" y="3654"/>
                  </a:cubicBezTo>
                  <a:cubicBezTo>
                    <a:pt x="3654" y="3786"/>
                    <a:pt x="3797" y="3922"/>
                    <a:pt x="3971" y="4017"/>
                  </a:cubicBezTo>
                  <a:cubicBezTo>
                    <a:pt x="4055" y="4069"/>
                    <a:pt x="4137" y="4113"/>
                    <a:pt x="4229" y="4144"/>
                  </a:cubicBezTo>
                  <a:cubicBezTo>
                    <a:pt x="4334" y="4179"/>
                    <a:pt x="4430" y="4199"/>
                    <a:pt x="4535" y="4199"/>
                  </a:cubicBezTo>
                  <a:cubicBezTo>
                    <a:pt x="4563" y="4199"/>
                    <a:pt x="4591" y="4197"/>
                    <a:pt x="4620" y="4194"/>
                  </a:cubicBezTo>
                  <a:cubicBezTo>
                    <a:pt x="4685" y="4188"/>
                    <a:pt x="4746" y="4167"/>
                    <a:pt x="4801" y="4136"/>
                  </a:cubicBezTo>
                  <a:cubicBezTo>
                    <a:pt x="4886" y="4092"/>
                    <a:pt x="5011" y="4014"/>
                    <a:pt x="5062" y="3926"/>
                  </a:cubicBezTo>
                  <a:cubicBezTo>
                    <a:pt x="5096" y="3861"/>
                    <a:pt x="5140" y="3803"/>
                    <a:pt x="5164" y="3731"/>
                  </a:cubicBezTo>
                  <a:cubicBezTo>
                    <a:pt x="5185" y="3664"/>
                    <a:pt x="5202" y="3596"/>
                    <a:pt x="5212" y="3524"/>
                  </a:cubicBezTo>
                  <a:cubicBezTo>
                    <a:pt x="5225" y="3433"/>
                    <a:pt x="5225" y="3337"/>
                    <a:pt x="5229" y="3242"/>
                  </a:cubicBezTo>
                  <a:cubicBezTo>
                    <a:pt x="5233" y="3147"/>
                    <a:pt x="5229" y="3051"/>
                    <a:pt x="5229" y="2956"/>
                  </a:cubicBezTo>
                  <a:cubicBezTo>
                    <a:pt x="5233" y="2858"/>
                    <a:pt x="5233" y="2759"/>
                    <a:pt x="5236" y="2660"/>
                  </a:cubicBezTo>
                  <a:cubicBezTo>
                    <a:pt x="5243" y="2415"/>
                    <a:pt x="5263" y="2160"/>
                    <a:pt x="5225" y="1919"/>
                  </a:cubicBezTo>
                  <a:cubicBezTo>
                    <a:pt x="5219" y="1871"/>
                    <a:pt x="5202" y="1817"/>
                    <a:pt x="5189" y="1766"/>
                  </a:cubicBezTo>
                  <a:cubicBezTo>
                    <a:pt x="5178" y="1718"/>
                    <a:pt x="5161" y="1667"/>
                    <a:pt x="5144" y="1629"/>
                  </a:cubicBezTo>
                  <a:cubicBezTo>
                    <a:pt x="5107" y="1541"/>
                    <a:pt x="5038" y="1456"/>
                    <a:pt x="4960" y="1401"/>
                  </a:cubicBezTo>
                  <a:cubicBezTo>
                    <a:pt x="4869" y="1337"/>
                    <a:pt x="4770" y="1296"/>
                    <a:pt x="4658" y="1290"/>
                  </a:cubicBezTo>
                  <a:lnTo>
                    <a:pt x="4583" y="1290"/>
                  </a:lnTo>
                  <a:cubicBezTo>
                    <a:pt x="4525" y="1241"/>
                    <a:pt x="4470" y="1191"/>
                    <a:pt x="4413" y="1143"/>
                  </a:cubicBezTo>
                  <a:cubicBezTo>
                    <a:pt x="4365" y="1099"/>
                    <a:pt x="4304" y="1068"/>
                    <a:pt x="4253" y="1034"/>
                  </a:cubicBezTo>
                  <a:cubicBezTo>
                    <a:pt x="4189" y="990"/>
                    <a:pt x="4134" y="943"/>
                    <a:pt x="4076" y="894"/>
                  </a:cubicBezTo>
                  <a:cubicBezTo>
                    <a:pt x="4029" y="858"/>
                    <a:pt x="3977" y="827"/>
                    <a:pt x="3926" y="792"/>
                  </a:cubicBezTo>
                  <a:cubicBezTo>
                    <a:pt x="3865" y="752"/>
                    <a:pt x="3807" y="711"/>
                    <a:pt x="3746" y="670"/>
                  </a:cubicBezTo>
                  <a:cubicBezTo>
                    <a:pt x="3685" y="629"/>
                    <a:pt x="3617" y="596"/>
                    <a:pt x="3556" y="552"/>
                  </a:cubicBezTo>
                  <a:cubicBezTo>
                    <a:pt x="3504" y="521"/>
                    <a:pt x="3460" y="483"/>
                    <a:pt x="3416" y="445"/>
                  </a:cubicBezTo>
                  <a:cubicBezTo>
                    <a:pt x="3382" y="412"/>
                    <a:pt x="3344" y="378"/>
                    <a:pt x="3307" y="351"/>
                  </a:cubicBezTo>
                  <a:cubicBezTo>
                    <a:pt x="3283" y="334"/>
                    <a:pt x="3259" y="316"/>
                    <a:pt x="3236" y="296"/>
                  </a:cubicBezTo>
                  <a:cubicBezTo>
                    <a:pt x="3188" y="258"/>
                    <a:pt x="3140" y="214"/>
                    <a:pt x="3090" y="177"/>
                  </a:cubicBezTo>
                  <a:cubicBezTo>
                    <a:pt x="3025" y="129"/>
                    <a:pt x="2953" y="92"/>
                    <a:pt x="2878" y="65"/>
                  </a:cubicBezTo>
                  <a:cubicBezTo>
                    <a:pt x="2814" y="37"/>
                    <a:pt x="2746" y="21"/>
                    <a:pt x="2674" y="7"/>
                  </a:cubicBezTo>
                  <a:cubicBezTo>
                    <a:pt x="2645" y="2"/>
                    <a:pt x="2615" y="0"/>
                    <a:pt x="2585" y="0"/>
                  </a:cubicBezTo>
                  <a:close/>
                </a:path>
              </a:pathLst>
            </a:custGeom>
            <a:solidFill>
              <a:srgbClr val="FFE3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2800;p56"/>
            <p:cNvSpPr/>
            <p:nvPr/>
          </p:nvSpPr>
          <p:spPr>
            <a:xfrm>
              <a:off x="4232775" y="3201925"/>
              <a:ext cx="65950" cy="46525"/>
            </a:xfrm>
            <a:custGeom>
              <a:avLst/>
              <a:gdLst/>
              <a:ahLst/>
              <a:cxnLst/>
              <a:rect l="l" t="t" r="r" b="b"/>
              <a:pathLst>
                <a:path w="2638" h="1861" extrusionOk="0">
                  <a:moveTo>
                    <a:pt x="1441" y="1"/>
                  </a:moveTo>
                  <a:cubicBezTo>
                    <a:pt x="1372" y="1"/>
                    <a:pt x="1302" y="3"/>
                    <a:pt x="1233" y="9"/>
                  </a:cubicBezTo>
                  <a:cubicBezTo>
                    <a:pt x="1198" y="9"/>
                    <a:pt x="1161" y="12"/>
                    <a:pt x="1127" y="15"/>
                  </a:cubicBezTo>
                  <a:cubicBezTo>
                    <a:pt x="1076" y="18"/>
                    <a:pt x="991" y="43"/>
                    <a:pt x="960" y="59"/>
                  </a:cubicBezTo>
                  <a:cubicBezTo>
                    <a:pt x="913" y="84"/>
                    <a:pt x="869" y="111"/>
                    <a:pt x="824" y="138"/>
                  </a:cubicBezTo>
                  <a:cubicBezTo>
                    <a:pt x="787" y="172"/>
                    <a:pt x="753" y="209"/>
                    <a:pt x="722" y="247"/>
                  </a:cubicBezTo>
                  <a:cubicBezTo>
                    <a:pt x="702" y="274"/>
                    <a:pt x="682" y="304"/>
                    <a:pt x="668" y="338"/>
                  </a:cubicBezTo>
                  <a:cubicBezTo>
                    <a:pt x="597" y="311"/>
                    <a:pt x="528" y="288"/>
                    <a:pt x="457" y="263"/>
                  </a:cubicBezTo>
                  <a:cubicBezTo>
                    <a:pt x="422" y="250"/>
                    <a:pt x="385" y="244"/>
                    <a:pt x="349" y="244"/>
                  </a:cubicBezTo>
                  <a:cubicBezTo>
                    <a:pt x="226" y="244"/>
                    <a:pt x="109" y="317"/>
                    <a:pt x="62" y="440"/>
                  </a:cubicBezTo>
                  <a:cubicBezTo>
                    <a:pt x="1" y="594"/>
                    <a:pt x="79" y="778"/>
                    <a:pt x="239" y="835"/>
                  </a:cubicBezTo>
                  <a:cubicBezTo>
                    <a:pt x="420" y="900"/>
                    <a:pt x="610" y="957"/>
                    <a:pt x="784" y="1043"/>
                  </a:cubicBezTo>
                  <a:cubicBezTo>
                    <a:pt x="869" y="1084"/>
                    <a:pt x="950" y="1128"/>
                    <a:pt x="1035" y="1172"/>
                  </a:cubicBezTo>
                  <a:cubicBezTo>
                    <a:pt x="1100" y="1202"/>
                    <a:pt x="1164" y="1233"/>
                    <a:pt x="1225" y="1263"/>
                  </a:cubicBezTo>
                  <a:cubicBezTo>
                    <a:pt x="1297" y="1308"/>
                    <a:pt x="1368" y="1352"/>
                    <a:pt x="1434" y="1410"/>
                  </a:cubicBezTo>
                  <a:cubicBezTo>
                    <a:pt x="1467" y="1440"/>
                    <a:pt x="1505" y="1475"/>
                    <a:pt x="1539" y="1505"/>
                  </a:cubicBezTo>
                  <a:cubicBezTo>
                    <a:pt x="1597" y="1556"/>
                    <a:pt x="1668" y="1590"/>
                    <a:pt x="1732" y="1624"/>
                  </a:cubicBezTo>
                  <a:cubicBezTo>
                    <a:pt x="1770" y="1645"/>
                    <a:pt x="1807" y="1655"/>
                    <a:pt x="1845" y="1665"/>
                  </a:cubicBezTo>
                  <a:cubicBezTo>
                    <a:pt x="1899" y="1682"/>
                    <a:pt x="2021" y="1855"/>
                    <a:pt x="2079" y="1859"/>
                  </a:cubicBezTo>
                  <a:cubicBezTo>
                    <a:pt x="2089" y="1860"/>
                    <a:pt x="2099" y="1860"/>
                    <a:pt x="2108" y="1860"/>
                  </a:cubicBezTo>
                  <a:cubicBezTo>
                    <a:pt x="2236" y="1860"/>
                    <a:pt x="2351" y="1801"/>
                    <a:pt x="2437" y="1703"/>
                  </a:cubicBezTo>
                  <a:cubicBezTo>
                    <a:pt x="2478" y="1651"/>
                    <a:pt x="2437" y="1431"/>
                    <a:pt x="2464" y="1373"/>
                  </a:cubicBezTo>
                  <a:cubicBezTo>
                    <a:pt x="2474" y="1356"/>
                    <a:pt x="2484" y="1335"/>
                    <a:pt x="2491" y="1318"/>
                  </a:cubicBezTo>
                  <a:cubicBezTo>
                    <a:pt x="2511" y="1267"/>
                    <a:pt x="2528" y="1216"/>
                    <a:pt x="2542" y="1165"/>
                  </a:cubicBezTo>
                  <a:cubicBezTo>
                    <a:pt x="2563" y="1094"/>
                    <a:pt x="2583" y="1018"/>
                    <a:pt x="2597" y="947"/>
                  </a:cubicBezTo>
                  <a:cubicBezTo>
                    <a:pt x="2607" y="896"/>
                    <a:pt x="2613" y="845"/>
                    <a:pt x="2624" y="794"/>
                  </a:cubicBezTo>
                  <a:cubicBezTo>
                    <a:pt x="2638" y="720"/>
                    <a:pt x="2638" y="645"/>
                    <a:pt x="2630" y="566"/>
                  </a:cubicBezTo>
                  <a:cubicBezTo>
                    <a:pt x="2627" y="556"/>
                    <a:pt x="2624" y="546"/>
                    <a:pt x="2624" y="536"/>
                  </a:cubicBezTo>
                  <a:cubicBezTo>
                    <a:pt x="2617" y="488"/>
                    <a:pt x="2600" y="447"/>
                    <a:pt x="2576" y="406"/>
                  </a:cubicBezTo>
                  <a:cubicBezTo>
                    <a:pt x="2528" y="324"/>
                    <a:pt x="2491" y="267"/>
                    <a:pt x="2413" y="209"/>
                  </a:cubicBezTo>
                  <a:cubicBezTo>
                    <a:pt x="2359" y="165"/>
                    <a:pt x="2294" y="134"/>
                    <a:pt x="2230" y="107"/>
                  </a:cubicBezTo>
                  <a:cubicBezTo>
                    <a:pt x="2141" y="73"/>
                    <a:pt x="2046" y="53"/>
                    <a:pt x="1954" y="43"/>
                  </a:cubicBezTo>
                  <a:cubicBezTo>
                    <a:pt x="1852" y="29"/>
                    <a:pt x="1749" y="15"/>
                    <a:pt x="1647" y="9"/>
                  </a:cubicBezTo>
                  <a:cubicBezTo>
                    <a:pt x="1579" y="3"/>
                    <a:pt x="1510" y="1"/>
                    <a:pt x="14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2801;p56"/>
            <p:cNvSpPr/>
            <p:nvPr/>
          </p:nvSpPr>
          <p:spPr>
            <a:xfrm>
              <a:off x="3618775" y="3223500"/>
              <a:ext cx="670775" cy="742050"/>
            </a:xfrm>
            <a:custGeom>
              <a:avLst/>
              <a:gdLst/>
              <a:ahLst/>
              <a:cxnLst/>
              <a:rect l="l" t="t" r="r" b="b"/>
              <a:pathLst>
                <a:path w="26831" h="29682" extrusionOk="0">
                  <a:moveTo>
                    <a:pt x="21488" y="0"/>
                  </a:moveTo>
                  <a:cubicBezTo>
                    <a:pt x="21444" y="0"/>
                    <a:pt x="21398" y="3"/>
                    <a:pt x="21347" y="6"/>
                  </a:cubicBezTo>
                  <a:cubicBezTo>
                    <a:pt x="21295" y="9"/>
                    <a:pt x="21241" y="26"/>
                    <a:pt x="21190" y="47"/>
                  </a:cubicBezTo>
                  <a:cubicBezTo>
                    <a:pt x="21173" y="53"/>
                    <a:pt x="21156" y="61"/>
                    <a:pt x="21139" y="67"/>
                  </a:cubicBezTo>
                  <a:cubicBezTo>
                    <a:pt x="21102" y="78"/>
                    <a:pt x="21071" y="94"/>
                    <a:pt x="21044" y="111"/>
                  </a:cubicBezTo>
                  <a:lnTo>
                    <a:pt x="21020" y="125"/>
                  </a:lnTo>
                  <a:cubicBezTo>
                    <a:pt x="20952" y="166"/>
                    <a:pt x="20898" y="196"/>
                    <a:pt x="20840" y="251"/>
                  </a:cubicBezTo>
                  <a:cubicBezTo>
                    <a:pt x="20822" y="265"/>
                    <a:pt x="20809" y="278"/>
                    <a:pt x="20792" y="292"/>
                  </a:cubicBezTo>
                  <a:cubicBezTo>
                    <a:pt x="20687" y="394"/>
                    <a:pt x="20612" y="475"/>
                    <a:pt x="20551" y="557"/>
                  </a:cubicBezTo>
                  <a:cubicBezTo>
                    <a:pt x="20499" y="625"/>
                    <a:pt x="20452" y="693"/>
                    <a:pt x="20401" y="778"/>
                  </a:cubicBezTo>
                  <a:cubicBezTo>
                    <a:pt x="20373" y="822"/>
                    <a:pt x="20340" y="867"/>
                    <a:pt x="20309" y="911"/>
                  </a:cubicBezTo>
                  <a:cubicBezTo>
                    <a:pt x="20295" y="931"/>
                    <a:pt x="20282" y="948"/>
                    <a:pt x="20271" y="965"/>
                  </a:cubicBezTo>
                  <a:cubicBezTo>
                    <a:pt x="20241" y="1006"/>
                    <a:pt x="20213" y="1050"/>
                    <a:pt x="20190" y="1094"/>
                  </a:cubicBezTo>
                  <a:cubicBezTo>
                    <a:pt x="20173" y="1119"/>
                    <a:pt x="20156" y="1146"/>
                    <a:pt x="20139" y="1173"/>
                  </a:cubicBezTo>
                  <a:cubicBezTo>
                    <a:pt x="19979" y="1418"/>
                    <a:pt x="19809" y="1676"/>
                    <a:pt x="19601" y="1907"/>
                  </a:cubicBezTo>
                  <a:lnTo>
                    <a:pt x="19537" y="1986"/>
                  </a:lnTo>
                  <a:cubicBezTo>
                    <a:pt x="19455" y="2074"/>
                    <a:pt x="19373" y="2169"/>
                    <a:pt x="19292" y="2265"/>
                  </a:cubicBezTo>
                  <a:lnTo>
                    <a:pt x="19248" y="2316"/>
                  </a:lnTo>
                  <a:cubicBezTo>
                    <a:pt x="19177" y="2401"/>
                    <a:pt x="19101" y="2486"/>
                    <a:pt x="19023" y="2571"/>
                  </a:cubicBezTo>
                  <a:cubicBezTo>
                    <a:pt x="18891" y="2703"/>
                    <a:pt x="18748" y="2833"/>
                    <a:pt x="18608" y="2959"/>
                  </a:cubicBezTo>
                  <a:cubicBezTo>
                    <a:pt x="18550" y="3010"/>
                    <a:pt x="18492" y="3064"/>
                    <a:pt x="18434" y="3115"/>
                  </a:cubicBezTo>
                  <a:cubicBezTo>
                    <a:pt x="18356" y="3190"/>
                    <a:pt x="18274" y="3265"/>
                    <a:pt x="18197" y="3339"/>
                  </a:cubicBezTo>
                  <a:cubicBezTo>
                    <a:pt x="18047" y="3476"/>
                    <a:pt x="17894" y="3619"/>
                    <a:pt x="17741" y="3755"/>
                  </a:cubicBezTo>
                  <a:cubicBezTo>
                    <a:pt x="17676" y="3813"/>
                    <a:pt x="17612" y="3870"/>
                    <a:pt x="17547" y="3928"/>
                  </a:cubicBezTo>
                  <a:cubicBezTo>
                    <a:pt x="17390" y="4068"/>
                    <a:pt x="17230" y="4211"/>
                    <a:pt x="17074" y="4353"/>
                  </a:cubicBezTo>
                  <a:cubicBezTo>
                    <a:pt x="16795" y="4612"/>
                    <a:pt x="16499" y="4895"/>
                    <a:pt x="16220" y="5190"/>
                  </a:cubicBezTo>
                  <a:cubicBezTo>
                    <a:pt x="16020" y="5405"/>
                    <a:pt x="15812" y="5642"/>
                    <a:pt x="15567" y="5942"/>
                  </a:cubicBezTo>
                  <a:cubicBezTo>
                    <a:pt x="15417" y="6126"/>
                    <a:pt x="15258" y="6309"/>
                    <a:pt x="15108" y="6487"/>
                  </a:cubicBezTo>
                  <a:cubicBezTo>
                    <a:pt x="15033" y="6572"/>
                    <a:pt x="14958" y="6656"/>
                    <a:pt x="14886" y="6745"/>
                  </a:cubicBezTo>
                  <a:cubicBezTo>
                    <a:pt x="14792" y="6854"/>
                    <a:pt x="14696" y="6966"/>
                    <a:pt x="14601" y="7071"/>
                  </a:cubicBezTo>
                  <a:cubicBezTo>
                    <a:pt x="14472" y="7217"/>
                    <a:pt x="14339" y="7371"/>
                    <a:pt x="14213" y="7523"/>
                  </a:cubicBezTo>
                  <a:lnTo>
                    <a:pt x="14108" y="7653"/>
                  </a:lnTo>
                  <a:cubicBezTo>
                    <a:pt x="13931" y="7867"/>
                    <a:pt x="13751" y="8085"/>
                    <a:pt x="13560" y="8293"/>
                  </a:cubicBezTo>
                  <a:lnTo>
                    <a:pt x="13550" y="8303"/>
                  </a:lnTo>
                  <a:lnTo>
                    <a:pt x="13539" y="8313"/>
                  </a:lnTo>
                  <a:cubicBezTo>
                    <a:pt x="13380" y="8479"/>
                    <a:pt x="13241" y="8626"/>
                    <a:pt x="13111" y="8765"/>
                  </a:cubicBezTo>
                  <a:cubicBezTo>
                    <a:pt x="13002" y="8884"/>
                    <a:pt x="12900" y="9010"/>
                    <a:pt x="12801" y="9133"/>
                  </a:cubicBezTo>
                  <a:lnTo>
                    <a:pt x="12784" y="9156"/>
                  </a:lnTo>
                  <a:cubicBezTo>
                    <a:pt x="12734" y="9218"/>
                    <a:pt x="12682" y="9283"/>
                    <a:pt x="12635" y="9347"/>
                  </a:cubicBezTo>
                  <a:cubicBezTo>
                    <a:pt x="12580" y="9415"/>
                    <a:pt x="12526" y="9487"/>
                    <a:pt x="12471" y="9555"/>
                  </a:cubicBezTo>
                  <a:cubicBezTo>
                    <a:pt x="12410" y="9633"/>
                    <a:pt x="12346" y="9707"/>
                    <a:pt x="12281" y="9786"/>
                  </a:cubicBezTo>
                  <a:cubicBezTo>
                    <a:pt x="12233" y="9844"/>
                    <a:pt x="12186" y="9898"/>
                    <a:pt x="12138" y="9956"/>
                  </a:cubicBezTo>
                  <a:cubicBezTo>
                    <a:pt x="12022" y="10099"/>
                    <a:pt x="11927" y="10218"/>
                    <a:pt x="11832" y="10347"/>
                  </a:cubicBezTo>
                  <a:cubicBezTo>
                    <a:pt x="11798" y="10398"/>
                    <a:pt x="11764" y="10446"/>
                    <a:pt x="11730" y="10497"/>
                  </a:cubicBezTo>
                  <a:cubicBezTo>
                    <a:pt x="11669" y="10582"/>
                    <a:pt x="11608" y="10667"/>
                    <a:pt x="11546" y="10752"/>
                  </a:cubicBezTo>
                  <a:cubicBezTo>
                    <a:pt x="11437" y="10898"/>
                    <a:pt x="11325" y="11041"/>
                    <a:pt x="11217" y="11177"/>
                  </a:cubicBezTo>
                  <a:cubicBezTo>
                    <a:pt x="11115" y="11307"/>
                    <a:pt x="11005" y="11439"/>
                    <a:pt x="10906" y="11572"/>
                  </a:cubicBezTo>
                  <a:cubicBezTo>
                    <a:pt x="10812" y="11701"/>
                    <a:pt x="10719" y="11834"/>
                    <a:pt x="10628" y="11963"/>
                  </a:cubicBezTo>
                  <a:cubicBezTo>
                    <a:pt x="10526" y="12106"/>
                    <a:pt x="10417" y="12259"/>
                    <a:pt x="10308" y="12401"/>
                  </a:cubicBezTo>
                  <a:cubicBezTo>
                    <a:pt x="10128" y="12643"/>
                    <a:pt x="9931" y="12871"/>
                    <a:pt x="9710" y="13123"/>
                  </a:cubicBezTo>
                  <a:cubicBezTo>
                    <a:pt x="9587" y="13263"/>
                    <a:pt x="9465" y="13412"/>
                    <a:pt x="9352" y="13558"/>
                  </a:cubicBezTo>
                  <a:cubicBezTo>
                    <a:pt x="9261" y="13671"/>
                    <a:pt x="9165" y="13786"/>
                    <a:pt x="9070" y="13899"/>
                  </a:cubicBezTo>
                  <a:cubicBezTo>
                    <a:pt x="8900" y="14100"/>
                    <a:pt x="8716" y="14296"/>
                    <a:pt x="8539" y="14487"/>
                  </a:cubicBezTo>
                  <a:cubicBezTo>
                    <a:pt x="8488" y="14541"/>
                    <a:pt x="8437" y="14596"/>
                    <a:pt x="8386" y="14651"/>
                  </a:cubicBezTo>
                  <a:cubicBezTo>
                    <a:pt x="8240" y="14807"/>
                    <a:pt x="8100" y="14973"/>
                    <a:pt x="7964" y="15133"/>
                  </a:cubicBezTo>
                  <a:cubicBezTo>
                    <a:pt x="7882" y="15232"/>
                    <a:pt x="7794" y="15334"/>
                    <a:pt x="7706" y="15433"/>
                  </a:cubicBezTo>
                  <a:cubicBezTo>
                    <a:pt x="7604" y="15552"/>
                    <a:pt x="7495" y="15667"/>
                    <a:pt x="7389" y="15780"/>
                  </a:cubicBezTo>
                  <a:cubicBezTo>
                    <a:pt x="7278" y="15902"/>
                    <a:pt x="7162" y="16025"/>
                    <a:pt x="7053" y="16150"/>
                  </a:cubicBezTo>
                  <a:cubicBezTo>
                    <a:pt x="6611" y="16657"/>
                    <a:pt x="6199" y="17185"/>
                    <a:pt x="5824" y="17715"/>
                  </a:cubicBezTo>
                  <a:cubicBezTo>
                    <a:pt x="5730" y="17855"/>
                    <a:pt x="5624" y="17998"/>
                    <a:pt x="5522" y="18130"/>
                  </a:cubicBezTo>
                  <a:cubicBezTo>
                    <a:pt x="5416" y="18270"/>
                    <a:pt x="5308" y="18416"/>
                    <a:pt x="5205" y="18562"/>
                  </a:cubicBezTo>
                  <a:cubicBezTo>
                    <a:pt x="5019" y="18831"/>
                    <a:pt x="4824" y="19121"/>
                    <a:pt x="4596" y="19467"/>
                  </a:cubicBezTo>
                  <a:cubicBezTo>
                    <a:pt x="4508" y="19603"/>
                    <a:pt x="4410" y="19746"/>
                    <a:pt x="4311" y="19882"/>
                  </a:cubicBezTo>
                  <a:cubicBezTo>
                    <a:pt x="4229" y="19991"/>
                    <a:pt x="4144" y="20100"/>
                    <a:pt x="4063" y="20206"/>
                  </a:cubicBezTo>
                  <a:lnTo>
                    <a:pt x="4001" y="20277"/>
                  </a:lnTo>
                  <a:cubicBezTo>
                    <a:pt x="3797" y="20539"/>
                    <a:pt x="3610" y="20801"/>
                    <a:pt x="3406" y="21096"/>
                  </a:cubicBezTo>
                  <a:cubicBezTo>
                    <a:pt x="3191" y="21399"/>
                    <a:pt x="2998" y="21664"/>
                    <a:pt x="2811" y="21906"/>
                  </a:cubicBezTo>
                  <a:lnTo>
                    <a:pt x="2770" y="21958"/>
                  </a:lnTo>
                  <a:cubicBezTo>
                    <a:pt x="2678" y="22076"/>
                    <a:pt x="2579" y="22202"/>
                    <a:pt x="2491" y="22328"/>
                  </a:cubicBezTo>
                  <a:cubicBezTo>
                    <a:pt x="2444" y="22396"/>
                    <a:pt x="2395" y="22468"/>
                    <a:pt x="2348" y="22536"/>
                  </a:cubicBezTo>
                  <a:cubicBezTo>
                    <a:pt x="2304" y="22603"/>
                    <a:pt x="2257" y="22672"/>
                    <a:pt x="2205" y="22743"/>
                  </a:cubicBezTo>
                  <a:cubicBezTo>
                    <a:pt x="2124" y="22862"/>
                    <a:pt x="2028" y="22981"/>
                    <a:pt x="1910" y="23124"/>
                  </a:cubicBezTo>
                  <a:cubicBezTo>
                    <a:pt x="1824" y="23229"/>
                    <a:pt x="1753" y="23345"/>
                    <a:pt x="1685" y="23457"/>
                  </a:cubicBezTo>
                  <a:lnTo>
                    <a:pt x="1651" y="23515"/>
                  </a:lnTo>
                  <a:cubicBezTo>
                    <a:pt x="1586" y="23621"/>
                    <a:pt x="1518" y="23726"/>
                    <a:pt x="1450" y="23825"/>
                  </a:cubicBezTo>
                  <a:cubicBezTo>
                    <a:pt x="1351" y="23981"/>
                    <a:pt x="1246" y="24141"/>
                    <a:pt x="1155" y="24305"/>
                  </a:cubicBezTo>
                  <a:cubicBezTo>
                    <a:pt x="1062" y="24471"/>
                    <a:pt x="977" y="24644"/>
                    <a:pt x="892" y="24811"/>
                  </a:cubicBezTo>
                  <a:lnTo>
                    <a:pt x="770" y="25056"/>
                  </a:lnTo>
                  <a:lnTo>
                    <a:pt x="732" y="25121"/>
                  </a:lnTo>
                  <a:cubicBezTo>
                    <a:pt x="586" y="25379"/>
                    <a:pt x="433" y="25641"/>
                    <a:pt x="327" y="25924"/>
                  </a:cubicBezTo>
                  <a:cubicBezTo>
                    <a:pt x="287" y="26029"/>
                    <a:pt x="249" y="26134"/>
                    <a:pt x="212" y="26236"/>
                  </a:cubicBezTo>
                  <a:lnTo>
                    <a:pt x="171" y="26352"/>
                  </a:lnTo>
                  <a:cubicBezTo>
                    <a:pt x="106" y="26536"/>
                    <a:pt x="35" y="26757"/>
                    <a:pt x="7" y="26985"/>
                  </a:cubicBezTo>
                  <a:cubicBezTo>
                    <a:pt x="1" y="27043"/>
                    <a:pt x="4" y="27104"/>
                    <a:pt x="4" y="27162"/>
                  </a:cubicBezTo>
                  <a:lnTo>
                    <a:pt x="4" y="27183"/>
                  </a:lnTo>
                  <a:lnTo>
                    <a:pt x="4" y="27301"/>
                  </a:lnTo>
                  <a:lnTo>
                    <a:pt x="4" y="27407"/>
                  </a:lnTo>
                  <a:cubicBezTo>
                    <a:pt x="4" y="27533"/>
                    <a:pt x="7" y="27668"/>
                    <a:pt x="21" y="27805"/>
                  </a:cubicBezTo>
                  <a:cubicBezTo>
                    <a:pt x="25" y="27842"/>
                    <a:pt x="35" y="27883"/>
                    <a:pt x="42" y="27913"/>
                  </a:cubicBezTo>
                  <a:cubicBezTo>
                    <a:pt x="73" y="28019"/>
                    <a:pt x="100" y="28121"/>
                    <a:pt x="137" y="28223"/>
                  </a:cubicBezTo>
                  <a:cubicBezTo>
                    <a:pt x="219" y="28454"/>
                    <a:pt x="341" y="28665"/>
                    <a:pt x="436" y="28825"/>
                  </a:cubicBezTo>
                  <a:cubicBezTo>
                    <a:pt x="555" y="29015"/>
                    <a:pt x="701" y="29179"/>
                    <a:pt x="875" y="29315"/>
                  </a:cubicBezTo>
                  <a:cubicBezTo>
                    <a:pt x="926" y="29353"/>
                    <a:pt x="984" y="29383"/>
                    <a:pt x="1039" y="29414"/>
                  </a:cubicBezTo>
                  <a:lnTo>
                    <a:pt x="1056" y="29428"/>
                  </a:lnTo>
                  <a:lnTo>
                    <a:pt x="1083" y="29441"/>
                  </a:lnTo>
                  <a:cubicBezTo>
                    <a:pt x="1195" y="29505"/>
                    <a:pt x="1310" y="29570"/>
                    <a:pt x="1433" y="29618"/>
                  </a:cubicBezTo>
                  <a:cubicBezTo>
                    <a:pt x="1555" y="29665"/>
                    <a:pt x="1683" y="29681"/>
                    <a:pt x="1801" y="29681"/>
                  </a:cubicBezTo>
                  <a:cubicBezTo>
                    <a:pt x="1902" y="29681"/>
                    <a:pt x="1997" y="29669"/>
                    <a:pt x="2076" y="29655"/>
                  </a:cubicBezTo>
                  <a:cubicBezTo>
                    <a:pt x="2205" y="29628"/>
                    <a:pt x="2334" y="29580"/>
                    <a:pt x="2444" y="29536"/>
                  </a:cubicBezTo>
                  <a:cubicBezTo>
                    <a:pt x="2651" y="29458"/>
                    <a:pt x="2841" y="29335"/>
                    <a:pt x="2964" y="29247"/>
                  </a:cubicBezTo>
                  <a:cubicBezTo>
                    <a:pt x="3083" y="29169"/>
                    <a:pt x="3188" y="29067"/>
                    <a:pt x="3290" y="28971"/>
                  </a:cubicBezTo>
                  <a:lnTo>
                    <a:pt x="3338" y="28924"/>
                  </a:lnTo>
                  <a:cubicBezTo>
                    <a:pt x="3375" y="28890"/>
                    <a:pt x="3416" y="28852"/>
                    <a:pt x="3453" y="28815"/>
                  </a:cubicBezTo>
                  <a:cubicBezTo>
                    <a:pt x="3689" y="28597"/>
                    <a:pt x="3930" y="28373"/>
                    <a:pt x="4127" y="28114"/>
                  </a:cubicBezTo>
                  <a:cubicBezTo>
                    <a:pt x="4298" y="27893"/>
                    <a:pt x="4505" y="27632"/>
                    <a:pt x="4730" y="27376"/>
                  </a:cubicBezTo>
                  <a:cubicBezTo>
                    <a:pt x="4814" y="27294"/>
                    <a:pt x="4896" y="27213"/>
                    <a:pt x="4978" y="27131"/>
                  </a:cubicBezTo>
                  <a:cubicBezTo>
                    <a:pt x="5025" y="27084"/>
                    <a:pt x="5077" y="27036"/>
                    <a:pt x="5124" y="26985"/>
                  </a:cubicBezTo>
                  <a:cubicBezTo>
                    <a:pt x="5240" y="26872"/>
                    <a:pt x="5348" y="26754"/>
                    <a:pt x="5454" y="26635"/>
                  </a:cubicBezTo>
                  <a:cubicBezTo>
                    <a:pt x="5508" y="26577"/>
                    <a:pt x="5563" y="26516"/>
                    <a:pt x="5617" y="26458"/>
                  </a:cubicBezTo>
                  <a:cubicBezTo>
                    <a:pt x="5753" y="26321"/>
                    <a:pt x="5893" y="26189"/>
                    <a:pt x="6028" y="26060"/>
                  </a:cubicBezTo>
                  <a:cubicBezTo>
                    <a:pt x="6124" y="25968"/>
                    <a:pt x="6219" y="25876"/>
                    <a:pt x="6311" y="25784"/>
                  </a:cubicBezTo>
                  <a:cubicBezTo>
                    <a:pt x="6366" y="25733"/>
                    <a:pt x="6416" y="25682"/>
                    <a:pt x="6468" y="25631"/>
                  </a:cubicBezTo>
                  <a:cubicBezTo>
                    <a:pt x="6637" y="25464"/>
                    <a:pt x="6811" y="25291"/>
                    <a:pt x="6998" y="25134"/>
                  </a:cubicBezTo>
                  <a:cubicBezTo>
                    <a:pt x="7090" y="25060"/>
                    <a:pt x="7179" y="24981"/>
                    <a:pt x="7270" y="24906"/>
                  </a:cubicBezTo>
                  <a:cubicBezTo>
                    <a:pt x="7433" y="24770"/>
                    <a:pt x="7600" y="24631"/>
                    <a:pt x="7763" y="24492"/>
                  </a:cubicBezTo>
                  <a:cubicBezTo>
                    <a:pt x="7917" y="24359"/>
                    <a:pt x="8080" y="24230"/>
                    <a:pt x="8237" y="24107"/>
                  </a:cubicBezTo>
                  <a:cubicBezTo>
                    <a:pt x="8335" y="24029"/>
                    <a:pt x="8437" y="23950"/>
                    <a:pt x="8536" y="23872"/>
                  </a:cubicBezTo>
                  <a:cubicBezTo>
                    <a:pt x="8733" y="23709"/>
                    <a:pt x="8896" y="23580"/>
                    <a:pt x="9049" y="23468"/>
                  </a:cubicBezTo>
                  <a:cubicBezTo>
                    <a:pt x="9127" y="23410"/>
                    <a:pt x="9233" y="23335"/>
                    <a:pt x="9339" y="23260"/>
                  </a:cubicBezTo>
                  <a:cubicBezTo>
                    <a:pt x="9363" y="23247"/>
                    <a:pt x="9386" y="23229"/>
                    <a:pt x="9410" y="23212"/>
                  </a:cubicBezTo>
                  <a:cubicBezTo>
                    <a:pt x="9474" y="23168"/>
                    <a:pt x="9546" y="23121"/>
                    <a:pt x="9611" y="23069"/>
                  </a:cubicBezTo>
                  <a:cubicBezTo>
                    <a:pt x="9791" y="22927"/>
                    <a:pt x="9958" y="22763"/>
                    <a:pt x="10101" y="22620"/>
                  </a:cubicBezTo>
                  <a:lnTo>
                    <a:pt x="10107" y="22614"/>
                  </a:lnTo>
                  <a:cubicBezTo>
                    <a:pt x="10257" y="22468"/>
                    <a:pt x="10410" y="22314"/>
                    <a:pt x="10559" y="22158"/>
                  </a:cubicBezTo>
                  <a:cubicBezTo>
                    <a:pt x="10621" y="22096"/>
                    <a:pt x="10686" y="22029"/>
                    <a:pt x="10764" y="21947"/>
                  </a:cubicBezTo>
                  <a:cubicBezTo>
                    <a:pt x="10886" y="21824"/>
                    <a:pt x="11019" y="21705"/>
                    <a:pt x="11148" y="21590"/>
                  </a:cubicBezTo>
                  <a:cubicBezTo>
                    <a:pt x="11192" y="21549"/>
                    <a:pt x="11240" y="21508"/>
                    <a:pt x="11284" y="21468"/>
                  </a:cubicBezTo>
                  <a:cubicBezTo>
                    <a:pt x="11363" y="21393"/>
                    <a:pt x="11444" y="21317"/>
                    <a:pt x="11523" y="21243"/>
                  </a:cubicBezTo>
                  <a:cubicBezTo>
                    <a:pt x="11635" y="21137"/>
                    <a:pt x="11754" y="21025"/>
                    <a:pt x="11873" y="20923"/>
                  </a:cubicBezTo>
                  <a:cubicBezTo>
                    <a:pt x="12067" y="20753"/>
                    <a:pt x="12261" y="20576"/>
                    <a:pt x="12441" y="20410"/>
                  </a:cubicBezTo>
                  <a:cubicBezTo>
                    <a:pt x="12628" y="20239"/>
                    <a:pt x="12801" y="20055"/>
                    <a:pt x="12972" y="19879"/>
                  </a:cubicBezTo>
                  <a:lnTo>
                    <a:pt x="13023" y="19824"/>
                  </a:lnTo>
                  <a:cubicBezTo>
                    <a:pt x="13138" y="19712"/>
                    <a:pt x="13258" y="19603"/>
                    <a:pt x="13376" y="19501"/>
                  </a:cubicBezTo>
                  <a:cubicBezTo>
                    <a:pt x="13407" y="19471"/>
                    <a:pt x="13441" y="19443"/>
                    <a:pt x="13472" y="19413"/>
                  </a:cubicBezTo>
                  <a:cubicBezTo>
                    <a:pt x="13621" y="19280"/>
                    <a:pt x="13764" y="19130"/>
                    <a:pt x="13900" y="18987"/>
                  </a:cubicBezTo>
                  <a:lnTo>
                    <a:pt x="13944" y="18940"/>
                  </a:lnTo>
                  <a:cubicBezTo>
                    <a:pt x="14060" y="18824"/>
                    <a:pt x="14183" y="18705"/>
                    <a:pt x="14299" y="18593"/>
                  </a:cubicBezTo>
                  <a:cubicBezTo>
                    <a:pt x="14373" y="18521"/>
                    <a:pt x="14448" y="18447"/>
                    <a:pt x="14523" y="18375"/>
                  </a:cubicBezTo>
                  <a:cubicBezTo>
                    <a:pt x="14720" y="18185"/>
                    <a:pt x="14907" y="17991"/>
                    <a:pt x="15128" y="17760"/>
                  </a:cubicBezTo>
                  <a:cubicBezTo>
                    <a:pt x="15179" y="17705"/>
                    <a:pt x="15233" y="17651"/>
                    <a:pt x="15285" y="17596"/>
                  </a:cubicBezTo>
                  <a:lnTo>
                    <a:pt x="15356" y="17524"/>
                  </a:lnTo>
                  <a:cubicBezTo>
                    <a:pt x="15550" y="17328"/>
                    <a:pt x="15751" y="17124"/>
                    <a:pt x="15955" y="16929"/>
                  </a:cubicBezTo>
                  <a:cubicBezTo>
                    <a:pt x="16238" y="16661"/>
                    <a:pt x="16489" y="16409"/>
                    <a:pt x="16727" y="16161"/>
                  </a:cubicBezTo>
                  <a:lnTo>
                    <a:pt x="16727" y="16161"/>
                  </a:lnTo>
                  <a:lnTo>
                    <a:pt x="16696" y="16191"/>
                  </a:lnTo>
                  <a:cubicBezTo>
                    <a:pt x="16764" y="16120"/>
                    <a:pt x="16833" y="16048"/>
                    <a:pt x="16897" y="15977"/>
                  </a:cubicBezTo>
                  <a:cubicBezTo>
                    <a:pt x="16945" y="15929"/>
                    <a:pt x="16989" y="15882"/>
                    <a:pt x="17034" y="15834"/>
                  </a:cubicBezTo>
                  <a:cubicBezTo>
                    <a:pt x="17087" y="15777"/>
                    <a:pt x="17142" y="15722"/>
                    <a:pt x="17197" y="15664"/>
                  </a:cubicBezTo>
                  <a:lnTo>
                    <a:pt x="17292" y="15565"/>
                  </a:lnTo>
                  <a:lnTo>
                    <a:pt x="17356" y="15496"/>
                  </a:lnTo>
                  <a:lnTo>
                    <a:pt x="17356" y="15496"/>
                  </a:lnTo>
                  <a:cubicBezTo>
                    <a:pt x="17353" y="15500"/>
                    <a:pt x="17350" y="15504"/>
                    <a:pt x="17346" y="15508"/>
                  </a:cubicBezTo>
                  <a:cubicBezTo>
                    <a:pt x="17448" y="15402"/>
                    <a:pt x="17547" y="15290"/>
                    <a:pt x="17646" y="15185"/>
                  </a:cubicBezTo>
                  <a:cubicBezTo>
                    <a:pt x="17723" y="15100"/>
                    <a:pt x="17805" y="15011"/>
                    <a:pt x="17883" y="14926"/>
                  </a:cubicBezTo>
                  <a:cubicBezTo>
                    <a:pt x="17999" y="14810"/>
                    <a:pt x="18119" y="14695"/>
                    <a:pt x="18230" y="14589"/>
                  </a:cubicBezTo>
                  <a:cubicBezTo>
                    <a:pt x="18387" y="14447"/>
                    <a:pt x="18537" y="14290"/>
                    <a:pt x="18676" y="14144"/>
                  </a:cubicBezTo>
                  <a:cubicBezTo>
                    <a:pt x="18853" y="13963"/>
                    <a:pt x="19040" y="13786"/>
                    <a:pt x="19221" y="13616"/>
                  </a:cubicBezTo>
                  <a:lnTo>
                    <a:pt x="19282" y="13558"/>
                  </a:lnTo>
                  <a:cubicBezTo>
                    <a:pt x="19519" y="13334"/>
                    <a:pt x="19748" y="13095"/>
                    <a:pt x="19921" y="12919"/>
                  </a:cubicBezTo>
                  <a:lnTo>
                    <a:pt x="19965" y="12871"/>
                  </a:lnTo>
                  <a:cubicBezTo>
                    <a:pt x="20037" y="12797"/>
                    <a:pt x="20111" y="12722"/>
                    <a:pt x="20183" y="12646"/>
                  </a:cubicBezTo>
                  <a:cubicBezTo>
                    <a:pt x="20234" y="12596"/>
                    <a:pt x="20289" y="12541"/>
                    <a:pt x="20340" y="12487"/>
                  </a:cubicBezTo>
                  <a:cubicBezTo>
                    <a:pt x="20401" y="12426"/>
                    <a:pt x="20462" y="12365"/>
                    <a:pt x="20520" y="12304"/>
                  </a:cubicBezTo>
                  <a:lnTo>
                    <a:pt x="20524" y="12304"/>
                  </a:lnTo>
                  <a:cubicBezTo>
                    <a:pt x="20524" y="12299"/>
                    <a:pt x="20527" y="12296"/>
                    <a:pt x="20530" y="12296"/>
                  </a:cubicBezTo>
                  <a:lnTo>
                    <a:pt x="20547" y="12279"/>
                  </a:lnTo>
                  <a:lnTo>
                    <a:pt x="20591" y="12232"/>
                  </a:lnTo>
                  <a:cubicBezTo>
                    <a:pt x="20642" y="12177"/>
                    <a:pt x="20693" y="12123"/>
                    <a:pt x="20744" y="12068"/>
                  </a:cubicBezTo>
                  <a:cubicBezTo>
                    <a:pt x="20809" y="12004"/>
                    <a:pt x="20874" y="11936"/>
                    <a:pt x="20938" y="11864"/>
                  </a:cubicBezTo>
                  <a:cubicBezTo>
                    <a:pt x="20979" y="11820"/>
                    <a:pt x="21017" y="11769"/>
                    <a:pt x="21058" y="11721"/>
                  </a:cubicBezTo>
                  <a:cubicBezTo>
                    <a:pt x="21075" y="11701"/>
                    <a:pt x="21091" y="11681"/>
                    <a:pt x="21105" y="11660"/>
                  </a:cubicBezTo>
                  <a:cubicBezTo>
                    <a:pt x="21200" y="11548"/>
                    <a:pt x="21295" y="11436"/>
                    <a:pt x="21394" y="11324"/>
                  </a:cubicBezTo>
                  <a:cubicBezTo>
                    <a:pt x="21452" y="11259"/>
                    <a:pt x="21513" y="11194"/>
                    <a:pt x="21571" y="11130"/>
                  </a:cubicBezTo>
                  <a:cubicBezTo>
                    <a:pt x="21615" y="11082"/>
                    <a:pt x="21659" y="11034"/>
                    <a:pt x="21703" y="10987"/>
                  </a:cubicBezTo>
                  <a:cubicBezTo>
                    <a:pt x="21805" y="10875"/>
                    <a:pt x="21904" y="10752"/>
                    <a:pt x="22000" y="10623"/>
                  </a:cubicBezTo>
                  <a:lnTo>
                    <a:pt x="22041" y="10572"/>
                  </a:lnTo>
                  <a:cubicBezTo>
                    <a:pt x="22221" y="10330"/>
                    <a:pt x="22408" y="10079"/>
                    <a:pt x="22609" y="9847"/>
                  </a:cubicBezTo>
                  <a:cubicBezTo>
                    <a:pt x="22857" y="9564"/>
                    <a:pt x="23068" y="9310"/>
                    <a:pt x="23255" y="9071"/>
                  </a:cubicBezTo>
                  <a:cubicBezTo>
                    <a:pt x="23455" y="8820"/>
                    <a:pt x="23667" y="8582"/>
                    <a:pt x="23846" y="8381"/>
                  </a:cubicBezTo>
                  <a:lnTo>
                    <a:pt x="23867" y="8360"/>
                  </a:lnTo>
                  <a:cubicBezTo>
                    <a:pt x="23962" y="8255"/>
                    <a:pt x="24061" y="8146"/>
                    <a:pt x="24153" y="8034"/>
                  </a:cubicBezTo>
                  <a:cubicBezTo>
                    <a:pt x="24228" y="7946"/>
                    <a:pt x="24299" y="7850"/>
                    <a:pt x="24371" y="7762"/>
                  </a:cubicBezTo>
                  <a:cubicBezTo>
                    <a:pt x="24397" y="7721"/>
                    <a:pt x="24428" y="7683"/>
                    <a:pt x="24459" y="7646"/>
                  </a:cubicBezTo>
                  <a:cubicBezTo>
                    <a:pt x="24544" y="7534"/>
                    <a:pt x="24636" y="7412"/>
                    <a:pt x="24741" y="7269"/>
                  </a:cubicBezTo>
                  <a:cubicBezTo>
                    <a:pt x="24837" y="7136"/>
                    <a:pt x="24942" y="7013"/>
                    <a:pt x="25044" y="6898"/>
                  </a:cubicBezTo>
                  <a:cubicBezTo>
                    <a:pt x="25146" y="6782"/>
                    <a:pt x="25255" y="6660"/>
                    <a:pt x="25353" y="6534"/>
                  </a:cubicBezTo>
                  <a:cubicBezTo>
                    <a:pt x="25466" y="6398"/>
                    <a:pt x="25561" y="6269"/>
                    <a:pt x="25653" y="6140"/>
                  </a:cubicBezTo>
                  <a:cubicBezTo>
                    <a:pt x="25752" y="5997"/>
                    <a:pt x="25860" y="5860"/>
                    <a:pt x="25966" y="5724"/>
                  </a:cubicBezTo>
                  <a:cubicBezTo>
                    <a:pt x="26003" y="5677"/>
                    <a:pt x="26041" y="5629"/>
                    <a:pt x="26078" y="5578"/>
                  </a:cubicBezTo>
                  <a:cubicBezTo>
                    <a:pt x="26143" y="5496"/>
                    <a:pt x="26211" y="5408"/>
                    <a:pt x="26265" y="5316"/>
                  </a:cubicBezTo>
                  <a:cubicBezTo>
                    <a:pt x="26320" y="5231"/>
                    <a:pt x="26364" y="5143"/>
                    <a:pt x="26402" y="5064"/>
                  </a:cubicBezTo>
                  <a:cubicBezTo>
                    <a:pt x="26415" y="5038"/>
                    <a:pt x="26422" y="5010"/>
                    <a:pt x="26429" y="4986"/>
                  </a:cubicBezTo>
                  <a:lnTo>
                    <a:pt x="26446" y="4986"/>
                  </a:lnTo>
                  <a:cubicBezTo>
                    <a:pt x="26558" y="4966"/>
                    <a:pt x="26663" y="4904"/>
                    <a:pt x="26732" y="4813"/>
                  </a:cubicBezTo>
                  <a:cubicBezTo>
                    <a:pt x="26799" y="4717"/>
                    <a:pt x="26830" y="4595"/>
                    <a:pt x="26813" y="4479"/>
                  </a:cubicBezTo>
                  <a:cubicBezTo>
                    <a:pt x="26796" y="4377"/>
                    <a:pt x="26735" y="4248"/>
                    <a:pt x="26639" y="4193"/>
                  </a:cubicBezTo>
                  <a:cubicBezTo>
                    <a:pt x="26449" y="4088"/>
                    <a:pt x="26245" y="3976"/>
                    <a:pt x="26038" y="3867"/>
                  </a:cubicBezTo>
                  <a:cubicBezTo>
                    <a:pt x="25953" y="3826"/>
                    <a:pt x="25867" y="3785"/>
                    <a:pt x="25785" y="3748"/>
                  </a:cubicBezTo>
                  <a:cubicBezTo>
                    <a:pt x="25724" y="3721"/>
                    <a:pt x="25663" y="3694"/>
                    <a:pt x="25602" y="3663"/>
                  </a:cubicBezTo>
                  <a:cubicBezTo>
                    <a:pt x="25527" y="3615"/>
                    <a:pt x="25456" y="3561"/>
                    <a:pt x="25384" y="3496"/>
                  </a:cubicBezTo>
                  <a:lnTo>
                    <a:pt x="25364" y="3476"/>
                  </a:lnTo>
                  <a:cubicBezTo>
                    <a:pt x="25204" y="3319"/>
                    <a:pt x="25041" y="3160"/>
                    <a:pt x="24857" y="3027"/>
                  </a:cubicBezTo>
                  <a:cubicBezTo>
                    <a:pt x="24796" y="2979"/>
                    <a:pt x="24728" y="2935"/>
                    <a:pt x="24667" y="2894"/>
                  </a:cubicBezTo>
                  <a:cubicBezTo>
                    <a:pt x="24554" y="2816"/>
                    <a:pt x="24435" y="2738"/>
                    <a:pt x="24330" y="2645"/>
                  </a:cubicBezTo>
                  <a:cubicBezTo>
                    <a:pt x="24248" y="2561"/>
                    <a:pt x="24173" y="2472"/>
                    <a:pt x="24102" y="2384"/>
                  </a:cubicBezTo>
                  <a:cubicBezTo>
                    <a:pt x="24047" y="2323"/>
                    <a:pt x="23997" y="2262"/>
                    <a:pt x="23942" y="2201"/>
                  </a:cubicBezTo>
                  <a:cubicBezTo>
                    <a:pt x="23826" y="2071"/>
                    <a:pt x="23697" y="1956"/>
                    <a:pt x="23571" y="1843"/>
                  </a:cubicBezTo>
                  <a:cubicBezTo>
                    <a:pt x="23534" y="1809"/>
                    <a:pt x="23493" y="1775"/>
                    <a:pt x="23455" y="1741"/>
                  </a:cubicBezTo>
                  <a:cubicBezTo>
                    <a:pt x="23408" y="1694"/>
                    <a:pt x="23364" y="1642"/>
                    <a:pt x="23316" y="1595"/>
                  </a:cubicBezTo>
                  <a:cubicBezTo>
                    <a:pt x="23282" y="1560"/>
                    <a:pt x="23251" y="1527"/>
                    <a:pt x="23218" y="1493"/>
                  </a:cubicBezTo>
                  <a:cubicBezTo>
                    <a:pt x="23139" y="1411"/>
                    <a:pt x="23044" y="1316"/>
                    <a:pt x="22939" y="1234"/>
                  </a:cubicBezTo>
                  <a:cubicBezTo>
                    <a:pt x="22912" y="1210"/>
                    <a:pt x="22884" y="1190"/>
                    <a:pt x="22857" y="1166"/>
                  </a:cubicBezTo>
                  <a:cubicBezTo>
                    <a:pt x="22837" y="1142"/>
                    <a:pt x="22816" y="1111"/>
                    <a:pt x="22796" y="1078"/>
                  </a:cubicBezTo>
                  <a:cubicBezTo>
                    <a:pt x="22758" y="1017"/>
                    <a:pt x="22714" y="945"/>
                    <a:pt x="22667" y="874"/>
                  </a:cubicBezTo>
                  <a:cubicBezTo>
                    <a:pt x="22612" y="792"/>
                    <a:pt x="22540" y="724"/>
                    <a:pt x="22469" y="656"/>
                  </a:cubicBezTo>
                  <a:cubicBezTo>
                    <a:pt x="22455" y="645"/>
                    <a:pt x="22442" y="632"/>
                    <a:pt x="22428" y="618"/>
                  </a:cubicBezTo>
                  <a:cubicBezTo>
                    <a:pt x="22381" y="574"/>
                    <a:pt x="22333" y="533"/>
                    <a:pt x="22285" y="493"/>
                  </a:cubicBezTo>
                  <a:cubicBezTo>
                    <a:pt x="22268" y="479"/>
                    <a:pt x="22251" y="462"/>
                    <a:pt x="22234" y="449"/>
                  </a:cubicBezTo>
                  <a:cubicBezTo>
                    <a:pt x="22218" y="428"/>
                    <a:pt x="22193" y="404"/>
                    <a:pt x="22173" y="377"/>
                  </a:cubicBezTo>
                  <a:cubicBezTo>
                    <a:pt x="22122" y="309"/>
                    <a:pt x="22058" y="241"/>
                    <a:pt x="21969" y="166"/>
                  </a:cubicBezTo>
                  <a:cubicBezTo>
                    <a:pt x="21918" y="122"/>
                    <a:pt x="21826" y="71"/>
                    <a:pt x="21772" y="50"/>
                  </a:cubicBezTo>
                  <a:lnTo>
                    <a:pt x="21769" y="50"/>
                  </a:lnTo>
                  <a:cubicBezTo>
                    <a:pt x="21661" y="11"/>
                    <a:pt x="21578" y="0"/>
                    <a:pt x="214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2802;p56"/>
            <p:cNvSpPr/>
            <p:nvPr/>
          </p:nvSpPr>
          <p:spPr>
            <a:xfrm>
              <a:off x="3606200" y="3197525"/>
              <a:ext cx="697625" cy="776175"/>
            </a:xfrm>
            <a:custGeom>
              <a:avLst/>
              <a:gdLst/>
              <a:ahLst/>
              <a:cxnLst/>
              <a:rect l="l" t="t" r="r" b="b"/>
              <a:pathLst>
                <a:path w="27905" h="31047" extrusionOk="0">
                  <a:moveTo>
                    <a:pt x="2094" y="25402"/>
                  </a:moveTo>
                  <a:cubicBezTo>
                    <a:pt x="2089" y="25411"/>
                    <a:pt x="2084" y="25420"/>
                    <a:pt x="2079" y="25429"/>
                  </a:cubicBezTo>
                  <a:cubicBezTo>
                    <a:pt x="2084" y="25420"/>
                    <a:pt x="2089" y="25411"/>
                    <a:pt x="2094" y="25402"/>
                  </a:cubicBezTo>
                  <a:close/>
                  <a:moveTo>
                    <a:pt x="27272" y="569"/>
                  </a:moveTo>
                  <a:cubicBezTo>
                    <a:pt x="27279" y="582"/>
                    <a:pt x="27285" y="593"/>
                    <a:pt x="27293" y="607"/>
                  </a:cubicBezTo>
                  <a:cubicBezTo>
                    <a:pt x="27299" y="623"/>
                    <a:pt x="27306" y="637"/>
                    <a:pt x="27313" y="654"/>
                  </a:cubicBezTo>
                  <a:cubicBezTo>
                    <a:pt x="27337" y="749"/>
                    <a:pt x="27340" y="847"/>
                    <a:pt x="27354" y="946"/>
                  </a:cubicBezTo>
                  <a:cubicBezTo>
                    <a:pt x="27367" y="1038"/>
                    <a:pt x="27377" y="1130"/>
                    <a:pt x="27384" y="1225"/>
                  </a:cubicBezTo>
                  <a:cubicBezTo>
                    <a:pt x="27384" y="1293"/>
                    <a:pt x="27381" y="1365"/>
                    <a:pt x="27374" y="1433"/>
                  </a:cubicBezTo>
                  <a:cubicBezTo>
                    <a:pt x="27367" y="1528"/>
                    <a:pt x="27367" y="1623"/>
                    <a:pt x="27367" y="1719"/>
                  </a:cubicBezTo>
                  <a:cubicBezTo>
                    <a:pt x="27367" y="1803"/>
                    <a:pt x="27350" y="1882"/>
                    <a:pt x="27340" y="1963"/>
                  </a:cubicBezTo>
                  <a:cubicBezTo>
                    <a:pt x="27326" y="2056"/>
                    <a:pt x="27346" y="2147"/>
                    <a:pt x="27354" y="2235"/>
                  </a:cubicBezTo>
                  <a:cubicBezTo>
                    <a:pt x="27354" y="2263"/>
                    <a:pt x="27357" y="2290"/>
                    <a:pt x="27357" y="2317"/>
                  </a:cubicBezTo>
                  <a:cubicBezTo>
                    <a:pt x="27354" y="2433"/>
                    <a:pt x="27340" y="2546"/>
                    <a:pt x="27329" y="2661"/>
                  </a:cubicBezTo>
                  <a:cubicBezTo>
                    <a:pt x="27326" y="2719"/>
                    <a:pt x="27319" y="2773"/>
                    <a:pt x="27313" y="2831"/>
                  </a:cubicBezTo>
                  <a:cubicBezTo>
                    <a:pt x="27309" y="2896"/>
                    <a:pt x="27316" y="2960"/>
                    <a:pt x="27319" y="3025"/>
                  </a:cubicBezTo>
                  <a:cubicBezTo>
                    <a:pt x="27316" y="3100"/>
                    <a:pt x="27302" y="3171"/>
                    <a:pt x="27288" y="3243"/>
                  </a:cubicBezTo>
                  <a:cubicBezTo>
                    <a:pt x="27268" y="3348"/>
                    <a:pt x="27248" y="3453"/>
                    <a:pt x="27231" y="3559"/>
                  </a:cubicBezTo>
                  <a:cubicBezTo>
                    <a:pt x="27217" y="3644"/>
                    <a:pt x="27217" y="3733"/>
                    <a:pt x="27211" y="3821"/>
                  </a:cubicBezTo>
                  <a:cubicBezTo>
                    <a:pt x="27204" y="3885"/>
                    <a:pt x="27190" y="3950"/>
                    <a:pt x="27177" y="4015"/>
                  </a:cubicBezTo>
                  <a:cubicBezTo>
                    <a:pt x="27153" y="4100"/>
                    <a:pt x="27129" y="4188"/>
                    <a:pt x="27119" y="4273"/>
                  </a:cubicBezTo>
                  <a:cubicBezTo>
                    <a:pt x="27109" y="4342"/>
                    <a:pt x="27112" y="4406"/>
                    <a:pt x="27101" y="4471"/>
                  </a:cubicBezTo>
                  <a:cubicBezTo>
                    <a:pt x="27092" y="4538"/>
                    <a:pt x="27088" y="4607"/>
                    <a:pt x="27078" y="4675"/>
                  </a:cubicBezTo>
                  <a:cubicBezTo>
                    <a:pt x="27071" y="4743"/>
                    <a:pt x="27057" y="4807"/>
                    <a:pt x="27044" y="4876"/>
                  </a:cubicBezTo>
                  <a:cubicBezTo>
                    <a:pt x="27023" y="4950"/>
                    <a:pt x="27007" y="5028"/>
                    <a:pt x="26993" y="5107"/>
                  </a:cubicBezTo>
                  <a:cubicBezTo>
                    <a:pt x="26986" y="5174"/>
                    <a:pt x="26990" y="5243"/>
                    <a:pt x="26982" y="5311"/>
                  </a:cubicBezTo>
                  <a:cubicBezTo>
                    <a:pt x="26976" y="5375"/>
                    <a:pt x="26969" y="5436"/>
                    <a:pt x="26952" y="5498"/>
                  </a:cubicBezTo>
                  <a:cubicBezTo>
                    <a:pt x="26941" y="5552"/>
                    <a:pt x="26935" y="5610"/>
                    <a:pt x="26925" y="5664"/>
                  </a:cubicBezTo>
                  <a:cubicBezTo>
                    <a:pt x="26915" y="5699"/>
                    <a:pt x="26905" y="5730"/>
                    <a:pt x="26894" y="5760"/>
                  </a:cubicBezTo>
                  <a:cubicBezTo>
                    <a:pt x="26888" y="5783"/>
                    <a:pt x="26880" y="5807"/>
                    <a:pt x="26870" y="5828"/>
                  </a:cubicBezTo>
                  <a:cubicBezTo>
                    <a:pt x="26850" y="5862"/>
                    <a:pt x="26830" y="5893"/>
                    <a:pt x="26806" y="5926"/>
                  </a:cubicBezTo>
                  <a:cubicBezTo>
                    <a:pt x="26765" y="5984"/>
                    <a:pt x="26737" y="6052"/>
                    <a:pt x="26707" y="6117"/>
                  </a:cubicBezTo>
                  <a:cubicBezTo>
                    <a:pt x="26632" y="6240"/>
                    <a:pt x="26547" y="6355"/>
                    <a:pt x="26472" y="6477"/>
                  </a:cubicBezTo>
                  <a:cubicBezTo>
                    <a:pt x="26428" y="6549"/>
                    <a:pt x="26377" y="6614"/>
                    <a:pt x="26329" y="6681"/>
                  </a:cubicBezTo>
                  <a:cubicBezTo>
                    <a:pt x="26279" y="6760"/>
                    <a:pt x="26221" y="6835"/>
                    <a:pt x="26163" y="6913"/>
                  </a:cubicBezTo>
                  <a:cubicBezTo>
                    <a:pt x="26064" y="7049"/>
                    <a:pt x="25945" y="7171"/>
                    <a:pt x="25836" y="7301"/>
                  </a:cubicBezTo>
                  <a:cubicBezTo>
                    <a:pt x="25741" y="7416"/>
                    <a:pt x="25646" y="7532"/>
                    <a:pt x="25558" y="7651"/>
                  </a:cubicBezTo>
                  <a:cubicBezTo>
                    <a:pt x="25452" y="7794"/>
                    <a:pt x="25336" y="7934"/>
                    <a:pt x="25224" y="8073"/>
                  </a:cubicBezTo>
                  <a:cubicBezTo>
                    <a:pt x="25105" y="8220"/>
                    <a:pt x="24993" y="8366"/>
                    <a:pt x="24874" y="8515"/>
                  </a:cubicBezTo>
                  <a:cubicBezTo>
                    <a:pt x="24649" y="8798"/>
                    <a:pt x="24415" y="9073"/>
                    <a:pt x="24193" y="9366"/>
                  </a:cubicBezTo>
                  <a:cubicBezTo>
                    <a:pt x="24088" y="9505"/>
                    <a:pt x="23982" y="9648"/>
                    <a:pt x="23870" y="9784"/>
                  </a:cubicBezTo>
                  <a:cubicBezTo>
                    <a:pt x="23754" y="9923"/>
                    <a:pt x="23629" y="10056"/>
                    <a:pt x="23509" y="10192"/>
                  </a:cubicBezTo>
                  <a:cubicBezTo>
                    <a:pt x="23387" y="10332"/>
                    <a:pt x="23261" y="10468"/>
                    <a:pt x="23142" y="10608"/>
                  </a:cubicBezTo>
                  <a:cubicBezTo>
                    <a:pt x="23019" y="10746"/>
                    <a:pt x="22900" y="10893"/>
                    <a:pt x="22778" y="11032"/>
                  </a:cubicBezTo>
                  <a:cubicBezTo>
                    <a:pt x="22652" y="11172"/>
                    <a:pt x="22526" y="11311"/>
                    <a:pt x="22404" y="11451"/>
                  </a:cubicBezTo>
                  <a:cubicBezTo>
                    <a:pt x="22275" y="11597"/>
                    <a:pt x="22149" y="11746"/>
                    <a:pt x="22023" y="11893"/>
                  </a:cubicBezTo>
                  <a:cubicBezTo>
                    <a:pt x="21798" y="12155"/>
                    <a:pt x="21584" y="12427"/>
                    <a:pt x="21356" y="12685"/>
                  </a:cubicBezTo>
                  <a:cubicBezTo>
                    <a:pt x="21267" y="12784"/>
                    <a:pt x="21179" y="12876"/>
                    <a:pt x="21091" y="12975"/>
                  </a:cubicBezTo>
                  <a:cubicBezTo>
                    <a:pt x="21006" y="13067"/>
                    <a:pt x="20921" y="13155"/>
                    <a:pt x="20836" y="13247"/>
                  </a:cubicBezTo>
                  <a:cubicBezTo>
                    <a:pt x="20649" y="13445"/>
                    <a:pt x="20465" y="13645"/>
                    <a:pt x="20281" y="13845"/>
                  </a:cubicBezTo>
                  <a:cubicBezTo>
                    <a:pt x="19928" y="14220"/>
                    <a:pt x="19573" y="14591"/>
                    <a:pt x="19220" y="14961"/>
                  </a:cubicBezTo>
                  <a:cubicBezTo>
                    <a:pt x="18989" y="15200"/>
                    <a:pt x="18754" y="15437"/>
                    <a:pt x="18523" y="15673"/>
                  </a:cubicBezTo>
                  <a:cubicBezTo>
                    <a:pt x="18407" y="15788"/>
                    <a:pt x="18284" y="15894"/>
                    <a:pt x="18169" y="16006"/>
                  </a:cubicBezTo>
                  <a:cubicBezTo>
                    <a:pt x="18036" y="16135"/>
                    <a:pt x="17900" y="16261"/>
                    <a:pt x="17768" y="16390"/>
                  </a:cubicBezTo>
                  <a:cubicBezTo>
                    <a:pt x="17251" y="16887"/>
                    <a:pt x="16736" y="17387"/>
                    <a:pt x="16240" y="17904"/>
                  </a:cubicBezTo>
                  <a:cubicBezTo>
                    <a:pt x="16009" y="18142"/>
                    <a:pt x="15781" y="18384"/>
                    <a:pt x="15549" y="18625"/>
                  </a:cubicBezTo>
                  <a:cubicBezTo>
                    <a:pt x="15240" y="18945"/>
                    <a:pt x="14931" y="19268"/>
                    <a:pt x="14614" y="19581"/>
                  </a:cubicBezTo>
                  <a:cubicBezTo>
                    <a:pt x="14427" y="19768"/>
                    <a:pt x="14240" y="19959"/>
                    <a:pt x="14067" y="20160"/>
                  </a:cubicBezTo>
                  <a:cubicBezTo>
                    <a:pt x="13913" y="20333"/>
                    <a:pt x="13753" y="20502"/>
                    <a:pt x="13597" y="20673"/>
                  </a:cubicBezTo>
                  <a:cubicBezTo>
                    <a:pt x="13444" y="20829"/>
                    <a:pt x="13281" y="20979"/>
                    <a:pt x="13117" y="21129"/>
                  </a:cubicBezTo>
                  <a:cubicBezTo>
                    <a:pt x="12934" y="21295"/>
                    <a:pt x="12750" y="21466"/>
                    <a:pt x="12570" y="21639"/>
                  </a:cubicBezTo>
                  <a:cubicBezTo>
                    <a:pt x="12383" y="21813"/>
                    <a:pt x="12202" y="21992"/>
                    <a:pt x="12026" y="22176"/>
                  </a:cubicBezTo>
                  <a:cubicBezTo>
                    <a:pt x="11863" y="22343"/>
                    <a:pt x="11709" y="22516"/>
                    <a:pt x="11549" y="22686"/>
                  </a:cubicBezTo>
                  <a:cubicBezTo>
                    <a:pt x="11294" y="22945"/>
                    <a:pt x="11029" y="23197"/>
                    <a:pt x="10756" y="23438"/>
                  </a:cubicBezTo>
                  <a:cubicBezTo>
                    <a:pt x="10464" y="23700"/>
                    <a:pt x="10185" y="23972"/>
                    <a:pt x="9906" y="24245"/>
                  </a:cubicBezTo>
                  <a:cubicBezTo>
                    <a:pt x="9627" y="24513"/>
                    <a:pt x="9362" y="24796"/>
                    <a:pt x="9083" y="25061"/>
                  </a:cubicBezTo>
                  <a:cubicBezTo>
                    <a:pt x="8808" y="25323"/>
                    <a:pt x="8511" y="25558"/>
                    <a:pt x="8212" y="25789"/>
                  </a:cubicBezTo>
                  <a:cubicBezTo>
                    <a:pt x="8052" y="25911"/>
                    <a:pt x="7892" y="26034"/>
                    <a:pt x="7736" y="26163"/>
                  </a:cubicBezTo>
                  <a:cubicBezTo>
                    <a:pt x="7593" y="26286"/>
                    <a:pt x="7447" y="26405"/>
                    <a:pt x="7300" y="26527"/>
                  </a:cubicBezTo>
                  <a:cubicBezTo>
                    <a:pt x="7161" y="26639"/>
                    <a:pt x="7025" y="26762"/>
                    <a:pt x="6889" y="26881"/>
                  </a:cubicBezTo>
                  <a:cubicBezTo>
                    <a:pt x="6746" y="27010"/>
                    <a:pt x="6600" y="27136"/>
                    <a:pt x="6457" y="27269"/>
                  </a:cubicBezTo>
                  <a:cubicBezTo>
                    <a:pt x="6202" y="27510"/>
                    <a:pt x="5940" y="27745"/>
                    <a:pt x="5682" y="27980"/>
                  </a:cubicBezTo>
                  <a:cubicBezTo>
                    <a:pt x="5409" y="28225"/>
                    <a:pt x="5151" y="28483"/>
                    <a:pt x="4882" y="28732"/>
                  </a:cubicBezTo>
                  <a:cubicBezTo>
                    <a:pt x="4763" y="28844"/>
                    <a:pt x="4644" y="28960"/>
                    <a:pt x="4518" y="29068"/>
                  </a:cubicBezTo>
                  <a:cubicBezTo>
                    <a:pt x="4402" y="29167"/>
                    <a:pt x="4283" y="29262"/>
                    <a:pt x="4171" y="29360"/>
                  </a:cubicBezTo>
                  <a:cubicBezTo>
                    <a:pt x="3930" y="29572"/>
                    <a:pt x="3664" y="29756"/>
                    <a:pt x="3392" y="29925"/>
                  </a:cubicBezTo>
                  <a:cubicBezTo>
                    <a:pt x="3297" y="29983"/>
                    <a:pt x="3198" y="30041"/>
                    <a:pt x="3099" y="30099"/>
                  </a:cubicBezTo>
                  <a:cubicBezTo>
                    <a:pt x="3045" y="30129"/>
                    <a:pt x="2994" y="30160"/>
                    <a:pt x="2939" y="30187"/>
                  </a:cubicBezTo>
                  <a:cubicBezTo>
                    <a:pt x="2895" y="30208"/>
                    <a:pt x="2851" y="30225"/>
                    <a:pt x="2804" y="30238"/>
                  </a:cubicBezTo>
                  <a:cubicBezTo>
                    <a:pt x="2627" y="30286"/>
                    <a:pt x="2443" y="30310"/>
                    <a:pt x="2259" y="30320"/>
                  </a:cubicBezTo>
                  <a:cubicBezTo>
                    <a:pt x="2240" y="30321"/>
                    <a:pt x="2220" y="30321"/>
                    <a:pt x="2201" y="30321"/>
                  </a:cubicBezTo>
                  <a:cubicBezTo>
                    <a:pt x="2147" y="30321"/>
                    <a:pt x="2094" y="30317"/>
                    <a:pt x="2038" y="30310"/>
                  </a:cubicBezTo>
                  <a:cubicBezTo>
                    <a:pt x="2008" y="30299"/>
                    <a:pt x="1980" y="30286"/>
                    <a:pt x="1950" y="30272"/>
                  </a:cubicBezTo>
                  <a:cubicBezTo>
                    <a:pt x="1878" y="30225"/>
                    <a:pt x="1813" y="30174"/>
                    <a:pt x="1746" y="30120"/>
                  </a:cubicBezTo>
                  <a:cubicBezTo>
                    <a:pt x="1691" y="30075"/>
                    <a:pt x="1633" y="30031"/>
                    <a:pt x="1582" y="29983"/>
                  </a:cubicBezTo>
                  <a:cubicBezTo>
                    <a:pt x="1531" y="29932"/>
                    <a:pt x="1480" y="29878"/>
                    <a:pt x="1436" y="29820"/>
                  </a:cubicBezTo>
                  <a:cubicBezTo>
                    <a:pt x="1395" y="29765"/>
                    <a:pt x="1355" y="29707"/>
                    <a:pt x="1317" y="29653"/>
                  </a:cubicBezTo>
                  <a:cubicBezTo>
                    <a:pt x="1235" y="29503"/>
                    <a:pt x="1177" y="29347"/>
                    <a:pt x="1123" y="29187"/>
                  </a:cubicBezTo>
                  <a:cubicBezTo>
                    <a:pt x="1079" y="29024"/>
                    <a:pt x="1048" y="28857"/>
                    <a:pt x="1028" y="28687"/>
                  </a:cubicBezTo>
                  <a:cubicBezTo>
                    <a:pt x="1008" y="28534"/>
                    <a:pt x="984" y="28385"/>
                    <a:pt x="973" y="28231"/>
                  </a:cubicBezTo>
                  <a:cubicBezTo>
                    <a:pt x="977" y="28106"/>
                    <a:pt x="987" y="27986"/>
                    <a:pt x="1008" y="27864"/>
                  </a:cubicBezTo>
                  <a:cubicBezTo>
                    <a:pt x="1041" y="27735"/>
                    <a:pt x="1082" y="27605"/>
                    <a:pt x="1123" y="27479"/>
                  </a:cubicBezTo>
                  <a:cubicBezTo>
                    <a:pt x="1171" y="27327"/>
                    <a:pt x="1232" y="27181"/>
                    <a:pt x="1290" y="27030"/>
                  </a:cubicBezTo>
                  <a:cubicBezTo>
                    <a:pt x="1419" y="26721"/>
                    <a:pt x="1551" y="26408"/>
                    <a:pt x="1715" y="26115"/>
                  </a:cubicBezTo>
                  <a:lnTo>
                    <a:pt x="1715" y="26115"/>
                  </a:lnTo>
                  <a:cubicBezTo>
                    <a:pt x="1706" y="26129"/>
                    <a:pt x="1698" y="26142"/>
                    <a:pt x="1690" y="26156"/>
                  </a:cubicBezTo>
                  <a:lnTo>
                    <a:pt x="1690" y="26156"/>
                  </a:lnTo>
                  <a:cubicBezTo>
                    <a:pt x="1735" y="26072"/>
                    <a:pt x="1779" y="25988"/>
                    <a:pt x="1821" y="25905"/>
                  </a:cubicBezTo>
                  <a:cubicBezTo>
                    <a:pt x="1851" y="25840"/>
                    <a:pt x="1885" y="25776"/>
                    <a:pt x="1919" y="25714"/>
                  </a:cubicBezTo>
                  <a:cubicBezTo>
                    <a:pt x="1994" y="25578"/>
                    <a:pt x="2069" y="25446"/>
                    <a:pt x="2143" y="25313"/>
                  </a:cubicBezTo>
                  <a:lnTo>
                    <a:pt x="2143" y="25313"/>
                  </a:lnTo>
                  <a:cubicBezTo>
                    <a:pt x="2127" y="25342"/>
                    <a:pt x="2111" y="25371"/>
                    <a:pt x="2094" y="25402"/>
                  </a:cubicBezTo>
                  <a:lnTo>
                    <a:pt x="2094" y="25402"/>
                  </a:lnTo>
                  <a:cubicBezTo>
                    <a:pt x="2179" y="25255"/>
                    <a:pt x="2271" y="25117"/>
                    <a:pt x="2358" y="24972"/>
                  </a:cubicBezTo>
                  <a:cubicBezTo>
                    <a:pt x="2446" y="24826"/>
                    <a:pt x="2545" y="24683"/>
                    <a:pt x="2640" y="24540"/>
                  </a:cubicBezTo>
                  <a:cubicBezTo>
                    <a:pt x="2749" y="24377"/>
                    <a:pt x="2858" y="24214"/>
                    <a:pt x="2970" y="24050"/>
                  </a:cubicBezTo>
                  <a:cubicBezTo>
                    <a:pt x="3082" y="23887"/>
                    <a:pt x="3212" y="23727"/>
                    <a:pt x="3327" y="23568"/>
                  </a:cubicBezTo>
                  <a:cubicBezTo>
                    <a:pt x="3552" y="23258"/>
                    <a:pt x="3773" y="22948"/>
                    <a:pt x="4001" y="22645"/>
                  </a:cubicBezTo>
                  <a:cubicBezTo>
                    <a:pt x="4229" y="22343"/>
                    <a:pt x="4481" y="22058"/>
                    <a:pt x="4722" y="21765"/>
                  </a:cubicBezTo>
                  <a:cubicBezTo>
                    <a:pt x="4957" y="21472"/>
                    <a:pt x="5184" y="21176"/>
                    <a:pt x="5426" y="20887"/>
                  </a:cubicBezTo>
                  <a:cubicBezTo>
                    <a:pt x="5658" y="20604"/>
                    <a:pt x="5899" y="20329"/>
                    <a:pt x="6127" y="20044"/>
                  </a:cubicBezTo>
                  <a:cubicBezTo>
                    <a:pt x="6362" y="19755"/>
                    <a:pt x="6593" y="19458"/>
                    <a:pt x="6828" y="19169"/>
                  </a:cubicBezTo>
                  <a:cubicBezTo>
                    <a:pt x="7066" y="18877"/>
                    <a:pt x="7304" y="18591"/>
                    <a:pt x="7539" y="18298"/>
                  </a:cubicBezTo>
                  <a:cubicBezTo>
                    <a:pt x="7781" y="18003"/>
                    <a:pt x="8021" y="17706"/>
                    <a:pt x="8266" y="17414"/>
                  </a:cubicBezTo>
                  <a:lnTo>
                    <a:pt x="9032" y="16527"/>
                  </a:lnTo>
                  <a:cubicBezTo>
                    <a:pt x="9291" y="16230"/>
                    <a:pt x="9549" y="15935"/>
                    <a:pt x="9808" y="15635"/>
                  </a:cubicBezTo>
                  <a:cubicBezTo>
                    <a:pt x="9937" y="15486"/>
                    <a:pt x="10062" y="15332"/>
                    <a:pt x="10192" y="15183"/>
                  </a:cubicBezTo>
                  <a:cubicBezTo>
                    <a:pt x="10321" y="15032"/>
                    <a:pt x="10450" y="14886"/>
                    <a:pt x="10580" y="14737"/>
                  </a:cubicBezTo>
                  <a:cubicBezTo>
                    <a:pt x="10835" y="14445"/>
                    <a:pt x="11093" y="14155"/>
                    <a:pt x="11342" y="13859"/>
                  </a:cubicBezTo>
                  <a:cubicBezTo>
                    <a:pt x="11583" y="13570"/>
                    <a:pt x="11814" y="13277"/>
                    <a:pt x="12056" y="12988"/>
                  </a:cubicBezTo>
                  <a:cubicBezTo>
                    <a:pt x="12175" y="12845"/>
                    <a:pt x="12294" y="12699"/>
                    <a:pt x="12420" y="12556"/>
                  </a:cubicBezTo>
                  <a:cubicBezTo>
                    <a:pt x="12556" y="12404"/>
                    <a:pt x="12692" y="12253"/>
                    <a:pt x="12822" y="12093"/>
                  </a:cubicBezTo>
                  <a:cubicBezTo>
                    <a:pt x="13063" y="11804"/>
                    <a:pt x="13298" y="11512"/>
                    <a:pt x="13546" y="11226"/>
                  </a:cubicBezTo>
                  <a:cubicBezTo>
                    <a:pt x="13665" y="11093"/>
                    <a:pt x="13784" y="10964"/>
                    <a:pt x="13896" y="10825"/>
                  </a:cubicBezTo>
                  <a:cubicBezTo>
                    <a:pt x="14012" y="10685"/>
                    <a:pt x="14124" y="10546"/>
                    <a:pt x="14243" y="10410"/>
                  </a:cubicBezTo>
                  <a:cubicBezTo>
                    <a:pt x="14478" y="10145"/>
                    <a:pt x="14720" y="9883"/>
                    <a:pt x="14954" y="9617"/>
                  </a:cubicBezTo>
                  <a:cubicBezTo>
                    <a:pt x="15199" y="9342"/>
                    <a:pt x="15434" y="9060"/>
                    <a:pt x="15665" y="8771"/>
                  </a:cubicBezTo>
                  <a:cubicBezTo>
                    <a:pt x="15900" y="8478"/>
                    <a:pt x="16124" y="8171"/>
                    <a:pt x="16356" y="7873"/>
                  </a:cubicBezTo>
                  <a:cubicBezTo>
                    <a:pt x="16577" y="7580"/>
                    <a:pt x="16818" y="7304"/>
                    <a:pt x="17053" y="7025"/>
                  </a:cubicBezTo>
                  <a:cubicBezTo>
                    <a:pt x="17288" y="6743"/>
                    <a:pt x="17502" y="6444"/>
                    <a:pt x="17730" y="6151"/>
                  </a:cubicBezTo>
                  <a:cubicBezTo>
                    <a:pt x="17951" y="5868"/>
                    <a:pt x="18186" y="5596"/>
                    <a:pt x="18427" y="5328"/>
                  </a:cubicBezTo>
                  <a:cubicBezTo>
                    <a:pt x="18659" y="5069"/>
                    <a:pt x="18880" y="4800"/>
                    <a:pt x="19108" y="4538"/>
                  </a:cubicBezTo>
                  <a:cubicBezTo>
                    <a:pt x="19444" y="4154"/>
                    <a:pt x="19802" y="3791"/>
                    <a:pt x="20142" y="3406"/>
                  </a:cubicBezTo>
                  <a:cubicBezTo>
                    <a:pt x="20316" y="3215"/>
                    <a:pt x="20479" y="3018"/>
                    <a:pt x="20649" y="2824"/>
                  </a:cubicBezTo>
                  <a:cubicBezTo>
                    <a:pt x="20798" y="2654"/>
                    <a:pt x="20952" y="2491"/>
                    <a:pt x="21108" y="2328"/>
                  </a:cubicBezTo>
                  <a:cubicBezTo>
                    <a:pt x="21285" y="2147"/>
                    <a:pt x="21476" y="1984"/>
                    <a:pt x="21655" y="1807"/>
                  </a:cubicBezTo>
                  <a:cubicBezTo>
                    <a:pt x="21741" y="1725"/>
                    <a:pt x="21829" y="1648"/>
                    <a:pt x="21921" y="1572"/>
                  </a:cubicBezTo>
                  <a:cubicBezTo>
                    <a:pt x="21999" y="1508"/>
                    <a:pt x="22084" y="1450"/>
                    <a:pt x="22173" y="1399"/>
                  </a:cubicBezTo>
                  <a:cubicBezTo>
                    <a:pt x="22333" y="1310"/>
                    <a:pt x="22506" y="1235"/>
                    <a:pt x="22676" y="1178"/>
                  </a:cubicBezTo>
                  <a:cubicBezTo>
                    <a:pt x="22999" y="1089"/>
                    <a:pt x="23333" y="1038"/>
                    <a:pt x="23663" y="981"/>
                  </a:cubicBezTo>
                  <a:cubicBezTo>
                    <a:pt x="23839" y="949"/>
                    <a:pt x="24013" y="923"/>
                    <a:pt x="24190" y="896"/>
                  </a:cubicBezTo>
                  <a:cubicBezTo>
                    <a:pt x="24377" y="868"/>
                    <a:pt x="24564" y="841"/>
                    <a:pt x="24754" y="811"/>
                  </a:cubicBezTo>
                  <a:cubicBezTo>
                    <a:pt x="25112" y="745"/>
                    <a:pt x="25472" y="695"/>
                    <a:pt x="25833" y="651"/>
                  </a:cubicBezTo>
                  <a:cubicBezTo>
                    <a:pt x="26203" y="607"/>
                    <a:pt x="26578" y="589"/>
                    <a:pt x="26949" y="576"/>
                  </a:cubicBezTo>
                  <a:cubicBezTo>
                    <a:pt x="27057" y="572"/>
                    <a:pt x="27166" y="569"/>
                    <a:pt x="27272" y="569"/>
                  </a:cubicBezTo>
                  <a:close/>
                  <a:moveTo>
                    <a:pt x="27431" y="1"/>
                  </a:moveTo>
                  <a:cubicBezTo>
                    <a:pt x="26622" y="4"/>
                    <a:pt x="25812" y="48"/>
                    <a:pt x="25007" y="144"/>
                  </a:cubicBezTo>
                  <a:cubicBezTo>
                    <a:pt x="24819" y="164"/>
                    <a:pt x="24629" y="191"/>
                    <a:pt x="24442" y="211"/>
                  </a:cubicBezTo>
                  <a:cubicBezTo>
                    <a:pt x="24268" y="232"/>
                    <a:pt x="24091" y="239"/>
                    <a:pt x="23918" y="252"/>
                  </a:cubicBezTo>
                  <a:cubicBezTo>
                    <a:pt x="23724" y="266"/>
                    <a:pt x="23533" y="293"/>
                    <a:pt x="23340" y="314"/>
                  </a:cubicBezTo>
                  <a:cubicBezTo>
                    <a:pt x="23159" y="331"/>
                    <a:pt x="22979" y="358"/>
                    <a:pt x="22802" y="389"/>
                  </a:cubicBezTo>
                  <a:cubicBezTo>
                    <a:pt x="22601" y="419"/>
                    <a:pt x="22407" y="464"/>
                    <a:pt x="22214" y="531"/>
                  </a:cubicBezTo>
                  <a:cubicBezTo>
                    <a:pt x="22047" y="589"/>
                    <a:pt x="21880" y="647"/>
                    <a:pt x="21721" y="722"/>
                  </a:cubicBezTo>
                  <a:cubicBezTo>
                    <a:pt x="21550" y="797"/>
                    <a:pt x="21394" y="899"/>
                    <a:pt x="21241" y="1007"/>
                  </a:cubicBezTo>
                  <a:cubicBezTo>
                    <a:pt x="21183" y="1052"/>
                    <a:pt x="21129" y="1096"/>
                    <a:pt x="21071" y="1141"/>
                  </a:cubicBezTo>
                  <a:cubicBezTo>
                    <a:pt x="21009" y="1191"/>
                    <a:pt x="20945" y="1239"/>
                    <a:pt x="20880" y="1290"/>
                  </a:cubicBezTo>
                  <a:cubicBezTo>
                    <a:pt x="20744" y="1392"/>
                    <a:pt x="20611" y="1494"/>
                    <a:pt x="20489" y="1607"/>
                  </a:cubicBezTo>
                  <a:cubicBezTo>
                    <a:pt x="20363" y="1719"/>
                    <a:pt x="20244" y="1841"/>
                    <a:pt x="20125" y="1960"/>
                  </a:cubicBezTo>
                  <a:cubicBezTo>
                    <a:pt x="19843" y="2243"/>
                    <a:pt x="19587" y="2546"/>
                    <a:pt x="19322" y="2841"/>
                  </a:cubicBezTo>
                  <a:cubicBezTo>
                    <a:pt x="19091" y="3106"/>
                    <a:pt x="18849" y="3362"/>
                    <a:pt x="18614" y="3623"/>
                  </a:cubicBezTo>
                  <a:cubicBezTo>
                    <a:pt x="18380" y="3879"/>
                    <a:pt x="18159" y="4141"/>
                    <a:pt x="17934" y="4403"/>
                  </a:cubicBezTo>
                  <a:cubicBezTo>
                    <a:pt x="17696" y="4689"/>
                    <a:pt x="17444" y="4960"/>
                    <a:pt x="17210" y="5246"/>
                  </a:cubicBezTo>
                  <a:cubicBezTo>
                    <a:pt x="16981" y="5518"/>
                    <a:pt x="16771" y="5804"/>
                    <a:pt x="16557" y="6090"/>
                  </a:cubicBezTo>
                  <a:cubicBezTo>
                    <a:pt x="16336" y="6383"/>
                    <a:pt x="16091" y="6655"/>
                    <a:pt x="15852" y="6930"/>
                  </a:cubicBezTo>
                  <a:cubicBezTo>
                    <a:pt x="15607" y="7212"/>
                    <a:pt x="15386" y="7508"/>
                    <a:pt x="15158" y="7801"/>
                  </a:cubicBezTo>
                  <a:cubicBezTo>
                    <a:pt x="14931" y="8090"/>
                    <a:pt x="14700" y="8376"/>
                    <a:pt x="14461" y="8655"/>
                  </a:cubicBezTo>
                  <a:cubicBezTo>
                    <a:pt x="14226" y="8930"/>
                    <a:pt x="13978" y="9192"/>
                    <a:pt x="13726" y="9454"/>
                  </a:cubicBezTo>
                  <a:cubicBezTo>
                    <a:pt x="13610" y="9576"/>
                    <a:pt x="13495" y="9699"/>
                    <a:pt x="13383" y="9825"/>
                  </a:cubicBezTo>
                  <a:cubicBezTo>
                    <a:pt x="13263" y="9954"/>
                    <a:pt x="13155" y="10093"/>
                    <a:pt x="13039" y="10223"/>
                  </a:cubicBezTo>
                  <a:cubicBezTo>
                    <a:pt x="12791" y="10498"/>
                    <a:pt x="12532" y="10764"/>
                    <a:pt x="12291" y="11049"/>
                  </a:cubicBezTo>
                  <a:cubicBezTo>
                    <a:pt x="12169" y="11195"/>
                    <a:pt x="12046" y="11342"/>
                    <a:pt x="11924" y="11492"/>
                  </a:cubicBezTo>
                  <a:cubicBezTo>
                    <a:pt x="11794" y="11644"/>
                    <a:pt x="11658" y="11795"/>
                    <a:pt x="11525" y="11944"/>
                  </a:cubicBezTo>
                  <a:cubicBezTo>
                    <a:pt x="11280" y="12220"/>
                    <a:pt x="11059" y="12512"/>
                    <a:pt x="10831" y="12798"/>
                  </a:cubicBezTo>
                  <a:cubicBezTo>
                    <a:pt x="10712" y="12955"/>
                    <a:pt x="10593" y="13111"/>
                    <a:pt x="10467" y="13264"/>
                  </a:cubicBezTo>
                  <a:cubicBezTo>
                    <a:pt x="10348" y="13417"/>
                    <a:pt x="10219" y="13563"/>
                    <a:pt x="10093" y="13713"/>
                  </a:cubicBezTo>
                  <a:cubicBezTo>
                    <a:pt x="9835" y="14016"/>
                    <a:pt x="9583" y="14322"/>
                    <a:pt x="9328" y="14624"/>
                  </a:cubicBezTo>
                  <a:cubicBezTo>
                    <a:pt x="9070" y="14927"/>
                    <a:pt x="8817" y="15233"/>
                    <a:pt x="8556" y="15536"/>
                  </a:cubicBezTo>
                  <a:cubicBezTo>
                    <a:pt x="8307" y="15822"/>
                    <a:pt x="8059" y="16111"/>
                    <a:pt x="7814" y="16404"/>
                  </a:cubicBezTo>
                  <a:cubicBezTo>
                    <a:pt x="7563" y="16700"/>
                    <a:pt x="7311" y="16996"/>
                    <a:pt x="7069" y="17298"/>
                  </a:cubicBezTo>
                  <a:cubicBezTo>
                    <a:pt x="6831" y="17598"/>
                    <a:pt x="6589" y="17887"/>
                    <a:pt x="6348" y="18180"/>
                  </a:cubicBezTo>
                  <a:cubicBezTo>
                    <a:pt x="6113" y="18469"/>
                    <a:pt x="5882" y="18758"/>
                    <a:pt x="5651" y="19047"/>
                  </a:cubicBezTo>
                  <a:cubicBezTo>
                    <a:pt x="5416" y="19339"/>
                    <a:pt x="5184" y="19635"/>
                    <a:pt x="4939" y="19921"/>
                  </a:cubicBezTo>
                  <a:cubicBezTo>
                    <a:pt x="4705" y="20200"/>
                    <a:pt x="4470" y="20479"/>
                    <a:pt x="4250" y="20768"/>
                  </a:cubicBezTo>
                  <a:cubicBezTo>
                    <a:pt x="4137" y="20907"/>
                    <a:pt x="4025" y="21050"/>
                    <a:pt x="3912" y="21193"/>
                  </a:cubicBezTo>
                  <a:cubicBezTo>
                    <a:pt x="3790" y="21347"/>
                    <a:pt x="3664" y="21496"/>
                    <a:pt x="3542" y="21649"/>
                  </a:cubicBezTo>
                  <a:cubicBezTo>
                    <a:pt x="3416" y="21802"/>
                    <a:pt x="3294" y="21959"/>
                    <a:pt x="3174" y="22119"/>
                  </a:cubicBezTo>
                  <a:cubicBezTo>
                    <a:pt x="3069" y="22265"/>
                    <a:pt x="2964" y="22411"/>
                    <a:pt x="2858" y="22561"/>
                  </a:cubicBezTo>
                  <a:cubicBezTo>
                    <a:pt x="2743" y="22721"/>
                    <a:pt x="2623" y="22881"/>
                    <a:pt x="2507" y="23041"/>
                  </a:cubicBezTo>
                  <a:cubicBezTo>
                    <a:pt x="2392" y="23197"/>
                    <a:pt x="2270" y="23350"/>
                    <a:pt x="2157" y="23513"/>
                  </a:cubicBezTo>
                  <a:cubicBezTo>
                    <a:pt x="1926" y="23843"/>
                    <a:pt x="1705" y="24184"/>
                    <a:pt x="1487" y="24523"/>
                  </a:cubicBezTo>
                  <a:cubicBezTo>
                    <a:pt x="1433" y="24609"/>
                    <a:pt x="1378" y="24694"/>
                    <a:pt x="1327" y="24779"/>
                  </a:cubicBezTo>
                  <a:cubicBezTo>
                    <a:pt x="1276" y="24864"/>
                    <a:pt x="1229" y="24952"/>
                    <a:pt x="1177" y="25038"/>
                  </a:cubicBezTo>
                  <a:cubicBezTo>
                    <a:pt x="1106" y="25160"/>
                    <a:pt x="1038" y="25286"/>
                    <a:pt x="970" y="25411"/>
                  </a:cubicBezTo>
                  <a:cubicBezTo>
                    <a:pt x="919" y="25507"/>
                    <a:pt x="871" y="25605"/>
                    <a:pt x="821" y="25704"/>
                  </a:cubicBezTo>
                  <a:cubicBezTo>
                    <a:pt x="821" y="25704"/>
                    <a:pt x="822" y="25704"/>
                    <a:pt x="822" y="25703"/>
                  </a:cubicBezTo>
                  <a:lnTo>
                    <a:pt x="822" y="25703"/>
                  </a:lnTo>
                  <a:cubicBezTo>
                    <a:pt x="782" y="25774"/>
                    <a:pt x="745" y="25844"/>
                    <a:pt x="708" y="25918"/>
                  </a:cubicBezTo>
                  <a:cubicBezTo>
                    <a:pt x="664" y="26003"/>
                    <a:pt x="623" y="26095"/>
                    <a:pt x="582" y="26184"/>
                  </a:cubicBezTo>
                  <a:cubicBezTo>
                    <a:pt x="504" y="26354"/>
                    <a:pt x="429" y="26527"/>
                    <a:pt x="358" y="26701"/>
                  </a:cubicBezTo>
                  <a:cubicBezTo>
                    <a:pt x="290" y="26867"/>
                    <a:pt x="225" y="27034"/>
                    <a:pt x="174" y="27204"/>
                  </a:cubicBezTo>
                  <a:cubicBezTo>
                    <a:pt x="110" y="27426"/>
                    <a:pt x="41" y="27643"/>
                    <a:pt x="11" y="27870"/>
                  </a:cubicBezTo>
                  <a:cubicBezTo>
                    <a:pt x="0" y="27952"/>
                    <a:pt x="0" y="28038"/>
                    <a:pt x="0" y="28123"/>
                  </a:cubicBezTo>
                  <a:cubicBezTo>
                    <a:pt x="0" y="28238"/>
                    <a:pt x="8" y="28357"/>
                    <a:pt x="25" y="28473"/>
                  </a:cubicBezTo>
                  <a:cubicBezTo>
                    <a:pt x="45" y="28619"/>
                    <a:pt x="75" y="28765"/>
                    <a:pt x="102" y="28911"/>
                  </a:cubicBezTo>
                  <a:cubicBezTo>
                    <a:pt x="140" y="29106"/>
                    <a:pt x="191" y="29299"/>
                    <a:pt x="266" y="29483"/>
                  </a:cubicBezTo>
                  <a:cubicBezTo>
                    <a:pt x="324" y="29630"/>
                    <a:pt x="399" y="29773"/>
                    <a:pt x="480" y="29911"/>
                  </a:cubicBezTo>
                  <a:cubicBezTo>
                    <a:pt x="562" y="30051"/>
                    <a:pt x="650" y="30181"/>
                    <a:pt x="766" y="30296"/>
                  </a:cubicBezTo>
                  <a:cubicBezTo>
                    <a:pt x="827" y="30357"/>
                    <a:pt x="888" y="30426"/>
                    <a:pt x="956" y="30483"/>
                  </a:cubicBezTo>
                  <a:cubicBezTo>
                    <a:pt x="1008" y="30528"/>
                    <a:pt x="1062" y="30572"/>
                    <a:pt x="1116" y="30613"/>
                  </a:cubicBezTo>
                  <a:cubicBezTo>
                    <a:pt x="1201" y="30677"/>
                    <a:pt x="1290" y="30732"/>
                    <a:pt x="1375" y="30789"/>
                  </a:cubicBezTo>
                  <a:cubicBezTo>
                    <a:pt x="1470" y="30854"/>
                    <a:pt x="1569" y="30916"/>
                    <a:pt x="1674" y="30960"/>
                  </a:cubicBezTo>
                  <a:cubicBezTo>
                    <a:pt x="1755" y="30997"/>
                    <a:pt x="1854" y="31018"/>
                    <a:pt x="1943" y="31034"/>
                  </a:cubicBezTo>
                  <a:cubicBezTo>
                    <a:pt x="1993" y="31043"/>
                    <a:pt x="2044" y="31047"/>
                    <a:pt x="2095" y="31047"/>
                  </a:cubicBezTo>
                  <a:cubicBezTo>
                    <a:pt x="2176" y="31047"/>
                    <a:pt x="2258" y="31039"/>
                    <a:pt x="2338" y="31034"/>
                  </a:cubicBezTo>
                  <a:cubicBezTo>
                    <a:pt x="2463" y="31027"/>
                    <a:pt x="2586" y="31007"/>
                    <a:pt x="2708" y="30983"/>
                  </a:cubicBezTo>
                  <a:cubicBezTo>
                    <a:pt x="2834" y="30963"/>
                    <a:pt x="2956" y="30925"/>
                    <a:pt x="3076" y="30881"/>
                  </a:cubicBezTo>
                  <a:cubicBezTo>
                    <a:pt x="3184" y="30837"/>
                    <a:pt x="3286" y="30783"/>
                    <a:pt x="3385" y="30721"/>
                  </a:cubicBezTo>
                  <a:cubicBezTo>
                    <a:pt x="3722" y="30524"/>
                    <a:pt x="4062" y="30327"/>
                    <a:pt x="4372" y="30082"/>
                  </a:cubicBezTo>
                  <a:cubicBezTo>
                    <a:pt x="4508" y="29977"/>
                    <a:pt x="4633" y="29861"/>
                    <a:pt x="4766" y="29752"/>
                  </a:cubicBezTo>
                  <a:cubicBezTo>
                    <a:pt x="4899" y="29640"/>
                    <a:pt x="5028" y="29524"/>
                    <a:pt x="5157" y="29405"/>
                  </a:cubicBezTo>
                  <a:cubicBezTo>
                    <a:pt x="5429" y="29153"/>
                    <a:pt x="5695" y="28895"/>
                    <a:pt x="5964" y="28643"/>
                  </a:cubicBezTo>
                  <a:cubicBezTo>
                    <a:pt x="6219" y="28405"/>
                    <a:pt x="6481" y="28173"/>
                    <a:pt x="6736" y="27939"/>
                  </a:cubicBezTo>
                  <a:cubicBezTo>
                    <a:pt x="6875" y="27813"/>
                    <a:pt x="7015" y="27684"/>
                    <a:pt x="7158" y="27561"/>
                  </a:cubicBezTo>
                  <a:cubicBezTo>
                    <a:pt x="7304" y="27439"/>
                    <a:pt x="7450" y="27313"/>
                    <a:pt x="7593" y="27190"/>
                  </a:cubicBezTo>
                  <a:cubicBezTo>
                    <a:pt x="7740" y="27065"/>
                    <a:pt x="7886" y="26949"/>
                    <a:pt x="8035" y="26830"/>
                  </a:cubicBezTo>
                  <a:cubicBezTo>
                    <a:pt x="8181" y="26711"/>
                    <a:pt x="8324" y="26589"/>
                    <a:pt x="8474" y="26476"/>
                  </a:cubicBezTo>
                  <a:cubicBezTo>
                    <a:pt x="8624" y="26360"/>
                    <a:pt x="8777" y="26248"/>
                    <a:pt x="8923" y="26129"/>
                  </a:cubicBezTo>
                  <a:cubicBezTo>
                    <a:pt x="9079" y="26007"/>
                    <a:pt x="9233" y="25874"/>
                    <a:pt x="9386" y="25741"/>
                  </a:cubicBezTo>
                  <a:cubicBezTo>
                    <a:pt x="9671" y="25490"/>
                    <a:pt x="9933" y="25211"/>
                    <a:pt x="10202" y="24942"/>
                  </a:cubicBezTo>
                  <a:cubicBezTo>
                    <a:pt x="10393" y="24755"/>
                    <a:pt x="10586" y="24568"/>
                    <a:pt x="10781" y="24384"/>
                  </a:cubicBezTo>
                  <a:cubicBezTo>
                    <a:pt x="10974" y="24204"/>
                    <a:pt x="11175" y="24027"/>
                    <a:pt x="11373" y="23846"/>
                  </a:cubicBezTo>
                  <a:cubicBezTo>
                    <a:pt x="11563" y="23677"/>
                    <a:pt x="11750" y="23496"/>
                    <a:pt x="11930" y="23316"/>
                  </a:cubicBezTo>
                  <a:cubicBezTo>
                    <a:pt x="12124" y="23122"/>
                    <a:pt x="12307" y="22918"/>
                    <a:pt x="12495" y="22721"/>
                  </a:cubicBezTo>
                  <a:cubicBezTo>
                    <a:pt x="12675" y="22537"/>
                    <a:pt x="12859" y="22356"/>
                    <a:pt x="13050" y="22180"/>
                  </a:cubicBezTo>
                  <a:cubicBezTo>
                    <a:pt x="13263" y="21979"/>
                    <a:pt x="13485" y="21785"/>
                    <a:pt x="13699" y="21588"/>
                  </a:cubicBezTo>
                  <a:cubicBezTo>
                    <a:pt x="13808" y="21489"/>
                    <a:pt x="13917" y="21387"/>
                    <a:pt x="14022" y="21285"/>
                  </a:cubicBezTo>
                  <a:cubicBezTo>
                    <a:pt x="14144" y="21166"/>
                    <a:pt x="14260" y="21040"/>
                    <a:pt x="14376" y="20911"/>
                  </a:cubicBezTo>
                  <a:cubicBezTo>
                    <a:pt x="14563" y="20707"/>
                    <a:pt x="14744" y="20496"/>
                    <a:pt x="14934" y="20295"/>
                  </a:cubicBezTo>
                  <a:cubicBezTo>
                    <a:pt x="15274" y="19951"/>
                    <a:pt x="15611" y="19608"/>
                    <a:pt x="15945" y="19257"/>
                  </a:cubicBezTo>
                  <a:lnTo>
                    <a:pt x="15945" y="19257"/>
                  </a:lnTo>
                  <a:cubicBezTo>
                    <a:pt x="15920" y="19282"/>
                    <a:pt x="15900" y="19306"/>
                    <a:pt x="15876" y="19326"/>
                  </a:cubicBezTo>
                  <a:cubicBezTo>
                    <a:pt x="16271" y="18921"/>
                    <a:pt x="16652" y="18502"/>
                    <a:pt x="17043" y="18094"/>
                  </a:cubicBezTo>
                  <a:cubicBezTo>
                    <a:pt x="17305" y="17825"/>
                    <a:pt x="17570" y="17563"/>
                    <a:pt x="17832" y="17295"/>
                  </a:cubicBezTo>
                  <a:cubicBezTo>
                    <a:pt x="17961" y="17166"/>
                    <a:pt x="18091" y="17040"/>
                    <a:pt x="18220" y="16910"/>
                  </a:cubicBezTo>
                  <a:cubicBezTo>
                    <a:pt x="18356" y="16771"/>
                    <a:pt x="18496" y="16635"/>
                    <a:pt x="18631" y="16499"/>
                  </a:cubicBezTo>
                  <a:cubicBezTo>
                    <a:pt x="19182" y="15948"/>
                    <a:pt x="19703" y="15363"/>
                    <a:pt x="20234" y="14788"/>
                  </a:cubicBezTo>
                  <a:cubicBezTo>
                    <a:pt x="20482" y="14519"/>
                    <a:pt x="20730" y="14250"/>
                    <a:pt x="20975" y="13979"/>
                  </a:cubicBezTo>
                  <a:cubicBezTo>
                    <a:pt x="21227" y="13699"/>
                    <a:pt x="21485" y="13427"/>
                    <a:pt x="21741" y="13151"/>
                  </a:cubicBezTo>
                  <a:cubicBezTo>
                    <a:pt x="21986" y="12894"/>
                    <a:pt x="22206" y="12614"/>
                    <a:pt x="22441" y="12346"/>
                  </a:cubicBezTo>
                  <a:cubicBezTo>
                    <a:pt x="22686" y="12066"/>
                    <a:pt x="22941" y="11791"/>
                    <a:pt x="23193" y="11512"/>
                  </a:cubicBezTo>
                  <a:cubicBezTo>
                    <a:pt x="23319" y="11376"/>
                    <a:pt x="23442" y="11236"/>
                    <a:pt x="23561" y="11093"/>
                  </a:cubicBezTo>
                  <a:cubicBezTo>
                    <a:pt x="23680" y="10950"/>
                    <a:pt x="23806" y="10812"/>
                    <a:pt x="23928" y="10672"/>
                  </a:cubicBezTo>
                  <a:cubicBezTo>
                    <a:pt x="24051" y="10536"/>
                    <a:pt x="24170" y="10403"/>
                    <a:pt x="24288" y="10267"/>
                  </a:cubicBezTo>
                  <a:cubicBezTo>
                    <a:pt x="24404" y="10131"/>
                    <a:pt x="24517" y="9988"/>
                    <a:pt x="24622" y="9845"/>
                  </a:cubicBezTo>
                  <a:cubicBezTo>
                    <a:pt x="24734" y="9696"/>
                    <a:pt x="24847" y="9546"/>
                    <a:pt x="24962" y="9399"/>
                  </a:cubicBezTo>
                  <a:cubicBezTo>
                    <a:pt x="25071" y="9261"/>
                    <a:pt x="25183" y="9118"/>
                    <a:pt x="25292" y="8978"/>
                  </a:cubicBezTo>
                  <a:cubicBezTo>
                    <a:pt x="25404" y="8835"/>
                    <a:pt x="25509" y="8685"/>
                    <a:pt x="25615" y="8542"/>
                  </a:cubicBezTo>
                  <a:cubicBezTo>
                    <a:pt x="25727" y="8389"/>
                    <a:pt x="25839" y="8240"/>
                    <a:pt x="25952" y="8090"/>
                  </a:cubicBezTo>
                  <a:cubicBezTo>
                    <a:pt x="26048" y="7961"/>
                    <a:pt x="26139" y="7832"/>
                    <a:pt x="26241" y="7705"/>
                  </a:cubicBezTo>
                  <a:cubicBezTo>
                    <a:pt x="26296" y="7641"/>
                    <a:pt x="26350" y="7573"/>
                    <a:pt x="26404" y="7508"/>
                  </a:cubicBezTo>
                  <a:cubicBezTo>
                    <a:pt x="26466" y="7433"/>
                    <a:pt x="26533" y="7366"/>
                    <a:pt x="26591" y="7291"/>
                  </a:cubicBezTo>
                  <a:cubicBezTo>
                    <a:pt x="26652" y="7212"/>
                    <a:pt x="26714" y="7134"/>
                    <a:pt x="26768" y="7056"/>
                  </a:cubicBezTo>
                  <a:cubicBezTo>
                    <a:pt x="26823" y="6978"/>
                    <a:pt x="26884" y="6903"/>
                    <a:pt x="26938" y="6821"/>
                  </a:cubicBezTo>
                  <a:cubicBezTo>
                    <a:pt x="26990" y="6736"/>
                    <a:pt x="27051" y="6658"/>
                    <a:pt x="27105" y="6573"/>
                  </a:cubicBezTo>
                  <a:cubicBezTo>
                    <a:pt x="27148" y="6508"/>
                    <a:pt x="27188" y="6440"/>
                    <a:pt x="27225" y="6372"/>
                  </a:cubicBezTo>
                  <a:lnTo>
                    <a:pt x="27225" y="6372"/>
                  </a:lnTo>
                  <a:cubicBezTo>
                    <a:pt x="27220" y="6382"/>
                    <a:pt x="27215" y="6393"/>
                    <a:pt x="27211" y="6403"/>
                  </a:cubicBezTo>
                  <a:cubicBezTo>
                    <a:pt x="27224" y="6375"/>
                    <a:pt x="27238" y="6352"/>
                    <a:pt x="27252" y="6328"/>
                  </a:cubicBezTo>
                  <a:cubicBezTo>
                    <a:pt x="27282" y="6273"/>
                    <a:pt x="27323" y="6229"/>
                    <a:pt x="27360" y="6179"/>
                  </a:cubicBezTo>
                  <a:cubicBezTo>
                    <a:pt x="27384" y="6148"/>
                    <a:pt x="27408" y="6113"/>
                    <a:pt x="27435" y="6083"/>
                  </a:cubicBezTo>
                  <a:cubicBezTo>
                    <a:pt x="27476" y="6025"/>
                    <a:pt x="27506" y="5961"/>
                    <a:pt x="27537" y="5896"/>
                  </a:cubicBezTo>
                  <a:cubicBezTo>
                    <a:pt x="27580" y="5811"/>
                    <a:pt x="27595" y="5712"/>
                    <a:pt x="27615" y="5617"/>
                  </a:cubicBezTo>
                  <a:lnTo>
                    <a:pt x="27615" y="5617"/>
                  </a:lnTo>
                  <a:cubicBezTo>
                    <a:pt x="27615" y="5617"/>
                    <a:pt x="27615" y="5617"/>
                    <a:pt x="27615" y="5617"/>
                  </a:cubicBezTo>
                  <a:cubicBezTo>
                    <a:pt x="27615" y="5617"/>
                    <a:pt x="27615" y="5617"/>
                    <a:pt x="27615" y="5616"/>
                  </a:cubicBezTo>
                  <a:lnTo>
                    <a:pt x="27615" y="5616"/>
                  </a:lnTo>
                  <a:cubicBezTo>
                    <a:pt x="27615" y="5617"/>
                    <a:pt x="27615" y="5617"/>
                    <a:pt x="27615" y="5617"/>
                  </a:cubicBezTo>
                  <a:lnTo>
                    <a:pt x="27615" y="5617"/>
                  </a:lnTo>
                  <a:cubicBezTo>
                    <a:pt x="27619" y="5608"/>
                    <a:pt x="27621" y="5597"/>
                    <a:pt x="27622" y="5587"/>
                  </a:cubicBezTo>
                  <a:lnTo>
                    <a:pt x="27622" y="5587"/>
                  </a:lnTo>
                  <a:cubicBezTo>
                    <a:pt x="27620" y="5597"/>
                    <a:pt x="27618" y="5607"/>
                    <a:pt x="27615" y="5616"/>
                  </a:cubicBezTo>
                  <a:lnTo>
                    <a:pt x="27615" y="5616"/>
                  </a:lnTo>
                  <a:cubicBezTo>
                    <a:pt x="27617" y="5605"/>
                    <a:pt x="27620" y="5594"/>
                    <a:pt x="27622" y="5583"/>
                  </a:cubicBezTo>
                  <a:lnTo>
                    <a:pt x="27622" y="5583"/>
                  </a:lnTo>
                  <a:cubicBezTo>
                    <a:pt x="27622" y="5584"/>
                    <a:pt x="27622" y="5586"/>
                    <a:pt x="27622" y="5587"/>
                  </a:cubicBezTo>
                  <a:lnTo>
                    <a:pt x="27622" y="5587"/>
                  </a:lnTo>
                  <a:cubicBezTo>
                    <a:pt x="27639" y="5517"/>
                    <a:pt x="27650" y="5450"/>
                    <a:pt x="27656" y="5378"/>
                  </a:cubicBezTo>
                  <a:cubicBezTo>
                    <a:pt x="27663" y="5304"/>
                    <a:pt x="27663" y="5229"/>
                    <a:pt x="27670" y="5154"/>
                  </a:cubicBezTo>
                  <a:cubicBezTo>
                    <a:pt x="27680" y="5066"/>
                    <a:pt x="27704" y="4981"/>
                    <a:pt x="27717" y="4893"/>
                  </a:cubicBezTo>
                  <a:cubicBezTo>
                    <a:pt x="27728" y="4811"/>
                    <a:pt x="27737" y="4729"/>
                    <a:pt x="27745" y="4648"/>
                  </a:cubicBezTo>
                  <a:cubicBezTo>
                    <a:pt x="27748" y="4566"/>
                    <a:pt x="27758" y="4488"/>
                    <a:pt x="27758" y="4409"/>
                  </a:cubicBezTo>
                  <a:cubicBezTo>
                    <a:pt x="27762" y="4328"/>
                    <a:pt x="27775" y="4246"/>
                    <a:pt x="27789" y="4164"/>
                  </a:cubicBezTo>
                  <a:cubicBezTo>
                    <a:pt x="27806" y="4086"/>
                    <a:pt x="27813" y="3998"/>
                    <a:pt x="27816" y="3916"/>
                  </a:cubicBezTo>
                  <a:cubicBezTo>
                    <a:pt x="27819" y="3831"/>
                    <a:pt x="27809" y="3742"/>
                    <a:pt x="27803" y="3658"/>
                  </a:cubicBezTo>
                  <a:cubicBezTo>
                    <a:pt x="27806" y="3600"/>
                    <a:pt x="27813" y="3542"/>
                    <a:pt x="27819" y="3480"/>
                  </a:cubicBezTo>
                  <a:cubicBezTo>
                    <a:pt x="27826" y="3413"/>
                    <a:pt x="27830" y="3345"/>
                    <a:pt x="27836" y="3276"/>
                  </a:cubicBezTo>
                  <a:cubicBezTo>
                    <a:pt x="27844" y="3219"/>
                    <a:pt x="27853" y="3161"/>
                    <a:pt x="27857" y="3100"/>
                  </a:cubicBezTo>
                  <a:cubicBezTo>
                    <a:pt x="27857" y="3039"/>
                    <a:pt x="27853" y="2977"/>
                    <a:pt x="27847" y="2913"/>
                  </a:cubicBezTo>
                  <a:cubicBezTo>
                    <a:pt x="27850" y="2852"/>
                    <a:pt x="27860" y="2794"/>
                    <a:pt x="27864" y="2733"/>
                  </a:cubicBezTo>
                  <a:cubicBezTo>
                    <a:pt x="27871" y="2648"/>
                    <a:pt x="27884" y="2562"/>
                    <a:pt x="27891" y="2477"/>
                  </a:cubicBezTo>
                  <a:cubicBezTo>
                    <a:pt x="27894" y="2436"/>
                    <a:pt x="27897" y="2395"/>
                    <a:pt x="27901" y="2351"/>
                  </a:cubicBezTo>
                  <a:cubicBezTo>
                    <a:pt x="27901" y="2317"/>
                    <a:pt x="27897" y="2280"/>
                    <a:pt x="27897" y="2243"/>
                  </a:cubicBezTo>
                  <a:cubicBezTo>
                    <a:pt x="27897" y="2171"/>
                    <a:pt x="27888" y="2100"/>
                    <a:pt x="27880" y="2031"/>
                  </a:cubicBezTo>
                  <a:cubicBezTo>
                    <a:pt x="27884" y="1960"/>
                    <a:pt x="27894" y="1888"/>
                    <a:pt x="27901" y="1821"/>
                  </a:cubicBezTo>
                  <a:cubicBezTo>
                    <a:pt x="27905" y="1773"/>
                    <a:pt x="27897" y="1722"/>
                    <a:pt x="27897" y="1674"/>
                  </a:cubicBezTo>
                  <a:cubicBezTo>
                    <a:pt x="27897" y="1610"/>
                    <a:pt x="27894" y="1549"/>
                    <a:pt x="27891" y="1484"/>
                  </a:cubicBezTo>
                  <a:cubicBezTo>
                    <a:pt x="27891" y="1423"/>
                    <a:pt x="27888" y="1362"/>
                    <a:pt x="27888" y="1301"/>
                  </a:cubicBezTo>
                  <a:lnTo>
                    <a:pt x="27888" y="1331"/>
                  </a:lnTo>
                  <a:cubicBezTo>
                    <a:pt x="27884" y="1185"/>
                    <a:pt x="27877" y="1035"/>
                    <a:pt x="27850" y="892"/>
                  </a:cubicBezTo>
                  <a:cubicBezTo>
                    <a:pt x="27836" y="834"/>
                    <a:pt x="27833" y="773"/>
                    <a:pt x="27823" y="715"/>
                  </a:cubicBezTo>
                  <a:cubicBezTo>
                    <a:pt x="27813" y="647"/>
                    <a:pt x="27799" y="586"/>
                    <a:pt x="27778" y="521"/>
                  </a:cubicBezTo>
                  <a:cubicBezTo>
                    <a:pt x="27768" y="484"/>
                    <a:pt x="27758" y="443"/>
                    <a:pt x="27745" y="406"/>
                  </a:cubicBezTo>
                  <a:cubicBezTo>
                    <a:pt x="27734" y="385"/>
                    <a:pt x="27724" y="365"/>
                    <a:pt x="27717" y="345"/>
                  </a:cubicBezTo>
                  <a:cubicBezTo>
                    <a:pt x="27711" y="331"/>
                    <a:pt x="27701" y="314"/>
                    <a:pt x="27690" y="300"/>
                  </a:cubicBezTo>
                  <a:cubicBezTo>
                    <a:pt x="27693" y="232"/>
                    <a:pt x="27673" y="161"/>
                    <a:pt x="27629" y="106"/>
                  </a:cubicBezTo>
                  <a:cubicBezTo>
                    <a:pt x="27599" y="69"/>
                    <a:pt x="27554" y="31"/>
                    <a:pt x="27503" y="15"/>
                  </a:cubicBezTo>
                  <a:cubicBezTo>
                    <a:pt x="27479" y="4"/>
                    <a:pt x="27456" y="1"/>
                    <a:pt x="274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2803;p56"/>
            <p:cNvSpPr/>
            <p:nvPr/>
          </p:nvSpPr>
          <p:spPr>
            <a:xfrm>
              <a:off x="4222250" y="3206675"/>
              <a:ext cx="75125" cy="48225"/>
            </a:xfrm>
            <a:custGeom>
              <a:avLst/>
              <a:gdLst/>
              <a:ahLst/>
              <a:cxnLst/>
              <a:rect l="l" t="t" r="r" b="b"/>
              <a:pathLst>
                <a:path w="3005" h="1929" extrusionOk="0">
                  <a:moveTo>
                    <a:pt x="237" y="1"/>
                  </a:moveTo>
                  <a:cubicBezTo>
                    <a:pt x="165" y="1"/>
                    <a:pt x="93" y="35"/>
                    <a:pt x="51" y="94"/>
                  </a:cubicBezTo>
                  <a:cubicBezTo>
                    <a:pt x="14" y="142"/>
                    <a:pt x="0" y="206"/>
                    <a:pt x="10" y="264"/>
                  </a:cubicBezTo>
                  <a:cubicBezTo>
                    <a:pt x="21" y="326"/>
                    <a:pt x="51" y="373"/>
                    <a:pt x="99" y="410"/>
                  </a:cubicBezTo>
                  <a:cubicBezTo>
                    <a:pt x="276" y="557"/>
                    <a:pt x="456" y="703"/>
                    <a:pt x="636" y="842"/>
                  </a:cubicBezTo>
                  <a:cubicBezTo>
                    <a:pt x="712" y="904"/>
                    <a:pt x="783" y="965"/>
                    <a:pt x="858" y="1026"/>
                  </a:cubicBezTo>
                  <a:cubicBezTo>
                    <a:pt x="943" y="1090"/>
                    <a:pt x="1028" y="1155"/>
                    <a:pt x="1120" y="1213"/>
                  </a:cubicBezTo>
                  <a:cubicBezTo>
                    <a:pt x="1197" y="1261"/>
                    <a:pt x="1279" y="1308"/>
                    <a:pt x="1354" y="1359"/>
                  </a:cubicBezTo>
                  <a:cubicBezTo>
                    <a:pt x="1432" y="1414"/>
                    <a:pt x="1500" y="1475"/>
                    <a:pt x="1582" y="1526"/>
                  </a:cubicBezTo>
                  <a:cubicBezTo>
                    <a:pt x="1677" y="1588"/>
                    <a:pt x="1779" y="1638"/>
                    <a:pt x="1881" y="1690"/>
                  </a:cubicBezTo>
                  <a:cubicBezTo>
                    <a:pt x="1960" y="1731"/>
                    <a:pt x="2041" y="1764"/>
                    <a:pt x="2123" y="1798"/>
                  </a:cubicBezTo>
                  <a:cubicBezTo>
                    <a:pt x="2228" y="1839"/>
                    <a:pt x="2334" y="1877"/>
                    <a:pt x="2439" y="1907"/>
                  </a:cubicBezTo>
                  <a:cubicBezTo>
                    <a:pt x="2494" y="1924"/>
                    <a:pt x="2549" y="1929"/>
                    <a:pt x="2604" y="1929"/>
                  </a:cubicBezTo>
                  <a:cubicBezTo>
                    <a:pt x="2625" y="1929"/>
                    <a:pt x="2646" y="1928"/>
                    <a:pt x="2667" y="1927"/>
                  </a:cubicBezTo>
                  <a:lnTo>
                    <a:pt x="2786" y="1927"/>
                  </a:lnTo>
                  <a:cubicBezTo>
                    <a:pt x="2855" y="1924"/>
                    <a:pt x="2936" y="1883"/>
                    <a:pt x="2970" y="1822"/>
                  </a:cubicBezTo>
                  <a:cubicBezTo>
                    <a:pt x="2977" y="1808"/>
                    <a:pt x="2984" y="1795"/>
                    <a:pt x="2990" y="1784"/>
                  </a:cubicBezTo>
                  <a:cubicBezTo>
                    <a:pt x="3001" y="1757"/>
                    <a:pt x="3004" y="1726"/>
                    <a:pt x="3001" y="1700"/>
                  </a:cubicBezTo>
                  <a:cubicBezTo>
                    <a:pt x="2990" y="1645"/>
                    <a:pt x="2949" y="1588"/>
                    <a:pt x="2895" y="1574"/>
                  </a:cubicBezTo>
                  <a:cubicBezTo>
                    <a:pt x="2878" y="1567"/>
                    <a:pt x="2864" y="1560"/>
                    <a:pt x="2847" y="1553"/>
                  </a:cubicBezTo>
                  <a:cubicBezTo>
                    <a:pt x="2820" y="1543"/>
                    <a:pt x="2800" y="1540"/>
                    <a:pt x="2776" y="1540"/>
                  </a:cubicBezTo>
                  <a:cubicBezTo>
                    <a:pt x="2753" y="1536"/>
                    <a:pt x="2728" y="1536"/>
                    <a:pt x="2708" y="1533"/>
                  </a:cubicBezTo>
                  <a:cubicBezTo>
                    <a:pt x="2667" y="1533"/>
                    <a:pt x="2630" y="1526"/>
                    <a:pt x="2589" y="1519"/>
                  </a:cubicBezTo>
                  <a:cubicBezTo>
                    <a:pt x="2562" y="1509"/>
                    <a:pt x="2538" y="1499"/>
                    <a:pt x="2511" y="1486"/>
                  </a:cubicBezTo>
                  <a:cubicBezTo>
                    <a:pt x="2480" y="1472"/>
                    <a:pt x="2453" y="1461"/>
                    <a:pt x="2422" y="1448"/>
                  </a:cubicBezTo>
                  <a:cubicBezTo>
                    <a:pt x="2368" y="1424"/>
                    <a:pt x="2310" y="1397"/>
                    <a:pt x="2255" y="1373"/>
                  </a:cubicBezTo>
                  <a:cubicBezTo>
                    <a:pt x="2150" y="1326"/>
                    <a:pt x="2048" y="1274"/>
                    <a:pt x="1946" y="1220"/>
                  </a:cubicBezTo>
                  <a:cubicBezTo>
                    <a:pt x="1881" y="1186"/>
                    <a:pt x="1820" y="1145"/>
                    <a:pt x="1762" y="1101"/>
                  </a:cubicBezTo>
                  <a:cubicBezTo>
                    <a:pt x="1735" y="1081"/>
                    <a:pt x="1712" y="1057"/>
                    <a:pt x="1684" y="1040"/>
                  </a:cubicBezTo>
                  <a:cubicBezTo>
                    <a:pt x="1654" y="1012"/>
                    <a:pt x="1619" y="988"/>
                    <a:pt x="1585" y="968"/>
                  </a:cubicBezTo>
                  <a:cubicBezTo>
                    <a:pt x="1524" y="924"/>
                    <a:pt x="1459" y="886"/>
                    <a:pt x="1395" y="846"/>
                  </a:cubicBezTo>
                  <a:cubicBezTo>
                    <a:pt x="1324" y="805"/>
                    <a:pt x="1255" y="754"/>
                    <a:pt x="1191" y="703"/>
                  </a:cubicBezTo>
                  <a:cubicBezTo>
                    <a:pt x="1130" y="659"/>
                    <a:pt x="1072" y="608"/>
                    <a:pt x="1014" y="560"/>
                  </a:cubicBezTo>
                  <a:cubicBezTo>
                    <a:pt x="946" y="506"/>
                    <a:pt x="881" y="451"/>
                    <a:pt x="814" y="400"/>
                  </a:cubicBezTo>
                  <a:cubicBezTo>
                    <a:pt x="663" y="285"/>
                    <a:pt x="517" y="165"/>
                    <a:pt x="371" y="46"/>
                  </a:cubicBezTo>
                  <a:cubicBezTo>
                    <a:pt x="354" y="32"/>
                    <a:pt x="334" y="23"/>
                    <a:pt x="316" y="16"/>
                  </a:cubicBezTo>
                  <a:cubicBezTo>
                    <a:pt x="291" y="6"/>
                    <a:pt x="264" y="1"/>
                    <a:pt x="2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2804;p56"/>
            <p:cNvSpPr/>
            <p:nvPr/>
          </p:nvSpPr>
          <p:spPr>
            <a:xfrm>
              <a:off x="4148275" y="3222900"/>
              <a:ext cx="139050" cy="110400"/>
            </a:xfrm>
            <a:custGeom>
              <a:avLst/>
              <a:gdLst/>
              <a:ahLst/>
              <a:cxnLst/>
              <a:rect l="l" t="t" r="r" b="b"/>
              <a:pathLst>
                <a:path w="5562" h="4416" extrusionOk="0">
                  <a:moveTo>
                    <a:pt x="251" y="0"/>
                  </a:moveTo>
                  <a:cubicBezTo>
                    <a:pt x="214" y="0"/>
                    <a:pt x="176" y="9"/>
                    <a:pt x="146" y="23"/>
                  </a:cubicBezTo>
                  <a:cubicBezTo>
                    <a:pt x="88" y="47"/>
                    <a:pt x="44" y="95"/>
                    <a:pt x="24" y="152"/>
                  </a:cubicBezTo>
                  <a:cubicBezTo>
                    <a:pt x="0" y="210"/>
                    <a:pt x="0" y="275"/>
                    <a:pt x="27" y="333"/>
                  </a:cubicBezTo>
                  <a:cubicBezTo>
                    <a:pt x="38" y="350"/>
                    <a:pt x="47" y="367"/>
                    <a:pt x="58" y="384"/>
                  </a:cubicBezTo>
                  <a:cubicBezTo>
                    <a:pt x="85" y="418"/>
                    <a:pt x="119" y="441"/>
                    <a:pt x="156" y="455"/>
                  </a:cubicBezTo>
                  <a:cubicBezTo>
                    <a:pt x="190" y="473"/>
                    <a:pt x="225" y="493"/>
                    <a:pt x="258" y="510"/>
                  </a:cubicBezTo>
                  <a:cubicBezTo>
                    <a:pt x="357" y="567"/>
                    <a:pt x="456" y="622"/>
                    <a:pt x="551" y="677"/>
                  </a:cubicBezTo>
                  <a:cubicBezTo>
                    <a:pt x="633" y="724"/>
                    <a:pt x="707" y="771"/>
                    <a:pt x="782" y="823"/>
                  </a:cubicBezTo>
                  <a:cubicBezTo>
                    <a:pt x="966" y="942"/>
                    <a:pt x="1150" y="1064"/>
                    <a:pt x="1327" y="1193"/>
                  </a:cubicBezTo>
                  <a:cubicBezTo>
                    <a:pt x="1412" y="1255"/>
                    <a:pt x="1493" y="1316"/>
                    <a:pt x="1575" y="1380"/>
                  </a:cubicBezTo>
                  <a:cubicBezTo>
                    <a:pt x="1657" y="1445"/>
                    <a:pt x="1741" y="1510"/>
                    <a:pt x="1820" y="1581"/>
                  </a:cubicBezTo>
                  <a:cubicBezTo>
                    <a:pt x="1980" y="1724"/>
                    <a:pt x="2140" y="1867"/>
                    <a:pt x="2299" y="2007"/>
                  </a:cubicBezTo>
                  <a:cubicBezTo>
                    <a:pt x="2456" y="2146"/>
                    <a:pt x="2613" y="2282"/>
                    <a:pt x="2768" y="2415"/>
                  </a:cubicBezTo>
                  <a:cubicBezTo>
                    <a:pt x="2847" y="2479"/>
                    <a:pt x="2922" y="2544"/>
                    <a:pt x="2997" y="2608"/>
                  </a:cubicBezTo>
                  <a:cubicBezTo>
                    <a:pt x="3071" y="2674"/>
                    <a:pt x="3146" y="2741"/>
                    <a:pt x="3222" y="2809"/>
                  </a:cubicBezTo>
                  <a:cubicBezTo>
                    <a:pt x="3377" y="2952"/>
                    <a:pt x="3537" y="3088"/>
                    <a:pt x="3701" y="3221"/>
                  </a:cubicBezTo>
                  <a:cubicBezTo>
                    <a:pt x="3858" y="3347"/>
                    <a:pt x="4013" y="3476"/>
                    <a:pt x="4170" y="3602"/>
                  </a:cubicBezTo>
                  <a:cubicBezTo>
                    <a:pt x="4330" y="3731"/>
                    <a:pt x="4500" y="3847"/>
                    <a:pt x="4660" y="3976"/>
                  </a:cubicBezTo>
                  <a:cubicBezTo>
                    <a:pt x="4732" y="4030"/>
                    <a:pt x="4803" y="4085"/>
                    <a:pt x="4881" y="4136"/>
                  </a:cubicBezTo>
                  <a:cubicBezTo>
                    <a:pt x="4939" y="4177"/>
                    <a:pt x="5004" y="4208"/>
                    <a:pt x="5065" y="4248"/>
                  </a:cubicBezTo>
                  <a:cubicBezTo>
                    <a:pt x="5120" y="4286"/>
                    <a:pt x="5174" y="4333"/>
                    <a:pt x="5225" y="4374"/>
                  </a:cubicBezTo>
                  <a:cubicBezTo>
                    <a:pt x="5257" y="4403"/>
                    <a:pt x="5299" y="4416"/>
                    <a:pt x="5341" y="4416"/>
                  </a:cubicBezTo>
                  <a:cubicBezTo>
                    <a:pt x="5389" y="4416"/>
                    <a:pt x="5439" y="4399"/>
                    <a:pt x="5476" y="4371"/>
                  </a:cubicBezTo>
                  <a:cubicBezTo>
                    <a:pt x="5503" y="4347"/>
                    <a:pt x="5524" y="4316"/>
                    <a:pt x="5538" y="4282"/>
                  </a:cubicBezTo>
                  <a:cubicBezTo>
                    <a:pt x="5558" y="4238"/>
                    <a:pt x="5561" y="4170"/>
                    <a:pt x="5534" y="4126"/>
                  </a:cubicBezTo>
                  <a:cubicBezTo>
                    <a:pt x="5511" y="4082"/>
                    <a:pt x="5483" y="4037"/>
                    <a:pt x="5450" y="4000"/>
                  </a:cubicBezTo>
                  <a:cubicBezTo>
                    <a:pt x="5422" y="3969"/>
                    <a:pt x="5395" y="3945"/>
                    <a:pt x="5365" y="3919"/>
                  </a:cubicBezTo>
                  <a:cubicBezTo>
                    <a:pt x="5313" y="3867"/>
                    <a:pt x="5252" y="3826"/>
                    <a:pt x="5194" y="3785"/>
                  </a:cubicBezTo>
                  <a:cubicBezTo>
                    <a:pt x="5116" y="3724"/>
                    <a:pt x="5041" y="3663"/>
                    <a:pt x="4969" y="3599"/>
                  </a:cubicBezTo>
                  <a:cubicBezTo>
                    <a:pt x="4823" y="3465"/>
                    <a:pt x="4667" y="3343"/>
                    <a:pt x="4514" y="3217"/>
                  </a:cubicBezTo>
                  <a:cubicBezTo>
                    <a:pt x="4357" y="3092"/>
                    <a:pt x="4208" y="2955"/>
                    <a:pt x="4054" y="2826"/>
                  </a:cubicBezTo>
                  <a:cubicBezTo>
                    <a:pt x="3898" y="2694"/>
                    <a:pt x="3738" y="2561"/>
                    <a:pt x="3585" y="2425"/>
                  </a:cubicBezTo>
                  <a:cubicBezTo>
                    <a:pt x="3507" y="2354"/>
                    <a:pt x="3429" y="2282"/>
                    <a:pt x="3347" y="2214"/>
                  </a:cubicBezTo>
                  <a:cubicBezTo>
                    <a:pt x="3269" y="2146"/>
                    <a:pt x="3187" y="2082"/>
                    <a:pt x="3109" y="2016"/>
                  </a:cubicBezTo>
                  <a:cubicBezTo>
                    <a:pt x="2949" y="1887"/>
                    <a:pt x="2789" y="1758"/>
                    <a:pt x="2633" y="1625"/>
                  </a:cubicBezTo>
                  <a:cubicBezTo>
                    <a:pt x="2476" y="1493"/>
                    <a:pt x="2319" y="1357"/>
                    <a:pt x="2160" y="1224"/>
                  </a:cubicBezTo>
                  <a:cubicBezTo>
                    <a:pt x="2085" y="1159"/>
                    <a:pt x="2003" y="1095"/>
                    <a:pt x="1922" y="1033"/>
                  </a:cubicBezTo>
                  <a:cubicBezTo>
                    <a:pt x="1837" y="972"/>
                    <a:pt x="1755" y="908"/>
                    <a:pt x="1666" y="850"/>
                  </a:cubicBezTo>
                  <a:cubicBezTo>
                    <a:pt x="1470" y="710"/>
                    <a:pt x="1269" y="575"/>
                    <a:pt x="1065" y="445"/>
                  </a:cubicBezTo>
                  <a:cubicBezTo>
                    <a:pt x="826" y="289"/>
                    <a:pt x="578" y="149"/>
                    <a:pt x="327" y="16"/>
                  </a:cubicBezTo>
                  <a:cubicBezTo>
                    <a:pt x="323" y="16"/>
                    <a:pt x="316" y="13"/>
                    <a:pt x="313" y="10"/>
                  </a:cubicBezTo>
                  <a:cubicBezTo>
                    <a:pt x="294" y="3"/>
                    <a:pt x="272" y="0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2805;p56"/>
            <p:cNvSpPr/>
            <p:nvPr/>
          </p:nvSpPr>
          <p:spPr>
            <a:xfrm>
              <a:off x="2520475" y="4280100"/>
              <a:ext cx="95350" cy="142425"/>
            </a:xfrm>
            <a:custGeom>
              <a:avLst/>
              <a:gdLst/>
              <a:ahLst/>
              <a:cxnLst/>
              <a:rect l="l" t="t" r="r" b="b"/>
              <a:pathLst>
                <a:path w="3814" h="5697" extrusionOk="0">
                  <a:moveTo>
                    <a:pt x="3063" y="0"/>
                  </a:moveTo>
                  <a:cubicBezTo>
                    <a:pt x="3045" y="0"/>
                    <a:pt x="3026" y="1"/>
                    <a:pt x="3008" y="2"/>
                  </a:cubicBezTo>
                  <a:cubicBezTo>
                    <a:pt x="2915" y="5"/>
                    <a:pt x="2821" y="22"/>
                    <a:pt x="2728" y="35"/>
                  </a:cubicBezTo>
                  <a:cubicBezTo>
                    <a:pt x="2634" y="49"/>
                    <a:pt x="2538" y="69"/>
                    <a:pt x="2443" y="87"/>
                  </a:cubicBezTo>
                  <a:cubicBezTo>
                    <a:pt x="2348" y="100"/>
                    <a:pt x="2249" y="117"/>
                    <a:pt x="2150" y="131"/>
                  </a:cubicBezTo>
                  <a:cubicBezTo>
                    <a:pt x="1912" y="168"/>
                    <a:pt x="1657" y="195"/>
                    <a:pt x="1425" y="273"/>
                  </a:cubicBezTo>
                  <a:cubicBezTo>
                    <a:pt x="1378" y="291"/>
                    <a:pt x="1327" y="318"/>
                    <a:pt x="1282" y="341"/>
                  </a:cubicBezTo>
                  <a:cubicBezTo>
                    <a:pt x="1235" y="358"/>
                    <a:pt x="1191" y="382"/>
                    <a:pt x="1157" y="406"/>
                  </a:cubicBezTo>
                  <a:cubicBezTo>
                    <a:pt x="1075" y="460"/>
                    <a:pt x="1004" y="542"/>
                    <a:pt x="963" y="630"/>
                  </a:cubicBezTo>
                  <a:cubicBezTo>
                    <a:pt x="919" y="729"/>
                    <a:pt x="895" y="834"/>
                    <a:pt x="909" y="947"/>
                  </a:cubicBezTo>
                  <a:cubicBezTo>
                    <a:pt x="912" y="967"/>
                    <a:pt x="915" y="994"/>
                    <a:pt x="922" y="1018"/>
                  </a:cubicBezTo>
                  <a:cubicBezTo>
                    <a:pt x="885" y="1083"/>
                    <a:pt x="844" y="1148"/>
                    <a:pt x="807" y="1212"/>
                  </a:cubicBezTo>
                  <a:cubicBezTo>
                    <a:pt x="776" y="1270"/>
                    <a:pt x="756" y="1332"/>
                    <a:pt x="728" y="1393"/>
                  </a:cubicBezTo>
                  <a:cubicBezTo>
                    <a:pt x="698" y="1461"/>
                    <a:pt x="660" y="1525"/>
                    <a:pt x="626" y="1590"/>
                  </a:cubicBezTo>
                  <a:cubicBezTo>
                    <a:pt x="596" y="1641"/>
                    <a:pt x="575" y="1699"/>
                    <a:pt x="552" y="1753"/>
                  </a:cubicBezTo>
                  <a:cubicBezTo>
                    <a:pt x="524" y="1821"/>
                    <a:pt x="491" y="1886"/>
                    <a:pt x="463" y="1954"/>
                  </a:cubicBezTo>
                  <a:cubicBezTo>
                    <a:pt x="433" y="2022"/>
                    <a:pt x="412" y="2093"/>
                    <a:pt x="381" y="2165"/>
                  </a:cubicBezTo>
                  <a:cubicBezTo>
                    <a:pt x="358" y="2219"/>
                    <a:pt x="331" y="2270"/>
                    <a:pt x="300" y="2318"/>
                  </a:cubicBezTo>
                  <a:cubicBezTo>
                    <a:pt x="273" y="2359"/>
                    <a:pt x="249" y="2399"/>
                    <a:pt x="225" y="2443"/>
                  </a:cubicBezTo>
                  <a:cubicBezTo>
                    <a:pt x="211" y="2471"/>
                    <a:pt x="201" y="2495"/>
                    <a:pt x="188" y="2522"/>
                  </a:cubicBezTo>
                  <a:cubicBezTo>
                    <a:pt x="157" y="2577"/>
                    <a:pt x="123" y="2630"/>
                    <a:pt x="95" y="2688"/>
                  </a:cubicBezTo>
                  <a:cubicBezTo>
                    <a:pt x="58" y="2763"/>
                    <a:pt x="34" y="2839"/>
                    <a:pt x="21" y="2916"/>
                  </a:cubicBezTo>
                  <a:cubicBezTo>
                    <a:pt x="7" y="2985"/>
                    <a:pt x="1" y="3056"/>
                    <a:pt x="4" y="3128"/>
                  </a:cubicBezTo>
                  <a:cubicBezTo>
                    <a:pt x="4" y="3209"/>
                    <a:pt x="28" y="3291"/>
                    <a:pt x="48" y="3369"/>
                  </a:cubicBezTo>
                  <a:cubicBezTo>
                    <a:pt x="72" y="3451"/>
                    <a:pt x="116" y="3508"/>
                    <a:pt x="157" y="3569"/>
                  </a:cubicBezTo>
                  <a:cubicBezTo>
                    <a:pt x="177" y="3627"/>
                    <a:pt x="201" y="3688"/>
                    <a:pt x="225" y="3746"/>
                  </a:cubicBezTo>
                  <a:cubicBezTo>
                    <a:pt x="259" y="3831"/>
                    <a:pt x="282" y="3916"/>
                    <a:pt x="310" y="4005"/>
                  </a:cubicBezTo>
                  <a:cubicBezTo>
                    <a:pt x="354" y="4158"/>
                    <a:pt x="395" y="4311"/>
                    <a:pt x="433" y="4464"/>
                  </a:cubicBezTo>
                  <a:cubicBezTo>
                    <a:pt x="453" y="4587"/>
                    <a:pt x="470" y="4709"/>
                    <a:pt x="477" y="4831"/>
                  </a:cubicBezTo>
                  <a:cubicBezTo>
                    <a:pt x="491" y="4978"/>
                    <a:pt x="483" y="5125"/>
                    <a:pt x="477" y="5267"/>
                  </a:cubicBezTo>
                  <a:cubicBezTo>
                    <a:pt x="473" y="5386"/>
                    <a:pt x="558" y="5522"/>
                    <a:pt x="643" y="5597"/>
                  </a:cubicBezTo>
                  <a:cubicBezTo>
                    <a:pt x="695" y="5641"/>
                    <a:pt x="759" y="5676"/>
                    <a:pt x="824" y="5696"/>
                  </a:cubicBezTo>
                  <a:cubicBezTo>
                    <a:pt x="838" y="5641"/>
                    <a:pt x="868" y="5563"/>
                    <a:pt x="895" y="5519"/>
                  </a:cubicBezTo>
                  <a:cubicBezTo>
                    <a:pt x="953" y="5417"/>
                    <a:pt x="1007" y="5338"/>
                    <a:pt x="1065" y="5277"/>
                  </a:cubicBezTo>
                  <a:cubicBezTo>
                    <a:pt x="1086" y="5254"/>
                    <a:pt x="1106" y="5227"/>
                    <a:pt x="1123" y="5206"/>
                  </a:cubicBezTo>
                  <a:cubicBezTo>
                    <a:pt x="1133" y="5186"/>
                    <a:pt x="1147" y="5165"/>
                    <a:pt x="1157" y="5145"/>
                  </a:cubicBezTo>
                  <a:cubicBezTo>
                    <a:pt x="1191" y="5094"/>
                    <a:pt x="1221" y="5039"/>
                    <a:pt x="1256" y="4985"/>
                  </a:cubicBezTo>
                  <a:cubicBezTo>
                    <a:pt x="1266" y="4971"/>
                    <a:pt x="1276" y="4954"/>
                    <a:pt x="1287" y="4937"/>
                  </a:cubicBezTo>
                  <a:cubicBezTo>
                    <a:pt x="1340" y="4855"/>
                    <a:pt x="1395" y="4770"/>
                    <a:pt x="1466" y="4702"/>
                  </a:cubicBezTo>
                  <a:cubicBezTo>
                    <a:pt x="1527" y="4641"/>
                    <a:pt x="1589" y="4587"/>
                    <a:pt x="1643" y="4542"/>
                  </a:cubicBezTo>
                  <a:cubicBezTo>
                    <a:pt x="1674" y="4512"/>
                    <a:pt x="1698" y="4488"/>
                    <a:pt x="1718" y="4464"/>
                  </a:cubicBezTo>
                  <a:cubicBezTo>
                    <a:pt x="1736" y="4434"/>
                    <a:pt x="1752" y="4403"/>
                    <a:pt x="1769" y="4373"/>
                  </a:cubicBezTo>
                  <a:cubicBezTo>
                    <a:pt x="1830" y="4253"/>
                    <a:pt x="1909" y="4141"/>
                    <a:pt x="1973" y="4049"/>
                  </a:cubicBezTo>
                  <a:cubicBezTo>
                    <a:pt x="1997" y="4018"/>
                    <a:pt x="2017" y="3988"/>
                    <a:pt x="2042" y="3957"/>
                  </a:cubicBezTo>
                  <a:lnTo>
                    <a:pt x="2042" y="3954"/>
                  </a:lnTo>
                  <a:cubicBezTo>
                    <a:pt x="2065" y="3903"/>
                    <a:pt x="2092" y="3852"/>
                    <a:pt x="2119" y="3801"/>
                  </a:cubicBezTo>
                  <a:cubicBezTo>
                    <a:pt x="2157" y="3750"/>
                    <a:pt x="2198" y="3702"/>
                    <a:pt x="2235" y="3651"/>
                  </a:cubicBezTo>
                  <a:cubicBezTo>
                    <a:pt x="2276" y="3594"/>
                    <a:pt x="2317" y="3536"/>
                    <a:pt x="2358" y="3481"/>
                  </a:cubicBezTo>
                  <a:cubicBezTo>
                    <a:pt x="2399" y="3417"/>
                    <a:pt x="2439" y="3352"/>
                    <a:pt x="2483" y="3291"/>
                  </a:cubicBezTo>
                  <a:cubicBezTo>
                    <a:pt x="2491" y="3280"/>
                    <a:pt x="2494" y="3274"/>
                    <a:pt x="2501" y="3263"/>
                  </a:cubicBezTo>
                  <a:cubicBezTo>
                    <a:pt x="2609" y="3097"/>
                    <a:pt x="2711" y="2927"/>
                    <a:pt x="2803" y="2746"/>
                  </a:cubicBezTo>
                  <a:cubicBezTo>
                    <a:pt x="2902" y="2553"/>
                    <a:pt x="3001" y="2362"/>
                    <a:pt x="3110" y="2172"/>
                  </a:cubicBezTo>
                  <a:cubicBezTo>
                    <a:pt x="3212" y="1994"/>
                    <a:pt x="3331" y="1825"/>
                    <a:pt x="3439" y="1651"/>
                  </a:cubicBezTo>
                  <a:cubicBezTo>
                    <a:pt x="3541" y="1487"/>
                    <a:pt x="3654" y="1321"/>
                    <a:pt x="3715" y="1134"/>
                  </a:cubicBezTo>
                  <a:cubicBezTo>
                    <a:pt x="3749" y="1038"/>
                    <a:pt x="3780" y="954"/>
                    <a:pt x="3793" y="855"/>
                  </a:cubicBezTo>
                  <a:cubicBezTo>
                    <a:pt x="3813" y="719"/>
                    <a:pt x="3810" y="597"/>
                    <a:pt x="3773" y="464"/>
                  </a:cubicBezTo>
                  <a:cubicBezTo>
                    <a:pt x="3752" y="402"/>
                    <a:pt x="3725" y="344"/>
                    <a:pt x="3684" y="294"/>
                  </a:cubicBezTo>
                  <a:cubicBezTo>
                    <a:pt x="3623" y="219"/>
                    <a:pt x="3524" y="110"/>
                    <a:pt x="3430" y="76"/>
                  </a:cubicBezTo>
                  <a:cubicBezTo>
                    <a:pt x="3361" y="52"/>
                    <a:pt x="3293" y="22"/>
                    <a:pt x="3221" y="11"/>
                  </a:cubicBezTo>
                  <a:cubicBezTo>
                    <a:pt x="3169" y="4"/>
                    <a:pt x="3116" y="0"/>
                    <a:pt x="3063" y="0"/>
                  </a:cubicBezTo>
                  <a:close/>
                </a:path>
              </a:pathLst>
            </a:custGeom>
            <a:solidFill>
              <a:srgbClr val="FFE3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2806;p56"/>
            <p:cNvSpPr/>
            <p:nvPr/>
          </p:nvSpPr>
          <p:spPr>
            <a:xfrm>
              <a:off x="2498850" y="4285900"/>
              <a:ext cx="48350" cy="70625"/>
            </a:xfrm>
            <a:custGeom>
              <a:avLst/>
              <a:gdLst/>
              <a:ahLst/>
              <a:cxnLst/>
              <a:rect l="l" t="t" r="r" b="b"/>
              <a:pathLst>
                <a:path w="1934" h="2825" extrusionOk="0">
                  <a:moveTo>
                    <a:pt x="724" y="1"/>
                  </a:moveTo>
                  <a:cubicBezTo>
                    <a:pt x="633" y="1"/>
                    <a:pt x="548" y="219"/>
                    <a:pt x="461" y="239"/>
                  </a:cubicBezTo>
                  <a:cubicBezTo>
                    <a:pt x="450" y="246"/>
                    <a:pt x="437" y="249"/>
                    <a:pt x="427" y="252"/>
                  </a:cubicBezTo>
                  <a:cubicBezTo>
                    <a:pt x="372" y="269"/>
                    <a:pt x="324" y="293"/>
                    <a:pt x="287" y="327"/>
                  </a:cubicBezTo>
                  <a:cubicBezTo>
                    <a:pt x="202" y="392"/>
                    <a:pt x="144" y="443"/>
                    <a:pt x="93" y="535"/>
                  </a:cubicBezTo>
                  <a:cubicBezTo>
                    <a:pt x="56" y="602"/>
                    <a:pt x="32" y="677"/>
                    <a:pt x="18" y="753"/>
                  </a:cubicBezTo>
                  <a:cubicBezTo>
                    <a:pt x="10" y="804"/>
                    <a:pt x="5" y="804"/>
                    <a:pt x="2" y="804"/>
                  </a:cubicBezTo>
                  <a:cubicBezTo>
                    <a:pt x="0" y="804"/>
                    <a:pt x="1" y="804"/>
                    <a:pt x="4" y="855"/>
                  </a:cubicBezTo>
                  <a:cubicBezTo>
                    <a:pt x="15" y="966"/>
                    <a:pt x="22" y="1076"/>
                    <a:pt x="35" y="1188"/>
                  </a:cubicBezTo>
                  <a:cubicBezTo>
                    <a:pt x="56" y="1337"/>
                    <a:pt x="90" y="1487"/>
                    <a:pt x="131" y="1633"/>
                  </a:cubicBezTo>
                  <a:cubicBezTo>
                    <a:pt x="141" y="1671"/>
                    <a:pt x="155" y="1709"/>
                    <a:pt x="164" y="1749"/>
                  </a:cubicBezTo>
                  <a:cubicBezTo>
                    <a:pt x="182" y="1800"/>
                    <a:pt x="229" y="1888"/>
                    <a:pt x="257" y="1919"/>
                  </a:cubicBezTo>
                  <a:cubicBezTo>
                    <a:pt x="294" y="1967"/>
                    <a:pt x="335" y="2011"/>
                    <a:pt x="379" y="2051"/>
                  </a:cubicBezTo>
                  <a:cubicBezTo>
                    <a:pt x="427" y="2086"/>
                    <a:pt x="474" y="2113"/>
                    <a:pt x="525" y="2140"/>
                  </a:cubicBezTo>
                  <a:cubicBezTo>
                    <a:pt x="563" y="2161"/>
                    <a:pt x="604" y="2174"/>
                    <a:pt x="644" y="2185"/>
                  </a:cubicBezTo>
                  <a:cubicBezTo>
                    <a:pt x="634" y="2266"/>
                    <a:pt x="621" y="2345"/>
                    <a:pt x="607" y="2423"/>
                  </a:cubicBezTo>
                  <a:cubicBezTo>
                    <a:pt x="580" y="2603"/>
                    <a:pt x="290" y="2780"/>
                    <a:pt x="488" y="2817"/>
                  </a:cubicBezTo>
                  <a:cubicBezTo>
                    <a:pt x="512" y="2822"/>
                    <a:pt x="537" y="2824"/>
                    <a:pt x="562" y="2824"/>
                  </a:cubicBezTo>
                  <a:cubicBezTo>
                    <a:pt x="729" y="2824"/>
                    <a:pt x="883" y="2716"/>
                    <a:pt x="910" y="2558"/>
                  </a:cubicBezTo>
                  <a:cubicBezTo>
                    <a:pt x="943" y="2351"/>
                    <a:pt x="1383" y="2140"/>
                    <a:pt x="1440" y="1936"/>
                  </a:cubicBezTo>
                  <a:cubicBezTo>
                    <a:pt x="1467" y="1838"/>
                    <a:pt x="1498" y="1739"/>
                    <a:pt x="1529" y="1640"/>
                  </a:cubicBezTo>
                  <a:cubicBezTo>
                    <a:pt x="1552" y="1566"/>
                    <a:pt x="1573" y="1494"/>
                    <a:pt x="1593" y="1419"/>
                  </a:cubicBezTo>
                  <a:cubicBezTo>
                    <a:pt x="1627" y="1334"/>
                    <a:pt x="1665" y="1249"/>
                    <a:pt x="1716" y="1171"/>
                  </a:cubicBezTo>
                  <a:cubicBezTo>
                    <a:pt x="1743" y="1126"/>
                    <a:pt x="1774" y="1082"/>
                    <a:pt x="1805" y="1038"/>
                  </a:cubicBezTo>
                  <a:cubicBezTo>
                    <a:pt x="1849" y="970"/>
                    <a:pt x="1872" y="888"/>
                    <a:pt x="1896" y="811"/>
                  </a:cubicBezTo>
                  <a:cubicBezTo>
                    <a:pt x="1910" y="770"/>
                    <a:pt x="1916" y="725"/>
                    <a:pt x="1920" y="681"/>
                  </a:cubicBezTo>
                  <a:cubicBezTo>
                    <a:pt x="1923" y="623"/>
                    <a:pt x="1934" y="558"/>
                    <a:pt x="1923" y="500"/>
                  </a:cubicBezTo>
                  <a:cubicBezTo>
                    <a:pt x="1899" y="348"/>
                    <a:pt x="1805" y="222"/>
                    <a:pt x="1658" y="144"/>
                  </a:cubicBezTo>
                  <a:cubicBezTo>
                    <a:pt x="1590" y="106"/>
                    <a:pt x="1512" y="89"/>
                    <a:pt x="1433" y="68"/>
                  </a:cubicBezTo>
                  <a:cubicBezTo>
                    <a:pt x="1413" y="62"/>
                    <a:pt x="1389" y="55"/>
                    <a:pt x="1365" y="48"/>
                  </a:cubicBezTo>
                  <a:cubicBezTo>
                    <a:pt x="1301" y="35"/>
                    <a:pt x="1240" y="24"/>
                    <a:pt x="1175" y="21"/>
                  </a:cubicBezTo>
                  <a:cubicBezTo>
                    <a:pt x="1086" y="10"/>
                    <a:pt x="998" y="1"/>
                    <a:pt x="913" y="1"/>
                  </a:cubicBezTo>
                  <a:lnTo>
                    <a:pt x="726" y="1"/>
                  </a:lnTo>
                  <a:cubicBezTo>
                    <a:pt x="725" y="1"/>
                    <a:pt x="725" y="1"/>
                    <a:pt x="7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2807;p56"/>
            <p:cNvSpPr/>
            <p:nvPr/>
          </p:nvSpPr>
          <p:spPr>
            <a:xfrm>
              <a:off x="2540125" y="4278950"/>
              <a:ext cx="820250" cy="559200"/>
            </a:xfrm>
            <a:custGeom>
              <a:avLst/>
              <a:gdLst/>
              <a:ahLst/>
              <a:cxnLst/>
              <a:rect l="l" t="t" r="r" b="b"/>
              <a:pathLst>
                <a:path w="32810" h="22368" extrusionOk="0">
                  <a:moveTo>
                    <a:pt x="3629" y="1"/>
                  </a:moveTo>
                  <a:cubicBezTo>
                    <a:pt x="3579" y="1"/>
                    <a:pt x="3528" y="10"/>
                    <a:pt x="3480" y="27"/>
                  </a:cubicBezTo>
                  <a:cubicBezTo>
                    <a:pt x="3388" y="61"/>
                    <a:pt x="3269" y="142"/>
                    <a:pt x="3231" y="248"/>
                  </a:cubicBezTo>
                  <a:cubicBezTo>
                    <a:pt x="3164" y="452"/>
                    <a:pt x="3089" y="673"/>
                    <a:pt x="3021" y="897"/>
                  </a:cubicBezTo>
                  <a:cubicBezTo>
                    <a:pt x="2994" y="986"/>
                    <a:pt x="2970" y="1078"/>
                    <a:pt x="2950" y="1166"/>
                  </a:cubicBezTo>
                  <a:cubicBezTo>
                    <a:pt x="2933" y="1231"/>
                    <a:pt x="2915" y="1296"/>
                    <a:pt x="2898" y="1360"/>
                  </a:cubicBezTo>
                  <a:cubicBezTo>
                    <a:pt x="2864" y="1442"/>
                    <a:pt x="2823" y="1524"/>
                    <a:pt x="2773" y="1605"/>
                  </a:cubicBezTo>
                  <a:lnTo>
                    <a:pt x="2755" y="1632"/>
                  </a:lnTo>
                  <a:cubicBezTo>
                    <a:pt x="2630" y="1816"/>
                    <a:pt x="2504" y="2003"/>
                    <a:pt x="2405" y="2207"/>
                  </a:cubicBezTo>
                  <a:cubicBezTo>
                    <a:pt x="2371" y="2279"/>
                    <a:pt x="2337" y="2350"/>
                    <a:pt x="2306" y="2422"/>
                  </a:cubicBezTo>
                  <a:cubicBezTo>
                    <a:pt x="2252" y="2544"/>
                    <a:pt x="2195" y="2676"/>
                    <a:pt x="2123" y="2796"/>
                  </a:cubicBezTo>
                  <a:cubicBezTo>
                    <a:pt x="2055" y="2891"/>
                    <a:pt x="1980" y="2979"/>
                    <a:pt x="1909" y="3068"/>
                  </a:cubicBezTo>
                  <a:cubicBezTo>
                    <a:pt x="1857" y="3130"/>
                    <a:pt x="1807" y="3194"/>
                    <a:pt x="1755" y="3259"/>
                  </a:cubicBezTo>
                  <a:cubicBezTo>
                    <a:pt x="1650" y="3395"/>
                    <a:pt x="1558" y="3544"/>
                    <a:pt x="1470" y="3687"/>
                  </a:cubicBezTo>
                  <a:cubicBezTo>
                    <a:pt x="1443" y="3731"/>
                    <a:pt x="1415" y="3772"/>
                    <a:pt x="1388" y="3816"/>
                  </a:cubicBezTo>
                  <a:cubicBezTo>
                    <a:pt x="1350" y="3871"/>
                    <a:pt x="1310" y="3929"/>
                    <a:pt x="1272" y="3983"/>
                  </a:cubicBezTo>
                  <a:cubicBezTo>
                    <a:pt x="1242" y="4020"/>
                    <a:pt x="1215" y="4058"/>
                    <a:pt x="1187" y="4095"/>
                  </a:cubicBezTo>
                  <a:cubicBezTo>
                    <a:pt x="1123" y="4187"/>
                    <a:pt x="1044" y="4299"/>
                    <a:pt x="983" y="4419"/>
                  </a:cubicBezTo>
                  <a:cubicBezTo>
                    <a:pt x="966" y="4449"/>
                    <a:pt x="950" y="4480"/>
                    <a:pt x="932" y="4510"/>
                  </a:cubicBezTo>
                  <a:cubicBezTo>
                    <a:pt x="912" y="4534"/>
                    <a:pt x="888" y="4558"/>
                    <a:pt x="857" y="4588"/>
                  </a:cubicBezTo>
                  <a:cubicBezTo>
                    <a:pt x="803" y="4633"/>
                    <a:pt x="741" y="4687"/>
                    <a:pt x="680" y="4748"/>
                  </a:cubicBezTo>
                  <a:cubicBezTo>
                    <a:pt x="609" y="4816"/>
                    <a:pt x="554" y="4901"/>
                    <a:pt x="501" y="4983"/>
                  </a:cubicBezTo>
                  <a:cubicBezTo>
                    <a:pt x="490" y="5000"/>
                    <a:pt x="480" y="5017"/>
                    <a:pt x="470" y="5031"/>
                  </a:cubicBezTo>
                  <a:cubicBezTo>
                    <a:pt x="435" y="5085"/>
                    <a:pt x="405" y="5140"/>
                    <a:pt x="371" y="5191"/>
                  </a:cubicBezTo>
                  <a:cubicBezTo>
                    <a:pt x="361" y="5211"/>
                    <a:pt x="347" y="5232"/>
                    <a:pt x="337" y="5252"/>
                  </a:cubicBezTo>
                  <a:cubicBezTo>
                    <a:pt x="320" y="5273"/>
                    <a:pt x="300" y="5300"/>
                    <a:pt x="279" y="5323"/>
                  </a:cubicBezTo>
                  <a:cubicBezTo>
                    <a:pt x="221" y="5384"/>
                    <a:pt x="167" y="5463"/>
                    <a:pt x="109" y="5565"/>
                  </a:cubicBezTo>
                  <a:cubicBezTo>
                    <a:pt x="75" y="5623"/>
                    <a:pt x="41" y="5722"/>
                    <a:pt x="31" y="5775"/>
                  </a:cubicBezTo>
                  <a:cubicBezTo>
                    <a:pt x="31" y="5779"/>
                    <a:pt x="27" y="5779"/>
                    <a:pt x="27" y="5783"/>
                  </a:cubicBezTo>
                  <a:cubicBezTo>
                    <a:pt x="0" y="5949"/>
                    <a:pt x="24" y="6051"/>
                    <a:pt x="61" y="6201"/>
                  </a:cubicBezTo>
                  <a:cubicBezTo>
                    <a:pt x="75" y="6256"/>
                    <a:pt x="102" y="6303"/>
                    <a:pt x="129" y="6350"/>
                  </a:cubicBezTo>
                  <a:cubicBezTo>
                    <a:pt x="140" y="6364"/>
                    <a:pt x="150" y="6381"/>
                    <a:pt x="157" y="6398"/>
                  </a:cubicBezTo>
                  <a:cubicBezTo>
                    <a:pt x="177" y="6432"/>
                    <a:pt x="198" y="6460"/>
                    <a:pt x="221" y="6483"/>
                  </a:cubicBezTo>
                  <a:lnTo>
                    <a:pt x="239" y="6504"/>
                  </a:lnTo>
                  <a:cubicBezTo>
                    <a:pt x="289" y="6562"/>
                    <a:pt x="330" y="6609"/>
                    <a:pt x="394" y="6660"/>
                  </a:cubicBezTo>
                  <a:cubicBezTo>
                    <a:pt x="412" y="6674"/>
                    <a:pt x="425" y="6684"/>
                    <a:pt x="443" y="6697"/>
                  </a:cubicBezTo>
                  <a:cubicBezTo>
                    <a:pt x="562" y="6783"/>
                    <a:pt x="656" y="6840"/>
                    <a:pt x="749" y="6888"/>
                  </a:cubicBezTo>
                  <a:cubicBezTo>
                    <a:pt x="820" y="6926"/>
                    <a:pt x="898" y="6959"/>
                    <a:pt x="990" y="6997"/>
                  </a:cubicBezTo>
                  <a:cubicBezTo>
                    <a:pt x="1041" y="7014"/>
                    <a:pt x="1088" y="7038"/>
                    <a:pt x="1140" y="7061"/>
                  </a:cubicBezTo>
                  <a:cubicBezTo>
                    <a:pt x="1157" y="7072"/>
                    <a:pt x="1177" y="7082"/>
                    <a:pt x="1198" y="7089"/>
                  </a:cubicBezTo>
                  <a:cubicBezTo>
                    <a:pt x="1245" y="7113"/>
                    <a:pt x="1292" y="7130"/>
                    <a:pt x="1337" y="7146"/>
                  </a:cubicBezTo>
                  <a:cubicBezTo>
                    <a:pt x="1368" y="7160"/>
                    <a:pt x="1395" y="7171"/>
                    <a:pt x="1426" y="7184"/>
                  </a:cubicBezTo>
                  <a:cubicBezTo>
                    <a:pt x="1694" y="7296"/>
                    <a:pt x="1980" y="7419"/>
                    <a:pt x="2245" y="7579"/>
                  </a:cubicBezTo>
                  <a:lnTo>
                    <a:pt x="2333" y="7630"/>
                  </a:lnTo>
                  <a:cubicBezTo>
                    <a:pt x="2435" y="7694"/>
                    <a:pt x="2545" y="7759"/>
                    <a:pt x="2650" y="7820"/>
                  </a:cubicBezTo>
                  <a:lnTo>
                    <a:pt x="2708" y="7854"/>
                  </a:lnTo>
                  <a:cubicBezTo>
                    <a:pt x="2807" y="7912"/>
                    <a:pt x="2905" y="7970"/>
                    <a:pt x="3000" y="8028"/>
                  </a:cubicBezTo>
                  <a:cubicBezTo>
                    <a:pt x="3157" y="8137"/>
                    <a:pt x="3310" y="8256"/>
                    <a:pt x="3456" y="8368"/>
                  </a:cubicBezTo>
                  <a:cubicBezTo>
                    <a:pt x="3517" y="8416"/>
                    <a:pt x="3582" y="8463"/>
                    <a:pt x="3644" y="8510"/>
                  </a:cubicBezTo>
                  <a:cubicBezTo>
                    <a:pt x="3732" y="8575"/>
                    <a:pt x="3817" y="8640"/>
                    <a:pt x="3905" y="8708"/>
                  </a:cubicBezTo>
                  <a:cubicBezTo>
                    <a:pt x="4068" y="8827"/>
                    <a:pt x="4236" y="8953"/>
                    <a:pt x="4395" y="9079"/>
                  </a:cubicBezTo>
                  <a:cubicBezTo>
                    <a:pt x="4463" y="9130"/>
                    <a:pt x="4531" y="9184"/>
                    <a:pt x="4599" y="9239"/>
                  </a:cubicBezTo>
                  <a:cubicBezTo>
                    <a:pt x="4766" y="9368"/>
                    <a:pt x="4936" y="9501"/>
                    <a:pt x="5106" y="9630"/>
                  </a:cubicBezTo>
                  <a:cubicBezTo>
                    <a:pt x="5409" y="9858"/>
                    <a:pt x="5739" y="10096"/>
                    <a:pt x="6079" y="10317"/>
                  </a:cubicBezTo>
                  <a:cubicBezTo>
                    <a:pt x="6327" y="10477"/>
                    <a:pt x="6599" y="10636"/>
                    <a:pt x="6936" y="10827"/>
                  </a:cubicBezTo>
                  <a:cubicBezTo>
                    <a:pt x="7144" y="10943"/>
                    <a:pt x="7354" y="11062"/>
                    <a:pt x="7555" y="11181"/>
                  </a:cubicBezTo>
                  <a:cubicBezTo>
                    <a:pt x="7654" y="11239"/>
                    <a:pt x="7749" y="11297"/>
                    <a:pt x="7848" y="11351"/>
                  </a:cubicBezTo>
                  <a:cubicBezTo>
                    <a:pt x="7974" y="11426"/>
                    <a:pt x="8100" y="11501"/>
                    <a:pt x="8222" y="11572"/>
                  </a:cubicBezTo>
                  <a:cubicBezTo>
                    <a:pt x="8389" y="11674"/>
                    <a:pt x="8563" y="11779"/>
                    <a:pt x="8739" y="11875"/>
                  </a:cubicBezTo>
                  <a:lnTo>
                    <a:pt x="8882" y="11957"/>
                  </a:lnTo>
                  <a:cubicBezTo>
                    <a:pt x="9123" y="12090"/>
                    <a:pt x="9372" y="12228"/>
                    <a:pt x="9610" y="12379"/>
                  </a:cubicBezTo>
                  <a:lnTo>
                    <a:pt x="9620" y="12385"/>
                  </a:lnTo>
                  <a:lnTo>
                    <a:pt x="9634" y="12396"/>
                  </a:lnTo>
                  <a:cubicBezTo>
                    <a:pt x="9824" y="12525"/>
                    <a:pt x="9995" y="12633"/>
                    <a:pt x="10155" y="12735"/>
                  </a:cubicBezTo>
                  <a:cubicBezTo>
                    <a:pt x="10290" y="12824"/>
                    <a:pt x="10433" y="12899"/>
                    <a:pt x="10573" y="12974"/>
                  </a:cubicBezTo>
                  <a:lnTo>
                    <a:pt x="10596" y="12988"/>
                  </a:lnTo>
                  <a:cubicBezTo>
                    <a:pt x="10668" y="13028"/>
                    <a:pt x="10739" y="13065"/>
                    <a:pt x="10814" y="13103"/>
                  </a:cubicBezTo>
                  <a:cubicBezTo>
                    <a:pt x="10889" y="13140"/>
                    <a:pt x="10967" y="13181"/>
                    <a:pt x="11045" y="13225"/>
                  </a:cubicBezTo>
                  <a:cubicBezTo>
                    <a:pt x="11134" y="13273"/>
                    <a:pt x="11219" y="13321"/>
                    <a:pt x="11307" y="13371"/>
                  </a:cubicBezTo>
                  <a:cubicBezTo>
                    <a:pt x="11372" y="13406"/>
                    <a:pt x="11436" y="13443"/>
                    <a:pt x="11502" y="13481"/>
                  </a:cubicBezTo>
                  <a:cubicBezTo>
                    <a:pt x="11661" y="13569"/>
                    <a:pt x="11797" y="13641"/>
                    <a:pt x="11940" y="13709"/>
                  </a:cubicBezTo>
                  <a:cubicBezTo>
                    <a:pt x="11995" y="13735"/>
                    <a:pt x="12053" y="13759"/>
                    <a:pt x="12107" y="13787"/>
                  </a:cubicBezTo>
                  <a:cubicBezTo>
                    <a:pt x="12199" y="13831"/>
                    <a:pt x="12298" y="13875"/>
                    <a:pt x="12392" y="13919"/>
                  </a:cubicBezTo>
                  <a:cubicBezTo>
                    <a:pt x="12552" y="13998"/>
                    <a:pt x="12712" y="14086"/>
                    <a:pt x="12869" y="14167"/>
                  </a:cubicBezTo>
                  <a:cubicBezTo>
                    <a:pt x="13012" y="14246"/>
                    <a:pt x="13161" y="14327"/>
                    <a:pt x="13311" y="14402"/>
                  </a:cubicBezTo>
                  <a:cubicBezTo>
                    <a:pt x="13454" y="14470"/>
                    <a:pt x="13604" y="14539"/>
                    <a:pt x="13743" y="14607"/>
                  </a:cubicBezTo>
                  <a:cubicBezTo>
                    <a:pt x="13906" y="14682"/>
                    <a:pt x="14073" y="14759"/>
                    <a:pt x="14237" y="14841"/>
                  </a:cubicBezTo>
                  <a:cubicBezTo>
                    <a:pt x="14505" y="14977"/>
                    <a:pt x="14763" y="15131"/>
                    <a:pt x="15053" y="15300"/>
                  </a:cubicBezTo>
                  <a:cubicBezTo>
                    <a:pt x="15212" y="15399"/>
                    <a:pt x="15379" y="15491"/>
                    <a:pt x="15543" y="15576"/>
                  </a:cubicBezTo>
                  <a:cubicBezTo>
                    <a:pt x="15672" y="15647"/>
                    <a:pt x="15804" y="15715"/>
                    <a:pt x="15931" y="15790"/>
                  </a:cubicBezTo>
                  <a:cubicBezTo>
                    <a:pt x="16158" y="15923"/>
                    <a:pt x="16383" y="16065"/>
                    <a:pt x="16600" y="16208"/>
                  </a:cubicBezTo>
                  <a:cubicBezTo>
                    <a:pt x="16665" y="16249"/>
                    <a:pt x="16730" y="16290"/>
                    <a:pt x="16791" y="16328"/>
                  </a:cubicBezTo>
                  <a:cubicBezTo>
                    <a:pt x="16971" y="16443"/>
                    <a:pt x="17162" y="16552"/>
                    <a:pt x="17342" y="16657"/>
                  </a:cubicBezTo>
                  <a:cubicBezTo>
                    <a:pt x="17454" y="16723"/>
                    <a:pt x="17570" y="16790"/>
                    <a:pt x="17682" y="16858"/>
                  </a:cubicBezTo>
                  <a:cubicBezTo>
                    <a:pt x="17818" y="16940"/>
                    <a:pt x="17951" y="17025"/>
                    <a:pt x="18080" y="17106"/>
                  </a:cubicBezTo>
                  <a:cubicBezTo>
                    <a:pt x="18220" y="17195"/>
                    <a:pt x="18363" y="17287"/>
                    <a:pt x="18505" y="17376"/>
                  </a:cubicBezTo>
                  <a:cubicBezTo>
                    <a:pt x="19083" y="17719"/>
                    <a:pt x="19675" y="18029"/>
                    <a:pt x="20267" y="18301"/>
                  </a:cubicBezTo>
                  <a:cubicBezTo>
                    <a:pt x="20421" y="18369"/>
                    <a:pt x="20577" y="18447"/>
                    <a:pt x="20730" y="18525"/>
                  </a:cubicBezTo>
                  <a:cubicBezTo>
                    <a:pt x="20886" y="18604"/>
                    <a:pt x="21046" y="18682"/>
                    <a:pt x="21209" y="18756"/>
                  </a:cubicBezTo>
                  <a:cubicBezTo>
                    <a:pt x="21509" y="18893"/>
                    <a:pt x="21825" y="19032"/>
                    <a:pt x="22210" y="19196"/>
                  </a:cubicBezTo>
                  <a:cubicBezTo>
                    <a:pt x="22360" y="19260"/>
                    <a:pt x="22519" y="19328"/>
                    <a:pt x="22669" y="19403"/>
                  </a:cubicBezTo>
                  <a:cubicBezTo>
                    <a:pt x="22792" y="19461"/>
                    <a:pt x="22914" y="19525"/>
                    <a:pt x="23029" y="19590"/>
                  </a:cubicBezTo>
                  <a:lnTo>
                    <a:pt x="23115" y="19634"/>
                  </a:lnTo>
                  <a:cubicBezTo>
                    <a:pt x="23407" y="19791"/>
                    <a:pt x="23699" y="19927"/>
                    <a:pt x="24023" y="20076"/>
                  </a:cubicBezTo>
                  <a:cubicBezTo>
                    <a:pt x="24363" y="20229"/>
                    <a:pt x="24659" y="20376"/>
                    <a:pt x="24927" y="20515"/>
                  </a:cubicBezTo>
                  <a:lnTo>
                    <a:pt x="24985" y="20546"/>
                  </a:lnTo>
                  <a:cubicBezTo>
                    <a:pt x="25122" y="20617"/>
                    <a:pt x="25261" y="20689"/>
                    <a:pt x="25401" y="20753"/>
                  </a:cubicBezTo>
                  <a:cubicBezTo>
                    <a:pt x="25478" y="20791"/>
                    <a:pt x="25553" y="20825"/>
                    <a:pt x="25629" y="20855"/>
                  </a:cubicBezTo>
                  <a:cubicBezTo>
                    <a:pt x="25707" y="20890"/>
                    <a:pt x="25781" y="20923"/>
                    <a:pt x="25860" y="20961"/>
                  </a:cubicBezTo>
                  <a:cubicBezTo>
                    <a:pt x="25993" y="21022"/>
                    <a:pt x="26128" y="21094"/>
                    <a:pt x="26288" y="21182"/>
                  </a:cubicBezTo>
                  <a:cubicBezTo>
                    <a:pt x="26407" y="21246"/>
                    <a:pt x="26533" y="21298"/>
                    <a:pt x="26656" y="21342"/>
                  </a:cubicBezTo>
                  <a:lnTo>
                    <a:pt x="26717" y="21366"/>
                  </a:lnTo>
                  <a:cubicBezTo>
                    <a:pt x="26833" y="21410"/>
                    <a:pt x="26948" y="21461"/>
                    <a:pt x="27061" y="21508"/>
                  </a:cubicBezTo>
                  <a:cubicBezTo>
                    <a:pt x="27230" y="21580"/>
                    <a:pt x="27408" y="21655"/>
                    <a:pt x="27585" y="21716"/>
                  </a:cubicBezTo>
                  <a:cubicBezTo>
                    <a:pt x="27768" y="21774"/>
                    <a:pt x="27952" y="21828"/>
                    <a:pt x="28132" y="21882"/>
                  </a:cubicBezTo>
                  <a:cubicBezTo>
                    <a:pt x="28217" y="21907"/>
                    <a:pt x="28306" y="21934"/>
                    <a:pt x="28394" y="21961"/>
                  </a:cubicBezTo>
                  <a:lnTo>
                    <a:pt x="28466" y="21984"/>
                  </a:lnTo>
                  <a:cubicBezTo>
                    <a:pt x="28744" y="22083"/>
                    <a:pt x="29030" y="22182"/>
                    <a:pt x="29326" y="22240"/>
                  </a:cubicBezTo>
                  <a:cubicBezTo>
                    <a:pt x="29435" y="22260"/>
                    <a:pt x="29547" y="22277"/>
                    <a:pt x="29656" y="22295"/>
                  </a:cubicBezTo>
                  <a:lnTo>
                    <a:pt x="29775" y="22315"/>
                  </a:lnTo>
                  <a:cubicBezTo>
                    <a:pt x="29931" y="22342"/>
                    <a:pt x="30111" y="22367"/>
                    <a:pt x="30294" y="22367"/>
                  </a:cubicBezTo>
                  <a:cubicBezTo>
                    <a:pt x="30339" y="22367"/>
                    <a:pt x="30384" y="22366"/>
                    <a:pt x="30428" y="22362"/>
                  </a:cubicBezTo>
                  <a:cubicBezTo>
                    <a:pt x="30486" y="22356"/>
                    <a:pt x="30547" y="22345"/>
                    <a:pt x="30605" y="22335"/>
                  </a:cubicBezTo>
                  <a:lnTo>
                    <a:pt x="30622" y="22328"/>
                  </a:lnTo>
                  <a:cubicBezTo>
                    <a:pt x="30659" y="22322"/>
                    <a:pt x="30700" y="22315"/>
                    <a:pt x="30738" y="22308"/>
                  </a:cubicBezTo>
                  <a:cubicBezTo>
                    <a:pt x="30775" y="22301"/>
                    <a:pt x="30809" y="22298"/>
                    <a:pt x="30843" y="22291"/>
                  </a:cubicBezTo>
                  <a:cubicBezTo>
                    <a:pt x="30969" y="22267"/>
                    <a:pt x="31098" y="22240"/>
                    <a:pt x="31231" y="22202"/>
                  </a:cubicBezTo>
                  <a:cubicBezTo>
                    <a:pt x="31268" y="22193"/>
                    <a:pt x="31306" y="22175"/>
                    <a:pt x="31333" y="22162"/>
                  </a:cubicBezTo>
                  <a:cubicBezTo>
                    <a:pt x="31432" y="22114"/>
                    <a:pt x="31530" y="22066"/>
                    <a:pt x="31622" y="22012"/>
                  </a:cubicBezTo>
                  <a:cubicBezTo>
                    <a:pt x="31837" y="21890"/>
                    <a:pt x="32020" y="21733"/>
                    <a:pt x="32160" y="21610"/>
                  </a:cubicBezTo>
                  <a:cubicBezTo>
                    <a:pt x="32326" y="21461"/>
                    <a:pt x="32463" y="21287"/>
                    <a:pt x="32565" y="21090"/>
                  </a:cubicBezTo>
                  <a:cubicBezTo>
                    <a:pt x="32592" y="21036"/>
                    <a:pt x="32612" y="20975"/>
                    <a:pt x="32632" y="20913"/>
                  </a:cubicBezTo>
                  <a:lnTo>
                    <a:pt x="32642" y="20893"/>
                  </a:lnTo>
                  <a:lnTo>
                    <a:pt x="32653" y="20862"/>
                  </a:lnTo>
                  <a:cubicBezTo>
                    <a:pt x="32694" y="20743"/>
                    <a:pt x="32738" y="20617"/>
                    <a:pt x="32761" y="20488"/>
                  </a:cubicBezTo>
                  <a:cubicBezTo>
                    <a:pt x="32810" y="20250"/>
                    <a:pt x="32744" y="20009"/>
                    <a:pt x="32683" y="19852"/>
                  </a:cubicBezTo>
                  <a:cubicBezTo>
                    <a:pt x="32632" y="19726"/>
                    <a:pt x="32565" y="19607"/>
                    <a:pt x="32504" y="19508"/>
                  </a:cubicBezTo>
                  <a:cubicBezTo>
                    <a:pt x="32388" y="19318"/>
                    <a:pt x="32231" y="19155"/>
                    <a:pt x="32126" y="19045"/>
                  </a:cubicBezTo>
                  <a:cubicBezTo>
                    <a:pt x="32023" y="18947"/>
                    <a:pt x="31908" y="18862"/>
                    <a:pt x="31792" y="18777"/>
                  </a:cubicBezTo>
                  <a:lnTo>
                    <a:pt x="31738" y="18739"/>
                  </a:lnTo>
                  <a:cubicBezTo>
                    <a:pt x="31697" y="18706"/>
                    <a:pt x="31653" y="18675"/>
                    <a:pt x="31612" y="18644"/>
                  </a:cubicBezTo>
                  <a:cubicBezTo>
                    <a:pt x="31353" y="18453"/>
                    <a:pt x="31088" y="18257"/>
                    <a:pt x="30799" y="18106"/>
                  </a:cubicBezTo>
                  <a:cubicBezTo>
                    <a:pt x="30551" y="17977"/>
                    <a:pt x="30258" y="17825"/>
                    <a:pt x="29965" y="17644"/>
                  </a:cubicBezTo>
                  <a:cubicBezTo>
                    <a:pt x="29871" y="17580"/>
                    <a:pt x="29775" y="17511"/>
                    <a:pt x="29680" y="17447"/>
                  </a:cubicBezTo>
                  <a:cubicBezTo>
                    <a:pt x="29626" y="17406"/>
                    <a:pt x="29568" y="17368"/>
                    <a:pt x="29510" y="17328"/>
                  </a:cubicBezTo>
                  <a:cubicBezTo>
                    <a:pt x="29381" y="17236"/>
                    <a:pt x="29241" y="17151"/>
                    <a:pt x="29108" y="17070"/>
                  </a:cubicBezTo>
                  <a:cubicBezTo>
                    <a:pt x="29040" y="17025"/>
                    <a:pt x="28973" y="16981"/>
                    <a:pt x="28904" y="16940"/>
                  </a:cubicBezTo>
                  <a:cubicBezTo>
                    <a:pt x="28748" y="16831"/>
                    <a:pt x="28588" y="16715"/>
                    <a:pt x="28438" y="16607"/>
                  </a:cubicBezTo>
                  <a:cubicBezTo>
                    <a:pt x="28329" y="16528"/>
                    <a:pt x="28224" y="16450"/>
                    <a:pt x="28119" y="16376"/>
                  </a:cubicBezTo>
                  <a:cubicBezTo>
                    <a:pt x="28057" y="16335"/>
                    <a:pt x="27999" y="16290"/>
                    <a:pt x="27938" y="16249"/>
                  </a:cubicBezTo>
                  <a:cubicBezTo>
                    <a:pt x="27744" y="16114"/>
                    <a:pt x="27544" y="15971"/>
                    <a:pt x="27356" y="15817"/>
                  </a:cubicBezTo>
                  <a:cubicBezTo>
                    <a:pt x="27265" y="15743"/>
                    <a:pt x="27172" y="15665"/>
                    <a:pt x="27081" y="15590"/>
                  </a:cubicBezTo>
                  <a:cubicBezTo>
                    <a:pt x="26918" y="15453"/>
                    <a:pt x="26751" y="15314"/>
                    <a:pt x="26585" y="15178"/>
                  </a:cubicBezTo>
                  <a:cubicBezTo>
                    <a:pt x="26425" y="15052"/>
                    <a:pt x="26271" y="14913"/>
                    <a:pt x="26122" y="14780"/>
                  </a:cubicBezTo>
                  <a:cubicBezTo>
                    <a:pt x="26029" y="14698"/>
                    <a:pt x="25931" y="14613"/>
                    <a:pt x="25836" y="14531"/>
                  </a:cubicBezTo>
                  <a:cubicBezTo>
                    <a:pt x="25642" y="14365"/>
                    <a:pt x="25486" y="14225"/>
                    <a:pt x="25346" y="14096"/>
                  </a:cubicBezTo>
                  <a:cubicBezTo>
                    <a:pt x="25278" y="14029"/>
                    <a:pt x="25183" y="13943"/>
                    <a:pt x="25091" y="13851"/>
                  </a:cubicBezTo>
                  <a:cubicBezTo>
                    <a:pt x="25070" y="13831"/>
                    <a:pt x="25054" y="13811"/>
                    <a:pt x="25033" y="13790"/>
                  </a:cubicBezTo>
                  <a:cubicBezTo>
                    <a:pt x="24975" y="13732"/>
                    <a:pt x="24914" y="13671"/>
                    <a:pt x="24853" y="13616"/>
                  </a:cubicBezTo>
                  <a:cubicBezTo>
                    <a:pt x="24679" y="13464"/>
                    <a:pt x="24489" y="13327"/>
                    <a:pt x="24326" y="13215"/>
                  </a:cubicBezTo>
                  <a:lnTo>
                    <a:pt x="24319" y="13208"/>
                  </a:lnTo>
                  <a:cubicBezTo>
                    <a:pt x="24145" y="13090"/>
                    <a:pt x="23968" y="12963"/>
                    <a:pt x="23788" y="12845"/>
                  </a:cubicBezTo>
                  <a:cubicBezTo>
                    <a:pt x="23717" y="12797"/>
                    <a:pt x="23638" y="12746"/>
                    <a:pt x="23544" y="12685"/>
                  </a:cubicBezTo>
                  <a:cubicBezTo>
                    <a:pt x="23401" y="12583"/>
                    <a:pt x="23261" y="12473"/>
                    <a:pt x="23125" y="12368"/>
                  </a:cubicBezTo>
                  <a:cubicBezTo>
                    <a:pt x="23074" y="12330"/>
                    <a:pt x="23026" y="12294"/>
                    <a:pt x="22979" y="12259"/>
                  </a:cubicBezTo>
                  <a:cubicBezTo>
                    <a:pt x="22894" y="12192"/>
                    <a:pt x="22801" y="12126"/>
                    <a:pt x="22716" y="12062"/>
                  </a:cubicBezTo>
                  <a:cubicBezTo>
                    <a:pt x="22591" y="11970"/>
                    <a:pt x="22462" y="11875"/>
                    <a:pt x="22339" y="11776"/>
                  </a:cubicBezTo>
                  <a:cubicBezTo>
                    <a:pt x="22135" y="11616"/>
                    <a:pt x="21927" y="11457"/>
                    <a:pt x="21730" y="11307"/>
                  </a:cubicBezTo>
                  <a:cubicBezTo>
                    <a:pt x="21529" y="11157"/>
                    <a:pt x="21319" y="11018"/>
                    <a:pt x="21115" y="10881"/>
                  </a:cubicBezTo>
                  <a:lnTo>
                    <a:pt x="21049" y="10840"/>
                  </a:lnTo>
                  <a:cubicBezTo>
                    <a:pt x="20917" y="10749"/>
                    <a:pt x="20791" y="10650"/>
                    <a:pt x="20669" y="10551"/>
                  </a:cubicBezTo>
                  <a:cubicBezTo>
                    <a:pt x="20635" y="10525"/>
                    <a:pt x="20600" y="10498"/>
                    <a:pt x="20567" y="10473"/>
                  </a:cubicBezTo>
                  <a:cubicBezTo>
                    <a:pt x="20407" y="10347"/>
                    <a:pt x="20237" y="10239"/>
                    <a:pt x="20070" y="10130"/>
                  </a:cubicBezTo>
                  <a:lnTo>
                    <a:pt x="20016" y="10093"/>
                  </a:lnTo>
                  <a:cubicBezTo>
                    <a:pt x="19879" y="10000"/>
                    <a:pt x="19743" y="9902"/>
                    <a:pt x="19611" y="9807"/>
                  </a:cubicBezTo>
                  <a:cubicBezTo>
                    <a:pt x="19526" y="9746"/>
                    <a:pt x="19441" y="9684"/>
                    <a:pt x="19355" y="9623"/>
                  </a:cubicBezTo>
                  <a:cubicBezTo>
                    <a:pt x="19131" y="9466"/>
                    <a:pt x="18910" y="9317"/>
                    <a:pt x="18645" y="9140"/>
                  </a:cubicBezTo>
                  <a:cubicBezTo>
                    <a:pt x="18580" y="9099"/>
                    <a:pt x="18519" y="9055"/>
                    <a:pt x="18454" y="9014"/>
                  </a:cubicBezTo>
                  <a:lnTo>
                    <a:pt x="18369" y="8956"/>
                  </a:lnTo>
                  <a:cubicBezTo>
                    <a:pt x="18141" y="8799"/>
                    <a:pt x="17906" y="8640"/>
                    <a:pt x="17678" y="8473"/>
                  </a:cubicBezTo>
                  <a:cubicBezTo>
                    <a:pt x="17363" y="8245"/>
                    <a:pt x="17069" y="8041"/>
                    <a:pt x="16784" y="7854"/>
                  </a:cubicBezTo>
                  <a:lnTo>
                    <a:pt x="16784" y="7854"/>
                  </a:lnTo>
                  <a:lnTo>
                    <a:pt x="16818" y="7878"/>
                  </a:lnTo>
                  <a:cubicBezTo>
                    <a:pt x="16736" y="7824"/>
                    <a:pt x="16655" y="7769"/>
                    <a:pt x="16573" y="7718"/>
                  </a:cubicBezTo>
                  <a:cubicBezTo>
                    <a:pt x="16515" y="7681"/>
                    <a:pt x="16461" y="7647"/>
                    <a:pt x="16407" y="7609"/>
                  </a:cubicBezTo>
                  <a:cubicBezTo>
                    <a:pt x="16342" y="7568"/>
                    <a:pt x="16278" y="7524"/>
                    <a:pt x="16209" y="7480"/>
                  </a:cubicBezTo>
                  <a:lnTo>
                    <a:pt x="16097" y="7405"/>
                  </a:lnTo>
                  <a:lnTo>
                    <a:pt x="15978" y="7327"/>
                  </a:lnTo>
                  <a:lnTo>
                    <a:pt x="15978" y="7327"/>
                  </a:lnTo>
                  <a:cubicBezTo>
                    <a:pt x="15980" y="7328"/>
                    <a:pt x="15982" y="7330"/>
                    <a:pt x="15985" y="7332"/>
                  </a:cubicBezTo>
                  <a:lnTo>
                    <a:pt x="15985" y="7332"/>
                  </a:lnTo>
                  <a:cubicBezTo>
                    <a:pt x="15876" y="7261"/>
                    <a:pt x="15766" y="7192"/>
                    <a:pt x="15658" y="7123"/>
                  </a:cubicBezTo>
                  <a:cubicBezTo>
                    <a:pt x="15559" y="7061"/>
                    <a:pt x="15461" y="7000"/>
                    <a:pt x="15362" y="6936"/>
                  </a:cubicBezTo>
                  <a:cubicBezTo>
                    <a:pt x="15226" y="6844"/>
                    <a:pt x="15094" y="6749"/>
                    <a:pt x="14967" y="6656"/>
                  </a:cubicBezTo>
                  <a:cubicBezTo>
                    <a:pt x="14797" y="6531"/>
                    <a:pt x="14617" y="6408"/>
                    <a:pt x="14450" y="6300"/>
                  </a:cubicBezTo>
                  <a:cubicBezTo>
                    <a:pt x="14243" y="6157"/>
                    <a:pt x="14032" y="6003"/>
                    <a:pt x="13832" y="5857"/>
                  </a:cubicBezTo>
                  <a:lnTo>
                    <a:pt x="13763" y="5807"/>
                  </a:lnTo>
                  <a:cubicBezTo>
                    <a:pt x="13502" y="5612"/>
                    <a:pt x="13226" y="5432"/>
                    <a:pt x="13018" y="5293"/>
                  </a:cubicBezTo>
                  <a:lnTo>
                    <a:pt x="12967" y="5259"/>
                  </a:lnTo>
                  <a:cubicBezTo>
                    <a:pt x="12879" y="5197"/>
                    <a:pt x="12794" y="5140"/>
                    <a:pt x="12709" y="5085"/>
                  </a:cubicBezTo>
                  <a:cubicBezTo>
                    <a:pt x="12645" y="5041"/>
                    <a:pt x="12583" y="5000"/>
                    <a:pt x="12522" y="4956"/>
                  </a:cubicBezTo>
                  <a:cubicBezTo>
                    <a:pt x="12450" y="4908"/>
                    <a:pt x="12379" y="4860"/>
                    <a:pt x="12307" y="4813"/>
                  </a:cubicBezTo>
                  <a:lnTo>
                    <a:pt x="12307" y="4810"/>
                  </a:lnTo>
                  <a:cubicBezTo>
                    <a:pt x="12304" y="4810"/>
                    <a:pt x="12301" y="4806"/>
                    <a:pt x="12298" y="4806"/>
                  </a:cubicBezTo>
                  <a:lnTo>
                    <a:pt x="12277" y="4793"/>
                  </a:lnTo>
                  <a:lnTo>
                    <a:pt x="12222" y="4755"/>
                  </a:lnTo>
                  <a:cubicBezTo>
                    <a:pt x="12161" y="4714"/>
                    <a:pt x="12100" y="4673"/>
                    <a:pt x="12036" y="4633"/>
                  </a:cubicBezTo>
                  <a:cubicBezTo>
                    <a:pt x="11960" y="4582"/>
                    <a:pt x="11882" y="4530"/>
                    <a:pt x="11800" y="4480"/>
                  </a:cubicBezTo>
                  <a:cubicBezTo>
                    <a:pt x="11750" y="4449"/>
                    <a:pt x="11692" y="4419"/>
                    <a:pt x="11640" y="4388"/>
                  </a:cubicBezTo>
                  <a:cubicBezTo>
                    <a:pt x="11617" y="4378"/>
                    <a:pt x="11593" y="4364"/>
                    <a:pt x="11569" y="4350"/>
                  </a:cubicBezTo>
                  <a:cubicBezTo>
                    <a:pt x="11440" y="4279"/>
                    <a:pt x="11318" y="4204"/>
                    <a:pt x="11188" y="4126"/>
                  </a:cubicBezTo>
                  <a:cubicBezTo>
                    <a:pt x="11114" y="4081"/>
                    <a:pt x="11039" y="4034"/>
                    <a:pt x="10964" y="3987"/>
                  </a:cubicBezTo>
                  <a:cubicBezTo>
                    <a:pt x="10910" y="3952"/>
                    <a:pt x="10855" y="3918"/>
                    <a:pt x="10800" y="3885"/>
                  </a:cubicBezTo>
                  <a:cubicBezTo>
                    <a:pt x="10671" y="3806"/>
                    <a:pt x="10535" y="3728"/>
                    <a:pt x="10389" y="3656"/>
                  </a:cubicBezTo>
                  <a:lnTo>
                    <a:pt x="10331" y="3629"/>
                  </a:lnTo>
                  <a:cubicBezTo>
                    <a:pt x="10062" y="3493"/>
                    <a:pt x="9783" y="3357"/>
                    <a:pt x="9518" y="3197"/>
                  </a:cubicBezTo>
                  <a:cubicBezTo>
                    <a:pt x="9195" y="3007"/>
                    <a:pt x="8905" y="2844"/>
                    <a:pt x="8637" y="2701"/>
                  </a:cubicBezTo>
                  <a:cubicBezTo>
                    <a:pt x="8354" y="2551"/>
                    <a:pt x="8082" y="2384"/>
                    <a:pt x="7855" y="2245"/>
                  </a:cubicBezTo>
                  <a:lnTo>
                    <a:pt x="7828" y="2227"/>
                  </a:lnTo>
                  <a:cubicBezTo>
                    <a:pt x="7709" y="2153"/>
                    <a:pt x="7583" y="2075"/>
                    <a:pt x="7456" y="2003"/>
                  </a:cubicBezTo>
                  <a:cubicBezTo>
                    <a:pt x="7354" y="1946"/>
                    <a:pt x="7249" y="1891"/>
                    <a:pt x="7150" y="1840"/>
                  </a:cubicBezTo>
                  <a:cubicBezTo>
                    <a:pt x="7106" y="1819"/>
                    <a:pt x="7062" y="1796"/>
                    <a:pt x="7021" y="1775"/>
                  </a:cubicBezTo>
                  <a:cubicBezTo>
                    <a:pt x="6892" y="1707"/>
                    <a:pt x="6759" y="1640"/>
                    <a:pt x="6596" y="1561"/>
                  </a:cubicBezTo>
                  <a:cubicBezTo>
                    <a:pt x="6453" y="1489"/>
                    <a:pt x="6310" y="1408"/>
                    <a:pt x="6181" y="1333"/>
                  </a:cubicBezTo>
                  <a:cubicBezTo>
                    <a:pt x="6045" y="1252"/>
                    <a:pt x="5905" y="1166"/>
                    <a:pt x="5766" y="1092"/>
                  </a:cubicBezTo>
                  <a:cubicBezTo>
                    <a:pt x="5613" y="1007"/>
                    <a:pt x="5467" y="935"/>
                    <a:pt x="5324" y="871"/>
                  </a:cubicBezTo>
                  <a:cubicBezTo>
                    <a:pt x="5167" y="799"/>
                    <a:pt x="5011" y="714"/>
                    <a:pt x="4861" y="635"/>
                  </a:cubicBezTo>
                  <a:cubicBezTo>
                    <a:pt x="4807" y="605"/>
                    <a:pt x="4749" y="578"/>
                    <a:pt x="4694" y="547"/>
                  </a:cubicBezTo>
                  <a:cubicBezTo>
                    <a:pt x="4603" y="500"/>
                    <a:pt x="4504" y="452"/>
                    <a:pt x="4402" y="411"/>
                  </a:cubicBezTo>
                  <a:cubicBezTo>
                    <a:pt x="4310" y="377"/>
                    <a:pt x="4215" y="346"/>
                    <a:pt x="4134" y="323"/>
                  </a:cubicBezTo>
                  <a:cubicBezTo>
                    <a:pt x="4103" y="316"/>
                    <a:pt x="4076" y="313"/>
                    <a:pt x="4052" y="309"/>
                  </a:cubicBezTo>
                  <a:lnTo>
                    <a:pt x="4048" y="299"/>
                  </a:lnTo>
                  <a:lnTo>
                    <a:pt x="4045" y="296"/>
                  </a:lnTo>
                  <a:cubicBezTo>
                    <a:pt x="4007" y="186"/>
                    <a:pt x="3925" y="95"/>
                    <a:pt x="3823" y="48"/>
                  </a:cubicBezTo>
                  <a:cubicBezTo>
                    <a:pt x="3763" y="16"/>
                    <a:pt x="3697" y="1"/>
                    <a:pt x="36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2808;p56"/>
            <p:cNvSpPr/>
            <p:nvPr/>
          </p:nvSpPr>
          <p:spPr>
            <a:xfrm>
              <a:off x="2490775" y="4271625"/>
              <a:ext cx="877675" cy="579400"/>
            </a:xfrm>
            <a:custGeom>
              <a:avLst/>
              <a:gdLst/>
              <a:ahLst/>
              <a:cxnLst/>
              <a:rect l="l" t="t" r="r" b="b"/>
              <a:pathLst>
                <a:path w="35107" h="23176" extrusionOk="0">
                  <a:moveTo>
                    <a:pt x="1217" y="508"/>
                  </a:moveTo>
                  <a:cubicBezTo>
                    <a:pt x="1213" y="508"/>
                    <a:pt x="1209" y="509"/>
                    <a:pt x="1205" y="510"/>
                  </a:cubicBezTo>
                  <a:cubicBezTo>
                    <a:pt x="1209" y="509"/>
                    <a:pt x="1213" y="509"/>
                    <a:pt x="1217" y="508"/>
                  </a:cubicBezTo>
                  <a:close/>
                  <a:moveTo>
                    <a:pt x="21013" y="9045"/>
                  </a:moveTo>
                  <a:cubicBezTo>
                    <a:pt x="21026" y="9053"/>
                    <a:pt x="21039" y="9062"/>
                    <a:pt x="21051" y="9070"/>
                  </a:cubicBezTo>
                  <a:lnTo>
                    <a:pt x="21051" y="9070"/>
                  </a:lnTo>
                  <a:cubicBezTo>
                    <a:pt x="21038" y="9062"/>
                    <a:pt x="21026" y="9053"/>
                    <a:pt x="21013" y="9045"/>
                  </a:cubicBezTo>
                  <a:close/>
                  <a:moveTo>
                    <a:pt x="5446" y="676"/>
                  </a:moveTo>
                  <a:cubicBezTo>
                    <a:pt x="5464" y="676"/>
                    <a:pt x="5483" y="676"/>
                    <a:pt x="5502" y="677"/>
                  </a:cubicBezTo>
                  <a:cubicBezTo>
                    <a:pt x="5521" y="678"/>
                    <a:pt x="5540" y="678"/>
                    <a:pt x="5559" y="678"/>
                  </a:cubicBezTo>
                  <a:cubicBezTo>
                    <a:pt x="5596" y="678"/>
                    <a:pt x="5633" y="677"/>
                    <a:pt x="5672" y="677"/>
                  </a:cubicBezTo>
                  <a:cubicBezTo>
                    <a:pt x="5706" y="680"/>
                    <a:pt x="5740" y="683"/>
                    <a:pt x="5770" y="691"/>
                  </a:cubicBezTo>
                  <a:cubicBezTo>
                    <a:pt x="5794" y="691"/>
                    <a:pt x="5818" y="694"/>
                    <a:pt x="5842" y="701"/>
                  </a:cubicBezTo>
                  <a:cubicBezTo>
                    <a:pt x="5876" y="715"/>
                    <a:pt x="5913" y="728"/>
                    <a:pt x="5948" y="745"/>
                  </a:cubicBezTo>
                  <a:cubicBezTo>
                    <a:pt x="6015" y="776"/>
                    <a:pt x="6087" y="790"/>
                    <a:pt x="6155" y="810"/>
                  </a:cubicBezTo>
                  <a:cubicBezTo>
                    <a:pt x="6291" y="857"/>
                    <a:pt x="6420" y="922"/>
                    <a:pt x="6552" y="977"/>
                  </a:cubicBezTo>
                  <a:cubicBezTo>
                    <a:pt x="6631" y="1004"/>
                    <a:pt x="6703" y="1044"/>
                    <a:pt x="6777" y="1079"/>
                  </a:cubicBezTo>
                  <a:cubicBezTo>
                    <a:pt x="6866" y="1116"/>
                    <a:pt x="6951" y="1160"/>
                    <a:pt x="7036" y="1201"/>
                  </a:cubicBezTo>
                  <a:cubicBezTo>
                    <a:pt x="7189" y="1275"/>
                    <a:pt x="7328" y="1371"/>
                    <a:pt x="7478" y="1453"/>
                  </a:cubicBezTo>
                  <a:cubicBezTo>
                    <a:pt x="7607" y="1528"/>
                    <a:pt x="7736" y="1599"/>
                    <a:pt x="7869" y="1663"/>
                  </a:cubicBezTo>
                  <a:cubicBezTo>
                    <a:pt x="8029" y="1745"/>
                    <a:pt x="8189" y="1831"/>
                    <a:pt x="8345" y="1915"/>
                  </a:cubicBezTo>
                  <a:cubicBezTo>
                    <a:pt x="8509" y="2007"/>
                    <a:pt x="8675" y="2092"/>
                    <a:pt x="8842" y="2184"/>
                  </a:cubicBezTo>
                  <a:cubicBezTo>
                    <a:pt x="9162" y="2354"/>
                    <a:pt x="9475" y="2538"/>
                    <a:pt x="9802" y="2698"/>
                  </a:cubicBezTo>
                  <a:cubicBezTo>
                    <a:pt x="9958" y="2779"/>
                    <a:pt x="10118" y="2858"/>
                    <a:pt x="10271" y="2942"/>
                  </a:cubicBezTo>
                  <a:cubicBezTo>
                    <a:pt x="10427" y="3035"/>
                    <a:pt x="10581" y="3129"/>
                    <a:pt x="10737" y="3225"/>
                  </a:cubicBezTo>
                  <a:cubicBezTo>
                    <a:pt x="10897" y="3320"/>
                    <a:pt x="11053" y="3418"/>
                    <a:pt x="11210" y="3514"/>
                  </a:cubicBezTo>
                  <a:cubicBezTo>
                    <a:pt x="11369" y="3609"/>
                    <a:pt x="11533" y="3698"/>
                    <a:pt x="11693" y="3793"/>
                  </a:cubicBezTo>
                  <a:cubicBezTo>
                    <a:pt x="11856" y="3892"/>
                    <a:pt x="12013" y="3990"/>
                    <a:pt x="12176" y="4089"/>
                  </a:cubicBezTo>
                  <a:cubicBezTo>
                    <a:pt x="12342" y="4188"/>
                    <a:pt x="12509" y="4283"/>
                    <a:pt x="12676" y="4382"/>
                  </a:cubicBezTo>
                  <a:cubicBezTo>
                    <a:pt x="12975" y="4558"/>
                    <a:pt x="13281" y="4718"/>
                    <a:pt x="13574" y="4895"/>
                  </a:cubicBezTo>
                  <a:cubicBezTo>
                    <a:pt x="13686" y="4963"/>
                    <a:pt x="13795" y="5038"/>
                    <a:pt x="13907" y="5106"/>
                  </a:cubicBezTo>
                  <a:cubicBezTo>
                    <a:pt x="14013" y="5174"/>
                    <a:pt x="14118" y="5242"/>
                    <a:pt x="14223" y="5310"/>
                  </a:cubicBezTo>
                  <a:cubicBezTo>
                    <a:pt x="14451" y="5456"/>
                    <a:pt x="14680" y="5599"/>
                    <a:pt x="14908" y="5745"/>
                  </a:cubicBezTo>
                  <a:cubicBezTo>
                    <a:pt x="15339" y="6024"/>
                    <a:pt x="15768" y="6307"/>
                    <a:pt x="16197" y="6589"/>
                  </a:cubicBezTo>
                  <a:cubicBezTo>
                    <a:pt x="16472" y="6776"/>
                    <a:pt x="16748" y="6963"/>
                    <a:pt x="17023" y="7150"/>
                  </a:cubicBezTo>
                  <a:cubicBezTo>
                    <a:pt x="17156" y="7242"/>
                    <a:pt x="17282" y="7341"/>
                    <a:pt x="17415" y="7436"/>
                  </a:cubicBezTo>
                  <a:cubicBezTo>
                    <a:pt x="17564" y="7545"/>
                    <a:pt x="17710" y="7654"/>
                    <a:pt x="17864" y="7763"/>
                  </a:cubicBezTo>
                  <a:cubicBezTo>
                    <a:pt x="18445" y="8181"/>
                    <a:pt x="19030" y="8599"/>
                    <a:pt x="19626" y="8994"/>
                  </a:cubicBezTo>
                  <a:cubicBezTo>
                    <a:pt x="19905" y="9181"/>
                    <a:pt x="20180" y="9362"/>
                    <a:pt x="20459" y="9541"/>
                  </a:cubicBezTo>
                  <a:cubicBezTo>
                    <a:pt x="20830" y="9790"/>
                    <a:pt x="21200" y="10039"/>
                    <a:pt x="21568" y="10293"/>
                  </a:cubicBezTo>
                  <a:cubicBezTo>
                    <a:pt x="21786" y="10447"/>
                    <a:pt x="22007" y="10593"/>
                    <a:pt x="22235" y="10729"/>
                  </a:cubicBezTo>
                  <a:cubicBezTo>
                    <a:pt x="22432" y="10848"/>
                    <a:pt x="22629" y="10974"/>
                    <a:pt x="22823" y="11097"/>
                  </a:cubicBezTo>
                  <a:cubicBezTo>
                    <a:pt x="23007" y="11222"/>
                    <a:pt x="23183" y="11355"/>
                    <a:pt x="23357" y="11488"/>
                  </a:cubicBezTo>
                  <a:cubicBezTo>
                    <a:pt x="23554" y="11640"/>
                    <a:pt x="23755" y="11791"/>
                    <a:pt x="23959" y="11937"/>
                  </a:cubicBezTo>
                  <a:cubicBezTo>
                    <a:pt x="24163" y="12089"/>
                    <a:pt x="24375" y="12236"/>
                    <a:pt x="24585" y="12375"/>
                  </a:cubicBezTo>
                  <a:cubicBezTo>
                    <a:pt x="24779" y="12505"/>
                    <a:pt x="24976" y="12627"/>
                    <a:pt x="25171" y="12753"/>
                  </a:cubicBezTo>
                  <a:cubicBezTo>
                    <a:pt x="25473" y="12957"/>
                    <a:pt x="25769" y="13171"/>
                    <a:pt x="26055" y="13396"/>
                  </a:cubicBezTo>
                  <a:cubicBezTo>
                    <a:pt x="26364" y="13637"/>
                    <a:pt x="26681" y="13862"/>
                    <a:pt x="27000" y="14090"/>
                  </a:cubicBezTo>
                  <a:cubicBezTo>
                    <a:pt x="27314" y="14314"/>
                    <a:pt x="27640" y="14526"/>
                    <a:pt x="27953" y="14753"/>
                  </a:cubicBezTo>
                  <a:cubicBezTo>
                    <a:pt x="28256" y="14978"/>
                    <a:pt x="28541" y="15226"/>
                    <a:pt x="28824" y="15478"/>
                  </a:cubicBezTo>
                  <a:cubicBezTo>
                    <a:pt x="28973" y="15614"/>
                    <a:pt x="29123" y="15750"/>
                    <a:pt x="29276" y="15879"/>
                  </a:cubicBezTo>
                  <a:cubicBezTo>
                    <a:pt x="29422" y="16002"/>
                    <a:pt x="29565" y="16124"/>
                    <a:pt x="29711" y="16243"/>
                  </a:cubicBezTo>
                  <a:cubicBezTo>
                    <a:pt x="29848" y="16363"/>
                    <a:pt x="29994" y="16471"/>
                    <a:pt x="30133" y="16583"/>
                  </a:cubicBezTo>
                  <a:cubicBezTo>
                    <a:pt x="30286" y="16705"/>
                    <a:pt x="30436" y="16825"/>
                    <a:pt x="30592" y="16941"/>
                  </a:cubicBezTo>
                  <a:cubicBezTo>
                    <a:pt x="30875" y="17148"/>
                    <a:pt x="31154" y="17363"/>
                    <a:pt x="31432" y="17577"/>
                  </a:cubicBezTo>
                  <a:cubicBezTo>
                    <a:pt x="31722" y="17801"/>
                    <a:pt x="32021" y="18008"/>
                    <a:pt x="32314" y="18226"/>
                  </a:cubicBezTo>
                  <a:cubicBezTo>
                    <a:pt x="32446" y="18325"/>
                    <a:pt x="32583" y="18424"/>
                    <a:pt x="32712" y="18526"/>
                  </a:cubicBezTo>
                  <a:cubicBezTo>
                    <a:pt x="32828" y="18621"/>
                    <a:pt x="32943" y="18720"/>
                    <a:pt x="33062" y="18815"/>
                  </a:cubicBezTo>
                  <a:cubicBezTo>
                    <a:pt x="33314" y="19016"/>
                    <a:pt x="33542" y="19240"/>
                    <a:pt x="33756" y="19478"/>
                  </a:cubicBezTo>
                  <a:cubicBezTo>
                    <a:pt x="33831" y="19563"/>
                    <a:pt x="33906" y="19652"/>
                    <a:pt x="33977" y="19737"/>
                  </a:cubicBezTo>
                  <a:cubicBezTo>
                    <a:pt x="34018" y="19784"/>
                    <a:pt x="34059" y="19832"/>
                    <a:pt x="34093" y="19880"/>
                  </a:cubicBezTo>
                  <a:cubicBezTo>
                    <a:pt x="34123" y="19917"/>
                    <a:pt x="34147" y="19958"/>
                    <a:pt x="34171" y="20002"/>
                  </a:cubicBezTo>
                  <a:cubicBezTo>
                    <a:pt x="34249" y="20169"/>
                    <a:pt x="34304" y="20346"/>
                    <a:pt x="34348" y="20522"/>
                  </a:cubicBezTo>
                  <a:cubicBezTo>
                    <a:pt x="34362" y="20597"/>
                    <a:pt x="34375" y="20669"/>
                    <a:pt x="34375" y="20743"/>
                  </a:cubicBezTo>
                  <a:cubicBezTo>
                    <a:pt x="34371" y="20774"/>
                    <a:pt x="34365" y="20805"/>
                    <a:pt x="34358" y="20836"/>
                  </a:cubicBezTo>
                  <a:cubicBezTo>
                    <a:pt x="34324" y="20914"/>
                    <a:pt x="34283" y="20988"/>
                    <a:pt x="34242" y="21063"/>
                  </a:cubicBezTo>
                  <a:cubicBezTo>
                    <a:pt x="34208" y="21128"/>
                    <a:pt x="34175" y="21189"/>
                    <a:pt x="34137" y="21250"/>
                  </a:cubicBezTo>
                  <a:cubicBezTo>
                    <a:pt x="34096" y="21312"/>
                    <a:pt x="34052" y="21370"/>
                    <a:pt x="34001" y="21424"/>
                  </a:cubicBezTo>
                  <a:cubicBezTo>
                    <a:pt x="33957" y="21475"/>
                    <a:pt x="33909" y="21522"/>
                    <a:pt x="33858" y="21570"/>
                  </a:cubicBezTo>
                  <a:cubicBezTo>
                    <a:pt x="33729" y="21676"/>
                    <a:pt x="33586" y="21764"/>
                    <a:pt x="33440" y="21846"/>
                  </a:cubicBezTo>
                  <a:cubicBezTo>
                    <a:pt x="33283" y="21917"/>
                    <a:pt x="33126" y="21979"/>
                    <a:pt x="32963" y="22029"/>
                  </a:cubicBezTo>
                  <a:cubicBezTo>
                    <a:pt x="32817" y="22073"/>
                    <a:pt x="32671" y="22125"/>
                    <a:pt x="32521" y="22162"/>
                  </a:cubicBezTo>
                  <a:cubicBezTo>
                    <a:pt x="32399" y="22183"/>
                    <a:pt x="32280" y="22196"/>
                    <a:pt x="32154" y="22196"/>
                  </a:cubicBezTo>
                  <a:cubicBezTo>
                    <a:pt x="32021" y="22186"/>
                    <a:pt x="31889" y="22169"/>
                    <a:pt x="31756" y="22152"/>
                  </a:cubicBezTo>
                  <a:cubicBezTo>
                    <a:pt x="31596" y="22131"/>
                    <a:pt x="31440" y="22098"/>
                    <a:pt x="31286" y="22067"/>
                  </a:cubicBezTo>
                  <a:cubicBezTo>
                    <a:pt x="30984" y="22002"/>
                    <a:pt x="30681" y="21933"/>
                    <a:pt x="30387" y="21841"/>
                  </a:cubicBezTo>
                  <a:lnTo>
                    <a:pt x="30387" y="21841"/>
                  </a:lnTo>
                  <a:cubicBezTo>
                    <a:pt x="30402" y="21846"/>
                    <a:pt x="30417" y="21851"/>
                    <a:pt x="30432" y="21856"/>
                  </a:cubicBezTo>
                  <a:cubicBezTo>
                    <a:pt x="30413" y="21850"/>
                    <a:pt x="30394" y="21844"/>
                    <a:pt x="30375" y="21837"/>
                  </a:cubicBezTo>
                  <a:lnTo>
                    <a:pt x="30375" y="21837"/>
                  </a:lnTo>
                  <a:cubicBezTo>
                    <a:pt x="30379" y="21839"/>
                    <a:pt x="30383" y="21840"/>
                    <a:pt x="30387" y="21841"/>
                  </a:cubicBezTo>
                  <a:lnTo>
                    <a:pt x="30387" y="21841"/>
                  </a:lnTo>
                  <a:cubicBezTo>
                    <a:pt x="30377" y="21838"/>
                    <a:pt x="30368" y="21835"/>
                    <a:pt x="30359" y="21832"/>
                  </a:cubicBezTo>
                  <a:lnTo>
                    <a:pt x="30359" y="21832"/>
                  </a:lnTo>
                  <a:cubicBezTo>
                    <a:pt x="30364" y="21834"/>
                    <a:pt x="30370" y="21836"/>
                    <a:pt x="30375" y="21837"/>
                  </a:cubicBezTo>
                  <a:lnTo>
                    <a:pt x="30375" y="21837"/>
                  </a:lnTo>
                  <a:cubicBezTo>
                    <a:pt x="30352" y="21830"/>
                    <a:pt x="30329" y="21823"/>
                    <a:pt x="30307" y="21815"/>
                  </a:cubicBezTo>
                  <a:lnTo>
                    <a:pt x="30307" y="21815"/>
                  </a:lnTo>
                  <a:cubicBezTo>
                    <a:pt x="30324" y="21821"/>
                    <a:pt x="30341" y="21826"/>
                    <a:pt x="30359" y="21832"/>
                  </a:cubicBezTo>
                  <a:lnTo>
                    <a:pt x="30359" y="21832"/>
                  </a:lnTo>
                  <a:cubicBezTo>
                    <a:pt x="30267" y="21802"/>
                    <a:pt x="30174" y="21771"/>
                    <a:pt x="30082" y="21747"/>
                  </a:cubicBezTo>
                  <a:cubicBezTo>
                    <a:pt x="30011" y="21726"/>
                    <a:pt x="29942" y="21706"/>
                    <a:pt x="29875" y="21686"/>
                  </a:cubicBezTo>
                  <a:cubicBezTo>
                    <a:pt x="29732" y="21635"/>
                    <a:pt x="29586" y="21583"/>
                    <a:pt x="29439" y="21536"/>
                  </a:cubicBezTo>
                  <a:lnTo>
                    <a:pt x="29439" y="21536"/>
                  </a:lnTo>
                  <a:cubicBezTo>
                    <a:pt x="29484" y="21550"/>
                    <a:pt x="29524" y="21563"/>
                    <a:pt x="29565" y="21577"/>
                  </a:cubicBezTo>
                  <a:cubicBezTo>
                    <a:pt x="29399" y="21519"/>
                    <a:pt x="29235" y="21448"/>
                    <a:pt x="29069" y="21383"/>
                  </a:cubicBezTo>
                  <a:cubicBezTo>
                    <a:pt x="28909" y="21322"/>
                    <a:pt x="28749" y="21254"/>
                    <a:pt x="28592" y="21186"/>
                  </a:cubicBezTo>
                  <a:cubicBezTo>
                    <a:pt x="28412" y="21108"/>
                    <a:pt x="28232" y="21029"/>
                    <a:pt x="28052" y="20947"/>
                  </a:cubicBezTo>
                  <a:cubicBezTo>
                    <a:pt x="27871" y="20866"/>
                    <a:pt x="27691" y="20771"/>
                    <a:pt x="27510" y="20682"/>
                  </a:cubicBezTo>
                  <a:cubicBezTo>
                    <a:pt x="27171" y="20516"/>
                    <a:pt x="26827" y="20352"/>
                    <a:pt x="26487" y="20186"/>
                  </a:cubicBezTo>
                  <a:cubicBezTo>
                    <a:pt x="26146" y="20016"/>
                    <a:pt x="25820" y="19818"/>
                    <a:pt x="25486" y="19635"/>
                  </a:cubicBezTo>
                  <a:cubicBezTo>
                    <a:pt x="25160" y="19454"/>
                    <a:pt x="24827" y="19284"/>
                    <a:pt x="24500" y="19101"/>
                  </a:cubicBezTo>
                  <a:cubicBezTo>
                    <a:pt x="24180" y="18920"/>
                    <a:pt x="23868" y="18733"/>
                    <a:pt x="23544" y="18559"/>
                  </a:cubicBezTo>
                  <a:cubicBezTo>
                    <a:pt x="23218" y="18383"/>
                    <a:pt x="22885" y="18206"/>
                    <a:pt x="22558" y="18026"/>
                  </a:cubicBezTo>
                  <a:cubicBezTo>
                    <a:pt x="22227" y="17845"/>
                    <a:pt x="21901" y="17661"/>
                    <a:pt x="21574" y="17485"/>
                  </a:cubicBezTo>
                  <a:cubicBezTo>
                    <a:pt x="21238" y="17301"/>
                    <a:pt x="20905" y="17118"/>
                    <a:pt x="20574" y="16927"/>
                  </a:cubicBezTo>
                  <a:cubicBezTo>
                    <a:pt x="20238" y="16730"/>
                    <a:pt x="19901" y="16529"/>
                    <a:pt x="19564" y="16332"/>
                  </a:cubicBezTo>
                  <a:cubicBezTo>
                    <a:pt x="19224" y="16131"/>
                    <a:pt x="18888" y="15930"/>
                    <a:pt x="18547" y="15730"/>
                  </a:cubicBezTo>
                  <a:cubicBezTo>
                    <a:pt x="18377" y="15631"/>
                    <a:pt x="18203" y="15532"/>
                    <a:pt x="18034" y="15433"/>
                  </a:cubicBezTo>
                  <a:cubicBezTo>
                    <a:pt x="17864" y="15331"/>
                    <a:pt x="17693" y="15229"/>
                    <a:pt x="17523" y="15131"/>
                  </a:cubicBezTo>
                  <a:cubicBezTo>
                    <a:pt x="17190" y="14934"/>
                    <a:pt x="16860" y="14726"/>
                    <a:pt x="16523" y="14535"/>
                  </a:cubicBezTo>
                  <a:cubicBezTo>
                    <a:pt x="16197" y="14352"/>
                    <a:pt x="15867" y="14175"/>
                    <a:pt x="15544" y="13991"/>
                  </a:cubicBezTo>
                  <a:cubicBezTo>
                    <a:pt x="15377" y="13899"/>
                    <a:pt x="15214" y="13807"/>
                    <a:pt x="15050" y="13709"/>
                  </a:cubicBezTo>
                  <a:cubicBezTo>
                    <a:pt x="14877" y="13603"/>
                    <a:pt x="14703" y="13495"/>
                    <a:pt x="14523" y="13396"/>
                  </a:cubicBezTo>
                  <a:cubicBezTo>
                    <a:pt x="14193" y="13215"/>
                    <a:pt x="13863" y="13032"/>
                    <a:pt x="13540" y="12841"/>
                  </a:cubicBezTo>
                  <a:cubicBezTo>
                    <a:pt x="13387" y="12750"/>
                    <a:pt x="13237" y="12654"/>
                    <a:pt x="13084" y="12566"/>
                  </a:cubicBezTo>
                  <a:cubicBezTo>
                    <a:pt x="12925" y="12481"/>
                    <a:pt x="12768" y="12392"/>
                    <a:pt x="12611" y="12301"/>
                  </a:cubicBezTo>
                  <a:cubicBezTo>
                    <a:pt x="12308" y="12121"/>
                    <a:pt x="12009" y="11926"/>
                    <a:pt x="11703" y="11743"/>
                  </a:cubicBezTo>
                  <a:cubicBezTo>
                    <a:pt x="11390" y="11552"/>
                    <a:pt x="11070" y="11372"/>
                    <a:pt x="10747" y="11199"/>
                  </a:cubicBezTo>
                  <a:cubicBezTo>
                    <a:pt x="10414" y="11018"/>
                    <a:pt x="10070" y="10852"/>
                    <a:pt x="9736" y="10678"/>
                  </a:cubicBezTo>
                  <a:cubicBezTo>
                    <a:pt x="9410" y="10511"/>
                    <a:pt x="9097" y="10324"/>
                    <a:pt x="8777" y="10144"/>
                  </a:cubicBezTo>
                  <a:cubicBezTo>
                    <a:pt x="8458" y="9964"/>
                    <a:pt x="8124" y="9807"/>
                    <a:pt x="7798" y="9637"/>
                  </a:cubicBezTo>
                  <a:cubicBezTo>
                    <a:pt x="7478" y="9470"/>
                    <a:pt x="7169" y="9287"/>
                    <a:pt x="6863" y="9097"/>
                  </a:cubicBezTo>
                  <a:cubicBezTo>
                    <a:pt x="6566" y="8913"/>
                    <a:pt x="6263" y="8745"/>
                    <a:pt x="5965" y="8569"/>
                  </a:cubicBezTo>
                  <a:cubicBezTo>
                    <a:pt x="5525" y="8307"/>
                    <a:pt x="5103" y="8018"/>
                    <a:pt x="4665" y="7753"/>
                  </a:cubicBezTo>
                  <a:cubicBezTo>
                    <a:pt x="4447" y="7616"/>
                    <a:pt x="4219" y="7494"/>
                    <a:pt x="4001" y="7358"/>
                  </a:cubicBezTo>
                  <a:cubicBezTo>
                    <a:pt x="3808" y="7242"/>
                    <a:pt x="3618" y="7120"/>
                    <a:pt x="3430" y="6998"/>
                  </a:cubicBezTo>
                  <a:cubicBezTo>
                    <a:pt x="3222" y="6855"/>
                    <a:pt x="3026" y="6695"/>
                    <a:pt x="2822" y="6549"/>
                  </a:cubicBezTo>
                  <a:cubicBezTo>
                    <a:pt x="2723" y="6480"/>
                    <a:pt x="2630" y="6409"/>
                    <a:pt x="2539" y="6331"/>
                  </a:cubicBezTo>
                  <a:cubicBezTo>
                    <a:pt x="2464" y="6266"/>
                    <a:pt x="2393" y="6191"/>
                    <a:pt x="2324" y="6117"/>
                  </a:cubicBezTo>
                  <a:cubicBezTo>
                    <a:pt x="2209" y="5974"/>
                    <a:pt x="2107" y="5817"/>
                    <a:pt x="2018" y="5657"/>
                  </a:cubicBezTo>
                  <a:cubicBezTo>
                    <a:pt x="1872" y="5354"/>
                    <a:pt x="1763" y="5038"/>
                    <a:pt x="1648" y="4725"/>
                  </a:cubicBezTo>
                  <a:cubicBezTo>
                    <a:pt x="1586" y="4558"/>
                    <a:pt x="1525" y="4388"/>
                    <a:pt x="1470" y="4222"/>
                  </a:cubicBezTo>
                  <a:cubicBezTo>
                    <a:pt x="1409" y="4041"/>
                    <a:pt x="1348" y="3861"/>
                    <a:pt x="1283" y="3684"/>
                  </a:cubicBezTo>
                  <a:cubicBezTo>
                    <a:pt x="1158" y="3341"/>
                    <a:pt x="1042" y="2997"/>
                    <a:pt x="933" y="2647"/>
                  </a:cubicBezTo>
                  <a:cubicBezTo>
                    <a:pt x="821" y="2293"/>
                    <a:pt x="740" y="1929"/>
                    <a:pt x="658" y="1565"/>
                  </a:cubicBezTo>
                  <a:cubicBezTo>
                    <a:pt x="638" y="1459"/>
                    <a:pt x="617" y="1354"/>
                    <a:pt x="597" y="1245"/>
                  </a:cubicBezTo>
                  <a:cubicBezTo>
                    <a:pt x="607" y="1239"/>
                    <a:pt x="617" y="1228"/>
                    <a:pt x="627" y="1222"/>
                  </a:cubicBezTo>
                  <a:cubicBezTo>
                    <a:pt x="644" y="1211"/>
                    <a:pt x="658" y="1201"/>
                    <a:pt x="674" y="1194"/>
                  </a:cubicBezTo>
                  <a:cubicBezTo>
                    <a:pt x="763" y="1150"/>
                    <a:pt x="858" y="1133"/>
                    <a:pt x="950" y="1099"/>
                  </a:cubicBezTo>
                  <a:cubicBezTo>
                    <a:pt x="1042" y="1068"/>
                    <a:pt x="1131" y="1041"/>
                    <a:pt x="1219" y="1017"/>
                  </a:cubicBezTo>
                  <a:cubicBezTo>
                    <a:pt x="1291" y="1007"/>
                    <a:pt x="1359" y="1000"/>
                    <a:pt x="1426" y="990"/>
                  </a:cubicBezTo>
                  <a:cubicBezTo>
                    <a:pt x="1522" y="980"/>
                    <a:pt x="1617" y="963"/>
                    <a:pt x="1709" y="946"/>
                  </a:cubicBezTo>
                  <a:cubicBezTo>
                    <a:pt x="1790" y="932"/>
                    <a:pt x="1872" y="936"/>
                    <a:pt x="1957" y="932"/>
                  </a:cubicBezTo>
                  <a:cubicBezTo>
                    <a:pt x="2046" y="925"/>
                    <a:pt x="2134" y="892"/>
                    <a:pt x="2219" y="867"/>
                  </a:cubicBezTo>
                  <a:cubicBezTo>
                    <a:pt x="2246" y="864"/>
                    <a:pt x="2274" y="857"/>
                    <a:pt x="2301" y="851"/>
                  </a:cubicBezTo>
                  <a:cubicBezTo>
                    <a:pt x="2413" y="834"/>
                    <a:pt x="2528" y="826"/>
                    <a:pt x="2641" y="817"/>
                  </a:cubicBezTo>
                  <a:cubicBezTo>
                    <a:pt x="2699" y="810"/>
                    <a:pt x="2756" y="806"/>
                    <a:pt x="2814" y="799"/>
                  </a:cubicBezTo>
                  <a:cubicBezTo>
                    <a:pt x="2875" y="793"/>
                    <a:pt x="2940" y="776"/>
                    <a:pt x="3001" y="762"/>
                  </a:cubicBezTo>
                  <a:cubicBezTo>
                    <a:pt x="3076" y="752"/>
                    <a:pt x="3151" y="752"/>
                    <a:pt x="3226" y="752"/>
                  </a:cubicBezTo>
                  <a:cubicBezTo>
                    <a:pt x="3296" y="752"/>
                    <a:pt x="3367" y="754"/>
                    <a:pt x="3438" y="754"/>
                  </a:cubicBezTo>
                  <a:cubicBezTo>
                    <a:pt x="3474" y="754"/>
                    <a:pt x="3509" y="753"/>
                    <a:pt x="3546" y="752"/>
                  </a:cubicBezTo>
                  <a:cubicBezTo>
                    <a:pt x="3631" y="752"/>
                    <a:pt x="3720" y="735"/>
                    <a:pt x="3804" y="728"/>
                  </a:cubicBezTo>
                  <a:cubicBezTo>
                    <a:pt x="3869" y="721"/>
                    <a:pt x="3937" y="721"/>
                    <a:pt x="4005" y="721"/>
                  </a:cubicBezTo>
                  <a:cubicBezTo>
                    <a:pt x="4078" y="730"/>
                    <a:pt x="4151" y="736"/>
                    <a:pt x="4224" y="736"/>
                  </a:cubicBezTo>
                  <a:cubicBezTo>
                    <a:pt x="4239" y="736"/>
                    <a:pt x="4255" y="735"/>
                    <a:pt x="4271" y="735"/>
                  </a:cubicBezTo>
                  <a:cubicBezTo>
                    <a:pt x="4335" y="732"/>
                    <a:pt x="4400" y="718"/>
                    <a:pt x="4464" y="715"/>
                  </a:cubicBezTo>
                  <a:cubicBezTo>
                    <a:pt x="4532" y="711"/>
                    <a:pt x="4600" y="704"/>
                    <a:pt x="4672" y="701"/>
                  </a:cubicBezTo>
                  <a:cubicBezTo>
                    <a:pt x="4704" y="699"/>
                    <a:pt x="4737" y="698"/>
                    <a:pt x="4771" y="698"/>
                  </a:cubicBezTo>
                  <a:cubicBezTo>
                    <a:pt x="4804" y="698"/>
                    <a:pt x="4838" y="699"/>
                    <a:pt x="4872" y="701"/>
                  </a:cubicBezTo>
                  <a:cubicBezTo>
                    <a:pt x="4930" y="706"/>
                    <a:pt x="4988" y="709"/>
                    <a:pt x="5047" y="709"/>
                  </a:cubicBezTo>
                  <a:cubicBezTo>
                    <a:pt x="5068" y="709"/>
                    <a:pt x="5089" y="709"/>
                    <a:pt x="5111" y="708"/>
                  </a:cubicBezTo>
                  <a:cubicBezTo>
                    <a:pt x="5178" y="704"/>
                    <a:pt x="5243" y="688"/>
                    <a:pt x="5312" y="680"/>
                  </a:cubicBezTo>
                  <a:cubicBezTo>
                    <a:pt x="5357" y="678"/>
                    <a:pt x="5401" y="676"/>
                    <a:pt x="5446" y="676"/>
                  </a:cubicBezTo>
                  <a:close/>
                  <a:moveTo>
                    <a:pt x="5398" y="1"/>
                  </a:moveTo>
                  <a:cubicBezTo>
                    <a:pt x="5351" y="1"/>
                    <a:pt x="5305" y="3"/>
                    <a:pt x="5257" y="7"/>
                  </a:cubicBezTo>
                  <a:cubicBezTo>
                    <a:pt x="5182" y="14"/>
                    <a:pt x="5111" y="30"/>
                    <a:pt x="5036" y="34"/>
                  </a:cubicBezTo>
                  <a:cubicBezTo>
                    <a:pt x="5019" y="35"/>
                    <a:pt x="5002" y="35"/>
                    <a:pt x="4985" y="35"/>
                  </a:cubicBezTo>
                  <a:cubicBezTo>
                    <a:pt x="4934" y="35"/>
                    <a:pt x="4882" y="33"/>
                    <a:pt x="4831" y="33"/>
                  </a:cubicBezTo>
                  <a:cubicBezTo>
                    <a:pt x="4811" y="33"/>
                    <a:pt x="4791" y="34"/>
                    <a:pt x="4770" y="34"/>
                  </a:cubicBezTo>
                  <a:cubicBezTo>
                    <a:pt x="4689" y="38"/>
                    <a:pt x="4604" y="44"/>
                    <a:pt x="4522" y="51"/>
                  </a:cubicBezTo>
                  <a:cubicBezTo>
                    <a:pt x="4444" y="61"/>
                    <a:pt x="4365" y="68"/>
                    <a:pt x="4287" y="79"/>
                  </a:cubicBezTo>
                  <a:cubicBezTo>
                    <a:pt x="4205" y="92"/>
                    <a:pt x="4124" y="96"/>
                    <a:pt x="4042" y="96"/>
                  </a:cubicBezTo>
                  <a:cubicBezTo>
                    <a:pt x="4029" y="95"/>
                    <a:pt x="4016" y="95"/>
                    <a:pt x="4004" y="95"/>
                  </a:cubicBezTo>
                  <a:cubicBezTo>
                    <a:pt x="3932" y="95"/>
                    <a:pt x="3860" y="104"/>
                    <a:pt x="3791" y="112"/>
                  </a:cubicBezTo>
                  <a:cubicBezTo>
                    <a:pt x="3706" y="126"/>
                    <a:pt x="3624" y="150"/>
                    <a:pt x="3539" y="170"/>
                  </a:cubicBezTo>
                  <a:cubicBezTo>
                    <a:pt x="3481" y="181"/>
                    <a:pt x="3423" y="184"/>
                    <a:pt x="3362" y="187"/>
                  </a:cubicBezTo>
                  <a:cubicBezTo>
                    <a:pt x="3294" y="194"/>
                    <a:pt x="3226" y="201"/>
                    <a:pt x="3158" y="204"/>
                  </a:cubicBezTo>
                  <a:cubicBezTo>
                    <a:pt x="3100" y="208"/>
                    <a:pt x="3039" y="211"/>
                    <a:pt x="2981" y="218"/>
                  </a:cubicBezTo>
                  <a:cubicBezTo>
                    <a:pt x="2920" y="228"/>
                    <a:pt x="2858" y="245"/>
                    <a:pt x="2797" y="262"/>
                  </a:cubicBezTo>
                  <a:cubicBezTo>
                    <a:pt x="2740" y="269"/>
                    <a:pt x="2679" y="269"/>
                    <a:pt x="2617" y="275"/>
                  </a:cubicBezTo>
                  <a:cubicBezTo>
                    <a:pt x="2532" y="286"/>
                    <a:pt x="2447" y="289"/>
                    <a:pt x="2362" y="296"/>
                  </a:cubicBezTo>
                  <a:cubicBezTo>
                    <a:pt x="2321" y="303"/>
                    <a:pt x="2280" y="303"/>
                    <a:pt x="2236" y="310"/>
                  </a:cubicBezTo>
                  <a:cubicBezTo>
                    <a:pt x="2202" y="316"/>
                    <a:pt x="2164" y="327"/>
                    <a:pt x="2131" y="333"/>
                  </a:cubicBezTo>
                  <a:cubicBezTo>
                    <a:pt x="2059" y="347"/>
                    <a:pt x="1991" y="368"/>
                    <a:pt x="1923" y="385"/>
                  </a:cubicBezTo>
                  <a:cubicBezTo>
                    <a:pt x="1855" y="394"/>
                    <a:pt x="1784" y="398"/>
                    <a:pt x="1715" y="405"/>
                  </a:cubicBezTo>
                  <a:cubicBezTo>
                    <a:pt x="1668" y="412"/>
                    <a:pt x="1617" y="426"/>
                    <a:pt x="1569" y="432"/>
                  </a:cubicBezTo>
                  <a:cubicBezTo>
                    <a:pt x="1508" y="446"/>
                    <a:pt x="1447" y="459"/>
                    <a:pt x="1385" y="473"/>
                  </a:cubicBezTo>
                  <a:cubicBezTo>
                    <a:pt x="1328" y="486"/>
                    <a:pt x="1274" y="495"/>
                    <a:pt x="1217" y="508"/>
                  </a:cubicBezTo>
                  <a:lnTo>
                    <a:pt x="1217" y="508"/>
                  </a:lnTo>
                  <a:cubicBezTo>
                    <a:pt x="1219" y="507"/>
                    <a:pt x="1220" y="507"/>
                    <a:pt x="1221" y="507"/>
                  </a:cubicBezTo>
                  <a:lnTo>
                    <a:pt x="1221" y="507"/>
                  </a:lnTo>
                  <a:cubicBezTo>
                    <a:pt x="1083" y="537"/>
                    <a:pt x="939" y="570"/>
                    <a:pt x="811" y="622"/>
                  </a:cubicBezTo>
                  <a:cubicBezTo>
                    <a:pt x="753" y="643"/>
                    <a:pt x="699" y="660"/>
                    <a:pt x="641" y="680"/>
                  </a:cubicBezTo>
                  <a:cubicBezTo>
                    <a:pt x="576" y="701"/>
                    <a:pt x="518" y="728"/>
                    <a:pt x="457" y="759"/>
                  </a:cubicBezTo>
                  <a:cubicBezTo>
                    <a:pt x="420" y="776"/>
                    <a:pt x="385" y="793"/>
                    <a:pt x="352" y="813"/>
                  </a:cubicBezTo>
                  <a:cubicBezTo>
                    <a:pt x="332" y="823"/>
                    <a:pt x="314" y="837"/>
                    <a:pt x="297" y="851"/>
                  </a:cubicBezTo>
                  <a:cubicBezTo>
                    <a:pt x="280" y="861"/>
                    <a:pt x="266" y="871"/>
                    <a:pt x="256" y="884"/>
                  </a:cubicBezTo>
                  <a:cubicBezTo>
                    <a:pt x="189" y="892"/>
                    <a:pt x="123" y="928"/>
                    <a:pt x="76" y="980"/>
                  </a:cubicBezTo>
                  <a:cubicBezTo>
                    <a:pt x="46" y="1017"/>
                    <a:pt x="18" y="1068"/>
                    <a:pt x="8" y="1119"/>
                  </a:cubicBezTo>
                  <a:cubicBezTo>
                    <a:pt x="5" y="1143"/>
                    <a:pt x="1" y="1167"/>
                    <a:pt x="8" y="1190"/>
                  </a:cubicBezTo>
                  <a:cubicBezTo>
                    <a:pt x="158" y="1986"/>
                    <a:pt x="345" y="2776"/>
                    <a:pt x="583" y="3552"/>
                  </a:cubicBezTo>
                  <a:cubicBezTo>
                    <a:pt x="638" y="3735"/>
                    <a:pt x="695" y="3916"/>
                    <a:pt x="753" y="4096"/>
                  </a:cubicBezTo>
                  <a:cubicBezTo>
                    <a:pt x="801" y="4266"/>
                    <a:pt x="838" y="4436"/>
                    <a:pt x="886" y="4602"/>
                  </a:cubicBezTo>
                  <a:cubicBezTo>
                    <a:pt x="933" y="4790"/>
                    <a:pt x="994" y="4977"/>
                    <a:pt x="1049" y="5161"/>
                  </a:cubicBezTo>
                  <a:cubicBezTo>
                    <a:pt x="1100" y="5334"/>
                    <a:pt x="1158" y="5508"/>
                    <a:pt x="1219" y="5677"/>
                  </a:cubicBezTo>
                  <a:cubicBezTo>
                    <a:pt x="1287" y="5868"/>
                    <a:pt x="1365" y="6051"/>
                    <a:pt x="1464" y="6229"/>
                  </a:cubicBezTo>
                  <a:cubicBezTo>
                    <a:pt x="1549" y="6385"/>
                    <a:pt x="1641" y="6538"/>
                    <a:pt x="1740" y="6684"/>
                  </a:cubicBezTo>
                  <a:cubicBezTo>
                    <a:pt x="1845" y="6838"/>
                    <a:pt x="1974" y="6970"/>
                    <a:pt x="2107" y="7100"/>
                  </a:cubicBezTo>
                  <a:cubicBezTo>
                    <a:pt x="2161" y="7150"/>
                    <a:pt x="2216" y="7198"/>
                    <a:pt x="2270" y="7246"/>
                  </a:cubicBezTo>
                  <a:cubicBezTo>
                    <a:pt x="2332" y="7296"/>
                    <a:pt x="2389" y="7354"/>
                    <a:pt x="2450" y="7409"/>
                  </a:cubicBezTo>
                  <a:cubicBezTo>
                    <a:pt x="2573" y="7521"/>
                    <a:pt x="2699" y="7634"/>
                    <a:pt x="2831" y="7736"/>
                  </a:cubicBezTo>
                  <a:cubicBezTo>
                    <a:pt x="2968" y="7841"/>
                    <a:pt x="3107" y="7933"/>
                    <a:pt x="3246" y="8031"/>
                  </a:cubicBezTo>
                  <a:cubicBezTo>
                    <a:pt x="3573" y="8260"/>
                    <a:pt x="3916" y="8453"/>
                    <a:pt x="4257" y="8661"/>
                  </a:cubicBezTo>
                  <a:cubicBezTo>
                    <a:pt x="4556" y="8841"/>
                    <a:pt x="4852" y="9031"/>
                    <a:pt x="5152" y="9219"/>
                  </a:cubicBezTo>
                  <a:cubicBezTo>
                    <a:pt x="5444" y="9403"/>
                    <a:pt x="5740" y="9576"/>
                    <a:pt x="6042" y="9746"/>
                  </a:cubicBezTo>
                  <a:cubicBezTo>
                    <a:pt x="6362" y="9929"/>
                    <a:pt x="6675" y="10130"/>
                    <a:pt x="6998" y="10311"/>
                  </a:cubicBezTo>
                  <a:cubicBezTo>
                    <a:pt x="7312" y="10484"/>
                    <a:pt x="7628" y="10640"/>
                    <a:pt x="7948" y="10800"/>
                  </a:cubicBezTo>
                  <a:cubicBezTo>
                    <a:pt x="8274" y="10964"/>
                    <a:pt x="8587" y="11158"/>
                    <a:pt x="8900" y="11345"/>
                  </a:cubicBezTo>
                  <a:cubicBezTo>
                    <a:pt x="9220" y="11532"/>
                    <a:pt x="9553" y="11698"/>
                    <a:pt x="9879" y="11868"/>
                  </a:cubicBezTo>
                  <a:cubicBezTo>
                    <a:pt x="10206" y="12042"/>
                    <a:pt x="10529" y="12219"/>
                    <a:pt x="10846" y="12403"/>
                  </a:cubicBezTo>
                  <a:cubicBezTo>
                    <a:pt x="11159" y="12583"/>
                    <a:pt x="11462" y="12783"/>
                    <a:pt x="11764" y="12981"/>
                  </a:cubicBezTo>
                  <a:cubicBezTo>
                    <a:pt x="11904" y="13072"/>
                    <a:pt x="12047" y="13165"/>
                    <a:pt x="12190" y="13253"/>
                  </a:cubicBezTo>
                  <a:cubicBezTo>
                    <a:pt x="12339" y="13348"/>
                    <a:pt x="12496" y="13430"/>
                    <a:pt x="12645" y="13521"/>
                  </a:cubicBezTo>
                  <a:cubicBezTo>
                    <a:pt x="12961" y="13716"/>
                    <a:pt x="13267" y="13923"/>
                    <a:pt x="13591" y="14107"/>
                  </a:cubicBezTo>
                  <a:cubicBezTo>
                    <a:pt x="13757" y="14202"/>
                    <a:pt x="13925" y="14297"/>
                    <a:pt x="14091" y="14393"/>
                  </a:cubicBezTo>
                  <a:cubicBezTo>
                    <a:pt x="14267" y="14491"/>
                    <a:pt x="14438" y="14600"/>
                    <a:pt x="14608" y="14702"/>
                  </a:cubicBezTo>
                  <a:cubicBezTo>
                    <a:pt x="14925" y="14889"/>
                    <a:pt x="15251" y="15060"/>
                    <a:pt x="15574" y="15229"/>
                  </a:cubicBezTo>
                  <a:cubicBezTo>
                    <a:pt x="15748" y="15322"/>
                    <a:pt x="15925" y="15410"/>
                    <a:pt x="16095" y="15505"/>
                  </a:cubicBezTo>
                  <a:cubicBezTo>
                    <a:pt x="16268" y="15597"/>
                    <a:pt x="16435" y="15696"/>
                    <a:pt x="16605" y="15794"/>
                  </a:cubicBezTo>
                  <a:cubicBezTo>
                    <a:pt x="16949" y="15991"/>
                    <a:pt x="17296" y="16185"/>
                    <a:pt x="17639" y="16383"/>
                  </a:cubicBezTo>
                  <a:cubicBezTo>
                    <a:pt x="17982" y="16583"/>
                    <a:pt x="18329" y="16774"/>
                    <a:pt x="18673" y="16978"/>
                  </a:cubicBezTo>
                  <a:cubicBezTo>
                    <a:pt x="18999" y="17172"/>
                    <a:pt x="19329" y="17366"/>
                    <a:pt x="19660" y="17553"/>
                  </a:cubicBezTo>
                  <a:cubicBezTo>
                    <a:pt x="19999" y="17746"/>
                    <a:pt x="20333" y="17941"/>
                    <a:pt x="20676" y="18128"/>
                  </a:cubicBezTo>
                  <a:cubicBezTo>
                    <a:pt x="21010" y="18305"/>
                    <a:pt x="21340" y="18492"/>
                    <a:pt x="21670" y="18675"/>
                  </a:cubicBezTo>
                  <a:cubicBezTo>
                    <a:pt x="21996" y="18856"/>
                    <a:pt x="22323" y="19032"/>
                    <a:pt x="22649" y="19209"/>
                  </a:cubicBezTo>
                  <a:cubicBezTo>
                    <a:pt x="22979" y="19387"/>
                    <a:pt x="23313" y="19563"/>
                    <a:pt x="23636" y="19751"/>
                  </a:cubicBezTo>
                  <a:cubicBezTo>
                    <a:pt x="23952" y="19930"/>
                    <a:pt x="24268" y="20111"/>
                    <a:pt x="24592" y="20281"/>
                  </a:cubicBezTo>
                  <a:cubicBezTo>
                    <a:pt x="24752" y="20363"/>
                    <a:pt x="24912" y="20448"/>
                    <a:pt x="25072" y="20533"/>
                  </a:cubicBezTo>
                  <a:cubicBezTo>
                    <a:pt x="25245" y="20624"/>
                    <a:pt x="25415" y="20723"/>
                    <a:pt x="25585" y="20818"/>
                  </a:cubicBezTo>
                  <a:cubicBezTo>
                    <a:pt x="25762" y="20910"/>
                    <a:pt x="25935" y="21005"/>
                    <a:pt x="26113" y="21094"/>
                  </a:cubicBezTo>
                  <a:cubicBezTo>
                    <a:pt x="26276" y="21172"/>
                    <a:pt x="26442" y="21250"/>
                    <a:pt x="26606" y="21325"/>
                  </a:cubicBezTo>
                  <a:cubicBezTo>
                    <a:pt x="26786" y="21410"/>
                    <a:pt x="26963" y="21499"/>
                    <a:pt x="27140" y="21583"/>
                  </a:cubicBezTo>
                  <a:cubicBezTo>
                    <a:pt x="27317" y="21669"/>
                    <a:pt x="27490" y="21761"/>
                    <a:pt x="27667" y="21842"/>
                  </a:cubicBezTo>
                  <a:cubicBezTo>
                    <a:pt x="28038" y="22012"/>
                    <a:pt x="28408" y="22169"/>
                    <a:pt x="28786" y="22322"/>
                  </a:cubicBezTo>
                  <a:cubicBezTo>
                    <a:pt x="28878" y="22359"/>
                    <a:pt x="28970" y="22400"/>
                    <a:pt x="29065" y="22434"/>
                  </a:cubicBezTo>
                  <a:cubicBezTo>
                    <a:pt x="29157" y="22468"/>
                    <a:pt x="29253" y="22499"/>
                    <a:pt x="29344" y="22533"/>
                  </a:cubicBezTo>
                  <a:cubicBezTo>
                    <a:pt x="29477" y="22580"/>
                    <a:pt x="29613" y="22628"/>
                    <a:pt x="29749" y="22673"/>
                  </a:cubicBezTo>
                  <a:cubicBezTo>
                    <a:pt x="29854" y="22706"/>
                    <a:pt x="29960" y="22734"/>
                    <a:pt x="30062" y="22764"/>
                  </a:cubicBezTo>
                  <a:lnTo>
                    <a:pt x="30058" y="22764"/>
                  </a:lnTo>
                  <a:cubicBezTo>
                    <a:pt x="30137" y="22788"/>
                    <a:pt x="30215" y="22815"/>
                    <a:pt x="30293" y="22839"/>
                  </a:cubicBezTo>
                  <a:cubicBezTo>
                    <a:pt x="30385" y="22866"/>
                    <a:pt x="30484" y="22890"/>
                    <a:pt x="30579" y="22914"/>
                  </a:cubicBezTo>
                  <a:cubicBezTo>
                    <a:pt x="30759" y="22962"/>
                    <a:pt x="30942" y="23006"/>
                    <a:pt x="31126" y="23043"/>
                  </a:cubicBezTo>
                  <a:cubicBezTo>
                    <a:pt x="31303" y="23081"/>
                    <a:pt x="31477" y="23114"/>
                    <a:pt x="31657" y="23135"/>
                  </a:cubicBezTo>
                  <a:cubicBezTo>
                    <a:pt x="31842" y="23154"/>
                    <a:pt x="32027" y="23176"/>
                    <a:pt x="32212" y="23176"/>
                  </a:cubicBezTo>
                  <a:cubicBezTo>
                    <a:pt x="32255" y="23176"/>
                    <a:pt x="32298" y="23175"/>
                    <a:pt x="32341" y="23172"/>
                  </a:cubicBezTo>
                  <a:cubicBezTo>
                    <a:pt x="32423" y="23169"/>
                    <a:pt x="32508" y="23155"/>
                    <a:pt x="32589" y="23142"/>
                  </a:cubicBezTo>
                  <a:cubicBezTo>
                    <a:pt x="32705" y="23122"/>
                    <a:pt x="32817" y="23091"/>
                    <a:pt x="32930" y="23053"/>
                  </a:cubicBezTo>
                  <a:cubicBezTo>
                    <a:pt x="33072" y="23009"/>
                    <a:pt x="33208" y="22951"/>
                    <a:pt x="33348" y="22897"/>
                  </a:cubicBezTo>
                  <a:cubicBezTo>
                    <a:pt x="33531" y="22825"/>
                    <a:pt x="33712" y="22740"/>
                    <a:pt x="33878" y="22635"/>
                  </a:cubicBezTo>
                  <a:cubicBezTo>
                    <a:pt x="34015" y="22550"/>
                    <a:pt x="34144" y="22451"/>
                    <a:pt x="34266" y="22349"/>
                  </a:cubicBezTo>
                  <a:cubicBezTo>
                    <a:pt x="34385" y="22244"/>
                    <a:pt x="34498" y="22131"/>
                    <a:pt x="34589" y="21999"/>
                  </a:cubicBezTo>
                  <a:cubicBezTo>
                    <a:pt x="34641" y="21924"/>
                    <a:pt x="34695" y="21853"/>
                    <a:pt x="34739" y="21775"/>
                  </a:cubicBezTo>
                  <a:cubicBezTo>
                    <a:pt x="34776" y="21717"/>
                    <a:pt x="34807" y="21655"/>
                    <a:pt x="34838" y="21594"/>
                  </a:cubicBezTo>
                  <a:cubicBezTo>
                    <a:pt x="34886" y="21502"/>
                    <a:pt x="34927" y="21404"/>
                    <a:pt x="34967" y="21308"/>
                  </a:cubicBezTo>
                  <a:cubicBezTo>
                    <a:pt x="35015" y="21203"/>
                    <a:pt x="35056" y="21094"/>
                    <a:pt x="35082" y="20985"/>
                  </a:cubicBezTo>
                  <a:cubicBezTo>
                    <a:pt x="35103" y="20897"/>
                    <a:pt x="35106" y="20798"/>
                    <a:pt x="35106" y="20710"/>
                  </a:cubicBezTo>
                  <a:cubicBezTo>
                    <a:pt x="35106" y="20577"/>
                    <a:pt x="35065" y="20445"/>
                    <a:pt x="35035" y="20318"/>
                  </a:cubicBezTo>
                  <a:cubicBezTo>
                    <a:pt x="35008" y="20196"/>
                    <a:pt x="34963" y="20080"/>
                    <a:pt x="34919" y="19965"/>
                  </a:cubicBezTo>
                  <a:cubicBezTo>
                    <a:pt x="34875" y="19845"/>
                    <a:pt x="34817" y="19730"/>
                    <a:pt x="34753" y="19621"/>
                  </a:cubicBezTo>
                  <a:cubicBezTo>
                    <a:pt x="34691" y="19519"/>
                    <a:pt x="34616" y="19431"/>
                    <a:pt x="34542" y="19346"/>
                  </a:cubicBezTo>
                  <a:cubicBezTo>
                    <a:pt x="34283" y="19046"/>
                    <a:pt x="34028" y="18746"/>
                    <a:pt x="33735" y="18488"/>
                  </a:cubicBezTo>
                  <a:cubicBezTo>
                    <a:pt x="33606" y="18373"/>
                    <a:pt x="33470" y="18267"/>
                    <a:pt x="33338" y="18162"/>
                  </a:cubicBezTo>
                  <a:cubicBezTo>
                    <a:pt x="33205" y="18049"/>
                    <a:pt x="33065" y="17941"/>
                    <a:pt x="32926" y="17835"/>
                  </a:cubicBezTo>
                  <a:cubicBezTo>
                    <a:pt x="32630" y="17614"/>
                    <a:pt x="32330" y="17399"/>
                    <a:pt x="32032" y="17179"/>
                  </a:cubicBezTo>
                  <a:cubicBezTo>
                    <a:pt x="31752" y="16971"/>
                    <a:pt x="31480" y="16754"/>
                    <a:pt x="31205" y="16546"/>
                  </a:cubicBezTo>
                  <a:cubicBezTo>
                    <a:pt x="31052" y="16430"/>
                    <a:pt x="30902" y="16318"/>
                    <a:pt x="30756" y="16199"/>
                  </a:cubicBezTo>
                  <a:cubicBezTo>
                    <a:pt x="30606" y="16077"/>
                    <a:pt x="30460" y="15958"/>
                    <a:pt x="30310" y="15835"/>
                  </a:cubicBezTo>
                  <a:cubicBezTo>
                    <a:pt x="30164" y="15716"/>
                    <a:pt x="30021" y="15590"/>
                    <a:pt x="29878" y="15468"/>
                  </a:cubicBezTo>
                  <a:cubicBezTo>
                    <a:pt x="29735" y="15345"/>
                    <a:pt x="29589" y="15226"/>
                    <a:pt x="29449" y="15097"/>
                  </a:cubicBezTo>
                  <a:cubicBezTo>
                    <a:pt x="29310" y="14971"/>
                    <a:pt x="29174" y="14842"/>
                    <a:pt x="29031" y="14719"/>
                  </a:cubicBezTo>
                  <a:cubicBezTo>
                    <a:pt x="28881" y="14587"/>
                    <a:pt x="28725" y="14457"/>
                    <a:pt x="28565" y="14335"/>
                  </a:cubicBezTo>
                  <a:cubicBezTo>
                    <a:pt x="28266" y="14097"/>
                    <a:pt x="27946" y="13893"/>
                    <a:pt x="27633" y="13672"/>
                  </a:cubicBezTo>
                  <a:cubicBezTo>
                    <a:pt x="27416" y="13518"/>
                    <a:pt x="27194" y="13362"/>
                    <a:pt x="26980" y="13202"/>
                  </a:cubicBezTo>
                  <a:cubicBezTo>
                    <a:pt x="26766" y="13045"/>
                    <a:pt x="26558" y="12882"/>
                    <a:pt x="26347" y="12719"/>
                  </a:cubicBezTo>
                  <a:cubicBezTo>
                    <a:pt x="26143" y="12562"/>
                    <a:pt x="25932" y="12410"/>
                    <a:pt x="25722" y="12263"/>
                  </a:cubicBezTo>
                  <a:cubicBezTo>
                    <a:pt x="25497" y="12107"/>
                    <a:pt x="25265" y="11964"/>
                    <a:pt x="25037" y="11814"/>
                  </a:cubicBezTo>
                  <a:cubicBezTo>
                    <a:pt x="24824" y="11671"/>
                    <a:pt x="24612" y="11521"/>
                    <a:pt x="24405" y="11369"/>
                  </a:cubicBezTo>
                  <a:cubicBezTo>
                    <a:pt x="24170" y="11191"/>
                    <a:pt x="23939" y="11011"/>
                    <a:pt x="23704" y="10831"/>
                  </a:cubicBezTo>
                  <a:cubicBezTo>
                    <a:pt x="23588" y="10742"/>
                    <a:pt x="23472" y="10654"/>
                    <a:pt x="23350" y="10569"/>
                  </a:cubicBezTo>
                  <a:cubicBezTo>
                    <a:pt x="23211" y="10471"/>
                    <a:pt x="23064" y="10378"/>
                    <a:pt x="22921" y="10290"/>
                  </a:cubicBezTo>
                  <a:cubicBezTo>
                    <a:pt x="22684" y="10144"/>
                    <a:pt x="22445" y="10001"/>
                    <a:pt x="22211" y="9852"/>
                  </a:cubicBezTo>
                  <a:cubicBezTo>
                    <a:pt x="21834" y="9594"/>
                    <a:pt x="21458" y="9339"/>
                    <a:pt x="21078" y="9088"/>
                  </a:cubicBezTo>
                  <a:lnTo>
                    <a:pt x="21078" y="9088"/>
                  </a:lnTo>
                  <a:cubicBezTo>
                    <a:pt x="21083" y="9091"/>
                    <a:pt x="21087" y="9094"/>
                    <a:pt x="21092" y="9097"/>
                  </a:cubicBezTo>
                  <a:cubicBezTo>
                    <a:pt x="20622" y="8783"/>
                    <a:pt x="20142" y="8480"/>
                    <a:pt x="19670" y="8171"/>
                  </a:cubicBezTo>
                  <a:cubicBezTo>
                    <a:pt x="19360" y="7963"/>
                    <a:pt x="19054" y="7745"/>
                    <a:pt x="18745" y="7535"/>
                  </a:cubicBezTo>
                  <a:cubicBezTo>
                    <a:pt x="18591" y="7433"/>
                    <a:pt x="18445" y="7327"/>
                    <a:pt x="18292" y="7222"/>
                  </a:cubicBezTo>
                  <a:cubicBezTo>
                    <a:pt x="18136" y="7113"/>
                    <a:pt x="17976" y="7004"/>
                    <a:pt x="17816" y="6892"/>
                  </a:cubicBezTo>
                  <a:cubicBezTo>
                    <a:pt x="17173" y="6450"/>
                    <a:pt x="16506" y="6042"/>
                    <a:pt x="15846" y="5623"/>
                  </a:cubicBezTo>
                  <a:cubicBezTo>
                    <a:pt x="15537" y="5429"/>
                    <a:pt x="15227" y="5232"/>
                    <a:pt x="14914" y="5038"/>
                  </a:cubicBezTo>
                  <a:cubicBezTo>
                    <a:pt x="14598" y="4841"/>
                    <a:pt x="14281" y="4637"/>
                    <a:pt x="13969" y="4432"/>
                  </a:cubicBezTo>
                  <a:cubicBezTo>
                    <a:pt x="13669" y="4239"/>
                    <a:pt x="13353" y="4076"/>
                    <a:pt x="13047" y="3892"/>
                  </a:cubicBezTo>
                  <a:cubicBezTo>
                    <a:pt x="12727" y="3698"/>
                    <a:pt x="12410" y="3497"/>
                    <a:pt x="12094" y="3300"/>
                  </a:cubicBezTo>
                  <a:cubicBezTo>
                    <a:pt x="11934" y="3201"/>
                    <a:pt x="11774" y="3106"/>
                    <a:pt x="11614" y="3014"/>
                  </a:cubicBezTo>
                  <a:cubicBezTo>
                    <a:pt x="11451" y="2919"/>
                    <a:pt x="11292" y="2823"/>
                    <a:pt x="11135" y="2725"/>
                  </a:cubicBezTo>
                  <a:cubicBezTo>
                    <a:pt x="10978" y="2633"/>
                    <a:pt x="10826" y="2538"/>
                    <a:pt x="10669" y="2446"/>
                  </a:cubicBezTo>
                  <a:cubicBezTo>
                    <a:pt x="10516" y="2354"/>
                    <a:pt x="10356" y="2269"/>
                    <a:pt x="10196" y="2191"/>
                  </a:cubicBezTo>
                  <a:cubicBezTo>
                    <a:pt x="10030" y="2109"/>
                    <a:pt x="9859" y="2027"/>
                    <a:pt x="9696" y="1939"/>
                  </a:cubicBezTo>
                  <a:cubicBezTo>
                    <a:pt x="9540" y="1854"/>
                    <a:pt x="9380" y="1773"/>
                    <a:pt x="9223" y="1688"/>
                  </a:cubicBezTo>
                  <a:cubicBezTo>
                    <a:pt x="9063" y="1606"/>
                    <a:pt x="8896" y="1528"/>
                    <a:pt x="8736" y="1449"/>
                  </a:cubicBezTo>
                  <a:cubicBezTo>
                    <a:pt x="8567" y="1368"/>
                    <a:pt x="8397" y="1283"/>
                    <a:pt x="8230" y="1198"/>
                  </a:cubicBezTo>
                  <a:cubicBezTo>
                    <a:pt x="8087" y="1126"/>
                    <a:pt x="7944" y="1058"/>
                    <a:pt x="7802" y="983"/>
                  </a:cubicBezTo>
                  <a:cubicBezTo>
                    <a:pt x="7726" y="942"/>
                    <a:pt x="7651" y="898"/>
                    <a:pt x="7577" y="857"/>
                  </a:cubicBezTo>
                  <a:cubicBezTo>
                    <a:pt x="7491" y="810"/>
                    <a:pt x="7414" y="755"/>
                    <a:pt x="7328" y="711"/>
                  </a:cubicBezTo>
                  <a:cubicBezTo>
                    <a:pt x="7243" y="667"/>
                    <a:pt x="7155" y="619"/>
                    <a:pt x="7067" y="578"/>
                  </a:cubicBezTo>
                  <a:cubicBezTo>
                    <a:pt x="6981" y="541"/>
                    <a:pt x="6896" y="493"/>
                    <a:pt x="6808" y="456"/>
                  </a:cubicBezTo>
                  <a:cubicBezTo>
                    <a:pt x="6713" y="418"/>
                    <a:pt x="6624" y="374"/>
                    <a:pt x="6532" y="333"/>
                  </a:cubicBezTo>
                  <a:cubicBezTo>
                    <a:pt x="6462" y="305"/>
                    <a:pt x="6389" y="279"/>
                    <a:pt x="6315" y="254"/>
                  </a:cubicBezTo>
                  <a:lnTo>
                    <a:pt x="6315" y="254"/>
                  </a:lnTo>
                  <a:cubicBezTo>
                    <a:pt x="6325" y="257"/>
                    <a:pt x="6335" y="259"/>
                    <a:pt x="6345" y="262"/>
                  </a:cubicBezTo>
                  <a:cubicBezTo>
                    <a:pt x="6331" y="258"/>
                    <a:pt x="6317" y="254"/>
                    <a:pt x="6302" y="249"/>
                  </a:cubicBezTo>
                  <a:lnTo>
                    <a:pt x="6302" y="249"/>
                  </a:lnTo>
                  <a:cubicBezTo>
                    <a:pt x="6292" y="246"/>
                    <a:pt x="6281" y="242"/>
                    <a:pt x="6271" y="239"/>
                  </a:cubicBezTo>
                  <a:lnTo>
                    <a:pt x="6271" y="239"/>
                  </a:lnTo>
                  <a:cubicBezTo>
                    <a:pt x="6276" y="241"/>
                    <a:pt x="6282" y="243"/>
                    <a:pt x="6287" y="245"/>
                  </a:cubicBezTo>
                  <a:lnTo>
                    <a:pt x="6287" y="245"/>
                  </a:lnTo>
                  <a:cubicBezTo>
                    <a:pt x="6279" y="243"/>
                    <a:pt x="6271" y="240"/>
                    <a:pt x="6263" y="239"/>
                  </a:cubicBezTo>
                  <a:cubicBezTo>
                    <a:pt x="6206" y="214"/>
                    <a:pt x="6155" y="181"/>
                    <a:pt x="6100" y="157"/>
                  </a:cubicBezTo>
                  <a:cubicBezTo>
                    <a:pt x="6063" y="136"/>
                    <a:pt x="6026" y="119"/>
                    <a:pt x="5992" y="99"/>
                  </a:cubicBezTo>
                  <a:cubicBezTo>
                    <a:pt x="5927" y="68"/>
                    <a:pt x="5855" y="51"/>
                    <a:pt x="5788" y="30"/>
                  </a:cubicBezTo>
                  <a:cubicBezTo>
                    <a:pt x="5685" y="0"/>
                    <a:pt x="5573" y="7"/>
                    <a:pt x="5464" y="3"/>
                  </a:cubicBezTo>
                  <a:lnTo>
                    <a:pt x="5499" y="3"/>
                  </a:lnTo>
                  <a:cubicBezTo>
                    <a:pt x="5465" y="2"/>
                    <a:pt x="5431" y="1"/>
                    <a:pt x="5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2809;p56"/>
            <p:cNvSpPr/>
            <p:nvPr/>
          </p:nvSpPr>
          <p:spPr>
            <a:xfrm>
              <a:off x="2510950" y="4286800"/>
              <a:ext cx="37700" cy="80500"/>
            </a:xfrm>
            <a:custGeom>
              <a:avLst/>
              <a:gdLst/>
              <a:ahLst/>
              <a:cxnLst/>
              <a:rect l="l" t="t" r="r" b="b"/>
              <a:pathLst>
                <a:path w="1508" h="3220" extrusionOk="0">
                  <a:moveTo>
                    <a:pt x="1247" y="0"/>
                  </a:moveTo>
                  <a:cubicBezTo>
                    <a:pt x="1229" y="0"/>
                    <a:pt x="1212" y="3"/>
                    <a:pt x="1194" y="9"/>
                  </a:cubicBezTo>
                  <a:cubicBezTo>
                    <a:pt x="1143" y="26"/>
                    <a:pt x="1096" y="76"/>
                    <a:pt x="1089" y="131"/>
                  </a:cubicBezTo>
                  <a:cubicBezTo>
                    <a:pt x="1085" y="152"/>
                    <a:pt x="1082" y="169"/>
                    <a:pt x="1079" y="186"/>
                  </a:cubicBezTo>
                  <a:cubicBezTo>
                    <a:pt x="1072" y="213"/>
                    <a:pt x="1076" y="233"/>
                    <a:pt x="1076" y="257"/>
                  </a:cubicBezTo>
                  <a:cubicBezTo>
                    <a:pt x="1079" y="281"/>
                    <a:pt x="1082" y="305"/>
                    <a:pt x="1085" y="325"/>
                  </a:cubicBezTo>
                  <a:cubicBezTo>
                    <a:pt x="1089" y="366"/>
                    <a:pt x="1092" y="403"/>
                    <a:pt x="1092" y="444"/>
                  </a:cubicBezTo>
                  <a:cubicBezTo>
                    <a:pt x="1085" y="472"/>
                    <a:pt x="1079" y="499"/>
                    <a:pt x="1072" y="530"/>
                  </a:cubicBezTo>
                  <a:cubicBezTo>
                    <a:pt x="1065" y="560"/>
                    <a:pt x="1059" y="591"/>
                    <a:pt x="1051" y="621"/>
                  </a:cubicBezTo>
                  <a:cubicBezTo>
                    <a:pt x="1038" y="679"/>
                    <a:pt x="1021" y="740"/>
                    <a:pt x="1007" y="798"/>
                  </a:cubicBezTo>
                  <a:cubicBezTo>
                    <a:pt x="980" y="910"/>
                    <a:pt x="949" y="1023"/>
                    <a:pt x="912" y="1131"/>
                  </a:cubicBezTo>
                  <a:cubicBezTo>
                    <a:pt x="888" y="1199"/>
                    <a:pt x="861" y="1268"/>
                    <a:pt x="827" y="1335"/>
                  </a:cubicBezTo>
                  <a:cubicBezTo>
                    <a:pt x="814" y="1362"/>
                    <a:pt x="793" y="1390"/>
                    <a:pt x="779" y="1420"/>
                  </a:cubicBezTo>
                  <a:cubicBezTo>
                    <a:pt x="759" y="1455"/>
                    <a:pt x="742" y="1492"/>
                    <a:pt x="729" y="1530"/>
                  </a:cubicBezTo>
                  <a:cubicBezTo>
                    <a:pt x="698" y="1597"/>
                    <a:pt x="671" y="1668"/>
                    <a:pt x="643" y="1737"/>
                  </a:cubicBezTo>
                  <a:cubicBezTo>
                    <a:pt x="613" y="1819"/>
                    <a:pt x="575" y="1893"/>
                    <a:pt x="538" y="1968"/>
                  </a:cubicBezTo>
                  <a:cubicBezTo>
                    <a:pt x="507" y="2036"/>
                    <a:pt x="467" y="2101"/>
                    <a:pt x="429" y="2166"/>
                  </a:cubicBezTo>
                  <a:cubicBezTo>
                    <a:pt x="388" y="2240"/>
                    <a:pt x="347" y="2318"/>
                    <a:pt x="310" y="2393"/>
                  </a:cubicBezTo>
                  <a:cubicBezTo>
                    <a:pt x="222" y="2560"/>
                    <a:pt x="129" y="2727"/>
                    <a:pt x="38" y="2893"/>
                  </a:cubicBezTo>
                  <a:cubicBezTo>
                    <a:pt x="27" y="2910"/>
                    <a:pt x="21" y="2931"/>
                    <a:pt x="18" y="2951"/>
                  </a:cubicBezTo>
                  <a:cubicBezTo>
                    <a:pt x="0" y="3047"/>
                    <a:pt x="55" y="3155"/>
                    <a:pt x="143" y="3196"/>
                  </a:cubicBezTo>
                  <a:cubicBezTo>
                    <a:pt x="175" y="3212"/>
                    <a:pt x="209" y="3220"/>
                    <a:pt x="244" y="3220"/>
                  </a:cubicBezTo>
                  <a:cubicBezTo>
                    <a:pt x="270" y="3220"/>
                    <a:pt x="296" y="3215"/>
                    <a:pt x="321" y="3207"/>
                  </a:cubicBezTo>
                  <a:cubicBezTo>
                    <a:pt x="378" y="3186"/>
                    <a:pt x="418" y="3145"/>
                    <a:pt x="446" y="3094"/>
                  </a:cubicBezTo>
                  <a:cubicBezTo>
                    <a:pt x="558" y="2893"/>
                    <a:pt x="671" y="2689"/>
                    <a:pt x="776" y="2485"/>
                  </a:cubicBezTo>
                  <a:cubicBezTo>
                    <a:pt x="820" y="2400"/>
                    <a:pt x="872" y="2322"/>
                    <a:pt x="916" y="2237"/>
                  </a:cubicBezTo>
                  <a:cubicBezTo>
                    <a:pt x="966" y="2142"/>
                    <a:pt x="1010" y="2046"/>
                    <a:pt x="1051" y="1944"/>
                  </a:cubicBezTo>
                  <a:cubicBezTo>
                    <a:pt x="1085" y="1860"/>
                    <a:pt x="1116" y="1775"/>
                    <a:pt x="1153" y="1689"/>
                  </a:cubicBezTo>
                  <a:cubicBezTo>
                    <a:pt x="1194" y="1601"/>
                    <a:pt x="1242" y="1522"/>
                    <a:pt x="1280" y="1434"/>
                  </a:cubicBezTo>
                  <a:cubicBezTo>
                    <a:pt x="1321" y="1329"/>
                    <a:pt x="1354" y="1219"/>
                    <a:pt x="1385" y="1111"/>
                  </a:cubicBezTo>
                  <a:cubicBezTo>
                    <a:pt x="1409" y="1026"/>
                    <a:pt x="1429" y="941"/>
                    <a:pt x="1446" y="852"/>
                  </a:cubicBezTo>
                  <a:cubicBezTo>
                    <a:pt x="1470" y="743"/>
                    <a:pt x="1487" y="632"/>
                    <a:pt x="1500" y="522"/>
                  </a:cubicBezTo>
                  <a:cubicBezTo>
                    <a:pt x="1508" y="444"/>
                    <a:pt x="1494" y="370"/>
                    <a:pt x="1480" y="294"/>
                  </a:cubicBezTo>
                  <a:cubicBezTo>
                    <a:pt x="1473" y="254"/>
                    <a:pt x="1467" y="216"/>
                    <a:pt x="1456" y="175"/>
                  </a:cubicBezTo>
                  <a:cubicBezTo>
                    <a:pt x="1443" y="111"/>
                    <a:pt x="1388" y="40"/>
                    <a:pt x="1321" y="15"/>
                  </a:cubicBezTo>
                  <a:cubicBezTo>
                    <a:pt x="1307" y="12"/>
                    <a:pt x="1293" y="9"/>
                    <a:pt x="1280" y="2"/>
                  </a:cubicBezTo>
                  <a:cubicBezTo>
                    <a:pt x="1268" y="1"/>
                    <a:pt x="1258" y="0"/>
                    <a:pt x="1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2810;p56"/>
            <p:cNvSpPr/>
            <p:nvPr/>
          </p:nvSpPr>
          <p:spPr>
            <a:xfrm>
              <a:off x="2540275" y="4282750"/>
              <a:ext cx="86775" cy="154425"/>
            </a:xfrm>
            <a:custGeom>
              <a:avLst/>
              <a:gdLst/>
              <a:ahLst/>
              <a:cxnLst/>
              <a:rect l="l" t="t" r="r" b="b"/>
              <a:pathLst>
                <a:path w="3471" h="6177" extrusionOk="0">
                  <a:moveTo>
                    <a:pt x="3238" y="0"/>
                  </a:moveTo>
                  <a:cubicBezTo>
                    <a:pt x="3197" y="0"/>
                    <a:pt x="3151" y="12"/>
                    <a:pt x="3123" y="34"/>
                  </a:cubicBezTo>
                  <a:cubicBezTo>
                    <a:pt x="3083" y="69"/>
                    <a:pt x="3046" y="103"/>
                    <a:pt x="3015" y="144"/>
                  </a:cubicBezTo>
                  <a:cubicBezTo>
                    <a:pt x="2991" y="174"/>
                    <a:pt x="2971" y="208"/>
                    <a:pt x="2947" y="238"/>
                  </a:cubicBezTo>
                  <a:cubicBezTo>
                    <a:pt x="2909" y="300"/>
                    <a:pt x="2878" y="368"/>
                    <a:pt x="2848" y="433"/>
                  </a:cubicBezTo>
                  <a:cubicBezTo>
                    <a:pt x="2804" y="521"/>
                    <a:pt x="2756" y="606"/>
                    <a:pt x="2705" y="688"/>
                  </a:cubicBezTo>
                  <a:cubicBezTo>
                    <a:pt x="2600" y="855"/>
                    <a:pt x="2508" y="1031"/>
                    <a:pt x="2413" y="1202"/>
                  </a:cubicBezTo>
                  <a:cubicBezTo>
                    <a:pt x="2318" y="1378"/>
                    <a:pt x="2209" y="1549"/>
                    <a:pt x="2110" y="1725"/>
                  </a:cubicBezTo>
                  <a:cubicBezTo>
                    <a:pt x="2008" y="1906"/>
                    <a:pt x="1906" y="2083"/>
                    <a:pt x="1797" y="2259"/>
                  </a:cubicBezTo>
                  <a:cubicBezTo>
                    <a:pt x="1743" y="2348"/>
                    <a:pt x="1688" y="2440"/>
                    <a:pt x="1633" y="2532"/>
                  </a:cubicBezTo>
                  <a:cubicBezTo>
                    <a:pt x="1583" y="2620"/>
                    <a:pt x="1535" y="2712"/>
                    <a:pt x="1484" y="2800"/>
                  </a:cubicBezTo>
                  <a:cubicBezTo>
                    <a:pt x="1382" y="2981"/>
                    <a:pt x="1286" y="3161"/>
                    <a:pt x="1184" y="3338"/>
                  </a:cubicBezTo>
                  <a:cubicBezTo>
                    <a:pt x="1082" y="3518"/>
                    <a:pt x="977" y="3695"/>
                    <a:pt x="872" y="3876"/>
                  </a:cubicBezTo>
                  <a:cubicBezTo>
                    <a:pt x="821" y="3964"/>
                    <a:pt x="776" y="4055"/>
                    <a:pt x="729" y="4147"/>
                  </a:cubicBezTo>
                  <a:cubicBezTo>
                    <a:pt x="682" y="4239"/>
                    <a:pt x="633" y="4334"/>
                    <a:pt x="593" y="4430"/>
                  </a:cubicBezTo>
                  <a:cubicBezTo>
                    <a:pt x="490" y="4647"/>
                    <a:pt x="393" y="4872"/>
                    <a:pt x="300" y="5096"/>
                  </a:cubicBezTo>
                  <a:cubicBezTo>
                    <a:pt x="195" y="5358"/>
                    <a:pt x="99" y="5627"/>
                    <a:pt x="15" y="5896"/>
                  </a:cubicBezTo>
                  <a:cubicBezTo>
                    <a:pt x="11" y="5903"/>
                    <a:pt x="11" y="5906"/>
                    <a:pt x="11" y="5909"/>
                  </a:cubicBezTo>
                  <a:cubicBezTo>
                    <a:pt x="1" y="5964"/>
                    <a:pt x="21" y="6032"/>
                    <a:pt x="52" y="6073"/>
                  </a:cubicBezTo>
                  <a:cubicBezTo>
                    <a:pt x="86" y="6124"/>
                    <a:pt x="140" y="6162"/>
                    <a:pt x="201" y="6171"/>
                  </a:cubicBezTo>
                  <a:cubicBezTo>
                    <a:pt x="217" y="6175"/>
                    <a:pt x="233" y="6177"/>
                    <a:pt x="249" y="6177"/>
                  </a:cubicBezTo>
                  <a:cubicBezTo>
                    <a:pt x="295" y="6177"/>
                    <a:pt x="340" y="6162"/>
                    <a:pt x="379" y="6134"/>
                  </a:cubicBezTo>
                  <a:cubicBezTo>
                    <a:pt x="393" y="6121"/>
                    <a:pt x="409" y="6110"/>
                    <a:pt x="423" y="6096"/>
                  </a:cubicBezTo>
                  <a:cubicBezTo>
                    <a:pt x="450" y="6063"/>
                    <a:pt x="467" y="6025"/>
                    <a:pt x="477" y="5984"/>
                  </a:cubicBezTo>
                  <a:cubicBezTo>
                    <a:pt x="487" y="5947"/>
                    <a:pt x="501" y="5909"/>
                    <a:pt x="511" y="5876"/>
                  </a:cubicBezTo>
                  <a:cubicBezTo>
                    <a:pt x="548" y="5766"/>
                    <a:pt x="586" y="5661"/>
                    <a:pt x="624" y="5556"/>
                  </a:cubicBezTo>
                  <a:cubicBezTo>
                    <a:pt x="654" y="5471"/>
                    <a:pt x="691" y="5386"/>
                    <a:pt x="726" y="5304"/>
                  </a:cubicBezTo>
                  <a:cubicBezTo>
                    <a:pt x="811" y="5100"/>
                    <a:pt x="899" y="4899"/>
                    <a:pt x="991" y="4702"/>
                  </a:cubicBezTo>
                  <a:cubicBezTo>
                    <a:pt x="1038" y="4606"/>
                    <a:pt x="1082" y="4515"/>
                    <a:pt x="1134" y="4423"/>
                  </a:cubicBezTo>
                  <a:cubicBezTo>
                    <a:pt x="1181" y="4331"/>
                    <a:pt x="1229" y="4236"/>
                    <a:pt x="1283" y="4147"/>
                  </a:cubicBezTo>
                  <a:cubicBezTo>
                    <a:pt x="1396" y="3964"/>
                    <a:pt x="1508" y="3780"/>
                    <a:pt x="1617" y="3596"/>
                  </a:cubicBezTo>
                  <a:cubicBezTo>
                    <a:pt x="1726" y="3419"/>
                    <a:pt x="1831" y="3243"/>
                    <a:pt x="1936" y="3062"/>
                  </a:cubicBezTo>
                  <a:cubicBezTo>
                    <a:pt x="1984" y="2978"/>
                    <a:pt x="2035" y="2892"/>
                    <a:pt x="2082" y="2807"/>
                  </a:cubicBezTo>
                  <a:cubicBezTo>
                    <a:pt x="2137" y="2719"/>
                    <a:pt x="2192" y="2634"/>
                    <a:pt x="2242" y="2549"/>
                  </a:cubicBezTo>
                  <a:cubicBezTo>
                    <a:pt x="2355" y="2368"/>
                    <a:pt x="2460" y="2188"/>
                    <a:pt x="2559" y="2001"/>
                  </a:cubicBezTo>
                  <a:cubicBezTo>
                    <a:pt x="2658" y="1824"/>
                    <a:pt x="2756" y="1651"/>
                    <a:pt x="2852" y="1470"/>
                  </a:cubicBezTo>
                  <a:cubicBezTo>
                    <a:pt x="2950" y="1290"/>
                    <a:pt x="3035" y="1106"/>
                    <a:pt x="3131" y="923"/>
                  </a:cubicBezTo>
                  <a:cubicBezTo>
                    <a:pt x="3175" y="841"/>
                    <a:pt x="3216" y="763"/>
                    <a:pt x="3250" y="678"/>
                  </a:cubicBezTo>
                  <a:cubicBezTo>
                    <a:pt x="3280" y="613"/>
                    <a:pt x="3301" y="545"/>
                    <a:pt x="3327" y="477"/>
                  </a:cubicBezTo>
                  <a:cubicBezTo>
                    <a:pt x="3355" y="416"/>
                    <a:pt x="3389" y="354"/>
                    <a:pt x="3423" y="296"/>
                  </a:cubicBezTo>
                  <a:cubicBezTo>
                    <a:pt x="3470" y="218"/>
                    <a:pt x="3440" y="109"/>
                    <a:pt x="3376" y="52"/>
                  </a:cubicBezTo>
                  <a:cubicBezTo>
                    <a:pt x="3345" y="28"/>
                    <a:pt x="3314" y="11"/>
                    <a:pt x="3277" y="4"/>
                  </a:cubicBezTo>
                  <a:cubicBezTo>
                    <a:pt x="3265" y="2"/>
                    <a:pt x="3252" y="0"/>
                    <a:pt x="3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2811;p56"/>
            <p:cNvSpPr/>
            <p:nvPr/>
          </p:nvSpPr>
          <p:spPr>
            <a:xfrm>
              <a:off x="3852750" y="3117350"/>
              <a:ext cx="150875" cy="83125"/>
            </a:xfrm>
            <a:custGeom>
              <a:avLst/>
              <a:gdLst/>
              <a:ahLst/>
              <a:cxnLst/>
              <a:rect l="l" t="t" r="r" b="b"/>
              <a:pathLst>
                <a:path w="6035" h="3325" extrusionOk="0">
                  <a:moveTo>
                    <a:pt x="2582" y="0"/>
                  </a:moveTo>
                  <a:cubicBezTo>
                    <a:pt x="2511" y="0"/>
                    <a:pt x="2439" y="7"/>
                    <a:pt x="2371" y="21"/>
                  </a:cubicBezTo>
                  <a:cubicBezTo>
                    <a:pt x="2290" y="38"/>
                    <a:pt x="2211" y="74"/>
                    <a:pt x="2139" y="112"/>
                  </a:cubicBezTo>
                  <a:cubicBezTo>
                    <a:pt x="2065" y="150"/>
                    <a:pt x="2017" y="204"/>
                    <a:pt x="1963" y="255"/>
                  </a:cubicBezTo>
                  <a:cubicBezTo>
                    <a:pt x="1908" y="289"/>
                    <a:pt x="1854" y="319"/>
                    <a:pt x="1803" y="354"/>
                  </a:cubicBezTo>
                  <a:cubicBezTo>
                    <a:pt x="1725" y="405"/>
                    <a:pt x="1646" y="446"/>
                    <a:pt x="1565" y="487"/>
                  </a:cubicBezTo>
                  <a:cubicBezTo>
                    <a:pt x="1422" y="558"/>
                    <a:pt x="1279" y="630"/>
                    <a:pt x="1133" y="691"/>
                  </a:cubicBezTo>
                  <a:cubicBezTo>
                    <a:pt x="1017" y="735"/>
                    <a:pt x="902" y="772"/>
                    <a:pt x="782" y="806"/>
                  </a:cubicBezTo>
                  <a:cubicBezTo>
                    <a:pt x="643" y="844"/>
                    <a:pt x="497" y="864"/>
                    <a:pt x="354" y="888"/>
                  </a:cubicBezTo>
                  <a:cubicBezTo>
                    <a:pt x="235" y="905"/>
                    <a:pt x="119" y="1013"/>
                    <a:pt x="62" y="1112"/>
                  </a:cubicBezTo>
                  <a:cubicBezTo>
                    <a:pt x="27" y="1170"/>
                    <a:pt x="7" y="1238"/>
                    <a:pt x="0" y="1306"/>
                  </a:cubicBezTo>
                  <a:cubicBezTo>
                    <a:pt x="54" y="1310"/>
                    <a:pt x="136" y="1324"/>
                    <a:pt x="187" y="1344"/>
                  </a:cubicBezTo>
                  <a:cubicBezTo>
                    <a:pt x="296" y="1381"/>
                    <a:pt x="381" y="1418"/>
                    <a:pt x="456" y="1466"/>
                  </a:cubicBezTo>
                  <a:cubicBezTo>
                    <a:pt x="483" y="1483"/>
                    <a:pt x="514" y="1497"/>
                    <a:pt x="538" y="1511"/>
                  </a:cubicBezTo>
                  <a:cubicBezTo>
                    <a:pt x="558" y="1517"/>
                    <a:pt x="578" y="1524"/>
                    <a:pt x="602" y="1534"/>
                  </a:cubicBezTo>
                  <a:cubicBezTo>
                    <a:pt x="660" y="1555"/>
                    <a:pt x="718" y="1575"/>
                    <a:pt x="776" y="1599"/>
                  </a:cubicBezTo>
                  <a:cubicBezTo>
                    <a:pt x="792" y="1605"/>
                    <a:pt x="813" y="1613"/>
                    <a:pt x="830" y="1619"/>
                  </a:cubicBezTo>
                  <a:cubicBezTo>
                    <a:pt x="919" y="1657"/>
                    <a:pt x="1014" y="1694"/>
                    <a:pt x="1095" y="1752"/>
                  </a:cubicBezTo>
                  <a:cubicBezTo>
                    <a:pt x="1164" y="1803"/>
                    <a:pt x="1231" y="1854"/>
                    <a:pt x="1286" y="1898"/>
                  </a:cubicBezTo>
                  <a:cubicBezTo>
                    <a:pt x="1320" y="1922"/>
                    <a:pt x="1347" y="1939"/>
                    <a:pt x="1374" y="1956"/>
                  </a:cubicBezTo>
                  <a:cubicBezTo>
                    <a:pt x="1409" y="1966"/>
                    <a:pt x="1442" y="1980"/>
                    <a:pt x="1476" y="1990"/>
                  </a:cubicBezTo>
                  <a:cubicBezTo>
                    <a:pt x="1605" y="2027"/>
                    <a:pt x="1728" y="2082"/>
                    <a:pt x="1830" y="2129"/>
                  </a:cubicBezTo>
                  <a:cubicBezTo>
                    <a:pt x="1864" y="2147"/>
                    <a:pt x="1898" y="2164"/>
                    <a:pt x="1935" y="2181"/>
                  </a:cubicBezTo>
                  <a:cubicBezTo>
                    <a:pt x="1990" y="2194"/>
                    <a:pt x="2045" y="2211"/>
                    <a:pt x="2098" y="2228"/>
                  </a:cubicBezTo>
                  <a:cubicBezTo>
                    <a:pt x="2156" y="2255"/>
                    <a:pt x="2214" y="2283"/>
                    <a:pt x="2272" y="2310"/>
                  </a:cubicBezTo>
                  <a:cubicBezTo>
                    <a:pt x="2334" y="2340"/>
                    <a:pt x="2398" y="2371"/>
                    <a:pt x="2459" y="2398"/>
                  </a:cubicBezTo>
                  <a:cubicBezTo>
                    <a:pt x="2531" y="2429"/>
                    <a:pt x="2602" y="2456"/>
                    <a:pt x="2670" y="2490"/>
                  </a:cubicBezTo>
                  <a:cubicBezTo>
                    <a:pt x="2681" y="2493"/>
                    <a:pt x="2690" y="2497"/>
                    <a:pt x="2701" y="2500"/>
                  </a:cubicBezTo>
                  <a:cubicBezTo>
                    <a:pt x="2885" y="2578"/>
                    <a:pt x="3072" y="2646"/>
                    <a:pt x="3266" y="2704"/>
                  </a:cubicBezTo>
                  <a:cubicBezTo>
                    <a:pt x="3473" y="2765"/>
                    <a:pt x="3681" y="2823"/>
                    <a:pt x="3885" y="2895"/>
                  </a:cubicBezTo>
                  <a:cubicBezTo>
                    <a:pt x="4078" y="2963"/>
                    <a:pt x="4269" y="3048"/>
                    <a:pt x="4460" y="3123"/>
                  </a:cubicBezTo>
                  <a:cubicBezTo>
                    <a:pt x="4640" y="3194"/>
                    <a:pt x="4824" y="3272"/>
                    <a:pt x="5017" y="3299"/>
                  </a:cubicBezTo>
                  <a:cubicBezTo>
                    <a:pt x="5106" y="3312"/>
                    <a:pt x="5190" y="3324"/>
                    <a:pt x="5277" y="3324"/>
                  </a:cubicBezTo>
                  <a:cubicBezTo>
                    <a:pt x="5287" y="3324"/>
                    <a:pt x="5297" y="3324"/>
                    <a:pt x="5307" y="3324"/>
                  </a:cubicBezTo>
                  <a:cubicBezTo>
                    <a:pt x="5446" y="3316"/>
                    <a:pt x="5565" y="3293"/>
                    <a:pt x="5687" y="3228"/>
                  </a:cubicBezTo>
                  <a:cubicBezTo>
                    <a:pt x="5745" y="3197"/>
                    <a:pt x="5797" y="3160"/>
                    <a:pt x="5838" y="3112"/>
                  </a:cubicBezTo>
                  <a:cubicBezTo>
                    <a:pt x="5902" y="3038"/>
                    <a:pt x="5987" y="2922"/>
                    <a:pt x="6004" y="2820"/>
                  </a:cubicBezTo>
                  <a:cubicBezTo>
                    <a:pt x="6014" y="2748"/>
                    <a:pt x="6034" y="2674"/>
                    <a:pt x="6031" y="2602"/>
                  </a:cubicBezTo>
                  <a:cubicBezTo>
                    <a:pt x="6028" y="2531"/>
                    <a:pt x="6014" y="2459"/>
                    <a:pt x="6001" y="2391"/>
                  </a:cubicBezTo>
                  <a:cubicBezTo>
                    <a:pt x="5980" y="2299"/>
                    <a:pt x="5946" y="2211"/>
                    <a:pt x="5915" y="2123"/>
                  </a:cubicBezTo>
                  <a:cubicBezTo>
                    <a:pt x="5882" y="2031"/>
                    <a:pt x="5844" y="1942"/>
                    <a:pt x="5813" y="1854"/>
                  </a:cubicBezTo>
                  <a:cubicBezTo>
                    <a:pt x="5780" y="1762"/>
                    <a:pt x="5745" y="1666"/>
                    <a:pt x="5711" y="1575"/>
                  </a:cubicBezTo>
                  <a:cubicBezTo>
                    <a:pt x="5629" y="1344"/>
                    <a:pt x="5558" y="1102"/>
                    <a:pt x="5439" y="888"/>
                  </a:cubicBezTo>
                  <a:cubicBezTo>
                    <a:pt x="5412" y="844"/>
                    <a:pt x="5378" y="799"/>
                    <a:pt x="5344" y="759"/>
                  </a:cubicBezTo>
                  <a:cubicBezTo>
                    <a:pt x="5317" y="718"/>
                    <a:pt x="5287" y="677"/>
                    <a:pt x="5259" y="646"/>
                  </a:cubicBezTo>
                  <a:cubicBezTo>
                    <a:pt x="5191" y="578"/>
                    <a:pt x="5096" y="523"/>
                    <a:pt x="5001" y="500"/>
                  </a:cubicBezTo>
                  <a:cubicBezTo>
                    <a:pt x="4948" y="486"/>
                    <a:pt x="4895" y="479"/>
                    <a:pt x="4842" y="479"/>
                  </a:cubicBezTo>
                  <a:cubicBezTo>
                    <a:pt x="4789" y="479"/>
                    <a:pt x="4735" y="486"/>
                    <a:pt x="4681" y="503"/>
                  </a:cubicBezTo>
                  <a:cubicBezTo>
                    <a:pt x="4660" y="510"/>
                    <a:pt x="4637" y="520"/>
                    <a:pt x="4609" y="531"/>
                  </a:cubicBezTo>
                  <a:cubicBezTo>
                    <a:pt x="4541" y="507"/>
                    <a:pt x="4470" y="479"/>
                    <a:pt x="4398" y="456"/>
                  </a:cubicBezTo>
                  <a:cubicBezTo>
                    <a:pt x="4337" y="432"/>
                    <a:pt x="4273" y="426"/>
                    <a:pt x="4208" y="412"/>
                  </a:cubicBezTo>
                  <a:cubicBezTo>
                    <a:pt x="4136" y="395"/>
                    <a:pt x="4065" y="371"/>
                    <a:pt x="3997" y="347"/>
                  </a:cubicBezTo>
                  <a:cubicBezTo>
                    <a:pt x="3939" y="327"/>
                    <a:pt x="3878" y="316"/>
                    <a:pt x="3820" y="303"/>
                  </a:cubicBezTo>
                  <a:cubicBezTo>
                    <a:pt x="3748" y="289"/>
                    <a:pt x="3677" y="272"/>
                    <a:pt x="3609" y="255"/>
                  </a:cubicBezTo>
                  <a:cubicBezTo>
                    <a:pt x="3535" y="238"/>
                    <a:pt x="3459" y="231"/>
                    <a:pt x="3384" y="214"/>
                  </a:cubicBezTo>
                  <a:cubicBezTo>
                    <a:pt x="3327" y="201"/>
                    <a:pt x="3272" y="184"/>
                    <a:pt x="3218" y="163"/>
                  </a:cubicBezTo>
                  <a:cubicBezTo>
                    <a:pt x="3174" y="143"/>
                    <a:pt x="3130" y="126"/>
                    <a:pt x="3082" y="112"/>
                  </a:cubicBezTo>
                  <a:cubicBezTo>
                    <a:pt x="3055" y="105"/>
                    <a:pt x="3028" y="99"/>
                    <a:pt x="2997" y="88"/>
                  </a:cubicBezTo>
                  <a:cubicBezTo>
                    <a:pt x="2935" y="71"/>
                    <a:pt x="2878" y="48"/>
                    <a:pt x="2817" y="30"/>
                  </a:cubicBezTo>
                  <a:cubicBezTo>
                    <a:pt x="2739" y="10"/>
                    <a:pt x="2660" y="0"/>
                    <a:pt x="2582" y="0"/>
                  </a:cubicBezTo>
                  <a:close/>
                </a:path>
              </a:pathLst>
            </a:custGeom>
            <a:solidFill>
              <a:srgbClr val="FFE3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2812;p56"/>
            <p:cNvSpPr/>
            <p:nvPr/>
          </p:nvSpPr>
          <p:spPr>
            <a:xfrm>
              <a:off x="3913975" y="3086025"/>
              <a:ext cx="68575" cy="46675"/>
            </a:xfrm>
            <a:custGeom>
              <a:avLst/>
              <a:gdLst/>
              <a:ahLst/>
              <a:cxnLst/>
              <a:rect l="l" t="t" r="r" b="b"/>
              <a:pathLst>
                <a:path w="2743" h="1867" extrusionOk="0">
                  <a:moveTo>
                    <a:pt x="1905" y="1"/>
                  </a:moveTo>
                  <a:cubicBezTo>
                    <a:pt x="1810" y="1"/>
                    <a:pt x="1715" y="18"/>
                    <a:pt x="1623" y="38"/>
                  </a:cubicBezTo>
                  <a:cubicBezTo>
                    <a:pt x="1524" y="66"/>
                    <a:pt x="1425" y="90"/>
                    <a:pt x="1327" y="117"/>
                  </a:cubicBezTo>
                  <a:cubicBezTo>
                    <a:pt x="1194" y="158"/>
                    <a:pt x="1068" y="209"/>
                    <a:pt x="939" y="266"/>
                  </a:cubicBezTo>
                  <a:cubicBezTo>
                    <a:pt x="908" y="280"/>
                    <a:pt x="874" y="297"/>
                    <a:pt x="844" y="314"/>
                  </a:cubicBezTo>
                  <a:cubicBezTo>
                    <a:pt x="797" y="335"/>
                    <a:pt x="728" y="385"/>
                    <a:pt x="704" y="413"/>
                  </a:cubicBezTo>
                  <a:cubicBezTo>
                    <a:pt x="667" y="454"/>
                    <a:pt x="637" y="495"/>
                    <a:pt x="606" y="539"/>
                  </a:cubicBezTo>
                  <a:cubicBezTo>
                    <a:pt x="582" y="583"/>
                    <a:pt x="565" y="627"/>
                    <a:pt x="548" y="671"/>
                  </a:cubicBezTo>
                  <a:cubicBezTo>
                    <a:pt x="538" y="705"/>
                    <a:pt x="531" y="743"/>
                    <a:pt x="531" y="776"/>
                  </a:cubicBezTo>
                  <a:cubicBezTo>
                    <a:pt x="456" y="780"/>
                    <a:pt x="381" y="784"/>
                    <a:pt x="307" y="784"/>
                  </a:cubicBezTo>
                  <a:cubicBezTo>
                    <a:pt x="139" y="787"/>
                    <a:pt x="1" y="919"/>
                    <a:pt x="1" y="1090"/>
                  </a:cubicBezTo>
                  <a:cubicBezTo>
                    <a:pt x="1" y="1255"/>
                    <a:pt x="136" y="1396"/>
                    <a:pt x="301" y="1396"/>
                  </a:cubicBezTo>
                  <a:cubicBezTo>
                    <a:pt x="303" y="1396"/>
                    <a:pt x="305" y="1396"/>
                    <a:pt x="307" y="1396"/>
                  </a:cubicBezTo>
                  <a:cubicBezTo>
                    <a:pt x="429" y="1394"/>
                    <a:pt x="554" y="1388"/>
                    <a:pt x="677" y="1388"/>
                  </a:cubicBezTo>
                  <a:cubicBezTo>
                    <a:pt x="749" y="1388"/>
                    <a:pt x="820" y="1390"/>
                    <a:pt x="891" y="1396"/>
                  </a:cubicBezTo>
                  <a:cubicBezTo>
                    <a:pt x="987" y="1403"/>
                    <a:pt x="1078" y="1413"/>
                    <a:pt x="1174" y="1423"/>
                  </a:cubicBezTo>
                  <a:cubicBezTo>
                    <a:pt x="1246" y="1430"/>
                    <a:pt x="1317" y="1437"/>
                    <a:pt x="1384" y="1443"/>
                  </a:cubicBezTo>
                  <a:cubicBezTo>
                    <a:pt x="1466" y="1457"/>
                    <a:pt x="1552" y="1474"/>
                    <a:pt x="1629" y="1505"/>
                  </a:cubicBezTo>
                  <a:cubicBezTo>
                    <a:pt x="1674" y="1522"/>
                    <a:pt x="1718" y="1539"/>
                    <a:pt x="1766" y="1556"/>
                  </a:cubicBezTo>
                  <a:cubicBezTo>
                    <a:pt x="1837" y="1583"/>
                    <a:pt x="1912" y="1590"/>
                    <a:pt x="1987" y="1597"/>
                  </a:cubicBezTo>
                  <a:cubicBezTo>
                    <a:pt x="2004" y="1600"/>
                    <a:pt x="2021" y="1601"/>
                    <a:pt x="2038" y="1601"/>
                  </a:cubicBezTo>
                  <a:cubicBezTo>
                    <a:pt x="2062" y="1601"/>
                    <a:pt x="2084" y="1599"/>
                    <a:pt x="2106" y="1597"/>
                  </a:cubicBezTo>
                  <a:cubicBezTo>
                    <a:pt x="2107" y="1597"/>
                    <a:pt x="2108" y="1597"/>
                    <a:pt x="2108" y="1597"/>
                  </a:cubicBezTo>
                  <a:cubicBezTo>
                    <a:pt x="2167" y="1597"/>
                    <a:pt x="2364" y="1866"/>
                    <a:pt x="2424" y="1866"/>
                  </a:cubicBezTo>
                  <a:cubicBezTo>
                    <a:pt x="2426" y="1866"/>
                    <a:pt x="2428" y="1866"/>
                    <a:pt x="2429" y="1865"/>
                  </a:cubicBezTo>
                  <a:cubicBezTo>
                    <a:pt x="2562" y="1821"/>
                    <a:pt x="2660" y="1723"/>
                    <a:pt x="2708" y="1590"/>
                  </a:cubicBezTo>
                  <a:cubicBezTo>
                    <a:pt x="2728" y="1528"/>
                    <a:pt x="2731" y="1461"/>
                    <a:pt x="2735" y="1396"/>
                  </a:cubicBezTo>
                  <a:cubicBezTo>
                    <a:pt x="2739" y="1376"/>
                    <a:pt x="2739" y="1355"/>
                    <a:pt x="2739" y="1335"/>
                  </a:cubicBezTo>
                  <a:cubicBezTo>
                    <a:pt x="2742" y="1280"/>
                    <a:pt x="2582" y="930"/>
                    <a:pt x="2579" y="875"/>
                  </a:cubicBezTo>
                  <a:cubicBezTo>
                    <a:pt x="2572" y="804"/>
                    <a:pt x="2565" y="726"/>
                    <a:pt x="2552" y="654"/>
                  </a:cubicBezTo>
                  <a:cubicBezTo>
                    <a:pt x="2541" y="603"/>
                    <a:pt x="2527" y="552"/>
                    <a:pt x="2521" y="501"/>
                  </a:cubicBezTo>
                  <a:cubicBezTo>
                    <a:pt x="2504" y="426"/>
                    <a:pt x="2477" y="358"/>
                    <a:pt x="2442" y="287"/>
                  </a:cubicBezTo>
                  <a:cubicBezTo>
                    <a:pt x="2439" y="280"/>
                    <a:pt x="2433" y="270"/>
                    <a:pt x="2425" y="263"/>
                  </a:cubicBezTo>
                  <a:cubicBezTo>
                    <a:pt x="2405" y="219"/>
                    <a:pt x="2375" y="185"/>
                    <a:pt x="2337" y="158"/>
                  </a:cubicBezTo>
                  <a:cubicBezTo>
                    <a:pt x="2262" y="96"/>
                    <a:pt x="2205" y="59"/>
                    <a:pt x="2113" y="32"/>
                  </a:cubicBezTo>
                  <a:cubicBezTo>
                    <a:pt x="2045" y="11"/>
                    <a:pt x="1976" y="1"/>
                    <a:pt x="19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2813;p56"/>
            <p:cNvSpPr/>
            <p:nvPr/>
          </p:nvSpPr>
          <p:spPr>
            <a:xfrm>
              <a:off x="3583925" y="3150000"/>
              <a:ext cx="427100" cy="872550"/>
            </a:xfrm>
            <a:custGeom>
              <a:avLst/>
              <a:gdLst/>
              <a:ahLst/>
              <a:cxnLst/>
              <a:rect l="l" t="t" r="r" b="b"/>
              <a:pathLst>
                <a:path w="17084" h="34902" extrusionOk="0">
                  <a:moveTo>
                    <a:pt x="10708" y="0"/>
                  </a:moveTo>
                  <a:cubicBezTo>
                    <a:pt x="10542" y="4"/>
                    <a:pt x="10443" y="45"/>
                    <a:pt x="10304" y="109"/>
                  </a:cubicBezTo>
                  <a:cubicBezTo>
                    <a:pt x="10253" y="133"/>
                    <a:pt x="10212" y="170"/>
                    <a:pt x="10171" y="205"/>
                  </a:cubicBezTo>
                  <a:cubicBezTo>
                    <a:pt x="10157" y="218"/>
                    <a:pt x="10144" y="228"/>
                    <a:pt x="10130" y="242"/>
                  </a:cubicBezTo>
                  <a:cubicBezTo>
                    <a:pt x="10100" y="266"/>
                    <a:pt x="10076" y="293"/>
                    <a:pt x="10055" y="320"/>
                  </a:cubicBezTo>
                  <a:lnTo>
                    <a:pt x="10042" y="340"/>
                  </a:lnTo>
                  <a:cubicBezTo>
                    <a:pt x="9991" y="401"/>
                    <a:pt x="9953" y="453"/>
                    <a:pt x="9917" y="520"/>
                  </a:cubicBezTo>
                  <a:cubicBezTo>
                    <a:pt x="9906" y="541"/>
                    <a:pt x="9899" y="558"/>
                    <a:pt x="9889" y="578"/>
                  </a:cubicBezTo>
                  <a:cubicBezTo>
                    <a:pt x="9828" y="712"/>
                    <a:pt x="9787" y="814"/>
                    <a:pt x="9757" y="912"/>
                  </a:cubicBezTo>
                  <a:cubicBezTo>
                    <a:pt x="9733" y="990"/>
                    <a:pt x="9716" y="1072"/>
                    <a:pt x="9695" y="1170"/>
                  </a:cubicBezTo>
                  <a:cubicBezTo>
                    <a:pt x="9688" y="1225"/>
                    <a:pt x="9672" y="1276"/>
                    <a:pt x="9661" y="1327"/>
                  </a:cubicBezTo>
                  <a:cubicBezTo>
                    <a:pt x="9654" y="1351"/>
                    <a:pt x="9647" y="1371"/>
                    <a:pt x="9644" y="1395"/>
                  </a:cubicBezTo>
                  <a:cubicBezTo>
                    <a:pt x="9631" y="1442"/>
                    <a:pt x="9620" y="1494"/>
                    <a:pt x="9614" y="1541"/>
                  </a:cubicBezTo>
                  <a:cubicBezTo>
                    <a:pt x="9606" y="1572"/>
                    <a:pt x="9600" y="1602"/>
                    <a:pt x="9593" y="1633"/>
                  </a:cubicBezTo>
                  <a:cubicBezTo>
                    <a:pt x="9535" y="1919"/>
                    <a:pt x="9468" y="2222"/>
                    <a:pt x="9358" y="2514"/>
                  </a:cubicBezTo>
                  <a:lnTo>
                    <a:pt x="9325" y="2606"/>
                  </a:lnTo>
                  <a:cubicBezTo>
                    <a:pt x="9280" y="2722"/>
                    <a:pt x="9236" y="2837"/>
                    <a:pt x="9195" y="2957"/>
                  </a:cubicBezTo>
                  <a:lnTo>
                    <a:pt x="9174" y="3021"/>
                  </a:lnTo>
                  <a:cubicBezTo>
                    <a:pt x="9137" y="3123"/>
                    <a:pt x="9100" y="3232"/>
                    <a:pt x="9055" y="3337"/>
                  </a:cubicBezTo>
                  <a:cubicBezTo>
                    <a:pt x="8981" y="3511"/>
                    <a:pt x="8892" y="3684"/>
                    <a:pt x="8807" y="3851"/>
                  </a:cubicBezTo>
                  <a:cubicBezTo>
                    <a:pt x="8774" y="3919"/>
                    <a:pt x="8739" y="3990"/>
                    <a:pt x="8705" y="4059"/>
                  </a:cubicBezTo>
                  <a:cubicBezTo>
                    <a:pt x="8654" y="4157"/>
                    <a:pt x="8606" y="4256"/>
                    <a:pt x="8559" y="4354"/>
                  </a:cubicBezTo>
                  <a:cubicBezTo>
                    <a:pt x="8471" y="4535"/>
                    <a:pt x="8378" y="4722"/>
                    <a:pt x="8287" y="4905"/>
                  </a:cubicBezTo>
                  <a:cubicBezTo>
                    <a:pt x="8246" y="4984"/>
                    <a:pt x="8205" y="5059"/>
                    <a:pt x="8168" y="5136"/>
                  </a:cubicBezTo>
                  <a:cubicBezTo>
                    <a:pt x="8069" y="5320"/>
                    <a:pt x="7970" y="5514"/>
                    <a:pt x="7879" y="5705"/>
                  </a:cubicBezTo>
                  <a:cubicBezTo>
                    <a:pt x="7712" y="6045"/>
                    <a:pt x="7535" y="6412"/>
                    <a:pt x="7382" y="6790"/>
                  </a:cubicBezTo>
                  <a:cubicBezTo>
                    <a:pt x="7273" y="7062"/>
                    <a:pt x="7164" y="7358"/>
                    <a:pt x="7042" y="7729"/>
                  </a:cubicBezTo>
                  <a:cubicBezTo>
                    <a:pt x="6967" y="7953"/>
                    <a:pt x="6885" y="8182"/>
                    <a:pt x="6807" y="8399"/>
                  </a:cubicBezTo>
                  <a:cubicBezTo>
                    <a:pt x="6769" y="8508"/>
                    <a:pt x="6733" y="8614"/>
                    <a:pt x="6695" y="8722"/>
                  </a:cubicBezTo>
                  <a:cubicBezTo>
                    <a:pt x="6647" y="8858"/>
                    <a:pt x="6596" y="8994"/>
                    <a:pt x="6549" y="9127"/>
                  </a:cubicBezTo>
                  <a:cubicBezTo>
                    <a:pt x="6480" y="9311"/>
                    <a:pt x="6409" y="9501"/>
                    <a:pt x="6348" y="9692"/>
                  </a:cubicBezTo>
                  <a:lnTo>
                    <a:pt x="6293" y="9848"/>
                  </a:lnTo>
                  <a:cubicBezTo>
                    <a:pt x="6208" y="10110"/>
                    <a:pt x="6120" y="10382"/>
                    <a:pt x="6014" y="10641"/>
                  </a:cubicBezTo>
                  <a:lnTo>
                    <a:pt x="6011" y="10655"/>
                  </a:lnTo>
                  <a:lnTo>
                    <a:pt x="6004" y="10668"/>
                  </a:lnTo>
                  <a:cubicBezTo>
                    <a:pt x="5912" y="10882"/>
                    <a:pt x="5835" y="11069"/>
                    <a:pt x="5766" y="11246"/>
                  </a:cubicBezTo>
                  <a:cubicBezTo>
                    <a:pt x="5705" y="11393"/>
                    <a:pt x="5657" y="11549"/>
                    <a:pt x="5610" y="11699"/>
                  </a:cubicBezTo>
                  <a:lnTo>
                    <a:pt x="5599" y="11726"/>
                  </a:lnTo>
                  <a:cubicBezTo>
                    <a:pt x="5576" y="11804"/>
                    <a:pt x="5552" y="11882"/>
                    <a:pt x="5528" y="11961"/>
                  </a:cubicBezTo>
                  <a:cubicBezTo>
                    <a:pt x="5504" y="12042"/>
                    <a:pt x="5477" y="12127"/>
                    <a:pt x="5453" y="12209"/>
                  </a:cubicBezTo>
                  <a:cubicBezTo>
                    <a:pt x="5422" y="12304"/>
                    <a:pt x="5389" y="12399"/>
                    <a:pt x="5358" y="12495"/>
                  </a:cubicBezTo>
                  <a:cubicBezTo>
                    <a:pt x="5334" y="12566"/>
                    <a:pt x="5310" y="12634"/>
                    <a:pt x="5287" y="12705"/>
                  </a:cubicBezTo>
                  <a:cubicBezTo>
                    <a:pt x="5229" y="12879"/>
                    <a:pt x="5181" y="13025"/>
                    <a:pt x="5141" y="13182"/>
                  </a:cubicBezTo>
                  <a:cubicBezTo>
                    <a:pt x="5127" y="13239"/>
                    <a:pt x="5113" y="13297"/>
                    <a:pt x="5096" y="13355"/>
                  </a:cubicBezTo>
                  <a:cubicBezTo>
                    <a:pt x="5072" y="13457"/>
                    <a:pt x="5045" y="13559"/>
                    <a:pt x="5018" y="13661"/>
                  </a:cubicBezTo>
                  <a:cubicBezTo>
                    <a:pt x="4970" y="13835"/>
                    <a:pt x="4916" y="14008"/>
                    <a:pt x="4861" y="14178"/>
                  </a:cubicBezTo>
                  <a:cubicBezTo>
                    <a:pt x="4814" y="14335"/>
                    <a:pt x="4763" y="14495"/>
                    <a:pt x="4719" y="14658"/>
                  </a:cubicBezTo>
                  <a:cubicBezTo>
                    <a:pt x="4674" y="14811"/>
                    <a:pt x="4637" y="14968"/>
                    <a:pt x="4596" y="15121"/>
                  </a:cubicBezTo>
                  <a:cubicBezTo>
                    <a:pt x="4552" y="15294"/>
                    <a:pt x="4508" y="15471"/>
                    <a:pt x="4456" y="15648"/>
                  </a:cubicBezTo>
                  <a:cubicBezTo>
                    <a:pt x="4375" y="15937"/>
                    <a:pt x="4273" y="16219"/>
                    <a:pt x="4157" y="16533"/>
                  </a:cubicBezTo>
                  <a:cubicBezTo>
                    <a:pt x="4092" y="16709"/>
                    <a:pt x="4034" y="16893"/>
                    <a:pt x="3977" y="17067"/>
                  </a:cubicBezTo>
                  <a:cubicBezTo>
                    <a:pt x="3932" y="17206"/>
                    <a:pt x="3888" y="17349"/>
                    <a:pt x="3841" y="17489"/>
                  </a:cubicBezTo>
                  <a:cubicBezTo>
                    <a:pt x="3753" y="17737"/>
                    <a:pt x="3654" y="17985"/>
                    <a:pt x="3555" y="18227"/>
                  </a:cubicBezTo>
                  <a:cubicBezTo>
                    <a:pt x="3528" y="18294"/>
                    <a:pt x="3500" y="18366"/>
                    <a:pt x="3473" y="18434"/>
                  </a:cubicBezTo>
                  <a:cubicBezTo>
                    <a:pt x="3392" y="18635"/>
                    <a:pt x="3320" y="18839"/>
                    <a:pt x="3252" y="19036"/>
                  </a:cubicBezTo>
                  <a:cubicBezTo>
                    <a:pt x="3208" y="19158"/>
                    <a:pt x="3164" y="19285"/>
                    <a:pt x="3120" y="19410"/>
                  </a:cubicBezTo>
                  <a:cubicBezTo>
                    <a:pt x="3065" y="19557"/>
                    <a:pt x="3004" y="19703"/>
                    <a:pt x="2946" y="19849"/>
                  </a:cubicBezTo>
                  <a:cubicBezTo>
                    <a:pt x="2885" y="19999"/>
                    <a:pt x="2824" y="20158"/>
                    <a:pt x="2766" y="20315"/>
                  </a:cubicBezTo>
                  <a:cubicBezTo>
                    <a:pt x="2535" y="20944"/>
                    <a:pt x="2340" y="21584"/>
                    <a:pt x="2184" y="22216"/>
                  </a:cubicBezTo>
                  <a:cubicBezTo>
                    <a:pt x="2144" y="22383"/>
                    <a:pt x="2095" y="22550"/>
                    <a:pt x="2048" y="22714"/>
                  </a:cubicBezTo>
                  <a:cubicBezTo>
                    <a:pt x="2001" y="22880"/>
                    <a:pt x="1953" y="23053"/>
                    <a:pt x="1912" y="23227"/>
                  </a:cubicBezTo>
                  <a:cubicBezTo>
                    <a:pt x="1834" y="23546"/>
                    <a:pt x="1756" y="23884"/>
                    <a:pt x="1667" y="24292"/>
                  </a:cubicBezTo>
                  <a:cubicBezTo>
                    <a:pt x="1630" y="24452"/>
                    <a:pt x="1593" y="24618"/>
                    <a:pt x="1548" y="24782"/>
                  </a:cubicBezTo>
                  <a:cubicBezTo>
                    <a:pt x="1511" y="24914"/>
                    <a:pt x="1470" y="25044"/>
                    <a:pt x="1432" y="25169"/>
                  </a:cubicBezTo>
                  <a:lnTo>
                    <a:pt x="1401" y="25261"/>
                  </a:lnTo>
                  <a:cubicBezTo>
                    <a:pt x="1307" y="25578"/>
                    <a:pt x="1225" y="25890"/>
                    <a:pt x="1140" y="26237"/>
                  </a:cubicBezTo>
                  <a:cubicBezTo>
                    <a:pt x="1051" y="26601"/>
                    <a:pt x="963" y="26918"/>
                    <a:pt x="875" y="27210"/>
                  </a:cubicBezTo>
                  <a:lnTo>
                    <a:pt x="858" y="27272"/>
                  </a:lnTo>
                  <a:cubicBezTo>
                    <a:pt x="814" y="27418"/>
                    <a:pt x="765" y="27567"/>
                    <a:pt x="728" y="27717"/>
                  </a:cubicBezTo>
                  <a:cubicBezTo>
                    <a:pt x="708" y="27799"/>
                    <a:pt x="691" y="27881"/>
                    <a:pt x="671" y="27962"/>
                  </a:cubicBezTo>
                  <a:cubicBezTo>
                    <a:pt x="654" y="28041"/>
                    <a:pt x="633" y="28126"/>
                    <a:pt x="613" y="28207"/>
                  </a:cubicBezTo>
                  <a:cubicBezTo>
                    <a:pt x="575" y="28347"/>
                    <a:pt x="531" y="28496"/>
                    <a:pt x="473" y="28669"/>
                  </a:cubicBezTo>
                  <a:cubicBezTo>
                    <a:pt x="432" y="28799"/>
                    <a:pt x="409" y="28931"/>
                    <a:pt x="385" y="29061"/>
                  </a:cubicBezTo>
                  <a:lnTo>
                    <a:pt x="371" y="29126"/>
                  </a:lnTo>
                  <a:cubicBezTo>
                    <a:pt x="351" y="29248"/>
                    <a:pt x="324" y="29371"/>
                    <a:pt x="296" y="29490"/>
                  </a:cubicBezTo>
                  <a:cubicBezTo>
                    <a:pt x="259" y="29669"/>
                    <a:pt x="218" y="29857"/>
                    <a:pt x="194" y="30044"/>
                  </a:cubicBezTo>
                  <a:cubicBezTo>
                    <a:pt x="167" y="30231"/>
                    <a:pt x="147" y="30425"/>
                    <a:pt x="130" y="30608"/>
                  </a:cubicBezTo>
                  <a:cubicBezTo>
                    <a:pt x="120" y="30701"/>
                    <a:pt x="112" y="30792"/>
                    <a:pt x="103" y="30884"/>
                  </a:cubicBezTo>
                  <a:lnTo>
                    <a:pt x="92" y="30959"/>
                  </a:lnTo>
                  <a:cubicBezTo>
                    <a:pt x="48" y="31248"/>
                    <a:pt x="1" y="31551"/>
                    <a:pt x="1" y="31850"/>
                  </a:cubicBezTo>
                  <a:cubicBezTo>
                    <a:pt x="1" y="31963"/>
                    <a:pt x="4" y="32075"/>
                    <a:pt x="7" y="32187"/>
                  </a:cubicBezTo>
                  <a:lnTo>
                    <a:pt x="10" y="32306"/>
                  </a:lnTo>
                  <a:cubicBezTo>
                    <a:pt x="14" y="32503"/>
                    <a:pt x="27" y="32735"/>
                    <a:pt x="85" y="32955"/>
                  </a:cubicBezTo>
                  <a:cubicBezTo>
                    <a:pt x="103" y="33013"/>
                    <a:pt x="126" y="33068"/>
                    <a:pt x="147" y="33123"/>
                  </a:cubicBezTo>
                  <a:lnTo>
                    <a:pt x="153" y="33143"/>
                  </a:lnTo>
                  <a:cubicBezTo>
                    <a:pt x="170" y="33177"/>
                    <a:pt x="184" y="33214"/>
                    <a:pt x="197" y="33252"/>
                  </a:cubicBezTo>
                  <a:cubicBezTo>
                    <a:pt x="208" y="33286"/>
                    <a:pt x="222" y="33320"/>
                    <a:pt x="235" y="33354"/>
                  </a:cubicBezTo>
                  <a:cubicBezTo>
                    <a:pt x="283" y="33470"/>
                    <a:pt x="334" y="33592"/>
                    <a:pt x="395" y="33715"/>
                  </a:cubicBezTo>
                  <a:cubicBezTo>
                    <a:pt x="412" y="33751"/>
                    <a:pt x="436" y="33782"/>
                    <a:pt x="453" y="33809"/>
                  </a:cubicBezTo>
                  <a:cubicBezTo>
                    <a:pt x="517" y="33898"/>
                    <a:pt x="582" y="33983"/>
                    <a:pt x="650" y="34065"/>
                  </a:cubicBezTo>
                  <a:cubicBezTo>
                    <a:pt x="814" y="34252"/>
                    <a:pt x="1001" y="34405"/>
                    <a:pt x="1147" y="34517"/>
                  </a:cubicBezTo>
                  <a:cubicBezTo>
                    <a:pt x="1327" y="34654"/>
                    <a:pt x="1524" y="34756"/>
                    <a:pt x="1735" y="34817"/>
                  </a:cubicBezTo>
                  <a:cubicBezTo>
                    <a:pt x="1793" y="34837"/>
                    <a:pt x="1858" y="34844"/>
                    <a:pt x="1919" y="34854"/>
                  </a:cubicBezTo>
                  <a:lnTo>
                    <a:pt x="1943" y="34858"/>
                  </a:lnTo>
                  <a:lnTo>
                    <a:pt x="1973" y="34861"/>
                  </a:lnTo>
                  <a:cubicBezTo>
                    <a:pt x="2099" y="34881"/>
                    <a:pt x="2232" y="34902"/>
                    <a:pt x="2361" y="34902"/>
                  </a:cubicBezTo>
                  <a:cubicBezTo>
                    <a:pt x="2606" y="34902"/>
                    <a:pt x="2830" y="34792"/>
                    <a:pt x="2973" y="34704"/>
                  </a:cubicBezTo>
                  <a:cubicBezTo>
                    <a:pt x="3089" y="34633"/>
                    <a:pt x="3191" y="34541"/>
                    <a:pt x="3276" y="34463"/>
                  </a:cubicBezTo>
                  <a:cubicBezTo>
                    <a:pt x="3442" y="34313"/>
                    <a:pt x="3576" y="34129"/>
                    <a:pt x="3660" y="34007"/>
                  </a:cubicBezTo>
                  <a:cubicBezTo>
                    <a:pt x="3739" y="33888"/>
                    <a:pt x="3800" y="33759"/>
                    <a:pt x="3861" y="33629"/>
                  </a:cubicBezTo>
                  <a:lnTo>
                    <a:pt x="3891" y="33568"/>
                  </a:lnTo>
                  <a:cubicBezTo>
                    <a:pt x="3912" y="33520"/>
                    <a:pt x="3936" y="33473"/>
                    <a:pt x="3960" y="33425"/>
                  </a:cubicBezTo>
                  <a:cubicBezTo>
                    <a:pt x="4100" y="33139"/>
                    <a:pt x="4246" y="32840"/>
                    <a:pt x="4337" y="32527"/>
                  </a:cubicBezTo>
                  <a:cubicBezTo>
                    <a:pt x="4416" y="32261"/>
                    <a:pt x="4514" y="31946"/>
                    <a:pt x="4634" y="31626"/>
                  </a:cubicBezTo>
                  <a:cubicBezTo>
                    <a:pt x="4681" y="31517"/>
                    <a:pt x="4728" y="31412"/>
                    <a:pt x="4776" y="31306"/>
                  </a:cubicBezTo>
                  <a:cubicBezTo>
                    <a:pt x="4803" y="31245"/>
                    <a:pt x="4834" y="31180"/>
                    <a:pt x="4861" y="31119"/>
                  </a:cubicBezTo>
                  <a:cubicBezTo>
                    <a:pt x="4926" y="30972"/>
                    <a:pt x="4984" y="30820"/>
                    <a:pt x="5042" y="30674"/>
                  </a:cubicBezTo>
                  <a:cubicBezTo>
                    <a:pt x="5072" y="30598"/>
                    <a:pt x="5100" y="30523"/>
                    <a:pt x="5130" y="30449"/>
                  </a:cubicBezTo>
                  <a:cubicBezTo>
                    <a:pt x="5208" y="30275"/>
                    <a:pt x="5290" y="30098"/>
                    <a:pt x="5372" y="29928"/>
                  </a:cubicBezTo>
                  <a:cubicBezTo>
                    <a:pt x="5426" y="29809"/>
                    <a:pt x="5483" y="29690"/>
                    <a:pt x="5538" y="29571"/>
                  </a:cubicBezTo>
                  <a:cubicBezTo>
                    <a:pt x="5569" y="29503"/>
                    <a:pt x="5596" y="29438"/>
                    <a:pt x="5626" y="29374"/>
                  </a:cubicBezTo>
                  <a:cubicBezTo>
                    <a:pt x="5725" y="29156"/>
                    <a:pt x="5827" y="28931"/>
                    <a:pt x="5943" y="28717"/>
                  </a:cubicBezTo>
                  <a:cubicBezTo>
                    <a:pt x="6001" y="28612"/>
                    <a:pt x="6059" y="28510"/>
                    <a:pt x="6116" y="28404"/>
                  </a:cubicBezTo>
                  <a:cubicBezTo>
                    <a:pt x="6218" y="28220"/>
                    <a:pt x="6324" y="28030"/>
                    <a:pt x="6426" y="27840"/>
                  </a:cubicBezTo>
                  <a:cubicBezTo>
                    <a:pt x="6524" y="27663"/>
                    <a:pt x="6631" y="27482"/>
                    <a:pt x="6733" y="27312"/>
                  </a:cubicBezTo>
                  <a:cubicBezTo>
                    <a:pt x="6794" y="27207"/>
                    <a:pt x="6862" y="27094"/>
                    <a:pt x="6923" y="26986"/>
                  </a:cubicBezTo>
                  <a:cubicBezTo>
                    <a:pt x="7052" y="26765"/>
                    <a:pt x="7157" y="26584"/>
                    <a:pt x="7259" y="26424"/>
                  </a:cubicBezTo>
                  <a:cubicBezTo>
                    <a:pt x="7314" y="26343"/>
                    <a:pt x="7382" y="26234"/>
                    <a:pt x="7453" y="26129"/>
                  </a:cubicBezTo>
                  <a:cubicBezTo>
                    <a:pt x="7471" y="26105"/>
                    <a:pt x="7488" y="26081"/>
                    <a:pt x="7504" y="26057"/>
                  </a:cubicBezTo>
                  <a:cubicBezTo>
                    <a:pt x="7549" y="25989"/>
                    <a:pt x="7596" y="25921"/>
                    <a:pt x="7640" y="25849"/>
                  </a:cubicBezTo>
                  <a:cubicBezTo>
                    <a:pt x="7756" y="25653"/>
                    <a:pt x="7855" y="25438"/>
                    <a:pt x="7937" y="25254"/>
                  </a:cubicBezTo>
                  <a:lnTo>
                    <a:pt x="7940" y="25248"/>
                  </a:lnTo>
                  <a:cubicBezTo>
                    <a:pt x="8025" y="25057"/>
                    <a:pt x="8113" y="24857"/>
                    <a:pt x="8198" y="24659"/>
                  </a:cubicBezTo>
                  <a:cubicBezTo>
                    <a:pt x="8232" y="24581"/>
                    <a:pt x="8270" y="24493"/>
                    <a:pt x="8311" y="24391"/>
                  </a:cubicBezTo>
                  <a:cubicBezTo>
                    <a:pt x="8386" y="24231"/>
                    <a:pt x="8463" y="24071"/>
                    <a:pt x="8542" y="23918"/>
                  </a:cubicBezTo>
                  <a:cubicBezTo>
                    <a:pt x="8569" y="23863"/>
                    <a:pt x="8596" y="23808"/>
                    <a:pt x="8623" y="23755"/>
                  </a:cubicBezTo>
                  <a:cubicBezTo>
                    <a:pt x="8675" y="23656"/>
                    <a:pt x="8722" y="23557"/>
                    <a:pt x="8766" y="23461"/>
                  </a:cubicBezTo>
                  <a:cubicBezTo>
                    <a:pt x="8835" y="23319"/>
                    <a:pt x="8903" y="23176"/>
                    <a:pt x="8978" y="23033"/>
                  </a:cubicBezTo>
                  <a:cubicBezTo>
                    <a:pt x="9100" y="22805"/>
                    <a:pt x="9215" y="22571"/>
                    <a:pt x="9328" y="22350"/>
                  </a:cubicBezTo>
                  <a:cubicBezTo>
                    <a:pt x="9436" y="22128"/>
                    <a:pt x="9535" y="21893"/>
                    <a:pt x="9627" y="21665"/>
                  </a:cubicBezTo>
                  <a:lnTo>
                    <a:pt x="9658" y="21594"/>
                  </a:lnTo>
                  <a:cubicBezTo>
                    <a:pt x="9722" y="21448"/>
                    <a:pt x="9797" y="21305"/>
                    <a:pt x="9872" y="21166"/>
                  </a:cubicBezTo>
                  <a:cubicBezTo>
                    <a:pt x="9889" y="21128"/>
                    <a:pt x="9909" y="21091"/>
                    <a:pt x="9930" y="21053"/>
                  </a:cubicBezTo>
                  <a:cubicBezTo>
                    <a:pt x="10022" y="20873"/>
                    <a:pt x="10100" y="20682"/>
                    <a:pt x="10175" y="20499"/>
                  </a:cubicBezTo>
                  <a:lnTo>
                    <a:pt x="10198" y="20441"/>
                  </a:lnTo>
                  <a:cubicBezTo>
                    <a:pt x="10267" y="20288"/>
                    <a:pt x="10338" y="20138"/>
                    <a:pt x="10406" y="19988"/>
                  </a:cubicBezTo>
                  <a:cubicBezTo>
                    <a:pt x="10450" y="19893"/>
                    <a:pt x="10495" y="19798"/>
                    <a:pt x="10539" y="19703"/>
                  </a:cubicBezTo>
                  <a:cubicBezTo>
                    <a:pt x="10651" y="19455"/>
                    <a:pt x="10757" y="19210"/>
                    <a:pt x="10879" y="18913"/>
                  </a:cubicBezTo>
                  <a:cubicBezTo>
                    <a:pt x="10909" y="18846"/>
                    <a:pt x="10940" y="18774"/>
                    <a:pt x="10971" y="18706"/>
                  </a:cubicBezTo>
                  <a:lnTo>
                    <a:pt x="11008" y="18611"/>
                  </a:lnTo>
                  <a:cubicBezTo>
                    <a:pt x="11121" y="18359"/>
                    <a:pt x="11233" y="18094"/>
                    <a:pt x="11355" y="17842"/>
                  </a:cubicBezTo>
                  <a:cubicBezTo>
                    <a:pt x="11522" y="17489"/>
                    <a:pt x="11664" y="17165"/>
                    <a:pt x="11798" y="16845"/>
                  </a:cubicBezTo>
                  <a:lnTo>
                    <a:pt x="11798" y="16845"/>
                  </a:lnTo>
                  <a:lnTo>
                    <a:pt x="11780" y="16883"/>
                  </a:lnTo>
                  <a:cubicBezTo>
                    <a:pt x="11818" y="16795"/>
                    <a:pt x="11855" y="16702"/>
                    <a:pt x="11892" y="16614"/>
                  </a:cubicBezTo>
                  <a:cubicBezTo>
                    <a:pt x="11917" y="16553"/>
                    <a:pt x="11940" y="16492"/>
                    <a:pt x="11967" y="16431"/>
                  </a:cubicBezTo>
                  <a:cubicBezTo>
                    <a:pt x="11998" y="16359"/>
                    <a:pt x="12025" y="16288"/>
                    <a:pt x="12056" y="16213"/>
                  </a:cubicBezTo>
                  <a:lnTo>
                    <a:pt x="12110" y="16087"/>
                  </a:lnTo>
                  <a:lnTo>
                    <a:pt x="12165" y="15958"/>
                  </a:lnTo>
                  <a:lnTo>
                    <a:pt x="12165" y="15958"/>
                  </a:lnTo>
                  <a:cubicBezTo>
                    <a:pt x="12162" y="15963"/>
                    <a:pt x="12160" y="15967"/>
                    <a:pt x="12158" y="15971"/>
                  </a:cubicBezTo>
                  <a:lnTo>
                    <a:pt x="12158" y="15971"/>
                  </a:lnTo>
                  <a:cubicBezTo>
                    <a:pt x="12209" y="15849"/>
                    <a:pt x="12258" y="15726"/>
                    <a:pt x="12305" y="15604"/>
                  </a:cubicBezTo>
                  <a:cubicBezTo>
                    <a:pt x="12349" y="15495"/>
                    <a:pt x="12389" y="15386"/>
                    <a:pt x="12434" y="15277"/>
                  </a:cubicBezTo>
                  <a:cubicBezTo>
                    <a:pt x="12501" y="15128"/>
                    <a:pt x="12570" y="14981"/>
                    <a:pt x="12634" y="14842"/>
                  </a:cubicBezTo>
                  <a:cubicBezTo>
                    <a:pt x="12729" y="14648"/>
                    <a:pt x="12811" y="14451"/>
                    <a:pt x="12889" y="14264"/>
                  </a:cubicBezTo>
                  <a:cubicBezTo>
                    <a:pt x="12991" y="14032"/>
                    <a:pt x="13104" y="13801"/>
                    <a:pt x="13209" y="13576"/>
                  </a:cubicBezTo>
                  <a:lnTo>
                    <a:pt x="13247" y="13498"/>
                  </a:lnTo>
                  <a:cubicBezTo>
                    <a:pt x="13386" y="13203"/>
                    <a:pt x="13515" y="12903"/>
                    <a:pt x="13611" y="12672"/>
                  </a:cubicBezTo>
                  <a:lnTo>
                    <a:pt x="13638" y="12614"/>
                  </a:lnTo>
                  <a:cubicBezTo>
                    <a:pt x="13679" y="12518"/>
                    <a:pt x="13719" y="12423"/>
                    <a:pt x="13760" y="12325"/>
                  </a:cubicBezTo>
                  <a:cubicBezTo>
                    <a:pt x="13787" y="12256"/>
                    <a:pt x="13818" y="12189"/>
                    <a:pt x="13848" y="12121"/>
                  </a:cubicBezTo>
                  <a:cubicBezTo>
                    <a:pt x="13883" y="12039"/>
                    <a:pt x="13917" y="11961"/>
                    <a:pt x="13950" y="11882"/>
                  </a:cubicBezTo>
                  <a:cubicBezTo>
                    <a:pt x="13954" y="11879"/>
                    <a:pt x="13954" y="11876"/>
                    <a:pt x="13958" y="11872"/>
                  </a:cubicBezTo>
                  <a:lnTo>
                    <a:pt x="13964" y="11851"/>
                  </a:lnTo>
                  <a:lnTo>
                    <a:pt x="13991" y="11790"/>
                  </a:lnTo>
                  <a:cubicBezTo>
                    <a:pt x="14019" y="11722"/>
                    <a:pt x="14049" y="11651"/>
                    <a:pt x="14076" y="11583"/>
                  </a:cubicBezTo>
                  <a:cubicBezTo>
                    <a:pt x="14114" y="11501"/>
                    <a:pt x="14151" y="11413"/>
                    <a:pt x="14182" y="11325"/>
                  </a:cubicBezTo>
                  <a:cubicBezTo>
                    <a:pt x="14203" y="11267"/>
                    <a:pt x="14223" y="11206"/>
                    <a:pt x="14243" y="11148"/>
                  </a:cubicBezTo>
                  <a:cubicBezTo>
                    <a:pt x="14250" y="11124"/>
                    <a:pt x="14260" y="11096"/>
                    <a:pt x="14267" y="11073"/>
                  </a:cubicBezTo>
                  <a:cubicBezTo>
                    <a:pt x="14314" y="10933"/>
                    <a:pt x="14366" y="10794"/>
                    <a:pt x="14417" y="10655"/>
                  </a:cubicBezTo>
                  <a:cubicBezTo>
                    <a:pt x="14448" y="10573"/>
                    <a:pt x="14478" y="10491"/>
                    <a:pt x="14512" y="10410"/>
                  </a:cubicBezTo>
                  <a:cubicBezTo>
                    <a:pt x="14536" y="10348"/>
                    <a:pt x="14559" y="10290"/>
                    <a:pt x="14583" y="10229"/>
                  </a:cubicBezTo>
                  <a:cubicBezTo>
                    <a:pt x="14635" y="10090"/>
                    <a:pt x="14685" y="9940"/>
                    <a:pt x="14729" y="9783"/>
                  </a:cubicBezTo>
                  <a:lnTo>
                    <a:pt x="14746" y="9719"/>
                  </a:lnTo>
                  <a:cubicBezTo>
                    <a:pt x="14828" y="9430"/>
                    <a:pt x="14913" y="9130"/>
                    <a:pt x="15015" y="8841"/>
                  </a:cubicBezTo>
                  <a:cubicBezTo>
                    <a:pt x="15145" y="8488"/>
                    <a:pt x="15250" y="8174"/>
                    <a:pt x="15342" y="7882"/>
                  </a:cubicBezTo>
                  <a:cubicBezTo>
                    <a:pt x="15437" y="7576"/>
                    <a:pt x="15550" y="7279"/>
                    <a:pt x="15644" y="7028"/>
                  </a:cubicBezTo>
                  <a:lnTo>
                    <a:pt x="15655" y="7001"/>
                  </a:lnTo>
                  <a:cubicBezTo>
                    <a:pt x="15706" y="6868"/>
                    <a:pt x="15760" y="6728"/>
                    <a:pt x="15808" y="6593"/>
                  </a:cubicBezTo>
                  <a:cubicBezTo>
                    <a:pt x="15845" y="6483"/>
                    <a:pt x="15876" y="6368"/>
                    <a:pt x="15910" y="6259"/>
                  </a:cubicBezTo>
                  <a:cubicBezTo>
                    <a:pt x="15924" y="6215"/>
                    <a:pt x="15937" y="6168"/>
                    <a:pt x="15951" y="6120"/>
                  </a:cubicBezTo>
                  <a:cubicBezTo>
                    <a:pt x="15991" y="5984"/>
                    <a:pt x="16032" y="5841"/>
                    <a:pt x="16080" y="5667"/>
                  </a:cubicBezTo>
                  <a:cubicBezTo>
                    <a:pt x="16124" y="5511"/>
                    <a:pt x="16178" y="5358"/>
                    <a:pt x="16230" y="5215"/>
                  </a:cubicBezTo>
                  <a:cubicBezTo>
                    <a:pt x="16284" y="5065"/>
                    <a:pt x="16338" y="4912"/>
                    <a:pt x="16390" y="4763"/>
                  </a:cubicBezTo>
                  <a:cubicBezTo>
                    <a:pt x="16444" y="4596"/>
                    <a:pt x="16489" y="4439"/>
                    <a:pt x="16522" y="4287"/>
                  </a:cubicBezTo>
                  <a:cubicBezTo>
                    <a:pt x="16566" y="4120"/>
                    <a:pt x="16618" y="3949"/>
                    <a:pt x="16668" y="3786"/>
                  </a:cubicBezTo>
                  <a:cubicBezTo>
                    <a:pt x="16685" y="3728"/>
                    <a:pt x="16702" y="3667"/>
                    <a:pt x="16723" y="3610"/>
                  </a:cubicBezTo>
                  <a:cubicBezTo>
                    <a:pt x="16750" y="3511"/>
                    <a:pt x="16781" y="3406"/>
                    <a:pt x="16801" y="3296"/>
                  </a:cubicBezTo>
                  <a:cubicBezTo>
                    <a:pt x="16818" y="3197"/>
                    <a:pt x="16828" y="3099"/>
                    <a:pt x="16839" y="3014"/>
                  </a:cubicBezTo>
                  <a:cubicBezTo>
                    <a:pt x="16839" y="2984"/>
                    <a:pt x="16839" y="2957"/>
                    <a:pt x="16836" y="2932"/>
                  </a:cubicBezTo>
                  <a:lnTo>
                    <a:pt x="16845" y="2926"/>
                  </a:lnTo>
                  <a:lnTo>
                    <a:pt x="16849" y="2922"/>
                  </a:lnTo>
                  <a:cubicBezTo>
                    <a:pt x="16947" y="2864"/>
                    <a:pt x="17022" y="2769"/>
                    <a:pt x="17053" y="2660"/>
                  </a:cubicBezTo>
                  <a:cubicBezTo>
                    <a:pt x="17084" y="2544"/>
                    <a:pt x="17070" y="2422"/>
                    <a:pt x="17009" y="2320"/>
                  </a:cubicBezTo>
                  <a:cubicBezTo>
                    <a:pt x="16958" y="2232"/>
                    <a:pt x="16852" y="2133"/>
                    <a:pt x="16743" y="2116"/>
                  </a:cubicBezTo>
                  <a:cubicBezTo>
                    <a:pt x="16529" y="2086"/>
                    <a:pt x="16298" y="2055"/>
                    <a:pt x="16066" y="2028"/>
                  </a:cubicBezTo>
                  <a:cubicBezTo>
                    <a:pt x="15974" y="2021"/>
                    <a:pt x="15880" y="2014"/>
                    <a:pt x="15791" y="2007"/>
                  </a:cubicBezTo>
                  <a:cubicBezTo>
                    <a:pt x="15723" y="2004"/>
                    <a:pt x="15655" y="2001"/>
                    <a:pt x="15586" y="1993"/>
                  </a:cubicBezTo>
                  <a:cubicBezTo>
                    <a:pt x="15502" y="1977"/>
                    <a:pt x="15417" y="1952"/>
                    <a:pt x="15325" y="1916"/>
                  </a:cubicBezTo>
                  <a:lnTo>
                    <a:pt x="15297" y="1905"/>
                  </a:lnTo>
                  <a:cubicBezTo>
                    <a:pt x="15093" y="1817"/>
                    <a:pt x="14883" y="1725"/>
                    <a:pt x="14661" y="1667"/>
                  </a:cubicBezTo>
                  <a:cubicBezTo>
                    <a:pt x="14586" y="1646"/>
                    <a:pt x="14512" y="1630"/>
                    <a:pt x="14437" y="1613"/>
                  </a:cubicBezTo>
                  <a:cubicBezTo>
                    <a:pt x="14305" y="1582"/>
                    <a:pt x="14165" y="1548"/>
                    <a:pt x="14032" y="1500"/>
                  </a:cubicBezTo>
                  <a:cubicBezTo>
                    <a:pt x="13930" y="1453"/>
                    <a:pt x="13828" y="1395"/>
                    <a:pt x="13726" y="1340"/>
                  </a:cubicBezTo>
                  <a:cubicBezTo>
                    <a:pt x="13658" y="1303"/>
                    <a:pt x="13583" y="1263"/>
                    <a:pt x="13512" y="1225"/>
                  </a:cubicBezTo>
                  <a:cubicBezTo>
                    <a:pt x="13358" y="1147"/>
                    <a:pt x="13195" y="1085"/>
                    <a:pt x="13039" y="1024"/>
                  </a:cubicBezTo>
                  <a:cubicBezTo>
                    <a:pt x="12991" y="1007"/>
                    <a:pt x="12944" y="990"/>
                    <a:pt x="12892" y="969"/>
                  </a:cubicBezTo>
                  <a:cubicBezTo>
                    <a:pt x="12831" y="943"/>
                    <a:pt x="12770" y="912"/>
                    <a:pt x="12709" y="885"/>
                  </a:cubicBezTo>
                  <a:cubicBezTo>
                    <a:pt x="12668" y="864"/>
                    <a:pt x="12624" y="844"/>
                    <a:pt x="12583" y="823"/>
                  </a:cubicBezTo>
                  <a:cubicBezTo>
                    <a:pt x="12481" y="776"/>
                    <a:pt x="12358" y="721"/>
                    <a:pt x="12229" y="684"/>
                  </a:cubicBezTo>
                  <a:cubicBezTo>
                    <a:pt x="12195" y="674"/>
                    <a:pt x="12162" y="660"/>
                    <a:pt x="12127" y="650"/>
                  </a:cubicBezTo>
                  <a:cubicBezTo>
                    <a:pt x="12100" y="633"/>
                    <a:pt x="12073" y="616"/>
                    <a:pt x="12039" y="592"/>
                  </a:cubicBezTo>
                  <a:cubicBezTo>
                    <a:pt x="11984" y="548"/>
                    <a:pt x="11917" y="497"/>
                    <a:pt x="11848" y="446"/>
                  </a:cubicBezTo>
                  <a:cubicBezTo>
                    <a:pt x="11767" y="388"/>
                    <a:pt x="11672" y="351"/>
                    <a:pt x="11583" y="313"/>
                  </a:cubicBezTo>
                  <a:cubicBezTo>
                    <a:pt x="11566" y="307"/>
                    <a:pt x="11545" y="299"/>
                    <a:pt x="11529" y="293"/>
                  </a:cubicBezTo>
                  <a:cubicBezTo>
                    <a:pt x="11471" y="269"/>
                    <a:pt x="11413" y="249"/>
                    <a:pt x="11355" y="228"/>
                  </a:cubicBezTo>
                  <a:cubicBezTo>
                    <a:pt x="11331" y="218"/>
                    <a:pt x="11311" y="211"/>
                    <a:pt x="11291" y="205"/>
                  </a:cubicBezTo>
                  <a:cubicBezTo>
                    <a:pt x="11267" y="191"/>
                    <a:pt x="11236" y="177"/>
                    <a:pt x="11209" y="160"/>
                  </a:cubicBezTo>
                  <a:cubicBezTo>
                    <a:pt x="11134" y="112"/>
                    <a:pt x="11049" y="75"/>
                    <a:pt x="10940" y="38"/>
                  </a:cubicBezTo>
                  <a:cubicBezTo>
                    <a:pt x="10876" y="13"/>
                    <a:pt x="10770" y="0"/>
                    <a:pt x="10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2814;p56"/>
            <p:cNvSpPr/>
            <p:nvPr/>
          </p:nvSpPr>
          <p:spPr>
            <a:xfrm>
              <a:off x="3570475" y="3077875"/>
              <a:ext cx="447525" cy="954125"/>
            </a:xfrm>
            <a:custGeom>
              <a:avLst/>
              <a:gdLst/>
              <a:ahLst/>
              <a:cxnLst/>
              <a:rect l="l" t="t" r="r" b="b"/>
              <a:pathLst>
                <a:path w="17901" h="38165" extrusionOk="0">
                  <a:moveTo>
                    <a:pt x="16567" y="1066"/>
                  </a:moveTo>
                  <a:cubicBezTo>
                    <a:pt x="16568" y="1068"/>
                    <a:pt x="16569" y="1071"/>
                    <a:pt x="16570" y="1074"/>
                  </a:cubicBezTo>
                  <a:lnTo>
                    <a:pt x="16570" y="1074"/>
                  </a:lnTo>
                  <a:cubicBezTo>
                    <a:pt x="16569" y="1071"/>
                    <a:pt x="16568" y="1068"/>
                    <a:pt x="16567" y="1066"/>
                  </a:cubicBezTo>
                  <a:close/>
                  <a:moveTo>
                    <a:pt x="17861" y="5171"/>
                  </a:moveTo>
                  <a:cubicBezTo>
                    <a:pt x="17862" y="5177"/>
                    <a:pt x="17863" y="5183"/>
                    <a:pt x="17863" y="5189"/>
                  </a:cubicBezTo>
                  <a:cubicBezTo>
                    <a:pt x="17863" y="5183"/>
                    <a:pt x="17862" y="5177"/>
                    <a:pt x="17861" y="5171"/>
                  </a:cubicBezTo>
                  <a:close/>
                  <a:moveTo>
                    <a:pt x="15730" y="603"/>
                  </a:moveTo>
                  <a:cubicBezTo>
                    <a:pt x="15741" y="613"/>
                    <a:pt x="15751" y="620"/>
                    <a:pt x="15761" y="630"/>
                  </a:cubicBezTo>
                  <a:cubicBezTo>
                    <a:pt x="15774" y="640"/>
                    <a:pt x="15785" y="653"/>
                    <a:pt x="15795" y="667"/>
                  </a:cubicBezTo>
                  <a:cubicBezTo>
                    <a:pt x="15856" y="749"/>
                    <a:pt x="15893" y="837"/>
                    <a:pt x="15941" y="926"/>
                  </a:cubicBezTo>
                  <a:cubicBezTo>
                    <a:pt x="15986" y="1008"/>
                    <a:pt x="16030" y="1089"/>
                    <a:pt x="16071" y="1174"/>
                  </a:cubicBezTo>
                  <a:cubicBezTo>
                    <a:pt x="16094" y="1239"/>
                    <a:pt x="16115" y="1306"/>
                    <a:pt x="16135" y="1372"/>
                  </a:cubicBezTo>
                  <a:cubicBezTo>
                    <a:pt x="16162" y="1463"/>
                    <a:pt x="16200" y="1551"/>
                    <a:pt x="16231" y="1640"/>
                  </a:cubicBezTo>
                  <a:cubicBezTo>
                    <a:pt x="16261" y="1719"/>
                    <a:pt x="16275" y="1800"/>
                    <a:pt x="16295" y="1878"/>
                  </a:cubicBezTo>
                  <a:cubicBezTo>
                    <a:pt x="16315" y="1967"/>
                    <a:pt x="16366" y="2049"/>
                    <a:pt x="16404" y="2127"/>
                  </a:cubicBezTo>
                  <a:cubicBezTo>
                    <a:pt x="16414" y="2154"/>
                    <a:pt x="16424" y="2178"/>
                    <a:pt x="16435" y="2201"/>
                  </a:cubicBezTo>
                  <a:cubicBezTo>
                    <a:pt x="16475" y="2311"/>
                    <a:pt x="16502" y="2423"/>
                    <a:pt x="16537" y="2531"/>
                  </a:cubicBezTo>
                  <a:cubicBezTo>
                    <a:pt x="16550" y="2586"/>
                    <a:pt x="16564" y="2644"/>
                    <a:pt x="16581" y="2698"/>
                  </a:cubicBezTo>
                  <a:cubicBezTo>
                    <a:pt x="16598" y="2760"/>
                    <a:pt x="16628" y="2817"/>
                    <a:pt x="16655" y="2878"/>
                  </a:cubicBezTo>
                  <a:cubicBezTo>
                    <a:pt x="16680" y="2947"/>
                    <a:pt x="16693" y="3018"/>
                    <a:pt x="16707" y="3093"/>
                  </a:cubicBezTo>
                  <a:cubicBezTo>
                    <a:pt x="16727" y="3198"/>
                    <a:pt x="16744" y="3303"/>
                    <a:pt x="16765" y="3409"/>
                  </a:cubicBezTo>
                  <a:cubicBezTo>
                    <a:pt x="16782" y="3494"/>
                    <a:pt x="16815" y="3576"/>
                    <a:pt x="16839" y="3658"/>
                  </a:cubicBezTo>
                  <a:cubicBezTo>
                    <a:pt x="16856" y="3722"/>
                    <a:pt x="16870" y="3787"/>
                    <a:pt x="16880" y="3854"/>
                  </a:cubicBezTo>
                  <a:cubicBezTo>
                    <a:pt x="16887" y="3939"/>
                    <a:pt x="16897" y="4028"/>
                    <a:pt x="16917" y="4117"/>
                  </a:cubicBezTo>
                  <a:cubicBezTo>
                    <a:pt x="16931" y="4181"/>
                    <a:pt x="16958" y="4239"/>
                    <a:pt x="16972" y="4304"/>
                  </a:cubicBezTo>
                  <a:cubicBezTo>
                    <a:pt x="16989" y="4372"/>
                    <a:pt x="17009" y="4437"/>
                    <a:pt x="17022" y="4504"/>
                  </a:cubicBezTo>
                  <a:cubicBezTo>
                    <a:pt x="17040" y="4569"/>
                    <a:pt x="17054" y="4637"/>
                    <a:pt x="17063" y="4702"/>
                  </a:cubicBezTo>
                  <a:cubicBezTo>
                    <a:pt x="17071" y="4780"/>
                    <a:pt x="17084" y="4858"/>
                    <a:pt x="17101" y="4936"/>
                  </a:cubicBezTo>
                  <a:cubicBezTo>
                    <a:pt x="17115" y="5005"/>
                    <a:pt x="17145" y="5066"/>
                    <a:pt x="17162" y="5131"/>
                  </a:cubicBezTo>
                  <a:cubicBezTo>
                    <a:pt x="17179" y="5192"/>
                    <a:pt x="17193" y="5253"/>
                    <a:pt x="17203" y="5317"/>
                  </a:cubicBezTo>
                  <a:cubicBezTo>
                    <a:pt x="17210" y="5372"/>
                    <a:pt x="17223" y="5426"/>
                    <a:pt x="17237" y="5484"/>
                  </a:cubicBezTo>
                  <a:cubicBezTo>
                    <a:pt x="17240" y="5518"/>
                    <a:pt x="17240" y="5549"/>
                    <a:pt x="17240" y="5583"/>
                  </a:cubicBezTo>
                  <a:cubicBezTo>
                    <a:pt x="17244" y="5607"/>
                    <a:pt x="17244" y="5630"/>
                    <a:pt x="17244" y="5654"/>
                  </a:cubicBezTo>
                  <a:cubicBezTo>
                    <a:pt x="17237" y="5691"/>
                    <a:pt x="17227" y="5729"/>
                    <a:pt x="17220" y="5767"/>
                  </a:cubicBezTo>
                  <a:cubicBezTo>
                    <a:pt x="17203" y="5838"/>
                    <a:pt x="17203" y="5909"/>
                    <a:pt x="17196" y="5980"/>
                  </a:cubicBezTo>
                  <a:cubicBezTo>
                    <a:pt x="17173" y="6123"/>
                    <a:pt x="17135" y="6263"/>
                    <a:pt x="17108" y="6402"/>
                  </a:cubicBezTo>
                  <a:cubicBezTo>
                    <a:pt x="17091" y="6484"/>
                    <a:pt x="17063" y="6563"/>
                    <a:pt x="17047" y="6644"/>
                  </a:cubicBezTo>
                  <a:cubicBezTo>
                    <a:pt x="17027" y="6740"/>
                    <a:pt x="16999" y="6828"/>
                    <a:pt x="16975" y="6919"/>
                  </a:cubicBezTo>
                  <a:cubicBezTo>
                    <a:pt x="16931" y="7087"/>
                    <a:pt x="16863" y="7239"/>
                    <a:pt x="16809" y="7403"/>
                  </a:cubicBezTo>
                  <a:cubicBezTo>
                    <a:pt x="16761" y="7542"/>
                    <a:pt x="16716" y="7685"/>
                    <a:pt x="16676" y="7828"/>
                  </a:cubicBezTo>
                  <a:cubicBezTo>
                    <a:pt x="16625" y="7998"/>
                    <a:pt x="16570" y="8172"/>
                    <a:pt x="16516" y="8341"/>
                  </a:cubicBezTo>
                  <a:cubicBezTo>
                    <a:pt x="16458" y="8519"/>
                    <a:pt x="16404" y="8699"/>
                    <a:pt x="16346" y="8879"/>
                  </a:cubicBezTo>
                  <a:cubicBezTo>
                    <a:pt x="16237" y="9226"/>
                    <a:pt x="16118" y="9566"/>
                    <a:pt x="16019" y="9916"/>
                  </a:cubicBezTo>
                  <a:cubicBezTo>
                    <a:pt x="15969" y="10087"/>
                    <a:pt x="15924" y="10257"/>
                    <a:pt x="15866" y="10423"/>
                  </a:cubicBezTo>
                  <a:cubicBezTo>
                    <a:pt x="15808" y="10597"/>
                    <a:pt x="15741" y="10764"/>
                    <a:pt x="15675" y="10937"/>
                  </a:cubicBezTo>
                  <a:cubicBezTo>
                    <a:pt x="15611" y="11107"/>
                    <a:pt x="15543" y="11281"/>
                    <a:pt x="15482" y="11454"/>
                  </a:cubicBezTo>
                  <a:cubicBezTo>
                    <a:pt x="15417" y="11627"/>
                    <a:pt x="15359" y="11808"/>
                    <a:pt x="15295" y="11981"/>
                  </a:cubicBezTo>
                  <a:cubicBezTo>
                    <a:pt x="15230" y="12158"/>
                    <a:pt x="15162" y="12332"/>
                    <a:pt x="15097" y="12508"/>
                  </a:cubicBezTo>
                  <a:cubicBezTo>
                    <a:pt x="15030" y="12689"/>
                    <a:pt x="14965" y="12873"/>
                    <a:pt x="14900" y="13056"/>
                  </a:cubicBezTo>
                  <a:cubicBezTo>
                    <a:pt x="14785" y="13383"/>
                    <a:pt x="14683" y="13713"/>
                    <a:pt x="14563" y="14036"/>
                  </a:cubicBezTo>
                  <a:cubicBezTo>
                    <a:pt x="14516" y="14158"/>
                    <a:pt x="14465" y="14278"/>
                    <a:pt x="14417" y="14400"/>
                  </a:cubicBezTo>
                  <a:cubicBezTo>
                    <a:pt x="14373" y="14516"/>
                    <a:pt x="14325" y="14631"/>
                    <a:pt x="14278" y="14747"/>
                  </a:cubicBezTo>
                  <a:cubicBezTo>
                    <a:pt x="14176" y="14998"/>
                    <a:pt x="14077" y="15251"/>
                    <a:pt x="13975" y="15502"/>
                  </a:cubicBezTo>
                  <a:cubicBezTo>
                    <a:pt x="13781" y="15978"/>
                    <a:pt x="13584" y="16451"/>
                    <a:pt x="13386" y="16928"/>
                  </a:cubicBezTo>
                  <a:cubicBezTo>
                    <a:pt x="13257" y="17234"/>
                    <a:pt x="13124" y="17537"/>
                    <a:pt x="12992" y="17843"/>
                  </a:cubicBezTo>
                  <a:cubicBezTo>
                    <a:pt x="12927" y="17989"/>
                    <a:pt x="12852" y="18132"/>
                    <a:pt x="12785" y="18278"/>
                  </a:cubicBezTo>
                  <a:cubicBezTo>
                    <a:pt x="12706" y="18448"/>
                    <a:pt x="12625" y="18611"/>
                    <a:pt x="12546" y="18782"/>
                  </a:cubicBezTo>
                  <a:cubicBezTo>
                    <a:pt x="12243" y="19431"/>
                    <a:pt x="11940" y="20084"/>
                    <a:pt x="11662" y="20744"/>
                  </a:cubicBezTo>
                  <a:cubicBezTo>
                    <a:pt x="11532" y="21050"/>
                    <a:pt x="11410" y="21357"/>
                    <a:pt x="11281" y="21663"/>
                  </a:cubicBezTo>
                  <a:cubicBezTo>
                    <a:pt x="11108" y="22074"/>
                    <a:pt x="10934" y="22486"/>
                    <a:pt x="10750" y="22894"/>
                  </a:cubicBezTo>
                  <a:cubicBezTo>
                    <a:pt x="10641" y="23136"/>
                    <a:pt x="10536" y="23380"/>
                    <a:pt x="10444" y="23629"/>
                  </a:cubicBezTo>
                  <a:cubicBezTo>
                    <a:pt x="10366" y="23847"/>
                    <a:pt x="10281" y="24064"/>
                    <a:pt x="10192" y="24279"/>
                  </a:cubicBezTo>
                  <a:cubicBezTo>
                    <a:pt x="10108" y="24479"/>
                    <a:pt x="10009" y="24676"/>
                    <a:pt x="9910" y="24874"/>
                  </a:cubicBezTo>
                  <a:cubicBezTo>
                    <a:pt x="9797" y="25098"/>
                    <a:pt x="9689" y="25323"/>
                    <a:pt x="9580" y="25547"/>
                  </a:cubicBezTo>
                  <a:cubicBezTo>
                    <a:pt x="9471" y="25778"/>
                    <a:pt x="9365" y="26010"/>
                    <a:pt x="9267" y="26248"/>
                  </a:cubicBezTo>
                  <a:cubicBezTo>
                    <a:pt x="9175" y="26462"/>
                    <a:pt x="9094" y="26676"/>
                    <a:pt x="9005" y="26891"/>
                  </a:cubicBezTo>
                  <a:cubicBezTo>
                    <a:pt x="8863" y="27227"/>
                    <a:pt x="8706" y="27558"/>
                    <a:pt x="8539" y="27880"/>
                  </a:cubicBezTo>
                  <a:cubicBezTo>
                    <a:pt x="8359" y="28227"/>
                    <a:pt x="8196" y="28582"/>
                    <a:pt x="8032" y="28935"/>
                  </a:cubicBezTo>
                  <a:cubicBezTo>
                    <a:pt x="7869" y="29289"/>
                    <a:pt x="7723" y="29646"/>
                    <a:pt x="7556" y="29997"/>
                  </a:cubicBezTo>
                  <a:cubicBezTo>
                    <a:pt x="7396" y="30337"/>
                    <a:pt x="7205" y="30667"/>
                    <a:pt x="7009" y="30987"/>
                  </a:cubicBezTo>
                  <a:cubicBezTo>
                    <a:pt x="6903" y="31160"/>
                    <a:pt x="6797" y="31330"/>
                    <a:pt x="6699" y="31507"/>
                  </a:cubicBezTo>
                  <a:cubicBezTo>
                    <a:pt x="6607" y="31674"/>
                    <a:pt x="6515" y="31837"/>
                    <a:pt x="6420" y="32003"/>
                  </a:cubicBezTo>
                  <a:cubicBezTo>
                    <a:pt x="6332" y="32160"/>
                    <a:pt x="6250" y="32323"/>
                    <a:pt x="6168" y="32483"/>
                  </a:cubicBezTo>
                  <a:cubicBezTo>
                    <a:pt x="6076" y="32653"/>
                    <a:pt x="5985" y="32824"/>
                    <a:pt x="5903" y="33000"/>
                  </a:cubicBezTo>
                  <a:cubicBezTo>
                    <a:pt x="5750" y="33317"/>
                    <a:pt x="5590" y="33630"/>
                    <a:pt x="5434" y="33942"/>
                  </a:cubicBezTo>
                  <a:cubicBezTo>
                    <a:pt x="5266" y="34269"/>
                    <a:pt x="5120" y="34603"/>
                    <a:pt x="4960" y="34929"/>
                  </a:cubicBezTo>
                  <a:cubicBezTo>
                    <a:pt x="4886" y="35079"/>
                    <a:pt x="4817" y="35232"/>
                    <a:pt x="4740" y="35375"/>
                  </a:cubicBezTo>
                  <a:cubicBezTo>
                    <a:pt x="4665" y="35511"/>
                    <a:pt x="4590" y="35640"/>
                    <a:pt x="4518" y="35776"/>
                  </a:cubicBezTo>
                  <a:cubicBezTo>
                    <a:pt x="4368" y="36058"/>
                    <a:pt x="4192" y="36324"/>
                    <a:pt x="3998" y="36579"/>
                  </a:cubicBezTo>
                  <a:cubicBezTo>
                    <a:pt x="3927" y="36667"/>
                    <a:pt x="3855" y="36759"/>
                    <a:pt x="3784" y="36848"/>
                  </a:cubicBezTo>
                  <a:cubicBezTo>
                    <a:pt x="3746" y="36895"/>
                    <a:pt x="3709" y="36943"/>
                    <a:pt x="3668" y="36987"/>
                  </a:cubicBezTo>
                  <a:cubicBezTo>
                    <a:pt x="3633" y="37021"/>
                    <a:pt x="3600" y="37055"/>
                    <a:pt x="3562" y="37085"/>
                  </a:cubicBezTo>
                  <a:cubicBezTo>
                    <a:pt x="3413" y="37192"/>
                    <a:pt x="3250" y="37280"/>
                    <a:pt x="3079" y="37358"/>
                  </a:cubicBezTo>
                  <a:cubicBezTo>
                    <a:pt x="3011" y="37385"/>
                    <a:pt x="2944" y="37409"/>
                    <a:pt x="2872" y="37423"/>
                  </a:cubicBezTo>
                  <a:cubicBezTo>
                    <a:pt x="2855" y="37424"/>
                    <a:pt x="2839" y="37425"/>
                    <a:pt x="2823" y="37425"/>
                  </a:cubicBezTo>
                  <a:cubicBezTo>
                    <a:pt x="2807" y="37425"/>
                    <a:pt x="2792" y="37424"/>
                    <a:pt x="2776" y="37423"/>
                  </a:cubicBezTo>
                  <a:cubicBezTo>
                    <a:pt x="2691" y="37405"/>
                    <a:pt x="2613" y="37379"/>
                    <a:pt x="2531" y="37355"/>
                  </a:cubicBezTo>
                  <a:cubicBezTo>
                    <a:pt x="2464" y="37330"/>
                    <a:pt x="2396" y="37310"/>
                    <a:pt x="2327" y="37283"/>
                  </a:cubicBezTo>
                  <a:cubicBezTo>
                    <a:pt x="2259" y="37256"/>
                    <a:pt x="2195" y="37222"/>
                    <a:pt x="2134" y="37184"/>
                  </a:cubicBezTo>
                  <a:cubicBezTo>
                    <a:pt x="2073" y="37147"/>
                    <a:pt x="2015" y="37110"/>
                    <a:pt x="1960" y="37072"/>
                  </a:cubicBezTo>
                  <a:cubicBezTo>
                    <a:pt x="1834" y="36960"/>
                    <a:pt x="1722" y="36837"/>
                    <a:pt x="1613" y="36708"/>
                  </a:cubicBezTo>
                  <a:cubicBezTo>
                    <a:pt x="1511" y="36572"/>
                    <a:pt x="1426" y="36426"/>
                    <a:pt x="1344" y="36276"/>
                  </a:cubicBezTo>
                  <a:cubicBezTo>
                    <a:pt x="1270" y="36140"/>
                    <a:pt x="1195" y="36008"/>
                    <a:pt x="1130" y="35868"/>
                  </a:cubicBezTo>
                  <a:cubicBezTo>
                    <a:pt x="1090" y="35752"/>
                    <a:pt x="1052" y="35633"/>
                    <a:pt x="1032" y="35514"/>
                  </a:cubicBezTo>
                  <a:cubicBezTo>
                    <a:pt x="1014" y="35378"/>
                    <a:pt x="1008" y="35245"/>
                    <a:pt x="997" y="35113"/>
                  </a:cubicBezTo>
                  <a:cubicBezTo>
                    <a:pt x="991" y="34953"/>
                    <a:pt x="991" y="34793"/>
                    <a:pt x="994" y="34633"/>
                  </a:cubicBezTo>
                  <a:cubicBezTo>
                    <a:pt x="1004" y="34335"/>
                    <a:pt x="1012" y="34031"/>
                    <a:pt x="1046" y="33732"/>
                  </a:cubicBezTo>
                  <a:lnTo>
                    <a:pt x="1046" y="33732"/>
                  </a:lnTo>
                  <a:cubicBezTo>
                    <a:pt x="1044" y="33741"/>
                    <a:pt x="1043" y="33750"/>
                    <a:pt x="1041" y="33759"/>
                  </a:cubicBezTo>
                  <a:cubicBezTo>
                    <a:pt x="1044" y="33742"/>
                    <a:pt x="1046" y="33726"/>
                    <a:pt x="1048" y="33710"/>
                  </a:cubicBezTo>
                  <a:lnTo>
                    <a:pt x="1048" y="33710"/>
                  </a:lnTo>
                  <a:cubicBezTo>
                    <a:pt x="1047" y="33717"/>
                    <a:pt x="1047" y="33725"/>
                    <a:pt x="1046" y="33732"/>
                  </a:cubicBezTo>
                  <a:lnTo>
                    <a:pt x="1046" y="33732"/>
                  </a:lnTo>
                  <a:cubicBezTo>
                    <a:pt x="1050" y="33704"/>
                    <a:pt x="1054" y="33676"/>
                    <a:pt x="1057" y="33648"/>
                  </a:cubicBezTo>
                  <a:lnTo>
                    <a:pt x="1057" y="33648"/>
                  </a:lnTo>
                  <a:cubicBezTo>
                    <a:pt x="1054" y="33669"/>
                    <a:pt x="1051" y="33689"/>
                    <a:pt x="1048" y="33710"/>
                  </a:cubicBezTo>
                  <a:lnTo>
                    <a:pt x="1048" y="33710"/>
                  </a:lnTo>
                  <a:cubicBezTo>
                    <a:pt x="1051" y="33682"/>
                    <a:pt x="1055" y="33654"/>
                    <a:pt x="1059" y="33626"/>
                  </a:cubicBezTo>
                  <a:lnTo>
                    <a:pt x="1059" y="33626"/>
                  </a:lnTo>
                  <a:cubicBezTo>
                    <a:pt x="1058" y="33634"/>
                    <a:pt x="1057" y="33641"/>
                    <a:pt x="1057" y="33648"/>
                  </a:cubicBezTo>
                  <a:lnTo>
                    <a:pt x="1057" y="33648"/>
                  </a:lnTo>
                  <a:cubicBezTo>
                    <a:pt x="1068" y="33563"/>
                    <a:pt x="1079" y="33477"/>
                    <a:pt x="1086" y="33391"/>
                  </a:cubicBezTo>
                  <a:cubicBezTo>
                    <a:pt x="1090" y="33320"/>
                    <a:pt x="1099" y="33248"/>
                    <a:pt x="1107" y="33177"/>
                  </a:cubicBezTo>
                  <a:cubicBezTo>
                    <a:pt x="1128" y="33041"/>
                    <a:pt x="1150" y="32901"/>
                    <a:pt x="1169" y="32761"/>
                  </a:cubicBezTo>
                  <a:lnTo>
                    <a:pt x="1169" y="32761"/>
                  </a:lnTo>
                  <a:cubicBezTo>
                    <a:pt x="1194" y="32616"/>
                    <a:pt x="1225" y="32473"/>
                    <a:pt x="1253" y="32330"/>
                  </a:cubicBezTo>
                  <a:cubicBezTo>
                    <a:pt x="1283" y="32160"/>
                    <a:pt x="1321" y="31994"/>
                    <a:pt x="1358" y="31824"/>
                  </a:cubicBezTo>
                  <a:cubicBezTo>
                    <a:pt x="1399" y="31633"/>
                    <a:pt x="1443" y="31442"/>
                    <a:pt x="1490" y="31252"/>
                  </a:cubicBezTo>
                  <a:cubicBezTo>
                    <a:pt x="1539" y="31055"/>
                    <a:pt x="1600" y="30864"/>
                    <a:pt x="1650" y="30667"/>
                  </a:cubicBezTo>
                  <a:cubicBezTo>
                    <a:pt x="1749" y="30303"/>
                    <a:pt x="1845" y="29932"/>
                    <a:pt x="1950" y="29568"/>
                  </a:cubicBezTo>
                  <a:cubicBezTo>
                    <a:pt x="2052" y="29204"/>
                    <a:pt x="2184" y="28847"/>
                    <a:pt x="2304" y="28486"/>
                  </a:cubicBezTo>
                  <a:cubicBezTo>
                    <a:pt x="2416" y="28129"/>
                    <a:pt x="2525" y="27772"/>
                    <a:pt x="2644" y="27415"/>
                  </a:cubicBezTo>
                  <a:cubicBezTo>
                    <a:pt x="2760" y="27068"/>
                    <a:pt x="2886" y="26724"/>
                    <a:pt x="2998" y="26377"/>
                  </a:cubicBezTo>
                  <a:cubicBezTo>
                    <a:pt x="3110" y="26020"/>
                    <a:pt x="3219" y="25663"/>
                    <a:pt x="3338" y="25306"/>
                  </a:cubicBezTo>
                  <a:cubicBezTo>
                    <a:pt x="3454" y="24952"/>
                    <a:pt x="3572" y="24594"/>
                    <a:pt x="3688" y="24241"/>
                  </a:cubicBezTo>
                  <a:cubicBezTo>
                    <a:pt x="3804" y="23877"/>
                    <a:pt x="3923" y="23513"/>
                    <a:pt x="4049" y="23153"/>
                  </a:cubicBezTo>
                  <a:cubicBezTo>
                    <a:pt x="4178" y="22785"/>
                    <a:pt x="4314" y="22418"/>
                    <a:pt x="4443" y="22051"/>
                  </a:cubicBezTo>
                  <a:cubicBezTo>
                    <a:pt x="4576" y="21680"/>
                    <a:pt x="4712" y="21308"/>
                    <a:pt x="4845" y="20938"/>
                  </a:cubicBezTo>
                  <a:cubicBezTo>
                    <a:pt x="4913" y="20751"/>
                    <a:pt x="4974" y="20564"/>
                    <a:pt x="5042" y="20380"/>
                  </a:cubicBezTo>
                  <a:cubicBezTo>
                    <a:pt x="5110" y="20193"/>
                    <a:pt x="5178" y="20010"/>
                    <a:pt x="5246" y="19823"/>
                  </a:cubicBezTo>
                  <a:cubicBezTo>
                    <a:pt x="5376" y="19458"/>
                    <a:pt x="5515" y="19094"/>
                    <a:pt x="5641" y="18727"/>
                  </a:cubicBezTo>
                  <a:cubicBezTo>
                    <a:pt x="5760" y="18373"/>
                    <a:pt x="5872" y="18016"/>
                    <a:pt x="5995" y="17662"/>
                  </a:cubicBezTo>
                  <a:cubicBezTo>
                    <a:pt x="6052" y="17482"/>
                    <a:pt x="6114" y="17305"/>
                    <a:pt x="6178" y="17128"/>
                  </a:cubicBezTo>
                  <a:cubicBezTo>
                    <a:pt x="6250" y="16937"/>
                    <a:pt x="6324" y="16747"/>
                    <a:pt x="6389" y="16553"/>
                  </a:cubicBezTo>
                  <a:cubicBezTo>
                    <a:pt x="6505" y="16193"/>
                    <a:pt x="6624" y="15835"/>
                    <a:pt x="6753" y="15482"/>
                  </a:cubicBezTo>
                  <a:cubicBezTo>
                    <a:pt x="6811" y="15315"/>
                    <a:pt x="6879" y="15149"/>
                    <a:pt x="6933" y="14981"/>
                  </a:cubicBezTo>
                  <a:cubicBezTo>
                    <a:pt x="6991" y="14808"/>
                    <a:pt x="7046" y="14638"/>
                    <a:pt x="7107" y="14468"/>
                  </a:cubicBezTo>
                  <a:cubicBezTo>
                    <a:pt x="7230" y="14135"/>
                    <a:pt x="7362" y="13805"/>
                    <a:pt x="7488" y="13471"/>
                  </a:cubicBezTo>
                  <a:cubicBezTo>
                    <a:pt x="7618" y="13128"/>
                    <a:pt x="7733" y="12781"/>
                    <a:pt x="7845" y="12430"/>
                  </a:cubicBezTo>
                  <a:cubicBezTo>
                    <a:pt x="7960" y="12070"/>
                    <a:pt x="8059" y="11703"/>
                    <a:pt x="8165" y="11338"/>
                  </a:cubicBezTo>
                  <a:cubicBezTo>
                    <a:pt x="8271" y="10988"/>
                    <a:pt x="8393" y="10648"/>
                    <a:pt x="8511" y="10301"/>
                  </a:cubicBezTo>
                  <a:cubicBezTo>
                    <a:pt x="8631" y="9951"/>
                    <a:pt x="8723" y="9593"/>
                    <a:pt x="8828" y="9243"/>
                  </a:cubicBezTo>
                  <a:cubicBezTo>
                    <a:pt x="8934" y="8896"/>
                    <a:pt x="9056" y="8559"/>
                    <a:pt x="9185" y="8222"/>
                  </a:cubicBezTo>
                  <a:cubicBezTo>
                    <a:pt x="9312" y="7899"/>
                    <a:pt x="9417" y="7569"/>
                    <a:pt x="9536" y="7243"/>
                  </a:cubicBezTo>
                  <a:cubicBezTo>
                    <a:pt x="9712" y="6763"/>
                    <a:pt x="9917" y="6294"/>
                    <a:pt x="10097" y="5814"/>
                  </a:cubicBezTo>
                  <a:cubicBezTo>
                    <a:pt x="10189" y="5572"/>
                    <a:pt x="10267" y="5327"/>
                    <a:pt x="10359" y="5086"/>
                  </a:cubicBezTo>
                  <a:cubicBezTo>
                    <a:pt x="10437" y="4875"/>
                    <a:pt x="10522" y="4668"/>
                    <a:pt x="10607" y="4460"/>
                  </a:cubicBezTo>
                  <a:cubicBezTo>
                    <a:pt x="10709" y="4229"/>
                    <a:pt x="10828" y="4005"/>
                    <a:pt x="10934" y="3776"/>
                  </a:cubicBezTo>
                  <a:cubicBezTo>
                    <a:pt x="10981" y="3668"/>
                    <a:pt x="11036" y="3562"/>
                    <a:pt x="11097" y="3460"/>
                  </a:cubicBezTo>
                  <a:cubicBezTo>
                    <a:pt x="11148" y="3372"/>
                    <a:pt x="11206" y="3290"/>
                    <a:pt x="11267" y="3209"/>
                  </a:cubicBezTo>
                  <a:cubicBezTo>
                    <a:pt x="11383" y="3069"/>
                    <a:pt x="11519" y="2939"/>
                    <a:pt x="11662" y="2821"/>
                  </a:cubicBezTo>
                  <a:cubicBezTo>
                    <a:pt x="11931" y="2623"/>
                    <a:pt x="12223" y="2457"/>
                    <a:pt x="12509" y="2283"/>
                  </a:cubicBezTo>
                  <a:cubicBezTo>
                    <a:pt x="12662" y="2191"/>
                    <a:pt x="12815" y="2102"/>
                    <a:pt x="12972" y="2014"/>
                  </a:cubicBezTo>
                  <a:cubicBezTo>
                    <a:pt x="13138" y="1923"/>
                    <a:pt x="13301" y="1831"/>
                    <a:pt x="13465" y="1732"/>
                  </a:cubicBezTo>
                  <a:cubicBezTo>
                    <a:pt x="13777" y="1545"/>
                    <a:pt x="14094" y="1368"/>
                    <a:pt x="14414" y="1195"/>
                  </a:cubicBezTo>
                  <a:cubicBezTo>
                    <a:pt x="14744" y="1021"/>
                    <a:pt x="15088" y="871"/>
                    <a:pt x="15427" y="722"/>
                  </a:cubicBezTo>
                  <a:cubicBezTo>
                    <a:pt x="15529" y="684"/>
                    <a:pt x="15628" y="644"/>
                    <a:pt x="15730" y="603"/>
                  </a:cubicBezTo>
                  <a:close/>
                  <a:moveTo>
                    <a:pt x="15744" y="0"/>
                  </a:moveTo>
                  <a:cubicBezTo>
                    <a:pt x="15720" y="0"/>
                    <a:pt x="15696" y="4"/>
                    <a:pt x="15675" y="14"/>
                  </a:cubicBezTo>
                  <a:cubicBezTo>
                    <a:pt x="14920" y="310"/>
                    <a:pt x="14179" y="640"/>
                    <a:pt x="13461" y="1017"/>
                  </a:cubicBezTo>
                  <a:cubicBezTo>
                    <a:pt x="13295" y="1106"/>
                    <a:pt x="13128" y="1198"/>
                    <a:pt x="12958" y="1286"/>
                  </a:cubicBezTo>
                  <a:cubicBezTo>
                    <a:pt x="12805" y="1368"/>
                    <a:pt x="12642" y="1436"/>
                    <a:pt x="12485" y="1511"/>
                  </a:cubicBezTo>
                  <a:cubicBezTo>
                    <a:pt x="12312" y="1596"/>
                    <a:pt x="12141" y="1688"/>
                    <a:pt x="11968" y="1776"/>
                  </a:cubicBezTo>
                  <a:cubicBezTo>
                    <a:pt x="11808" y="1858"/>
                    <a:pt x="11648" y="1950"/>
                    <a:pt x="11491" y="2041"/>
                  </a:cubicBezTo>
                  <a:cubicBezTo>
                    <a:pt x="11318" y="2143"/>
                    <a:pt x="11152" y="2253"/>
                    <a:pt x="10995" y="2385"/>
                  </a:cubicBezTo>
                  <a:cubicBezTo>
                    <a:pt x="10859" y="2498"/>
                    <a:pt x="10726" y="2613"/>
                    <a:pt x="10601" y="2739"/>
                  </a:cubicBezTo>
                  <a:cubicBezTo>
                    <a:pt x="10471" y="2872"/>
                    <a:pt x="10362" y="3025"/>
                    <a:pt x="10260" y="3181"/>
                  </a:cubicBezTo>
                  <a:cubicBezTo>
                    <a:pt x="10219" y="3239"/>
                    <a:pt x="10185" y="3303"/>
                    <a:pt x="10148" y="3365"/>
                  </a:cubicBezTo>
                  <a:cubicBezTo>
                    <a:pt x="10108" y="3436"/>
                    <a:pt x="10063" y="3504"/>
                    <a:pt x="10022" y="3572"/>
                  </a:cubicBezTo>
                  <a:cubicBezTo>
                    <a:pt x="9934" y="3715"/>
                    <a:pt x="9849" y="3858"/>
                    <a:pt x="9770" y="4008"/>
                  </a:cubicBezTo>
                  <a:cubicBezTo>
                    <a:pt x="9695" y="4161"/>
                    <a:pt x="9628" y="4314"/>
                    <a:pt x="9560" y="4470"/>
                  </a:cubicBezTo>
                  <a:cubicBezTo>
                    <a:pt x="9396" y="4834"/>
                    <a:pt x="9267" y="5209"/>
                    <a:pt x="9128" y="5580"/>
                  </a:cubicBezTo>
                  <a:cubicBezTo>
                    <a:pt x="9005" y="5909"/>
                    <a:pt x="8872" y="6236"/>
                    <a:pt x="8747" y="6563"/>
                  </a:cubicBezTo>
                  <a:cubicBezTo>
                    <a:pt x="8621" y="6886"/>
                    <a:pt x="8505" y="7209"/>
                    <a:pt x="8393" y="7536"/>
                  </a:cubicBezTo>
                  <a:cubicBezTo>
                    <a:pt x="8274" y="7886"/>
                    <a:pt x="8134" y="8233"/>
                    <a:pt x="8018" y="8583"/>
                  </a:cubicBezTo>
                  <a:cubicBezTo>
                    <a:pt x="7907" y="8919"/>
                    <a:pt x="7811" y="9263"/>
                    <a:pt x="7712" y="9604"/>
                  </a:cubicBezTo>
                  <a:cubicBezTo>
                    <a:pt x="7613" y="9957"/>
                    <a:pt x="7481" y="10301"/>
                    <a:pt x="7359" y="10645"/>
                  </a:cubicBezTo>
                  <a:cubicBezTo>
                    <a:pt x="7233" y="10995"/>
                    <a:pt x="7131" y="11352"/>
                    <a:pt x="7022" y="11706"/>
                  </a:cubicBezTo>
                  <a:cubicBezTo>
                    <a:pt x="6916" y="12056"/>
                    <a:pt x="6801" y="12406"/>
                    <a:pt x="6679" y="12753"/>
                  </a:cubicBezTo>
                  <a:cubicBezTo>
                    <a:pt x="6559" y="13094"/>
                    <a:pt x="6420" y="13427"/>
                    <a:pt x="6284" y="13761"/>
                  </a:cubicBezTo>
                  <a:cubicBezTo>
                    <a:pt x="6219" y="13917"/>
                    <a:pt x="6155" y="14073"/>
                    <a:pt x="6093" y="14230"/>
                  </a:cubicBezTo>
                  <a:cubicBezTo>
                    <a:pt x="6029" y="14397"/>
                    <a:pt x="5977" y="14563"/>
                    <a:pt x="5916" y="14727"/>
                  </a:cubicBezTo>
                  <a:cubicBezTo>
                    <a:pt x="5784" y="15074"/>
                    <a:pt x="5638" y="15414"/>
                    <a:pt x="5515" y="15764"/>
                  </a:cubicBezTo>
                  <a:cubicBezTo>
                    <a:pt x="5454" y="15948"/>
                    <a:pt x="5393" y="16128"/>
                    <a:pt x="5332" y="16312"/>
                  </a:cubicBezTo>
                  <a:cubicBezTo>
                    <a:pt x="5266" y="16502"/>
                    <a:pt x="5192" y="16689"/>
                    <a:pt x="5120" y="16879"/>
                  </a:cubicBezTo>
                  <a:cubicBezTo>
                    <a:pt x="4994" y="17220"/>
                    <a:pt x="4892" y="17573"/>
                    <a:pt x="4784" y="17924"/>
                  </a:cubicBezTo>
                  <a:cubicBezTo>
                    <a:pt x="4726" y="18111"/>
                    <a:pt x="4671" y="18302"/>
                    <a:pt x="4610" y="18489"/>
                  </a:cubicBezTo>
                  <a:cubicBezTo>
                    <a:pt x="4552" y="18672"/>
                    <a:pt x="4487" y="18859"/>
                    <a:pt x="4423" y="19043"/>
                  </a:cubicBezTo>
                  <a:cubicBezTo>
                    <a:pt x="4291" y="19418"/>
                    <a:pt x="4164" y="19792"/>
                    <a:pt x="4035" y="20165"/>
                  </a:cubicBezTo>
                  <a:cubicBezTo>
                    <a:pt x="3903" y="20543"/>
                    <a:pt x="3780" y="20921"/>
                    <a:pt x="3644" y="21295"/>
                  </a:cubicBezTo>
                  <a:cubicBezTo>
                    <a:pt x="3515" y="21652"/>
                    <a:pt x="3385" y="22013"/>
                    <a:pt x="3263" y="22374"/>
                  </a:cubicBezTo>
                  <a:cubicBezTo>
                    <a:pt x="3137" y="22741"/>
                    <a:pt x="3005" y="23105"/>
                    <a:pt x="2889" y="23476"/>
                  </a:cubicBezTo>
                  <a:cubicBezTo>
                    <a:pt x="2773" y="23839"/>
                    <a:pt x="2651" y="24197"/>
                    <a:pt x="2535" y="24558"/>
                  </a:cubicBezTo>
                  <a:cubicBezTo>
                    <a:pt x="2420" y="24911"/>
                    <a:pt x="2304" y="25261"/>
                    <a:pt x="2192" y="25615"/>
                  </a:cubicBezTo>
                  <a:cubicBezTo>
                    <a:pt x="2079" y="25976"/>
                    <a:pt x="1970" y="26333"/>
                    <a:pt x="1845" y="26690"/>
                  </a:cubicBezTo>
                  <a:cubicBezTo>
                    <a:pt x="1726" y="27034"/>
                    <a:pt x="1606" y="27378"/>
                    <a:pt x="1501" y="27725"/>
                  </a:cubicBezTo>
                  <a:cubicBezTo>
                    <a:pt x="1450" y="27898"/>
                    <a:pt x="1399" y="28072"/>
                    <a:pt x="1344" y="28245"/>
                  </a:cubicBezTo>
                  <a:cubicBezTo>
                    <a:pt x="1283" y="28432"/>
                    <a:pt x="1219" y="28615"/>
                    <a:pt x="1161" y="28803"/>
                  </a:cubicBezTo>
                  <a:cubicBezTo>
                    <a:pt x="1099" y="28993"/>
                    <a:pt x="1041" y="29180"/>
                    <a:pt x="988" y="29370"/>
                  </a:cubicBezTo>
                  <a:cubicBezTo>
                    <a:pt x="939" y="29548"/>
                    <a:pt x="895" y="29725"/>
                    <a:pt x="848" y="29898"/>
                  </a:cubicBezTo>
                  <a:cubicBezTo>
                    <a:pt x="801" y="30092"/>
                    <a:pt x="746" y="30282"/>
                    <a:pt x="694" y="30473"/>
                  </a:cubicBezTo>
                  <a:cubicBezTo>
                    <a:pt x="647" y="30660"/>
                    <a:pt x="586" y="30847"/>
                    <a:pt x="539" y="31038"/>
                  </a:cubicBezTo>
                  <a:cubicBezTo>
                    <a:pt x="443" y="31432"/>
                    <a:pt x="355" y="31827"/>
                    <a:pt x="276" y="32225"/>
                  </a:cubicBezTo>
                  <a:cubicBezTo>
                    <a:pt x="256" y="32323"/>
                    <a:pt x="236" y="32422"/>
                    <a:pt x="218" y="32521"/>
                  </a:cubicBezTo>
                  <a:cubicBezTo>
                    <a:pt x="201" y="32620"/>
                    <a:pt x="192" y="32718"/>
                    <a:pt x="174" y="32813"/>
                  </a:cubicBezTo>
                  <a:cubicBezTo>
                    <a:pt x="151" y="32956"/>
                    <a:pt x="130" y="33096"/>
                    <a:pt x="113" y="33239"/>
                  </a:cubicBezTo>
                  <a:cubicBezTo>
                    <a:pt x="99" y="33347"/>
                    <a:pt x="93" y="33457"/>
                    <a:pt x="79" y="33565"/>
                  </a:cubicBezTo>
                  <a:lnTo>
                    <a:pt x="79" y="33562"/>
                  </a:lnTo>
                  <a:cubicBezTo>
                    <a:pt x="69" y="33640"/>
                    <a:pt x="58" y="33722"/>
                    <a:pt x="52" y="33804"/>
                  </a:cubicBezTo>
                  <a:cubicBezTo>
                    <a:pt x="41" y="33901"/>
                    <a:pt x="35" y="34000"/>
                    <a:pt x="28" y="34096"/>
                  </a:cubicBezTo>
                  <a:cubicBezTo>
                    <a:pt x="18" y="34286"/>
                    <a:pt x="8" y="34473"/>
                    <a:pt x="5" y="34661"/>
                  </a:cubicBezTo>
                  <a:cubicBezTo>
                    <a:pt x="1" y="34840"/>
                    <a:pt x="1" y="35018"/>
                    <a:pt x="14" y="35198"/>
                  </a:cubicBezTo>
                  <a:cubicBezTo>
                    <a:pt x="35" y="35426"/>
                    <a:pt x="49" y="35653"/>
                    <a:pt x="103" y="35878"/>
                  </a:cubicBezTo>
                  <a:cubicBezTo>
                    <a:pt x="123" y="35960"/>
                    <a:pt x="154" y="36038"/>
                    <a:pt x="181" y="36116"/>
                  </a:cubicBezTo>
                  <a:cubicBezTo>
                    <a:pt x="225" y="36225"/>
                    <a:pt x="273" y="36330"/>
                    <a:pt x="331" y="36436"/>
                  </a:cubicBezTo>
                  <a:cubicBezTo>
                    <a:pt x="402" y="36565"/>
                    <a:pt x="484" y="36688"/>
                    <a:pt x="562" y="36817"/>
                  </a:cubicBezTo>
                  <a:cubicBezTo>
                    <a:pt x="668" y="36983"/>
                    <a:pt x="783" y="37143"/>
                    <a:pt x="919" y="37290"/>
                  </a:cubicBezTo>
                  <a:cubicBezTo>
                    <a:pt x="1028" y="37409"/>
                    <a:pt x="1148" y="37514"/>
                    <a:pt x="1273" y="37613"/>
                  </a:cubicBezTo>
                  <a:cubicBezTo>
                    <a:pt x="1399" y="37715"/>
                    <a:pt x="1531" y="37804"/>
                    <a:pt x="1678" y="37868"/>
                  </a:cubicBezTo>
                  <a:cubicBezTo>
                    <a:pt x="1760" y="37906"/>
                    <a:pt x="1841" y="37947"/>
                    <a:pt x="1923" y="37974"/>
                  </a:cubicBezTo>
                  <a:cubicBezTo>
                    <a:pt x="1988" y="37997"/>
                    <a:pt x="2055" y="38018"/>
                    <a:pt x="2120" y="38038"/>
                  </a:cubicBezTo>
                  <a:cubicBezTo>
                    <a:pt x="2219" y="38069"/>
                    <a:pt x="2324" y="38090"/>
                    <a:pt x="2426" y="38113"/>
                  </a:cubicBezTo>
                  <a:cubicBezTo>
                    <a:pt x="2535" y="38140"/>
                    <a:pt x="2651" y="38157"/>
                    <a:pt x="2763" y="38164"/>
                  </a:cubicBezTo>
                  <a:cubicBezTo>
                    <a:pt x="2771" y="38164"/>
                    <a:pt x="2779" y="38164"/>
                    <a:pt x="2787" y="38164"/>
                  </a:cubicBezTo>
                  <a:cubicBezTo>
                    <a:pt x="2872" y="38164"/>
                    <a:pt x="2961" y="38149"/>
                    <a:pt x="3042" y="38134"/>
                  </a:cubicBezTo>
                  <a:cubicBezTo>
                    <a:pt x="3171" y="38110"/>
                    <a:pt x="3294" y="38045"/>
                    <a:pt x="3413" y="37994"/>
                  </a:cubicBezTo>
                  <a:cubicBezTo>
                    <a:pt x="3525" y="37943"/>
                    <a:pt x="3630" y="37878"/>
                    <a:pt x="3740" y="37814"/>
                  </a:cubicBezTo>
                  <a:cubicBezTo>
                    <a:pt x="3848" y="37749"/>
                    <a:pt x="3950" y="37671"/>
                    <a:pt x="4042" y="37586"/>
                  </a:cubicBezTo>
                  <a:cubicBezTo>
                    <a:pt x="4131" y="37508"/>
                    <a:pt x="4205" y="37419"/>
                    <a:pt x="4277" y="37327"/>
                  </a:cubicBezTo>
                  <a:cubicBezTo>
                    <a:pt x="4518" y="37018"/>
                    <a:pt x="4767" y="36712"/>
                    <a:pt x="4967" y="36375"/>
                  </a:cubicBezTo>
                  <a:cubicBezTo>
                    <a:pt x="5056" y="36228"/>
                    <a:pt x="5134" y="36076"/>
                    <a:pt x="5216" y="35926"/>
                  </a:cubicBezTo>
                  <a:cubicBezTo>
                    <a:pt x="5297" y="35769"/>
                    <a:pt x="5379" y="35616"/>
                    <a:pt x="5457" y="35460"/>
                  </a:cubicBezTo>
                  <a:cubicBezTo>
                    <a:pt x="5621" y="35126"/>
                    <a:pt x="5773" y="34793"/>
                    <a:pt x="5937" y="34457"/>
                  </a:cubicBezTo>
                  <a:cubicBezTo>
                    <a:pt x="6087" y="34143"/>
                    <a:pt x="6250" y="33837"/>
                    <a:pt x="6403" y="33524"/>
                  </a:cubicBezTo>
                  <a:cubicBezTo>
                    <a:pt x="6488" y="33354"/>
                    <a:pt x="6569" y="33187"/>
                    <a:pt x="6662" y="33021"/>
                  </a:cubicBezTo>
                  <a:cubicBezTo>
                    <a:pt x="6753" y="32851"/>
                    <a:pt x="6842" y="32684"/>
                    <a:pt x="6933" y="32518"/>
                  </a:cubicBezTo>
                  <a:cubicBezTo>
                    <a:pt x="7022" y="32350"/>
                    <a:pt x="7120" y="32187"/>
                    <a:pt x="7216" y="32020"/>
                  </a:cubicBezTo>
                  <a:cubicBezTo>
                    <a:pt x="7307" y="31857"/>
                    <a:pt x="7400" y="31694"/>
                    <a:pt x="7498" y="31534"/>
                  </a:cubicBezTo>
                  <a:cubicBezTo>
                    <a:pt x="7597" y="31375"/>
                    <a:pt x="7699" y="31215"/>
                    <a:pt x="7794" y="31051"/>
                  </a:cubicBezTo>
                  <a:cubicBezTo>
                    <a:pt x="7896" y="30878"/>
                    <a:pt x="7991" y="30701"/>
                    <a:pt x="8083" y="30521"/>
                  </a:cubicBezTo>
                  <a:cubicBezTo>
                    <a:pt x="8260" y="30184"/>
                    <a:pt x="8403" y="29830"/>
                    <a:pt x="8560" y="29483"/>
                  </a:cubicBezTo>
                  <a:cubicBezTo>
                    <a:pt x="8672" y="29238"/>
                    <a:pt x="8784" y="28993"/>
                    <a:pt x="8899" y="28755"/>
                  </a:cubicBezTo>
                  <a:cubicBezTo>
                    <a:pt x="9015" y="28513"/>
                    <a:pt x="9138" y="28279"/>
                    <a:pt x="9257" y="28041"/>
                  </a:cubicBezTo>
                  <a:cubicBezTo>
                    <a:pt x="9376" y="27809"/>
                    <a:pt x="9485" y="27578"/>
                    <a:pt x="9590" y="27340"/>
                  </a:cubicBezTo>
                  <a:cubicBezTo>
                    <a:pt x="9703" y="27092"/>
                    <a:pt x="9797" y="26836"/>
                    <a:pt x="9903" y="26585"/>
                  </a:cubicBezTo>
                  <a:cubicBezTo>
                    <a:pt x="10006" y="26346"/>
                    <a:pt x="10111" y="26115"/>
                    <a:pt x="10223" y="25880"/>
                  </a:cubicBezTo>
                  <a:cubicBezTo>
                    <a:pt x="10352" y="25619"/>
                    <a:pt x="10488" y="25357"/>
                    <a:pt x="10618" y="25095"/>
                  </a:cubicBezTo>
                  <a:cubicBezTo>
                    <a:pt x="10686" y="24962"/>
                    <a:pt x="10750" y="24830"/>
                    <a:pt x="10811" y="24697"/>
                  </a:cubicBezTo>
                  <a:cubicBezTo>
                    <a:pt x="10883" y="24544"/>
                    <a:pt x="10944" y="24381"/>
                    <a:pt x="11006" y="24221"/>
                  </a:cubicBezTo>
                  <a:cubicBezTo>
                    <a:pt x="11108" y="23962"/>
                    <a:pt x="11199" y="23700"/>
                    <a:pt x="11304" y="23442"/>
                  </a:cubicBezTo>
                  <a:cubicBezTo>
                    <a:pt x="11499" y="23002"/>
                    <a:pt x="11689" y="22561"/>
                    <a:pt x="11873" y="22115"/>
                  </a:cubicBezTo>
                  <a:lnTo>
                    <a:pt x="11873" y="22115"/>
                  </a:lnTo>
                  <a:cubicBezTo>
                    <a:pt x="11863" y="22145"/>
                    <a:pt x="11849" y="22173"/>
                    <a:pt x="11838" y="22203"/>
                  </a:cubicBezTo>
                  <a:cubicBezTo>
                    <a:pt x="12056" y="21683"/>
                    <a:pt x="12264" y="21156"/>
                    <a:pt x="12482" y="20632"/>
                  </a:cubicBezTo>
                  <a:cubicBezTo>
                    <a:pt x="12628" y="20288"/>
                    <a:pt x="12785" y="19948"/>
                    <a:pt x="12934" y="19605"/>
                  </a:cubicBezTo>
                  <a:cubicBezTo>
                    <a:pt x="13006" y="19438"/>
                    <a:pt x="13083" y="19271"/>
                    <a:pt x="13155" y="19104"/>
                  </a:cubicBezTo>
                  <a:cubicBezTo>
                    <a:pt x="13234" y="18928"/>
                    <a:pt x="13312" y="18751"/>
                    <a:pt x="13389" y="18573"/>
                  </a:cubicBezTo>
                  <a:cubicBezTo>
                    <a:pt x="13710" y="17859"/>
                    <a:pt x="13981" y="17128"/>
                    <a:pt x="14271" y="16400"/>
                  </a:cubicBezTo>
                  <a:cubicBezTo>
                    <a:pt x="14407" y="16060"/>
                    <a:pt x="14540" y="15720"/>
                    <a:pt x="14672" y="15380"/>
                  </a:cubicBezTo>
                  <a:cubicBezTo>
                    <a:pt x="14808" y="15029"/>
                    <a:pt x="14951" y="14682"/>
                    <a:pt x="15091" y="14332"/>
                  </a:cubicBezTo>
                  <a:cubicBezTo>
                    <a:pt x="15223" y="14002"/>
                    <a:pt x="15328" y="13662"/>
                    <a:pt x="15451" y="13328"/>
                  </a:cubicBezTo>
                  <a:cubicBezTo>
                    <a:pt x="15584" y="12978"/>
                    <a:pt x="15720" y="12631"/>
                    <a:pt x="15856" y="12281"/>
                  </a:cubicBezTo>
                  <a:cubicBezTo>
                    <a:pt x="15924" y="12108"/>
                    <a:pt x="15989" y="11934"/>
                    <a:pt x="16047" y="11756"/>
                  </a:cubicBezTo>
                  <a:cubicBezTo>
                    <a:pt x="16108" y="11580"/>
                    <a:pt x="16176" y="11406"/>
                    <a:pt x="16240" y="11230"/>
                  </a:cubicBezTo>
                  <a:cubicBezTo>
                    <a:pt x="16305" y="11063"/>
                    <a:pt x="16369" y="10893"/>
                    <a:pt x="16431" y="10723"/>
                  </a:cubicBezTo>
                  <a:cubicBezTo>
                    <a:pt x="16489" y="10556"/>
                    <a:pt x="16543" y="10382"/>
                    <a:pt x="16591" y="10209"/>
                  </a:cubicBezTo>
                  <a:cubicBezTo>
                    <a:pt x="16642" y="10029"/>
                    <a:pt x="16689" y="9852"/>
                    <a:pt x="16747" y="9671"/>
                  </a:cubicBezTo>
                  <a:cubicBezTo>
                    <a:pt x="16798" y="9502"/>
                    <a:pt x="16853" y="9332"/>
                    <a:pt x="16904" y="9161"/>
                  </a:cubicBezTo>
                  <a:cubicBezTo>
                    <a:pt x="16955" y="8988"/>
                    <a:pt x="17002" y="8811"/>
                    <a:pt x="17047" y="8638"/>
                  </a:cubicBezTo>
                  <a:cubicBezTo>
                    <a:pt x="17098" y="8457"/>
                    <a:pt x="17149" y="8274"/>
                    <a:pt x="17200" y="8093"/>
                  </a:cubicBezTo>
                  <a:cubicBezTo>
                    <a:pt x="17244" y="7940"/>
                    <a:pt x="17281" y="7787"/>
                    <a:pt x="17333" y="7634"/>
                  </a:cubicBezTo>
                  <a:cubicBezTo>
                    <a:pt x="17360" y="7552"/>
                    <a:pt x="17387" y="7470"/>
                    <a:pt x="17414" y="7389"/>
                  </a:cubicBezTo>
                  <a:cubicBezTo>
                    <a:pt x="17445" y="7297"/>
                    <a:pt x="17482" y="7209"/>
                    <a:pt x="17509" y="7117"/>
                  </a:cubicBezTo>
                  <a:cubicBezTo>
                    <a:pt x="17540" y="7025"/>
                    <a:pt x="17567" y="6930"/>
                    <a:pt x="17591" y="6834"/>
                  </a:cubicBezTo>
                  <a:cubicBezTo>
                    <a:pt x="17614" y="6743"/>
                    <a:pt x="17645" y="6651"/>
                    <a:pt x="17663" y="6559"/>
                  </a:cubicBezTo>
                  <a:cubicBezTo>
                    <a:pt x="17683" y="6460"/>
                    <a:pt x="17710" y="6362"/>
                    <a:pt x="17730" y="6266"/>
                  </a:cubicBezTo>
                  <a:cubicBezTo>
                    <a:pt x="17748" y="6186"/>
                    <a:pt x="17761" y="6105"/>
                    <a:pt x="17773" y="6025"/>
                  </a:cubicBezTo>
                  <a:lnTo>
                    <a:pt x="17773" y="6025"/>
                  </a:lnTo>
                  <a:cubicBezTo>
                    <a:pt x="17771" y="6039"/>
                    <a:pt x="17769" y="6052"/>
                    <a:pt x="17768" y="6066"/>
                  </a:cubicBezTo>
                  <a:cubicBezTo>
                    <a:pt x="17771" y="6042"/>
                    <a:pt x="17774" y="6015"/>
                    <a:pt x="17778" y="5991"/>
                  </a:cubicBezTo>
                  <a:lnTo>
                    <a:pt x="17778" y="5991"/>
                  </a:lnTo>
                  <a:cubicBezTo>
                    <a:pt x="17776" y="6002"/>
                    <a:pt x="17774" y="6014"/>
                    <a:pt x="17773" y="6025"/>
                  </a:cubicBezTo>
                  <a:lnTo>
                    <a:pt x="17773" y="6025"/>
                  </a:lnTo>
                  <a:cubicBezTo>
                    <a:pt x="17774" y="6011"/>
                    <a:pt x="17776" y="5998"/>
                    <a:pt x="17778" y="5984"/>
                  </a:cubicBezTo>
                  <a:cubicBezTo>
                    <a:pt x="17788" y="5923"/>
                    <a:pt x="17812" y="5865"/>
                    <a:pt x="17829" y="5807"/>
                  </a:cubicBezTo>
                  <a:cubicBezTo>
                    <a:pt x="17839" y="5767"/>
                    <a:pt x="17849" y="5729"/>
                    <a:pt x="17863" y="5688"/>
                  </a:cubicBezTo>
                  <a:cubicBezTo>
                    <a:pt x="17884" y="5620"/>
                    <a:pt x="17884" y="5549"/>
                    <a:pt x="17890" y="5478"/>
                  </a:cubicBezTo>
                  <a:cubicBezTo>
                    <a:pt x="17900" y="5372"/>
                    <a:pt x="17873" y="5263"/>
                    <a:pt x="17859" y="5154"/>
                  </a:cubicBezTo>
                  <a:lnTo>
                    <a:pt x="17859" y="5154"/>
                  </a:lnTo>
                  <a:cubicBezTo>
                    <a:pt x="17859" y="5156"/>
                    <a:pt x="17859" y="5159"/>
                    <a:pt x="17860" y="5161"/>
                  </a:cubicBezTo>
                  <a:lnTo>
                    <a:pt x="17860" y="5161"/>
                  </a:lnTo>
                  <a:cubicBezTo>
                    <a:pt x="17849" y="5089"/>
                    <a:pt x="17836" y="5022"/>
                    <a:pt x="17815" y="4950"/>
                  </a:cubicBezTo>
                  <a:cubicBezTo>
                    <a:pt x="17795" y="4878"/>
                    <a:pt x="17768" y="4811"/>
                    <a:pt x="17747" y="4739"/>
                  </a:cubicBezTo>
                  <a:cubicBezTo>
                    <a:pt x="17727" y="4654"/>
                    <a:pt x="17716" y="4566"/>
                    <a:pt x="17696" y="4477"/>
                  </a:cubicBezTo>
                  <a:cubicBezTo>
                    <a:pt x="17680" y="4396"/>
                    <a:pt x="17659" y="4317"/>
                    <a:pt x="17635" y="4236"/>
                  </a:cubicBezTo>
                  <a:cubicBezTo>
                    <a:pt x="17611" y="4161"/>
                    <a:pt x="17591" y="4086"/>
                    <a:pt x="17564" y="4011"/>
                  </a:cubicBezTo>
                  <a:cubicBezTo>
                    <a:pt x="17537" y="3933"/>
                    <a:pt x="17520" y="3854"/>
                    <a:pt x="17506" y="3773"/>
                  </a:cubicBezTo>
                  <a:cubicBezTo>
                    <a:pt x="17489" y="3691"/>
                    <a:pt x="17465" y="3610"/>
                    <a:pt x="17438" y="3531"/>
                  </a:cubicBezTo>
                  <a:cubicBezTo>
                    <a:pt x="17410" y="3450"/>
                    <a:pt x="17374" y="3372"/>
                    <a:pt x="17336" y="3294"/>
                  </a:cubicBezTo>
                  <a:cubicBezTo>
                    <a:pt x="17316" y="3239"/>
                    <a:pt x="17302" y="3181"/>
                    <a:pt x="17285" y="3123"/>
                  </a:cubicBezTo>
                  <a:cubicBezTo>
                    <a:pt x="17267" y="3059"/>
                    <a:pt x="17247" y="2991"/>
                    <a:pt x="17231" y="2926"/>
                  </a:cubicBezTo>
                  <a:cubicBezTo>
                    <a:pt x="17217" y="2868"/>
                    <a:pt x="17203" y="2810"/>
                    <a:pt x="17182" y="2756"/>
                  </a:cubicBezTo>
                  <a:cubicBezTo>
                    <a:pt x="17162" y="2694"/>
                    <a:pt x="17135" y="2641"/>
                    <a:pt x="17108" y="2583"/>
                  </a:cubicBezTo>
                  <a:cubicBezTo>
                    <a:pt x="17088" y="2525"/>
                    <a:pt x="17077" y="2467"/>
                    <a:pt x="17060" y="2405"/>
                  </a:cubicBezTo>
                  <a:cubicBezTo>
                    <a:pt x="17036" y="2324"/>
                    <a:pt x="17016" y="2242"/>
                    <a:pt x="16992" y="2160"/>
                  </a:cubicBezTo>
                  <a:cubicBezTo>
                    <a:pt x="16978" y="2123"/>
                    <a:pt x="16969" y="2082"/>
                    <a:pt x="16955" y="2041"/>
                  </a:cubicBezTo>
                  <a:cubicBezTo>
                    <a:pt x="16945" y="2008"/>
                    <a:pt x="16928" y="1974"/>
                    <a:pt x="16914" y="1939"/>
                  </a:cubicBezTo>
                  <a:cubicBezTo>
                    <a:pt x="16887" y="1871"/>
                    <a:pt x="16853" y="1810"/>
                    <a:pt x="16822" y="1746"/>
                  </a:cubicBezTo>
                  <a:cubicBezTo>
                    <a:pt x="16798" y="1681"/>
                    <a:pt x="16785" y="1613"/>
                    <a:pt x="16765" y="1545"/>
                  </a:cubicBezTo>
                  <a:cubicBezTo>
                    <a:pt x="16751" y="1498"/>
                    <a:pt x="16727" y="1453"/>
                    <a:pt x="16710" y="1409"/>
                  </a:cubicBezTo>
                  <a:cubicBezTo>
                    <a:pt x="16686" y="1351"/>
                    <a:pt x="16659" y="1293"/>
                    <a:pt x="16635" y="1235"/>
                  </a:cubicBezTo>
                  <a:cubicBezTo>
                    <a:pt x="16612" y="1180"/>
                    <a:pt x="16593" y="1125"/>
                    <a:pt x="16570" y="1074"/>
                  </a:cubicBezTo>
                  <a:lnTo>
                    <a:pt x="16570" y="1074"/>
                  </a:lnTo>
                  <a:cubicBezTo>
                    <a:pt x="16573" y="1079"/>
                    <a:pt x="16575" y="1086"/>
                    <a:pt x="16578" y="1093"/>
                  </a:cubicBezTo>
                  <a:cubicBezTo>
                    <a:pt x="16523" y="956"/>
                    <a:pt x="16462" y="817"/>
                    <a:pt x="16383" y="694"/>
                  </a:cubicBezTo>
                  <a:cubicBezTo>
                    <a:pt x="16353" y="647"/>
                    <a:pt x="16325" y="592"/>
                    <a:pt x="16295" y="542"/>
                  </a:cubicBezTo>
                  <a:cubicBezTo>
                    <a:pt x="16261" y="480"/>
                    <a:pt x="16226" y="429"/>
                    <a:pt x="16186" y="375"/>
                  </a:cubicBezTo>
                  <a:cubicBezTo>
                    <a:pt x="16162" y="344"/>
                    <a:pt x="16138" y="310"/>
                    <a:pt x="16111" y="279"/>
                  </a:cubicBezTo>
                  <a:cubicBezTo>
                    <a:pt x="16094" y="266"/>
                    <a:pt x="16077" y="249"/>
                    <a:pt x="16063" y="235"/>
                  </a:cubicBezTo>
                  <a:cubicBezTo>
                    <a:pt x="16050" y="221"/>
                    <a:pt x="16036" y="212"/>
                    <a:pt x="16022" y="201"/>
                  </a:cubicBezTo>
                  <a:cubicBezTo>
                    <a:pt x="16002" y="133"/>
                    <a:pt x="15955" y="79"/>
                    <a:pt x="15893" y="41"/>
                  </a:cubicBezTo>
                  <a:cubicBezTo>
                    <a:pt x="15853" y="17"/>
                    <a:pt x="15798" y="0"/>
                    <a:pt x="157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2815;p56"/>
            <p:cNvSpPr/>
            <p:nvPr/>
          </p:nvSpPr>
          <p:spPr>
            <a:xfrm>
              <a:off x="3902150" y="3109350"/>
              <a:ext cx="84200" cy="25375"/>
            </a:xfrm>
            <a:custGeom>
              <a:avLst/>
              <a:gdLst/>
              <a:ahLst/>
              <a:cxnLst/>
              <a:rect l="l" t="t" r="r" b="b"/>
              <a:pathLst>
                <a:path w="3368" h="1015" extrusionOk="0">
                  <a:moveTo>
                    <a:pt x="235" y="0"/>
                  </a:moveTo>
                  <a:cubicBezTo>
                    <a:pt x="136" y="0"/>
                    <a:pt x="41" y="72"/>
                    <a:pt x="14" y="167"/>
                  </a:cubicBezTo>
                  <a:cubicBezTo>
                    <a:pt x="0" y="228"/>
                    <a:pt x="7" y="289"/>
                    <a:pt x="38" y="344"/>
                  </a:cubicBezTo>
                  <a:cubicBezTo>
                    <a:pt x="69" y="394"/>
                    <a:pt x="116" y="429"/>
                    <a:pt x="174" y="449"/>
                  </a:cubicBezTo>
                  <a:cubicBezTo>
                    <a:pt x="392" y="521"/>
                    <a:pt x="612" y="592"/>
                    <a:pt x="834" y="657"/>
                  </a:cubicBezTo>
                  <a:cubicBezTo>
                    <a:pt x="923" y="684"/>
                    <a:pt x="1014" y="718"/>
                    <a:pt x="1102" y="749"/>
                  </a:cubicBezTo>
                  <a:cubicBezTo>
                    <a:pt x="1204" y="779"/>
                    <a:pt x="1310" y="807"/>
                    <a:pt x="1416" y="827"/>
                  </a:cubicBezTo>
                  <a:cubicBezTo>
                    <a:pt x="1504" y="848"/>
                    <a:pt x="1596" y="861"/>
                    <a:pt x="1688" y="881"/>
                  </a:cubicBezTo>
                  <a:cubicBezTo>
                    <a:pt x="1780" y="901"/>
                    <a:pt x="1868" y="936"/>
                    <a:pt x="1959" y="956"/>
                  </a:cubicBezTo>
                  <a:cubicBezTo>
                    <a:pt x="2072" y="977"/>
                    <a:pt x="2184" y="990"/>
                    <a:pt x="2297" y="1000"/>
                  </a:cubicBezTo>
                  <a:cubicBezTo>
                    <a:pt x="2385" y="1007"/>
                    <a:pt x="2474" y="1014"/>
                    <a:pt x="2562" y="1014"/>
                  </a:cubicBezTo>
                  <a:cubicBezTo>
                    <a:pt x="2674" y="1014"/>
                    <a:pt x="2786" y="1011"/>
                    <a:pt x="2898" y="1004"/>
                  </a:cubicBezTo>
                  <a:cubicBezTo>
                    <a:pt x="2973" y="997"/>
                    <a:pt x="3045" y="970"/>
                    <a:pt x="3116" y="939"/>
                  </a:cubicBezTo>
                  <a:cubicBezTo>
                    <a:pt x="3154" y="925"/>
                    <a:pt x="3191" y="912"/>
                    <a:pt x="3229" y="895"/>
                  </a:cubicBezTo>
                  <a:cubicBezTo>
                    <a:pt x="3290" y="868"/>
                    <a:pt x="3351" y="803"/>
                    <a:pt x="3361" y="732"/>
                  </a:cubicBezTo>
                  <a:cubicBezTo>
                    <a:pt x="3361" y="718"/>
                    <a:pt x="3364" y="705"/>
                    <a:pt x="3368" y="688"/>
                  </a:cubicBezTo>
                  <a:cubicBezTo>
                    <a:pt x="3364" y="660"/>
                    <a:pt x="3358" y="633"/>
                    <a:pt x="3344" y="606"/>
                  </a:cubicBezTo>
                  <a:cubicBezTo>
                    <a:pt x="3318" y="560"/>
                    <a:pt x="3264" y="524"/>
                    <a:pt x="3208" y="524"/>
                  </a:cubicBezTo>
                  <a:cubicBezTo>
                    <a:pt x="3206" y="524"/>
                    <a:pt x="3204" y="524"/>
                    <a:pt x="3201" y="524"/>
                  </a:cubicBezTo>
                  <a:cubicBezTo>
                    <a:pt x="3195" y="525"/>
                    <a:pt x="3190" y="526"/>
                    <a:pt x="3184" y="526"/>
                  </a:cubicBezTo>
                  <a:cubicBezTo>
                    <a:pt x="3173" y="526"/>
                    <a:pt x="3162" y="524"/>
                    <a:pt x="3151" y="524"/>
                  </a:cubicBezTo>
                  <a:cubicBezTo>
                    <a:pt x="3123" y="524"/>
                    <a:pt x="3102" y="531"/>
                    <a:pt x="3075" y="537"/>
                  </a:cubicBezTo>
                  <a:cubicBezTo>
                    <a:pt x="3055" y="545"/>
                    <a:pt x="3035" y="551"/>
                    <a:pt x="3011" y="558"/>
                  </a:cubicBezTo>
                  <a:cubicBezTo>
                    <a:pt x="2973" y="572"/>
                    <a:pt x="2936" y="578"/>
                    <a:pt x="2898" y="589"/>
                  </a:cubicBezTo>
                  <a:cubicBezTo>
                    <a:pt x="2868" y="589"/>
                    <a:pt x="2841" y="586"/>
                    <a:pt x="2810" y="582"/>
                  </a:cubicBezTo>
                  <a:cubicBezTo>
                    <a:pt x="2780" y="582"/>
                    <a:pt x="2749" y="582"/>
                    <a:pt x="2715" y="578"/>
                  </a:cubicBezTo>
                  <a:cubicBezTo>
                    <a:pt x="2653" y="575"/>
                    <a:pt x="2592" y="575"/>
                    <a:pt x="2531" y="572"/>
                  </a:cubicBezTo>
                  <a:cubicBezTo>
                    <a:pt x="2419" y="565"/>
                    <a:pt x="2303" y="554"/>
                    <a:pt x="2191" y="541"/>
                  </a:cubicBezTo>
                  <a:cubicBezTo>
                    <a:pt x="2116" y="528"/>
                    <a:pt x="2045" y="514"/>
                    <a:pt x="1973" y="493"/>
                  </a:cubicBezTo>
                  <a:cubicBezTo>
                    <a:pt x="1943" y="483"/>
                    <a:pt x="1912" y="470"/>
                    <a:pt x="1882" y="463"/>
                  </a:cubicBezTo>
                  <a:cubicBezTo>
                    <a:pt x="1841" y="449"/>
                    <a:pt x="1803" y="439"/>
                    <a:pt x="1763" y="432"/>
                  </a:cubicBezTo>
                  <a:cubicBezTo>
                    <a:pt x="1691" y="415"/>
                    <a:pt x="1617" y="402"/>
                    <a:pt x="1541" y="388"/>
                  </a:cubicBezTo>
                  <a:cubicBezTo>
                    <a:pt x="1460" y="374"/>
                    <a:pt x="1378" y="350"/>
                    <a:pt x="1296" y="327"/>
                  </a:cubicBezTo>
                  <a:cubicBezTo>
                    <a:pt x="1225" y="306"/>
                    <a:pt x="1154" y="283"/>
                    <a:pt x="1082" y="259"/>
                  </a:cubicBezTo>
                  <a:cubicBezTo>
                    <a:pt x="1000" y="231"/>
                    <a:pt x="918" y="204"/>
                    <a:pt x="837" y="181"/>
                  </a:cubicBezTo>
                  <a:cubicBezTo>
                    <a:pt x="653" y="126"/>
                    <a:pt x="477" y="68"/>
                    <a:pt x="296" y="7"/>
                  </a:cubicBezTo>
                  <a:cubicBezTo>
                    <a:pt x="276" y="0"/>
                    <a:pt x="256" y="0"/>
                    <a:pt x="2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2816;p56"/>
            <p:cNvSpPr/>
            <p:nvPr/>
          </p:nvSpPr>
          <p:spPr>
            <a:xfrm>
              <a:off x="3839225" y="3151025"/>
              <a:ext cx="165850" cy="57900"/>
            </a:xfrm>
            <a:custGeom>
              <a:avLst/>
              <a:gdLst/>
              <a:ahLst/>
              <a:cxnLst/>
              <a:rect l="l" t="t" r="r" b="b"/>
              <a:pathLst>
                <a:path w="6634" h="2316" extrusionOk="0">
                  <a:moveTo>
                    <a:pt x="221" y="0"/>
                  </a:moveTo>
                  <a:cubicBezTo>
                    <a:pt x="163" y="0"/>
                    <a:pt x="105" y="34"/>
                    <a:pt x="68" y="68"/>
                  </a:cubicBezTo>
                  <a:cubicBezTo>
                    <a:pt x="24" y="112"/>
                    <a:pt x="0" y="173"/>
                    <a:pt x="0" y="235"/>
                  </a:cubicBezTo>
                  <a:cubicBezTo>
                    <a:pt x="0" y="296"/>
                    <a:pt x="24" y="357"/>
                    <a:pt x="68" y="401"/>
                  </a:cubicBezTo>
                  <a:cubicBezTo>
                    <a:pt x="85" y="415"/>
                    <a:pt x="99" y="426"/>
                    <a:pt x="116" y="439"/>
                  </a:cubicBezTo>
                  <a:cubicBezTo>
                    <a:pt x="154" y="459"/>
                    <a:pt x="190" y="470"/>
                    <a:pt x="235" y="470"/>
                  </a:cubicBezTo>
                  <a:cubicBezTo>
                    <a:pt x="272" y="476"/>
                    <a:pt x="309" y="479"/>
                    <a:pt x="350" y="483"/>
                  </a:cubicBezTo>
                  <a:cubicBezTo>
                    <a:pt x="460" y="500"/>
                    <a:pt x="572" y="517"/>
                    <a:pt x="684" y="534"/>
                  </a:cubicBezTo>
                  <a:cubicBezTo>
                    <a:pt x="772" y="551"/>
                    <a:pt x="861" y="568"/>
                    <a:pt x="950" y="589"/>
                  </a:cubicBezTo>
                  <a:cubicBezTo>
                    <a:pt x="1163" y="633"/>
                    <a:pt x="1378" y="680"/>
                    <a:pt x="1592" y="738"/>
                  </a:cubicBezTo>
                  <a:cubicBezTo>
                    <a:pt x="1691" y="765"/>
                    <a:pt x="1790" y="793"/>
                    <a:pt x="1888" y="823"/>
                  </a:cubicBezTo>
                  <a:cubicBezTo>
                    <a:pt x="1990" y="854"/>
                    <a:pt x="2093" y="884"/>
                    <a:pt x="2190" y="922"/>
                  </a:cubicBezTo>
                  <a:cubicBezTo>
                    <a:pt x="2391" y="997"/>
                    <a:pt x="2592" y="1071"/>
                    <a:pt x="2793" y="1146"/>
                  </a:cubicBezTo>
                  <a:cubicBezTo>
                    <a:pt x="2986" y="1218"/>
                    <a:pt x="3181" y="1293"/>
                    <a:pt x="3378" y="1360"/>
                  </a:cubicBezTo>
                  <a:cubicBezTo>
                    <a:pt x="3470" y="1391"/>
                    <a:pt x="3565" y="1426"/>
                    <a:pt x="3657" y="1459"/>
                  </a:cubicBezTo>
                  <a:cubicBezTo>
                    <a:pt x="3752" y="1493"/>
                    <a:pt x="3844" y="1531"/>
                    <a:pt x="3939" y="1564"/>
                  </a:cubicBezTo>
                  <a:cubicBezTo>
                    <a:pt x="4137" y="1640"/>
                    <a:pt x="4334" y="1711"/>
                    <a:pt x="4534" y="1776"/>
                  </a:cubicBezTo>
                  <a:cubicBezTo>
                    <a:pt x="4729" y="1837"/>
                    <a:pt x="4919" y="1902"/>
                    <a:pt x="5109" y="1963"/>
                  </a:cubicBezTo>
                  <a:cubicBezTo>
                    <a:pt x="5307" y="2027"/>
                    <a:pt x="5504" y="2075"/>
                    <a:pt x="5701" y="2136"/>
                  </a:cubicBezTo>
                  <a:cubicBezTo>
                    <a:pt x="5790" y="2164"/>
                    <a:pt x="5875" y="2187"/>
                    <a:pt x="5963" y="2208"/>
                  </a:cubicBezTo>
                  <a:cubicBezTo>
                    <a:pt x="6035" y="2222"/>
                    <a:pt x="6106" y="2228"/>
                    <a:pt x="6175" y="2245"/>
                  </a:cubicBezTo>
                  <a:cubicBezTo>
                    <a:pt x="6242" y="2258"/>
                    <a:pt x="6307" y="2283"/>
                    <a:pt x="6371" y="2307"/>
                  </a:cubicBezTo>
                  <a:cubicBezTo>
                    <a:pt x="6388" y="2313"/>
                    <a:pt x="6406" y="2315"/>
                    <a:pt x="6424" y="2315"/>
                  </a:cubicBezTo>
                  <a:cubicBezTo>
                    <a:pt x="6495" y="2315"/>
                    <a:pt x="6567" y="2271"/>
                    <a:pt x="6603" y="2211"/>
                  </a:cubicBezTo>
                  <a:cubicBezTo>
                    <a:pt x="6624" y="2181"/>
                    <a:pt x="6630" y="2143"/>
                    <a:pt x="6633" y="2106"/>
                  </a:cubicBezTo>
                  <a:cubicBezTo>
                    <a:pt x="6633" y="2058"/>
                    <a:pt x="6613" y="1993"/>
                    <a:pt x="6572" y="1963"/>
                  </a:cubicBezTo>
                  <a:cubicBezTo>
                    <a:pt x="6531" y="1929"/>
                    <a:pt x="6490" y="1898"/>
                    <a:pt x="6446" y="1875"/>
                  </a:cubicBezTo>
                  <a:cubicBezTo>
                    <a:pt x="6409" y="1858"/>
                    <a:pt x="6375" y="1844"/>
                    <a:pt x="6338" y="1827"/>
                  </a:cubicBezTo>
                  <a:cubicBezTo>
                    <a:pt x="6269" y="1800"/>
                    <a:pt x="6201" y="1786"/>
                    <a:pt x="6130" y="1765"/>
                  </a:cubicBezTo>
                  <a:cubicBezTo>
                    <a:pt x="6035" y="1738"/>
                    <a:pt x="5943" y="1707"/>
                    <a:pt x="5854" y="1671"/>
                  </a:cubicBezTo>
                  <a:cubicBezTo>
                    <a:pt x="5671" y="1602"/>
                    <a:pt x="5481" y="1544"/>
                    <a:pt x="5293" y="1483"/>
                  </a:cubicBezTo>
                  <a:cubicBezTo>
                    <a:pt x="5103" y="1418"/>
                    <a:pt x="4916" y="1347"/>
                    <a:pt x="4725" y="1283"/>
                  </a:cubicBezTo>
                  <a:cubicBezTo>
                    <a:pt x="4528" y="1214"/>
                    <a:pt x="4334" y="1146"/>
                    <a:pt x="4140" y="1075"/>
                  </a:cubicBezTo>
                  <a:cubicBezTo>
                    <a:pt x="4041" y="1038"/>
                    <a:pt x="3942" y="1000"/>
                    <a:pt x="3844" y="963"/>
                  </a:cubicBezTo>
                  <a:cubicBezTo>
                    <a:pt x="3746" y="928"/>
                    <a:pt x="3647" y="898"/>
                    <a:pt x="3548" y="867"/>
                  </a:cubicBezTo>
                  <a:cubicBezTo>
                    <a:pt x="3354" y="803"/>
                    <a:pt x="3160" y="738"/>
                    <a:pt x="2966" y="674"/>
                  </a:cubicBezTo>
                  <a:cubicBezTo>
                    <a:pt x="2769" y="605"/>
                    <a:pt x="2575" y="534"/>
                    <a:pt x="2382" y="466"/>
                  </a:cubicBezTo>
                  <a:cubicBezTo>
                    <a:pt x="2286" y="432"/>
                    <a:pt x="2187" y="405"/>
                    <a:pt x="2088" y="377"/>
                  </a:cubicBezTo>
                  <a:cubicBezTo>
                    <a:pt x="1986" y="347"/>
                    <a:pt x="1888" y="319"/>
                    <a:pt x="1786" y="293"/>
                  </a:cubicBezTo>
                  <a:cubicBezTo>
                    <a:pt x="1548" y="235"/>
                    <a:pt x="1313" y="181"/>
                    <a:pt x="1075" y="133"/>
                  </a:cubicBezTo>
                  <a:cubicBezTo>
                    <a:pt x="796" y="75"/>
                    <a:pt x="517" y="34"/>
                    <a:pt x="2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2817;p56"/>
            <p:cNvSpPr/>
            <p:nvPr/>
          </p:nvSpPr>
          <p:spPr>
            <a:xfrm>
              <a:off x="2935550" y="3447125"/>
              <a:ext cx="996975" cy="1337150"/>
            </a:xfrm>
            <a:custGeom>
              <a:avLst/>
              <a:gdLst/>
              <a:ahLst/>
              <a:cxnLst/>
              <a:rect l="l" t="t" r="r" b="b"/>
              <a:pathLst>
                <a:path w="39879" h="53486" extrusionOk="0">
                  <a:moveTo>
                    <a:pt x="3069" y="23891"/>
                  </a:moveTo>
                  <a:cubicBezTo>
                    <a:pt x="3070" y="23894"/>
                    <a:pt x="3071" y="23897"/>
                    <a:pt x="3072" y="23900"/>
                  </a:cubicBezTo>
                  <a:lnTo>
                    <a:pt x="3072" y="23900"/>
                  </a:lnTo>
                  <a:lnTo>
                    <a:pt x="3069" y="23898"/>
                  </a:lnTo>
                  <a:lnTo>
                    <a:pt x="3069" y="23891"/>
                  </a:lnTo>
                  <a:close/>
                  <a:moveTo>
                    <a:pt x="4393" y="47503"/>
                  </a:moveTo>
                  <a:cubicBezTo>
                    <a:pt x="4394" y="47511"/>
                    <a:pt x="4395" y="47519"/>
                    <a:pt x="4396" y="47526"/>
                  </a:cubicBezTo>
                  <a:lnTo>
                    <a:pt x="4396" y="47519"/>
                  </a:lnTo>
                  <a:lnTo>
                    <a:pt x="4393" y="47503"/>
                  </a:lnTo>
                  <a:close/>
                  <a:moveTo>
                    <a:pt x="20136" y="1"/>
                  </a:moveTo>
                  <a:cubicBezTo>
                    <a:pt x="20009" y="1"/>
                    <a:pt x="19874" y="4"/>
                    <a:pt x="19703" y="11"/>
                  </a:cubicBezTo>
                  <a:cubicBezTo>
                    <a:pt x="19466" y="24"/>
                    <a:pt x="19213" y="32"/>
                    <a:pt x="18935" y="32"/>
                  </a:cubicBezTo>
                  <a:cubicBezTo>
                    <a:pt x="18853" y="32"/>
                    <a:pt x="18772" y="35"/>
                    <a:pt x="18690" y="38"/>
                  </a:cubicBezTo>
                  <a:cubicBezTo>
                    <a:pt x="18649" y="41"/>
                    <a:pt x="18608" y="41"/>
                    <a:pt x="18567" y="45"/>
                  </a:cubicBezTo>
                  <a:cubicBezTo>
                    <a:pt x="18496" y="45"/>
                    <a:pt x="18421" y="45"/>
                    <a:pt x="18346" y="48"/>
                  </a:cubicBezTo>
                  <a:lnTo>
                    <a:pt x="18176" y="48"/>
                  </a:lnTo>
                  <a:cubicBezTo>
                    <a:pt x="17948" y="55"/>
                    <a:pt x="17707" y="62"/>
                    <a:pt x="17394" y="72"/>
                  </a:cubicBezTo>
                  <a:cubicBezTo>
                    <a:pt x="17193" y="79"/>
                    <a:pt x="16993" y="82"/>
                    <a:pt x="16798" y="86"/>
                  </a:cubicBezTo>
                  <a:cubicBezTo>
                    <a:pt x="16727" y="89"/>
                    <a:pt x="16659" y="89"/>
                    <a:pt x="16588" y="93"/>
                  </a:cubicBezTo>
                  <a:cubicBezTo>
                    <a:pt x="16503" y="93"/>
                    <a:pt x="16421" y="96"/>
                    <a:pt x="16340" y="96"/>
                  </a:cubicBezTo>
                  <a:cubicBezTo>
                    <a:pt x="16186" y="103"/>
                    <a:pt x="16026" y="106"/>
                    <a:pt x="15873" y="106"/>
                  </a:cubicBezTo>
                  <a:lnTo>
                    <a:pt x="15853" y="106"/>
                  </a:lnTo>
                  <a:cubicBezTo>
                    <a:pt x="15635" y="106"/>
                    <a:pt x="15404" y="109"/>
                    <a:pt x="15098" y="117"/>
                  </a:cubicBezTo>
                  <a:cubicBezTo>
                    <a:pt x="14870" y="120"/>
                    <a:pt x="14635" y="137"/>
                    <a:pt x="14410" y="150"/>
                  </a:cubicBezTo>
                  <a:lnTo>
                    <a:pt x="14319" y="157"/>
                  </a:lnTo>
                  <a:cubicBezTo>
                    <a:pt x="14098" y="170"/>
                    <a:pt x="13876" y="181"/>
                    <a:pt x="13658" y="195"/>
                  </a:cubicBezTo>
                  <a:lnTo>
                    <a:pt x="13516" y="201"/>
                  </a:lnTo>
                  <a:cubicBezTo>
                    <a:pt x="13329" y="211"/>
                    <a:pt x="13138" y="215"/>
                    <a:pt x="12955" y="222"/>
                  </a:cubicBezTo>
                  <a:cubicBezTo>
                    <a:pt x="12880" y="225"/>
                    <a:pt x="12805" y="228"/>
                    <a:pt x="12727" y="232"/>
                  </a:cubicBezTo>
                  <a:cubicBezTo>
                    <a:pt x="12448" y="239"/>
                    <a:pt x="12172" y="263"/>
                    <a:pt x="11890" y="283"/>
                  </a:cubicBezTo>
                  <a:lnTo>
                    <a:pt x="11648" y="304"/>
                  </a:lnTo>
                  <a:cubicBezTo>
                    <a:pt x="11182" y="341"/>
                    <a:pt x="10699" y="382"/>
                    <a:pt x="10226" y="406"/>
                  </a:cubicBezTo>
                  <a:cubicBezTo>
                    <a:pt x="9964" y="423"/>
                    <a:pt x="9702" y="440"/>
                    <a:pt x="9441" y="453"/>
                  </a:cubicBezTo>
                  <a:cubicBezTo>
                    <a:pt x="9148" y="470"/>
                    <a:pt x="8845" y="490"/>
                    <a:pt x="8549" y="508"/>
                  </a:cubicBezTo>
                  <a:cubicBezTo>
                    <a:pt x="8298" y="522"/>
                    <a:pt x="8046" y="538"/>
                    <a:pt x="7801" y="555"/>
                  </a:cubicBezTo>
                  <a:cubicBezTo>
                    <a:pt x="7661" y="566"/>
                    <a:pt x="7522" y="575"/>
                    <a:pt x="7383" y="586"/>
                  </a:cubicBezTo>
                  <a:cubicBezTo>
                    <a:pt x="7008" y="610"/>
                    <a:pt x="6620" y="640"/>
                    <a:pt x="6229" y="677"/>
                  </a:cubicBezTo>
                  <a:lnTo>
                    <a:pt x="6046" y="688"/>
                  </a:lnTo>
                  <a:cubicBezTo>
                    <a:pt x="5614" y="715"/>
                    <a:pt x="5168" y="742"/>
                    <a:pt x="4733" y="807"/>
                  </a:cubicBezTo>
                  <a:cubicBezTo>
                    <a:pt x="4532" y="837"/>
                    <a:pt x="4328" y="864"/>
                    <a:pt x="4127" y="892"/>
                  </a:cubicBezTo>
                  <a:cubicBezTo>
                    <a:pt x="3876" y="926"/>
                    <a:pt x="3610" y="960"/>
                    <a:pt x="3355" y="1001"/>
                  </a:cubicBezTo>
                  <a:cubicBezTo>
                    <a:pt x="3243" y="1018"/>
                    <a:pt x="3130" y="1038"/>
                    <a:pt x="3022" y="1055"/>
                  </a:cubicBezTo>
                  <a:cubicBezTo>
                    <a:pt x="2910" y="1073"/>
                    <a:pt x="2797" y="1093"/>
                    <a:pt x="2688" y="1109"/>
                  </a:cubicBezTo>
                  <a:cubicBezTo>
                    <a:pt x="2552" y="1130"/>
                    <a:pt x="2413" y="1150"/>
                    <a:pt x="2280" y="1167"/>
                  </a:cubicBezTo>
                  <a:cubicBezTo>
                    <a:pt x="2199" y="1181"/>
                    <a:pt x="2117" y="1191"/>
                    <a:pt x="2035" y="1202"/>
                  </a:cubicBezTo>
                  <a:cubicBezTo>
                    <a:pt x="1875" y="1225"/>
                    <a:pt x="1712" y="1252"/>
                    <a:pt x="1559" y="1283"/>
                  </a:cubicBezTo>
                  <a:cubicBezTo>
                    <a:pt x="1331" y="1321"/>
                    <a:pt x="1100" y="1362"/>
                    <a:pt x="869" y="1389"/>
                  </a:cubicBezTo>
                  <a:lnTo>
                    <a:pt x="852" y="1389"/>
                  </a:lnTo>
                  <a:cubicBezTo>
                    <a:pt x="773" y="1395"/>
                    <a:pt x="698" y="1399"/>
                    <a:pt x="620" y="1409"/>
                  </a:cubicBezTo>
                  <a:cubicBezTo>
                    <a:pt x="596" y="1409"/>
                    <a:pt x="572" y="1412"/>
                    <a:pt x="549" y="1415"/>
                  </a:cubicBezTo>
                  <a:lnTo>
                    <a:pt x="518" y="1420"/>
                  </a:lnTo>
                  <a:cubicBezTo>
                    <a:pt x="487" y="1423"/>
                    <a:pt x="447" y="1426"/>
                    <a:pt x="406" y="1433"/>
                  </a:cubicBezTo>
                  <a:cubicBezTo>
                    <a:pt x="310" y="1447"/>
                    <a:pt x="212" y="1497"/>
                    <a:pt x="106" y="1583"/>
                  </a:cubicBezTo>
                  <a:cubicBezTo>
                    <a:pt x="69" y="1616"/>
                    <a:pt x="32" y="1654"/>
                    <a:pt x="1" y="1698"/>
                  </a:cubicBezTo>
                  <a:cubicBezTo>
                    <a:pt x="65" y="1749"/>
                    <a:pt x="114" y="1820"/>
                    <a:pt x="130" y="1902"/>
                  </a:cubicBezTo>
                  <a:cubicBezTo>
                    <a:pt x="154" y="2004"/>
                    <a:pt x="130" y="2114"/>
                    <a:pt x="69" y="2195"/>
                  </a:cubicBezTo>
                  <a:cubicBezTo>
                    <a:pt x="140" y="2280"/>
                    <a:pt x="185" y="2368"/>
                    <a:pt x="195" y="2460"/>
                  </a:cubicBezTo>
                  <a:lnTo>
                    <a:pt x="198" y="2494"/>
                  </a:lnTo>
                  <a:cubicBezTo>
                    <a:pt x="205" y="2542"/>
                    <a:pt x="212" y="2596"/>
                    <a:pt x="212" y="2651"/>
                  </a:cubicBezTo>
                  <a:cubicBezTo>
                    <a:pt x="208" y="2698"/>
                    <a:pt x="208" y="2749"/>
                    <a:pt x="205" y="2800"/>
                  </a:cubicBezTo>
                  <a:lnTo>
                    <a:pt x="205" y="2807"/>
                  </a:lnTo>
                  <a:lnTo>
                    <a:pt x="202" y="2933"/>
                  </a:lnTo>
                  <a:cubicBezTo>
                    <a:pt x="198" y="3012"/>
                    <a:pt x="195" y="3089"/>
                    <a:pt x="191" y="3167"/>
                  </a:cubicBezTo>
                  <a:lnTo>
                    <a:pt x="185" y="3318"/>
                  </a:lnTo>
                  <a:lnTo>
                    <a:pt x="185" y="3331"/>
                  </a:lnTo>
                  <a:cubicBezTo>
                    <a:pt x="178" y="3522"/>
                    <a:pt x="171" y="3688"/>
                    <a:pt x="164" y="3858"/>
                  </a:cubicBezTo>
                  <a:lnTo>
                    <a:pt x="164" y="3869"/>
                  </a:lnTo>
                  <a:cubicBezTo>
                    <a:pt x="150" y="4328"/>
                    <a:pt x="137" y="4800"/>
                    <a:pt x="167" y="5263"/>
                  </a:cubicBezTo>
                  <a:cubicBezTo>
                    <a:pt x="185" y="5420"/>
                    <a:pt x="208" y="5576"/>
                    <a:pt x="229" y="5729"/>
                  </a:cubicBezTo>
                  <a:cubicBezTo>
                    <a:pt x="243" y="5824"/>
                    <a:pt x="256" y="5923"/>
                    <a:pt x="269" y="6022"/>
                  </a:cubicBezTo>
                  <a:cubicBezTo>
                    <a:pt x="307" y="6284"/>
                    <a:pt x="327" y="6552"/>
                    <a:pt x="348" y="6814"/>
                  </a:cubicBezTo>
                  <a:lnTo>
                    <a:pt x="348" y="6838"/>
                  </a:lnTo>
                  <a:cubicBezTo>
                    <a:pt x="362" y="6943"/>
                    <a:pt x="375" y="7053"/>
                    <a:pt x="385" y="7155"/>
                  </a:cubicBezTo>
                  <a:lnTo>
                    <a:pt x="385" y="7161"/>
                  </a:lnTo>
                  <a:lnTo>
                    <a:pt x="389" y="7171"/>
                  </a:lnTo>
                  <a:cubicBezTo>
                    <a:pt x="403" y="7304"/>
                    <a:pt x="420" y="7444"/>
                    <a:pt x="433" y="7579"/>
                  </a:cubicBezTo>
                  <a:cubicBezTo>
                    <a:pt x="453" y="7821"/>
                    <a:pt x="470" y="8069"/>
                    <a:pt x="484" y="8308"/>
                  </a:cubicBezTo>
                  <a:cubicBezTo>
                    <a:pt x="491" y="8375"/>
                    <a:pt x="494" y="8447"/>
                    <a:pt x="497" y="8515"/>
                  </a:cubicBezTo>
                  <a:cubicBezTo>
                    <a:pt x="525" y="8743"/>
                    <a:pt x="555" y="8964"/>
                    <a:pt x="590" y="9175"/>
                  </a:cubicBezTo>
                  <a:cubicBezTo>
                    <a:pt x="603" y="9281"/>
                    <a:pt x="627" y="9389"/>
                    <a:pt x="647" y="9491"/>
                  </a:cubicBezTo>
                  <a:lnTo>
                    <a:pt x="647" y="9498"/>
                  </a:lnTo>
                  <a:cubicBezTo>
                    <a:pt x="671" y="9617"/>
                    <a:pt x="698" y="9743"/>
                    <a:pt x="715" y="9869"/>
                  </a:cubicBezTo>
                  <a:cubicBezTo>
                    <a:pt x="753" y="10162"/>
                    <a:pt x="770" y="10454"/>
                    <a:pt x="787" y="10736"/>
                  </a:cubicBezTo>
                  <a:lnTo>
                    <a:pt x="794" y="10883"/>
                  </a:lnTo>
                  <a:lnTo>
                    <a:pt x="794" y="10890"/>
                  </a:lnTo>
                  <a:lnTo>
                    <a:pt x="794" y="10893"/>
                  </a:lnTo>
                  <a:cubicBezTo>
                    <a:pt x="807" y="11094"/>
                    <a:pt x="817" y="11298"/>
                    <a:pt x="824" y="11502"/>
                  </a:cubicBezTo>
                  <a:cubicBezTo>
                    <a:pt x="831" y="11645"/>
                    <a:pt x="831" y="11791"/>
                    <a:pt x="831" y="11934"/>
                  </a:cubicBezTo>
                  <a:lnTo>
                    <a:pt x="831" y="11941"/>
                  </a:lnTo>
                  <a:cubicBezTo>
                    <a:pt x="831" y="12033"/>
                    <a:pt x="831" y="12128"/>
                    <a:pt x="834" y="12220"/>
                  </a:cubicBezTo>
                  <a:cubicBezTo>
                    <a:pt x="834" y="12335"/>
                    <a:pt x="838" y="12448"/>
                    <a:pt x="841" y="12567"/>
                  </a:cubicBezTo>
                  <a:cubicBezTo>
                    <a:pt x="844" y="12696"/>
                    <a:pt x="848" y="12825"/>
                    <a:pt x="848" y="12955"/>
                  </a:cubicBezTo>
                  <a:cubicBezTo>
                    <a:pt x="852" y="13135"/>
                    <a:pt x="858" y="13319"/>
                    <a:pt x="869" y="13482"/>
                  </a:cubicBezTo>
                  <a:lnTo>
                    <a:pt x="869" y="13498"/>
                  </a:lnTo>
                  <a:lnTo>
                    <a:pt x="869" y="13502"/>
                  </a:lnTo>
                  <a:lnTo>
                    <a:pt x="872" y="13577"/>
                  </a:lnTo>
                  <a:cubicBezTo>
                    <a:pt x="872" y="13625"/>
                    <a:pt x="875" y="13675"/>
                    <a:pt x="879" y="13727"/>
                  </a:cubicBezTo>
                  <a:cubicBezTo>
                    <a:pt x="885" y="13968"/>
                    <a:pt x="899" y="14209"/>
                    <a:pt x="919" y="14441"/>
                  </a:cubicBezTo>
                  <a:cubicBezTo>
                    <a:pt x="936" y="14600"/>
                    <a:pt x="950" y="14751"/>
                    <a:pt x="981" y="14900"/>
                  </a:cubicBezTo>
                  <a:lnTo>
                    <a:pt x="981" y="14911"/>
                  </a:lnTo>
                  <a:lnTo>
                    <a:pt x="984" y="14920"/>
                  </a:lnTo>
                  <a:cubicBezTo>
                    <a:pt x="1012" y="15063"/>
                    <a:pt x="1039" y="15209"/>
                    <a:pt x="1062" y="15356"/>
                  </a:cubicBezTo>
                  <a:cubicBezTo>
                    <a:pt x="1086" y="15503"/>
                    <a:pt x="1110" y="15662"/>
                    <a:pt x="1137" y="15819"/>
                  </a:cubicBezTo>
                  <a:cubicBezTo>
                    <a:pt x="1150" y="15907"/>
                    <a:pt x="1175" y="15996"/>
                    <a:pt x="1195" y="16084"/>
                  </a:cubicBezTo>
                  <a:cubicBezTo>
                    <a:pt x="1205" y="16125"/>
                    <a:pt x="1216" y="16165"/>
                    <a:pt x="1222" y="16210"/>
                  </a:cubicBezTo>
                  <a:lnTo>
                    <a:pt x="1243" y="16302"/>
                  </a:lnTo>
                  <a:lnTo>
                    <a:pt x="1246" y="16308"/>
                  </a:lnTo>
                  <a:cubicBezTo>
                    <a:pt x="1273" y="16431"/>
                    <a:pt x="1301" y="16560"/>
                    <a:pt x="1324" y="16686"/>
                  </a:cubicBezTo>
                  <a:cubicBezTo>
                    <a:pt x="1351" y="16819"/>
                    <a:pt x="1372" y="16958"/>
                    <a:pt x="1389" y="17081"/>
                  </a:cubicBezTo>
                  <a:lnTo>
                    <a:pt x="1392" y="17087"/>
                  </a:lnTo>
                  <a:lnTo>
                    <a:pt x="1399" y="17135"/>
                  </a:lnTo>
                  <a:cubicBezTo>
                    <a:pt x="1447" y="17445"/>
                    <a:pt x="1484" y="17771"/>
                    <a:pt x="1511" y="18095"/>
                  </a:cubicBezTo>
                  <a:cubicBezTo>
                    <a:pt x="1522" y="18203"/>
                    <a:pt x="1532" y="18309"/>
                    <a:pt x="1542" y="18414"/>
                  </a:cubicBezTo>
                  <a:cubicBezTo>
                    <a:pt x="1546" y="18462"/>
                    <a:pt x="1549" y="18509"/>
                    <a:pt x="1552" y="18553"/>
                  </a:cubicBezTo>
                  <a:cubicBezTo>
                    <a:pt x="1552" y="18564"/>
                    <a:pt x="1555" y="18577"/>
                    <a:pt x="1555" y="18588"/>
                  </a:cubicBezTo>
                  <a:lnTo>
                    <a:pt x="1555" y="18584"/>
                  </a:lnTo>
                  <a:cubicBezTo>
                    <a:pt x="1590" y="18924"/>
                    <a:pt x="1630" y="19271"/>
                    <a:pt x="1661" y="19554"/>
                  </a:cubicBezTo>
                  <a:cubicBezTo>
                    <a:pt x="1695" y="19843"/>
                    <a:pt x="1719" y="20136"/>
                    <a:pt x="1739" y="20421"/>
                  </a:cubicBezTo>
                  <a:lnTo>
                    <a:pt x="1739" y="20428"/>
                  </a:lnTo>
                  <a:lnTo>
                    <a:pt x="1753" y="20601"/>
                  </a:lnTo>
                  <a:cubicBezTo>
                    <a:pt x="1783" y="20853"/>
                    <a:pt x="1824" y="21111"/>
                    <a:pt x="1865" y="21360"/>
                  </a:cubicBezTo>
                  <a:lnTo>
                    <a:pt x="1865" y="21367"/>
                  </a:lnTo>
                  <a:lnTo>
                    <a:pt x="1865" y="21377"/>
                  </a:lnTo>
                  <a:lnTo>
                    <a:pt x="1869" y="21384"/>
                  </a:lnTo>
                  <a:cubicBezTo>
                    <a:pt x="1889" y="21513"/>
                    <a:pt x="1910" y="21639"/>
                    <a:pt x="1930" y="21768"/>
                  </a:cubicBezTo>
                  <a:cubicBezTo>
                    <a:pt x="1943" y="21871"/>
                    <a:pt x="1957" y="21973"/>
                    <a:pt x="1974" y="22078"/>
                  </a:cubicBezTo>
                  <a:lnTo>
                    <a:pt x="1974" y="22084"/>
                  </a:lnTo>
                  <a:cubicBezTo>
                    <a:pt x="1991" y="22193"/>
                    <a:pt x="2004" y="22306"/>
                    <a:pt x="2021" y="22414"/>
                  </a:cubicBezTo>
                  <a:cubicBezTo>
                    <a:pt x="2056" y="22635"/>
                    <a:pt x="2076" y="22857"/>
                    <a:pt x="2093" y="23054"/>
                  </a:cubicBezTo>
                  <a:cubicBezTo>
                    <a:pt x="2100" y="23166"/>
                    <a:pt x="2114" y="23292"/>
                    <a:pt x="2127" y="23414"/>
                  </a:cubicBezTo>
                  <a:cubicBezTo>
                    <a:pt x="2134" y="23489"/>
                    <a:pt x="2147" y="23565"/>
                    <a:pt x="2161" y="23642"/>
                  </a:cubicBezTo>
                  <a:lnTo>
                    <a:pt x="2161" y="23646"/>
                  </a:lnTo>
                  <a:cubicBezTo>
                    <a:pt x="2168" y="23700"/>
                    <a:pt x="2178" y="23758"/>
                    <a:pt x="2185" y="23813"/>
                  </a:cubicBezTo>
                  <a:cubicBezTo>
                    <a:pt x="2219" y="24050"/>
                    <a:pt x="2243" y="24299"/>
                    <a:pt x="2266" y="24537"/>
                  </a:cubicBezTo>
                  <a:lnTo>
                    <a:pt x="2266" y="24540"/>
                  </a:lnTo>
                  <a:lnTo>
                    <a:pt x="2273" y="24605"/>
                  </a:lnTo>
                  <a:cubicBezTo>
                    <a:pt x="2297" y="24854"/>
                    <a:pt x="2328" y="25116"/>
                    <a:pt x="2365" y="25388"/>
                  </a:cubicBezTo>
                  <a:cubicBezTo>
                    <a:pt x="2403" y="25642"/>
                    <a:pt x="2433" y="25912"/>
                    <a:pt x="2457" y="26187"/>
                  </a:cubicBezTo>
                  <a:cubicBezTo>
                    <a:pt x="2477" y="26408"/>
                    <a:pt x="2491" y="26633"/>
                    <a:pt x="2505" y="26833"/>
                  </a:cubicBezTo>
                  <a:cubicBezTo>
                    <a:pt x="2511" y="26922"/>
                    <a:pt x="2515" y="27010"/>
                    <a:pt x="2522" y="27096"/>
                  </a:cubicBezTo>
                  <a:lnTo>
                    <a:pt x="2525" y="27132"/>
                  </a:lnTo>
                  <a:lnTo>
                    <a:pt x="2528" y="27149"/>
                  </a:lnTo>
                  <a:cubicBezTo>
                    <a:pt x="2549" y="27344"/>
                    <a:pt x="2569" y="27568"/>
                    <a:pt x="2586" y="27782"/>
                  </a:cubicBezTo>
                  <a:cubicBezTo>
                    <a:pt x="2593" y="27898"/>
                    <a:pt x="2599" y="28014"/>
                    <a:pt x="2607" y="28153"/>
                  </a:cubicBezTo>
                  <a:lnTo>
                    <a:pt x="2610" y="28190"/>
                  </a:lnTo>
                  <a:lnTo>
                    <a:pt x="2610" y="28218"/>
                  </a:lnTo>
                  <a:cubicBezTo>
                    <a:pt x="2613" y="28292"/>
                    <a:pt x="2617" y="28367"/>
                    <a:pt x="2624" y="28443"/>
                  </a:cubicBezTo>
                  <a:cubicBezTo>
                    <a:pt x="2651" y="28905"/>
                    <a:pt x="2668" y="29354"/>
                    <a:pt x="2678" y="29779"/>
                  </a:cubicBezTo>
                  <a:lnTo>
                    <a:pt x="2678" y="30167"/>
                  </a:lnTo>
                  <a:lnTo>
                    <a:pt x="2678" y="30439"/>
                  </a:lnTo>
                  <a:cubicBezTo>
                    <a:pt x="2681" y="30715"/>
                    <a:pt x="2692" y="30983"/>
                    <a:pt x="2702" y="31191"/>
                  </a:cubicBezTo>
                  <a:cubicBezTo>
                    <a:pt x="2712" y="31378"/>
                    <a:pt x="2722" y="31565"/>
                    <a:pt x="2733" y="31759"/>
                  </a:cubicBezTo>
                  <a:lnTo>
                    <a:pt x="2733" y="31762"/>
                  </a:lnTo>
                  <a:lnTo>
                    <a:pt x="2739" y="31858"/>
                  </a:lnTo>
                  <a:lnTo>
                    <a:pt x="2742" y="31966"/>
                  </a:lnTo>
                  <a:lnTo>
                    <a:pt x="2742" y="31974"/>
                  </a:lnTo>
                  <a:cubicBezTo>
                    <a:pt x="2750" y="32092"/>
                    <a:pt x="2756" y="32222"/>
                    <a:pt x="2767" y="32351"/>
                  </a:cubicBezTo>
                  <a:cubicBezTo>
                    <a:pt x="2777" y="32443"/>
                    <a:pt x="2783" y="32534"/>
                    <a:pt x="2794" y="32627"/>
                  </a:cubicBezTo>
                  <a:cubicBezTo>
                    <a:pt x="2804" y="32729"/>
                    <a:pt x="2817" y="32837"/>
                    <a:pt x="2828" y="32925"/>
                  </a:cubicBezTo>
                  <a:lnTo>
                    <a:pt x="2831" y="32943"/>
                  </a:lnTo>
                  <a:lnTo>
                    <a:pt x="2831" y="32953"/>
                  </a:lnTo>
                  <a:cubicBezTo>
                    <a:pt x="2844" y="33065"/>
                    <a:pt x="2862" y="33184"/>
                    <a:pt x="2872" y="33300"/>
                  </a:cubicBezTo>
                  <a:cubicBezTo>
                    <a:pt x="2893" y="33500"/>
                    <a:pt x="2906" y="33715"/>
                    <a:pt x="2920" y="33888"/>
                  </a:cubicBezTo>
                  <a:lnTo>
                    <a:pt x="2920" y="33899"/>
                  </a:lnTo>
                  <a:lnTo>
                    <a:pt x="2923" y="33949"/>
                  </a:lnTo>
                  <a:cubicBezTo>
                    <a:pt x="2930" y="34021"/>
                    <a:pt x="2933" y="34092"/>
                    <a:pt x="2940" y="34161"/>
                  </a:cubicBezTo>
                  <a:cubicBezTo>
                    <a:pt x="2946" y="34219"/>
                    <a:pt x="2951" y="34273"/>
                    <a:pt x="2957" y="34327"/>
                  </a:cubicBezTo>
                  <a:lnTo>
                    <a:pt x="2964" y="34385"/>
                  </a:lnTo>
                  <a:cubicBezTo>
                    <a:pt x="2984" y="34593"/>
                    <a:pt x="3008" y="34834"/>
                    <a:pt x="3022" y="35062"/>
                  </a:cubicBezTo>
                  <a:cubicBezTo>
                    <a:pt x="3035" y="35293"/>
                    <a:pt x="3042" y="35535"/>
                    <a:pt x="3049" y="35745"/>
                  </a:cubicBezTo>
                  <a:lnTo>
                    <a:pt x="3053" y="35814"/>
                  </a:lnTo>
                  <a:cubicBezTo>
                    <a:pt x="3053" y="35861"/>
                    <a:pt x="3056" y="35905"/>
                    <a:pt x="3056" y="35949"/>
                  </a:cubicBezTo>
                  <a:cubicBezTo>
                    <a:pt x="3059" y="36059"/>
                    <a:pt x="3066" y="36167"/>
                    <a:pt x="3069" y="36273"/>
                  </a:cubicBezTo>
                  <a:lnTo>
                    <a:pt x="3069" y="36287"/>
                  </a:lnTo>
                  <a:cubicBezTo>
                    <a:pt x="3076" y="36497"/>
                    <a:pt x="3083" y="36684"/>
                    <a:pt x="3089" y="36872"/>
                  </a:cubicBezTo>
                  <a:cubicBezTo>
                    <a:pt x="3089" y="36940"/>
                    <a:pt x="3089" y="37011"/>
                    <a:pt x="3086" y="37076"/>
                  </a:cubicBezTo>
                  <a:lnTo>
                    <a:pt x="3086" y="37083"/>
                  </a:lnTo>
                  <a:lnTo>
                    <a:pt x="3086" y="37089"/>
                  </a:lnTo>
                  <a:lnTo>
                    <a:pt x="3086" y="37100"/>
                  </a:lnTo>
                  <a:lnTo>
                    <a:pt x="3086" y="37263"/>
                  </a:lnTo>
                  <a:cubicBezTo>
                    <a:pt x="3086" y="37389"/>
                    <a:pt x="3093" y="37518"/>
                    <a:pt x="3103" y="37654"/>
                  </a:cubicBezTo>
                  <a:cubicBezTo>
                    <a:pt x="3114" y="37770"/>
                    <a:pt x="3127" y="37885"/>
                    <a:pt x="3141" y="38001"/>
                  </a:cubicBezTo>
                  <a:lnTo>
                    <a:pt x="3144" y="38031"/>
                  </a:lnTo>
                  <a:lnTo>
                    <a:pt x="3144" y="38059"/>
                  </a:lnTo>
                  <a:cubicBezTo>
                    <a:pt x="3155" y="38137"/>
                    <a:pt x="3161" y="38215"/>
                    <a:pt x="3171" y="38293"/>
                  </a:cubicBezTo>
                  <a:cubicBezTo>
                    <a:pt x="3191" y="38491"/>
                    <a:pt x="3222" y="38688"/>
                    <a:pt x="3253" y="38882"/>
                  </a:cubicBezTo>
                  <a:lnTo>
                    <a:pt x="3253" y="38885"/>
                  </a:lnTo>
                  <a:lnTo>
                    <a:pt x="3270" y="38995"/>
                  </a:lnTo>
                  <a:cubicBezTo>
                    <a:pt x="3301" y="39191"/>
                    <a:pt x="3331" y="39413"/>
                    <a:pt x="3359" y="39664"/>
                  </a:cubicBezTo>
                  <a:cubicBezTo>
                    <a:pt x="3369" y="39742"/>
                    <a:pt x="3375" y="39821"/>
                    <a:pt x="3382" y="39902"/>
                  </a:cubicBezTo>
                  <a:cubicBezTo>
                    <a:pt x="3395" y="40056"/>
                    <a:pt x="3416" y="40243"/>
                    <a:pt x="3444" y="40427"/>
                  </a:cubicBezTo>
                  <a:cubicBezTo>
                    <a:pt x="3457" y="40535"/>
                    <a:pt x="3477" y="40648"/>
                    <a:pt x="3494" y="40753"/>
                  </a:cubicBezTo>
                  <a:lnTo>
                    <a:pt x="3494" y="40760"/>
                  </a:lnTo>
                  <a:lnTo>
                    <a:pt x="3498" y="40787"/>
                  </a:lnTo>
                  <a:cubicBezTo>
                    <a:pt x="3515" y="40889"/>
                    <a:pt x="3532" y="40995"/>
                    <a:pt x="3549" y="41100"/>
                  </a:cubicBezTo>
                  <a:cubicBezTo>
                    <a:pt x="3569" y="41232"/>
                    <a:pt x="3583" y="41365"/>
                    <a:pt x="3596" y="41485"/>
                  </a:cubicBezTo>
                  <a:lnTo>
                    <a:pt x="3596" y="41494"/>
                  </a:lnTo>
                  <a:cubicBezTo>
                    <a:pt x="3610" y="41600"/>
                    <a:pt x="3620" y="41702"/>
                    <a:pt x="3634" y="41807"/>
                  </a:cubicBezTo>
                  <a:lnTo>
                    <a:pt x="3651" y="41940"/>
                  </a:lnTo>
                  <a:cubicBezTo>
                    <a:pt x="3675" y="42107"/>
                    <a:pt x="3702" y="42314"/>
                    <a:pt x="3726" y="42515"/>
                  </a:cubicBezTo>
                  <a:cubicBezTo>
                    <a:pt x="3742" y="42658"/>
                    <a:pt x="3760" y="42804"/>
                    <a:pt x="3780" y="42947"/>
                  </a:cubicBezTo>
                  <a:lnTo>
                    <a:pt x="3783" y="42971"/>
                  </a:lnTo>
                  <a:lnTo>
                    <a:pt x="3791" y="43032"/>
                  </a:lnTo>
                  <a:lnTo>
                    <a:pt x="3797" y="43093"/>
                  </a:lnTo>
                  <a:cubicBezTo>
                    <a:pt x="3804" y="43154"/>
                    <a:pt x="3814" y="43215"/>
                    <a:pt x="3821" y="43281"/>
                  </a:cubicBezTo>
                  <a:cubicBezTo>
                    <a:pt x="3849" y="43505"/>
                    <a:pt x="3872" y="43746"/>
                    <a:pt x="3899" y="44039"/>
                  </a:cubicBezTo>
                  <a:lnTo>
                    <a:pt x="3899" y="44056"/>
                  </a:lnTo>
                  <a:cubicBezTo>
                    <a:pt x="3913" y="44192"/>
                    <a:pt x="3926" y="44335"/>
                    <a:pt x="3951" y="44474"/>
                  </a:cubicBezTo>
                  <a:cubicBezTo>
                    <a:pt x="3957" y="44515"/>
                    <a:pt x="3964" y="44559"/>
                    <a:pt x="3971" y="44600"/>
                  </a:cubicBezTo>
                  <a:lnTo>
                    <a:pt x="3974" y="44638"/>
                  </a:lnTo>
                  <a:lnTo>
                    <a:pt x="3978" y="44644"/>
                  </a:lnTo>
                  <a:lnTo>
                    <a:pt x="3981" y="44669"/>
                  </a:lnTo>
                  <a:cubicBezTo>
                    <a:pt x="3995" y="44754"/>
                    <a:pt x="4008" y="44835"/>
                    <a:pt x="4018" y="44920"/>
                  </a:cubicBezTo>
                  <a:cubicBezTo>
                    <a:pt x="4028" y="44985"/>
                    <a:pt x="4039" y="45052"/>
                    <a:pt x="4045" y="45121"/>
                  </a:cubicBezTo>
                  <a:lnTo>
                    <a:pt x="4049" y="45148"/>
                  </a:lnTo>
                  <a:lnTo>
                    <a:pt x="4049" y="45151"/>
                  </a:lnTo>
                  <a:lnTo>
                    <a:pt x="4053" y="45158"/>
                  </a:lnTo>
                  <a:cubicBezTo>
                    <a:pt x="4062" y="45233"/>
                    <a:pt x="4069" y="45314"/>
                    <a:pt x="4083" y="45393"/>
                  </a:cubicBezTo>
                  <a:cubicBezTo>
                    <a:pt x="4103" y="45526"/>
                    <a:pt x="4124" y="45655"/>
                    <a:pt x="4147" y="45784"/>
                  </a:cubicBezTo>
                  <a:cubicBezTo>
                    <a:pt x="4171" y="45923"/>
                    <a:pt x="4188" y="46063"/>
                    <a:pt x="4209" y="46203"/>
                  </a:cubicBezTo>
                  <a:lnTo>
                    <a:pt x="4209" y="46209"/>
                  </a:lnTo>
                  <a:lnTo>
                    <a:pt x="4209" y="46216"/>
                  </a:lnTo>
                  <a:cubicBezTo>
                    <a:pt x="4229" y="46349"/>
                    <a:pt x="4249" y="46498"/>
                    <a:pt x="4273" y="46644"/>
                  </a:cubicBezTo>
                  <a:cubicBezTo>
                    <a:pt x="4329" y="46972"/>
                    <a:pt x="4369" y="47245"/>
                    <a:pt x="4393" y="47496"/>
                  </a:cubicBezTo>
                  <a:lnTo>
                    <a:pt x="4393" y="47496"/>
                  </a:lnTo>
                  <a:cubicBezTo>
                    <a:pt x="4393" y="47496"/>
                    <a:pt x="4392" y="47495"/>
                    <a:pt x="4392" y="47495"/>
                  </a:cubicBezTo>
                  <a:lnTo>
                    <a:pt x="4392" y="47495"/>
                  </a:lnTo>
                  <a:lnTo>
                    <a:pt x="4393" y="47503"/>
                  </a:lnTo>
                  <a:lnTo>
                    <a:pt x="4393" y="47503"/>
                  </a:lnTo>
                  <a:cubicBezTo>
                    <a:pt x="4393" y="47501"/>
                    <a:pt x="4393" y="47498"/>
                    <a:pt x="4393" y="47496"/>
                  </a:cubicBezTo>
                  <a:lnTo>
                    <a:pt x="4393" y="47496"/>
                  </a:lnTo>
                  <a:cubicBezTo>
                    <a:pt x="4396" y="47502"/>
                    <a:pt x="4396" y="47506"/>
                    <a:pt x="4396" y="47509"/>
                  </a:cubicBezTo>
                  <a:lnTo>
                    <a:pt x="4396" y="47495"/>
                  </a:lnTo>
                  <a:cubicBezTo>
                    <a:pt x="4409" y="47649"/>
                    <a:pt x="4430" y="47804"/>
                    <a:pt x="4447" y="47951"/>
                  </a:cubicBezTo>
                  <a:lnTo>
                    <a:pt x="4450" y="47961"/>
                  </a:lnTo>
                  <a:lnTo>
                    <a:pt x="4450" y="47964"/>
                  </a:lnTo>
                  <a:cubicBezTo>
                    <a:pt x="4457" y="48012"/>
                    <a:pt x="4461" y="48057"/>
                    <a:pt x="4467" y="48101"/>
                  </a:cubicBezTo>
                  <a:cubicBezTo>
                    <a:pt x="4474" y="48169"/>
                    <a:pt x="4485" y="48236"/>
                    <a:pt x="4494" y="48305"/>
                  </a:cubicBezTo>
                  <a:lnTo>
                    <a:pt x="4498" y="48322"/>
                  </a:lnTo>
                  <a:lnTo>
                    <a:pt x="4502" y="48332"/>
                  </a:lnTo>
                  <a:cubicBezTo>
                    <a:pt x="4515" y="48434"/>
                    <a:pt x="4532" y="48550"/>
                    <a:pt x="4546" y="48662"/>
                  </a:cubicBezTo>
                  <a:cubicBezTo>
                    <a:pt x="4569" y="48903"/>
                    <a:pt x="4583" y="49134"/>
                    <a:pt x="4593" y="49352"/>
                  </a:cubicBezTo>
                  <a:cubicBezTo>
                    <a:pt x="4600" y="49526"/>
                    <a:pt x="4614" y="49699"/>
                    <a:pt x="4627" y="49869"/>
                  </a:cubicBezTo>
                  <a:lnTo>
                    <a:pt x="4627" y="49876"/>
                  </a:lnTo>
                  <a:cubicBezTo>
                    <a:pt x="4641" y="50005"/>
                    <a:pt x="4651" y="50131"/>
                    <a:pt x="4661" y="50257"/>
                  </a:cubicBezTo>
                  <a:cubicBezTo>
                    <a:pt x="4665" y="50281"/>
                    <a:pt x="4665" y="50308"/>
                    <a:pt x="4668" y="50332"/>
                  </a:cubicBezTo>
                  <a:cubicBezTo>
                    <a:pt x="4695" y="50437"/>
                    <a:pt x="4722" y="50539"/>
                    <a:pt x="4753" y="50645"/>
                  </a:cubicBezTo>
                  <a:cubicBezTo>
                    <a:pt x="4794" y="50788"/>
                    <a:pt x="4841" y="50930"/>
                    <a:pt x="4876" y="51037"/>
                  </a:cubicBezTo>
                  <a:cubicBezTo>
                    <a:pt x="4923" y="51183"/>
                    <a:pt x="4981" y="51326"/>
                    <a:pt x="5036" y="51465"/>
                  </a:cubicBezTo>
                  <a:lnTo>
                    <a:pt x="5053" y="51506"/>
                  </a:lnTo>
                  <a:cubicBezTo>
                    <a:pt x="5076" y="51577"/>
                    <a:pt x="5094" y="51638"/>
                    <a:pt x="5107" y="51696"/>
                  </a:cubicBezTo>
                  <a:cubicBezTo>
                    <a:pt x="5121" y="51754"/>
                    <a:pt x="5130" y="51812"/>
                    <a:pt x="5138" y="51866"/>
                  </a:cubicBezTo>
                  <a:cubicBezTo>
                    <a:pt x="5141" y="51883"/>
                    <a:pt x="5144" y="51900"/>
                    <a:pt x="5147" y="51921"/>
                  </a:cubicBezTo>
                  <a:cubicBezTo>
                    <a:pt x="5151" y="51948"/>
                    <a:pt x="5158" y="51975"/>
                    <a:pt x="5161" y="52002"/>
                  </a:cubicBezTo>
                  <a:cubicBezTo>
                    <a:pt x="5168" y="52033"/>
                    <a:pt x="5175" y="52060"/>
                    <a:pt x="5179" y="52091"/>
                  </a:cubicBezTo>
                  <a:lnTo>
                    <a:pt x="5179" y="52114"/>
                  </a:lnTo>
                  <a:cubicBezTo>
                    <a:pt x="5171" y="52135"/>
                    <a:pt x="5168" y="52155"/>
                    <a:pt x="5161" y="52180"/>
                  </a:cubicBezTo>
                  <a:cubicBezTo>
                    <a:pt x="5147" y="52224"/>
                    <a:pt x="5134" y="52268"/>
                    <a:pt x="5124" y="52312"/>
                  </a:cubicBezTo>
                  <a:cubicBezTo>
                    <a:pt x="5138" y="52390"/>
                    <a:pt x="5141" y="52486"/>
                    <a:pt x="5121" y="52584"/>
                  </a:cubicBezTo>
                  <a:cubicBezTo>
                    <a:pt x="5130" y="52625"/>
                    <a:pt x="5147" y="52665"/>
                    <a:pt x="5168" y="52700"/>
                  </a:cubicBezTo>
                  <a:cubicBezTo>
                    <a:pt x="5202" y="52764"/>
                    <a:pt x="5253" y="52822"/>
                    <a:pt x="5318" y="52863"/>
                  </a:cubicBezTo>
                  <a:cubicBezTo>
                    <a:pt x="5352" y="52883"/>
                    <a:pt x="5389" y="52904"/>
                    <a:pt x="5427" y="52918"/>
                  </a:cubicBezTo>
                  <a:cubicBezTo>
                    <a:pt x="5491" y="52948"/>
                    <a:pt x="5566" y="52958"/>
                    <a:pt x="5637" y="52968"/>
                  </a:cubicBezTo>
                  <a:lnTo>
                    <a:pt x="5661" y="52971"/>
                  </a:lnTo>
                  <a:cubicBezTo>
                    <a:pt x="5855" y="53009"/>
                    <a:pt x="6077" y="53050"/>
                    <a:pt x="6298" y="53074"/>
                  </a:cubicBezTo>
                  <a:cubicBezTo>
                    <a:pt x="6502" y="53091"/>
                    <a:pt x="6713" y="53101"/>
                    <a:pt x="6917" y="53111"/>
                  </a:cubicBezTo>
                  <a:lnTo>
                    <a:pt x="6995" y="53114"/>
                  </a:lnTo>
                  <a:cubicBezTo>
                    <a:pt x="7216" y="53125"/>
                    <a:pt x="7433" y="53135"/>
                    <a:pt x="7651" y="53145"/>
                  </a:cubicBezTo>
                  <a:cubicBezTo>
                    <a:pt x="7917" y="53155"/>
                    <a:pt x="8185" y="53166"/>
                    <a:pt x="8451" y="53180"/>
                  </a:cubicBezTo>
                  <a:cubicBezTo>
                    <a:pt x="8518" y="53183"/>
                    <a:pt x="8590" y="53186"/>
                    <a:pt x="8658" y="53189"/>
                  </a:cubicBezTo>
                  <a:cubicBezTo>
                    <a:pt x="8838" y="53200"/>
                    <a:pt x="9025" y="53210"/>
                    <a:pt x="9209" y="53210"/>
                  </a:cubicBezTo>
                  <a:lnTo>
                    <a:pt x="9267" y="53210"/>
                  </a:lnTo>
                  <a:cubicBezTo>
                    <a:pt x="9488" y="53210"/>
                    <a:pt x="9727" y="53216"/>
                    <a:pt x="9992" y="53227"/>
                  </a:cubicBezTo>
                  <a:cubicBezTo>
                    <a:pt x="10101" y="53230"/>
                    <a:pt x="10209" y="53237"/>
                    <a:pt x="10314" y="53244"/>
                  </a:cubicBezTo>
                  <a:cubicBezTo>
                    <a:pt x="10448" y="53251"/>
                    <a:pt x="10587" y="53257"/>
                    <a:pt x="10723" y="53265"/>
                  </a:cubicBezTo>
                  <a:cubicBezTo>
                    <a:pt x="10879" y="53268"/>
                    <a:pt x="11036" y="53268"/>
                    <a:pt x="11189" y="53268"/>
                  </a:cubicBezTo>
                  <a:cubicBezTo>
                    <a:pt x="11298" y="53268"/>
                    <a:pt x="11410" y="53268"/>
                    <a:pt x="11523" y="53271"/>
                  </a:cubicBezTo>
                  <a:lnTo>
                    <a:pt x="11693" y="53274"/>
                  </a:lnTo>
                  <a:cubicBezTo>
                    <a:pt x="11876" y="53278"/>
                    <a:pt x="12066" y="53282"/>
                    <a:pt x="12250" y="53282"/>
                  </a:cubicBezTo>
                  <a:lnTo>
                    <a:pt x="12421" y="53282"/>
                  </a:lnTo>
                  <a:cubicBezTo>
                    <a:pt x="12635" y="53282"/>
                    <a:pt x="12866" y="53285"/>
                    <a:pt x="13148" y="53292"/>
                  </a:cubicBezTo>
                  <a:cubicBezTo>
                    <a:pt x="13560" y="53305"/>
                    <a:pt x="13982" y="53326"/>
                    <a:pt x="14387" y="53346"/>
                  </a:cubicBezTo>
                  <a:lnTo>
                    <a:pt x="14421" y="53349"/>
                  </a:lnTo>
                  <a:cubicBezTo>
                    <a:pt x="14495" y="53404"/>
                    <a:pt x="14594" y="53438"/>
                    <a:pt x="14703" y="53448"/>
                  </a:cubicBezTo>
                  <a:cubicBezTo>
                    <a:pt x="14743" y="53455"/>
                    <a:pt x="14784" y="53458"/>
                    <a:pt x="14825" y="53461"/>
                  </a:cubicBezTo>
                  <a:cubicBezTo>
                    <a:pt x="14880" y="53469"/>
                    <a:pt x="14938" y="53475"/>
                    <a:pt x="14996" y="53478"/>
                  </a:cubicBezTo>
                  <a:cubicBezTo>
                    <a:pt x="15077" y="53486"/>
                    <a:pt x="15159" y="53486"/>
                    <a:pt x="15237" y="53486"/>
                  </a:cubicBezTo>
                  <a:lnTo>
                    <a:pt x="15335" y="53486"/>
                  </a:lnTo>
                  <a:cubicBezTo>
                    <a:pt x="15560" y="53486"/>
                    <a:pt x="15788" y="53469"/>
                    <a:pt x="16006" y="53455"/>
                  </a:cubicBezTo>
                  <a:lnTo>
                    <a:pt x="16040" y="53452"/>
                  </a:lnTo>
                  <a:cubicBezTo>
                    <a:pt x="16486" y="53420"/>
                    <a:pt x="16962" y="53387"/>
                    <a:pt x="17445" y="53343"/>
                  </a:cubicBezTo>
                  <a:cubicBezTo>
                    <a:pt x="17503" y="53339"/>
                    <a:pt x="17564" y="53336"/>
                    <a:pt x="17621" y="53332"/>
                  </a:cubicBezTo>
                  <a:lnTo>
                    <a:pt x="17734" y="53332"/>
                  </a:lnTo>
                  <a:cubicBezTo>
                    <a:pt x="18009" y="53336"/>
                    <a:pt x="18282" y="53339"/>
                    <a:pt x="18557" y="53339"/>
                  </a:cubicBezTo>
                  <a:cubicBezTo>
                    <a:pt x="18683" y="53339"/>
                    <a:pt x="18812" y="53343"/>
                    <a:pt x="18938" y="53343"/>
                  </a:cubicBezTo>
                  <a:cubicBezTo>
                    <a:pt x="19081" y="53346"/>
                    <a:pt x="19230" y="53346"/>
                    <a:pt x="19377" y="53346"/>
                  </a:cubicBezTo>
                  <a:lnTo>
                    <a:pt x="19438" y="53346"/>
                  </a:lnTo>
                  <a:cubicBezTo>
                    <a:pt x="19737" y="53346"/>
                    <a:pt x="19986" y="53346"/>
                    <a:pt x="20244" y="53339"/>
                  </a:cubicBezTo>
                  <a:cubicBezTo>
                    <a:pt x="20394" y="53336"/>
                    <a:pt x="20540" y="53329"/>
                    <a:pt x="20690" y="53326"/>
                  </a:cubicBezTo>
                  <a:cubicBezTo>
                    <a:pt x="21108" y="53329"/>
                    <a:pt x="21527" y="53329"/>
                    <a:pt x="21891" y="53329"/>
                  </a:cubicBezTo>
                  <a:lnTo>
                    <a:pt x="21894" y="53329"/>
                  </a:lnTo>
                  <a:cubicBezTo>
                    <a:pt x="22111" y="53329"/>
                    <a:pt x="22336" y="53323"/>
                    <a:pt x="22551" y="53312"/>
                  </a:cubicBezTo>
                  <a:cubicBezTo>
                    <a:pt x="22653" y="53309"/>
                    <a:pt x="22752" y="53305"/>
                    <a:pt x="22854" y="53302"/>
                  </a:cubicBezTo>
                  <a:lnTo>
                    <a:pt x="22921" y="53302"/>
                  </a:lnTo>
                  <a:cubicBezTo>
                    <a:pt x="23231" y="53292"/>
                    <a:pt x="23548" y="53282"/>
                    <a:pt x="23860" y="53282"/>
                  </a:cubicBezTo>
                  <a:lnTo>
                    <a:pt x="23904" y="53282"/>
                  </a:lnTo>
                  <a:cubicBezTo>
                    <a:pt x="24234" y="53282"/>
                    <a:pt x="24592" y="53288"/>
                    <a:pt x="24997" y="53298"/>
                  </a:cubicBezTo>
                  <a:cubicBezTo>
                    <a:pt x="25027" y="53302"/>
                    <a:pt x="25058" y="53305"/>
                    <a:pt x="25088" y="53309"/>
                  </a:cubicBezTo>
                  <a:cubicBezTo>
                    <a:pt x="25286" y="53329"/>
                    <a:pt x="25459" y="53339"/>
                    <a:pt x="25622" y="53339"/>
                  </a:cubicBezTo>
                  <a:cubicBezTo>
                    <a:pt x="25704" y="53339"/>
                    <a:pt x="25782" y="53339"/>
                    <a:pt x="25860" y="53332"/>
                  </a:cubicBezTo>
                  <a:lnTo>
                    <a:pt x="25881" y="53332"/>
                  </a:lnTo>
                  <a:cubicBezTo>
                    <a:pt x="25959" y="53332"/>
                    <a:pt x="26034" y="53315"/>
                    <a:pt x="26105" y="53278"/>
                  </a:cubicBezTo>
                  <a:cubicBezTo>
                    <a:pt x="26149" y="53254"/>
                    <a:pt x="26190" y="53224"/>
                    <a:pt x="26228" y="53186"/>
                  </a:cubicBezTo>
                  <a:cubicBezTo>
                    <a:pt x="26493" y="53172"/>
                    <a:pt x="26711" y="53163"/>
                    <a:pt x="26908" y="53149"/>
                  </a:cubicBezTo>
                  <a:cubicBezTo>
                    <a:pt x="27201" y="53128"/>
                    <a:pt x="27493" y="53101"/>
                    <a:pt x="27779" y="53074"/>
                  </a:cubicBezTo>
                  <a:lnTo>
                    <a:pt x="27796" y="53074"/>
                  </a:lnTo>
                  <a:cubicBezTo>
                    <a:pt x="28010" y="53060"/>
                    <a:pt x="28228" y="53050"/>
                    <a:pt x="28439" y="53037"/>
                  </a:cubicBezTo>
                  <a:lnTo>
                    <a:pt x="28636" y="53026"/>
                  </a:lnTo>
                  <a:cubicBezTo>
                    <a:pt x="28908" y="53012"/>
                    <a:pt x="29184" y="52985"/>
                    <a:pt x="29453" y="52958"/>
                  </a:cubicBezTo>
                  <a:lnTo>
                    <a:pt x="29528" y="52951"/>
                  </a:lnTo>
                  <a:lnTo>
                    <a:pt x="29493" y="52951"/>
                  </a:lnTo>
                  <a:cubicBezTo>
                    <a:pt x="29555" y="52948"/>
                    <a:pt x="29616" y="52941"/>
                    <a:pt x="29674" y="52935"/>
                  </a:cubicBezTo>
                  <a:cubicBezTo>
                    <a:pt x="29711" y="52948"/>
                    <a:pt x="29749" y="52955"/>
                    <a:pt x="29790" y="52962"/>
                  </a:cubicBezTo>
                  <a:lnTo>
                    <a:pt x="29813" y="52965"/>
                  </a:lnTo>
                  <a:cubicBezTo>
                    <a:pt x="29915" y="52985"/>
                    <a:pt x="30024" y="52999"/>
                    <a:pt x="30150" y="53009"/>
                  </a:cubicBezTo>
                  <a:cubicBezTo>
                    <a:pt x="30313" y="53026"/>
                    <a:pt x="30476" y="53037"/>
                    <a:pt x="30633" y="53047"/>
                  </a:cubicBezTo>
                  <a:cubicBezTo>
                    <a:pt x="30908" y="53067"/>
                    <a:pt x="31191" y="53078"/>
                    <a:pt x="31463" y="53087"/>
                  </a:cubicBezTo>
                  <a:lnTo>
                    <a:pt x="31476" y="53087"/>
                  </a:lnTo>
                  <a:cubicBezTo>
                    <a:pt x="31647" y="53094"/>
                    <a:pt x="31827" y="53098"/>
                    <a:pt x="32024" y="53098"/>
                  </a:cubicBezTo>
                  <a:cubicBezTo>
                    <a:pt x="32385" y="53098"/>
                    <a:pt x="32752" y="53087"/>
                    <a:pt x="33109" y="53078"/>
                  </a:cubicBezTo>
                  <a:lnTo>
                    <a:pt x="33153" y="53074"/>
                  </a:lnTo>
                  <a:cubicBezTo>
                    <a:pt x="33677" y="53060"/>
                    <a:pt x="34235" y="53016"/>
                    <a:pt x="34807" y="52951"/>
                  </a:cubicBezTo>
                  <a:cubicBezTo>
                    <a:pt x="35123" y="52914"/>
                    <a:pt x="35382" y="52880"/>
                    <a:pt x="35616" y="52842"/>
                  </a:cubicBezTo>
                  <a:cubicBezTo>
                    <a:pt x="35736" y="52822"/>
                    <a:pt x="35844" y="52805"/>
                    <a:pt x="35954" y="52792"/>
                  </a:cubicBezTo>
                  <a:cubicBezTo>
                    <a:pt x="35981" y="52788"/>
                    <a:pt x="36007" y="52785"/>
                    <a:pt x="36035" y="52778"/>
                  </a:cubicBezTo>
                  <a:cubicBezTo>
                    <a:pt x="36076" y="52775"/>
                    <a:pt x="36113" y="52767"/>
                    <a:pt x="36154" y="52764"/>
                  </a:cubicBezTo>
                  <a:cubicBezTo>
                    <a:pt x="36239" y="52751"/>
                    <a:pt x="36321" y="52727"/>
                    <a:pt x="36412" y="52693"/>
                  </a:cubicBezTo>
                  <a:cubicBezTo>
                    <a:pt x="36474" y="52690"/>
                    <a:pt x="36538" y="52690"/>
                    <a:pt x="36603" y="52686"/>
                  </a:cubicBezTo>
                  <a:cubicBezTo>
                    <a:pt x="36627" y="52682"/>
                    <a:pt x="36651" y="52682"/>
                    <a:pt x="36674" y="52682"/>
                  </a:cubicBezTo>
                  <a:cubicBezTo>
                    <a:pt x="36739" y="52679"/>
                    <a:pt x="36803" y="52676"/>
                    <a:pt x="36865" y="52665"/>
                  </a:cubicBezTo>
                  <a:cubicBezTo>
                    <a:pt x="37011" y="52642"/>
                    <a:pt x="37150" y="52516"/>
                    <a:pt x="37202" y="52359"/>
                  </a:cubicBezTo>
                  <a:cubicBezTo>
                    <a:pt x="37260" y="52180"/>
                    <a:pt x="37202" y="51985"/>
                    <a:pt x="37052" y="51860"/>
                  </a:cubicBezTo>
                  <a:cubicBezTo>
                    <a:pt x="37056" y="51853"/>
                    <a:pt x="37059" y="51842"/>
                    <a:pt x="37062" y="51836"/>
                  </a:cubicBezTo>
                  <a:cubicBezTo>
                    <a:pt x="37120" y="51624"/>
                    <a:pt x="37174" y="51393"/>
                    <a:pt x="37226" y="51152"/>
                  </a:cubicBezTo>
                  <a:cubicBezTo>
                    <a:pt x="37263" y="50968"/>
                    <a:pt x="37287" y="50781"/>
                    <a:pt x="37310" y="50597"/>
                  </a:cubicBezTo>
                  <a:cubicBezTo>
                    <a:pt x="37321" y="50502"/>
                    <a:pt x="37334" y="50400"/>
                    <a:pt x="37348" y="50302"/>
                  </a:cubicBezTo>
                  <a:cubicBezTo>
                    <a:pt x="37386" y="50060"/>
                    <a:pt x="37423" y="49801"/>
                    <a:pt x="37450" y="49539"/>
                  </a:cubicBezTo>
                  <a:cubicBezTo>
                    <a:pt x="37460" y="49420"/>
                    <a:pt x="37470" y="49298"/>
                    <a:pt x="37480" y="49183"/>
                  </a:cubicBezTo>
                  <a:cubicBezTo>
                    <a:pt x="37491" y="49053"/>
                    <a:pt x="37501" y="48920"/>
                    <a:pt x="37515" y="48791"/>
                  </a:cubicBezTo>
                  <a:cubicBezTo>
                    <a:pt x="37528" y="48665"/>
                    <a:pt x="37541" y="48533"/>
                    <a:pt x="37559" y="48407"/>
                  </a:cubicBezTo>
                  <a:cubicBezTo>
                    <a:pt x="37573" y="48274"/>
                    <a:pt x="37590" y="48134"/>
                    <a:pt x="37603" y="47999"/>
                  </a:cubicBezTo>
                  <a:lnTo>
                    <a:pt x="37613" y="47893"/>
                  </a:lnTo>
                  <a:cubicBezTo>
                    <a:pt x="37637" y="47672"/>
                    <a:pt x="37657" y="47440"/>
                    <a:pt x="37695" y="47216"/>
                  </a:cubicBezTo>
                  <a:lnTo>
                    <a:pt x="37698" y="47195"/>
                  </a:lnTo>
                  <a:cubicBezTo>
                    <a:pt x="37736" y="46955"/>
                    <a:pt x="37777" y="46706"/>
                    <a:pt x="37804" y="46457"/>
                  </a:cubicBezTo>
                  <a:cubicBezTo>
                    <a:pt x="37817" y="46359"/>
                    <a:pt x="37831" y="46261"/>
                    <a:pt x="37844" y="46165"/>
                  </a:cubicBezTo>
                  <a:cubicBezTo>
                    <a:pt x="37862" y="46032"/>
                    <a:pt x="37882" y="45897"/>
                    <a:pt x="37896" y="45760"/>
                  </a:cubicBezTo>
                  <a:cubicBezTo>
                    <a:pt x="37909" y="45590"/>
                    <a:pt x="37916" y="45420"/>
                    <a:pt x="37919" y="45253"/>
                  </a:cubicBezTo>
                  <a:cubicBezTo>
                    <a:pt x="37923" y="45179"/>
                    <a:pt x="37926" y="45101"/>
                    <a:pt x="37929" y="45025"/>
                  </a:cubicBezTo>
                  <a:cubicBezTo>
                    <a:pt x="37954" y="44498"/>
                    <a:pt x="37974" y="44016"/>
                    <a:pt x="37998" y="43546"/>
                  </a:cubicBezTo>
                  <a:lnTo>
                    <a:pt x="38039" y="42794"/>
                  </a:lnTo>
                  <a:cubicBezTo>
                    <a:pt x="38045" y="42644"/>
                    <a:pt x="38048" y="42529"/>
                    <a:pt x="38048" y="42424"/>
                  </a:cubicBezTo>
                  <a:cubicBezTo>
                    <a:pt x="38052" y="42273"/>
                    <a:pt x="38042" y="42117"/>
                    <a:pt x="38025" y="41913"/>
                  </a:cubicBezTo>
                  <a:cubicBezTo>
                    <a:pt x="38011" y="41766"/>
                    <a:pt x="37984" y="41617"/>
                    <a:pt x="37957" y="41474"/>
                  </a:cubicBezTo>
                  <a:cubicBezTo>
                    <a:pt x="37940" y="41392"/>
                    <a:pt x="37926" y="41311"/>
                    <a:pt x="37913" y="41229"/>
                  </a:cubicBezTo>
                  <a:cubicBezTo>
                    <a:pt x="37879" y="41011"/>
                    <a:pt x="37855" y="40794"/>
                    <a:pt x="37835" y="40603"/>
                  </a:cubicBezTo>
                  <a:cubicBezTo>
                    <a:pt x="37824" y="40464"/>
                    <a:pt x="37821" y="40321"/>
                    <a:pt x="37817" y="40185"/>
                  </a:cubicBezTo>
                  <a:cubicBezTo>
                    <a:pt x="37814" y="40097"/>
                    <a:pt x="37811" y="40011"/>
                    <a:pt x="37807" y="39923"/>
                  </a:cubicBezTo>
                  <a:cubicBezTo>
                    <a:pt x="37797" y="39689"/>
                    <a:pt x="37794" y="39447"/>
                    <a:pt x="37804" y="39178"/>
                  </a:cubicBezTo>
                  <a:cubicBezTo>
                    <a:pt x="37817" y="38725"/>
                    <a:pt x="37848" y="38266"/>
                    <a:pt x="37879" y="37821"/>
                  </a:cubicBezTo>
                  <a:lnTo>
                    <a:pt x="37885" y="37705"/>
                  </a:lnTo>
                  <a:cubicBezTo>
                    <a:pt x="37906" y="37433"/>
                    <a:pt x="37933" y="37185"/>
                    <a:pt x="37974" y="36946"/>
                  </a:cubicBezTo>
                  <a:cubicBezTo>
                    <a:pt x="38022" y="36668"/>
                    <a:pt x="38048" y="36392"/>
                    <a:pt x="38066" y="36185"/>
                  </a:cubicBezTo>
                  <a:cubicBezTo>
                    <a:pt x="38103" y="35786"/>
                    <a:pt x="38124" y="35378"/>
                    <a:pt x="38144" y="34984"/>
                  </a:cubicBezTo>
                  <a:cubicBezTo>
                    <a:pt x="38147" y="34895"/>
                    <a:pt x="38154" y="34806"/>
                    <a:pt x="38158" y="34715"/>
                  </a:cubicBezTo>
                  <a:cubicBezTo>
                    <a:pt x="38171" y="34464"/>
                    <a:pt x="38185" y="34211"/>
                    <a:pt x="38195" y="33960"/>
                  </a:cubicBezTo>
                  <a:lnTo>
                    <a:pt x="38208" y="33684"/>
                  </a:lnTo>
                  <a:cubicBezTo>
                    <a:pt x="38215" y="33610"/>
                    <a:pt x="38219" y="33531"/>
                    <a:pt x="38222" y="33453"/>
                  </a:cubicBezTo>
                  <a:cubicBezTo>
                    <a:pt x="38229" y="33232"/>
                    <a:pt x="38240" y="33004"/>
                    <a:pt x="38263" y="32779"/>
                  </a:cubicBezTo>
                  <a:cubicBezTo>
                    <a:pt x="38293" y="32487"/>
                    <a:pt x="38321" y="32181"/>
                    <a:pt x="38345" y="31837"/>
                  </a:cubicBezTo>
                  <a:cubicBezTo>
                    <a:pt x="38351" y="31732"/>
                    <a:pt x="38365" y="31622"/>
                    <a:pt x="38378" y="31517"/>
                  </a:cubicBezTo>
                  <a:cubicBezTo>
                    <a:pt x="38386" y="31456"/>
                    <a:pt x="38392" y="31398"/>
                    <a:pt x="38399" y="31337"/>
                  </a:cubicBezTo>
                  <a:cubicBezTo>
                    <a:pt x="38416" y="31160"/>
                    <a:pt x="38444" y="30986"/>
                    <a:pt x="38471" y="30820"/>
                  </a:cubicBezTo>
                  <a:cubicBezTo>
                    <a:pt x="38488" y="30724"/>
                    <a:pt x="38508" y="30613"/>
                    <a:pt x="38521" y="30500"/>
                  </a:cubicBezTo>
                  <a:cubicBezTo>
                    <a:pt x="38535" y="30382"/>
                    <a:pt x="38549" y="30252"/>
                    <a:pt x="38559" y="30096"/>
                  </a:cubicBezTo>
                  <a:cubicBezTo>
                    <a:pt x="38569" y="29963"/>
                    <a:pt x="38582" y="29834"/>
                    <a:pt x="38596" y="29704"/>
                  </a:cubicBezTo>
                  <a:cubicBezTo>
                    <a:pt x="38610" y="29586"/>
                    <a:pt x="38620" y="29463"/>
                    <a:pt x="38631" y="29341"/>
                  </a:cubicBezTo>
                  <a:cubicBezTo>
                    <a:pt x="38675" y="28803"/>
                    <a:pt x="38695" y="28269"/>
                    <a:pt x="38712" y="27772"/>
                  </a:cubicBezTo>
                  <a:cubicBezTo>
                    <a:pt x="38722" y="27493"/>
                    <a:pt x="38733" y="27218"/>
                    <a:pt x="38739" y="26932"/>
                  </a:cubicBezTo>
                  <a:lnTo>
                    <a:pt x="38739" y="26891"/>
                  </a:lnTo>
                  <a:cubicBezTo>
                    <a:pt x="38746" y="26650"/>
                    <a:pt x="38753" y="26402"/>
                    <a:pt x="38780" y="26157"/>
                  </a:cubicBezTo>
                  <a:cubicBezTo>
                    <a:pt x="38821" y="25789"/>
                    <a:pt x="38858" y="25418"/>
                    <a:pt x="38896" y="25058"/>
                  </a:cubicBezTo>
                  <a:cubicBezTo>
                    <a:pt x="38913" y="24891"/>
                    <a:pt x="38933" y="24724"/>
                    <a:pt x="38950" y="24557"/>
                  </a:cubicBezTo>
                  <a:cubicBezTo>
                    <a:pt x="38957" y="24479"/>
                    <a:pt x="38964" y="24405"/>
                    <a:pt x="38974" y="24326"/>
                  </a:cubicBezTo>
                  <a:cubicBezTo>
                    <a:pt x="38995" y="24143"/>
                    <a:pt x="39015" y="23952"/>
                    <a:pt x="39028" y="23765"/>
                  </a:cubicBezTo>
                  <a:cubicBezTo>
                    <a:pt x="39039" y="23632"/>
                    <a:pt x="39045" y="23499"/>
                    <a:pt x="39052" y="23367"/>
                  </a:cubicBezTo>
                  <a:cubicBezTo>
                    <a:pt x="39059" y="23245"/>
                    <a:pt x="39066" y="23119"/>
                    <a:pt x="39076" y="22993"/>
                  </a:cubicBezTo>
                  <a:cubicBezTo>
                    <a:pt x="39083" y="22884"/>
                    <a:pt x="39097" y="22775"/>
                    <a:pt x="39107" y="22673"/>
                  </a:cubicBezTo>
                  <a:cubicBezTo>
                    <a:pt x="39120" y="22551"/>
                    <a:pt x="39133" y="22428"/>
                    <a:pt x="39141" y="22306"/>
                  </a:cubicBezTo>
                  <a:cubicBezTo>
                    <a:pt x="39154" y="22119"/>
                    <a:pt x="39161" y="21928"/>
                    <a:pt x="39168" y="21744"/>
                  </a:cubicBezTo>
                  <a:cubicBezTo>
                    <a:pt x="39185" y="21336"/>
                    <a:pt x="39195" y="20979"/>
                    <a:pt x="39199" y="20652"/>
                  </a:cubicBezTo>
                  <a:cubicBezTo>
                    <a:pt x="39202" y="20544"/>
                    <a:pt x="39202" y="20434"/>
                    <a:pt x="39202" y="20329"/>
                  </a:cubicBezTo>
                  <a:cubicBezTo>
                    <a:pt x="39202" y="20207"/>
                    <a:pt x="39202" y="20087"/>
                    <a:pt x="39205" y="19965"/>
                  </a:cubicBezTo>
                  <a:lnTo>
                    <a:pt x="39205" y="19863"/>
                  </a:lnTo>
                  <a:cubicBezTo>
                    <a:pt x="39205" y="19789"/>
                    <a:pt x="39205" y="19714"/>
                    <a:pt x="39209" y="19638"/>
                  </a:cubicBezTo>
                  <a:lnTo>
                    <a:pt x="39215" y="19635"/>
                  </a:lnTo>
                  <a:cubicBezTo>
                    <a:pt x="39256" y="19601"/>
                    <a:pt x="39293" y="19560"/>
                    <a:pt x="39321" y="19513"/>
                  </a:cubicBezTo>
                  <a:cubicBezTo>
                    <a:pt x="39389" y="19411"/>
                    <a:pt x="39403" y="19329"/>
                    <a:pt x="39419" y="19217"/>
                  </a:cubicBezTo>
                  <a:lnTo>
                    <a:pt x="39427" y="19186"/>
                  </a:lnTo>
                  <a:cubicBezTo>
                    <a:pt x="39433" y="19149"/>
                    <a:pt x="39433" y="19108"/>
                    <a:pt x="39436" y="19067"/>
                  </a:cubicBezTo>
                  <a:cubicBezTo>
                    <a:pt x="39436" y="19047"/>
                    <a:pt x="39436" y="19026"/>
                    <a:pt x="39440" y="19006"/>
                  </a:cubicBezTo>
                  <a:cubicBezTo>
                    <a:pt x="39447" y="18911"/>
                    <a:pt x="39457" y="18809"/>
                    <a:pt x="39467" y="18713"/>
                  </a:cubicBezTo>
                  <a:lnTo>
                    <a:pt x="39474" y="18662"/>
                  </a:lnTo>
                  <a:cubicBezTo>
                    <a:pt x="39477" y="18615"/>
                    <a:pt x="39485" y="18567"/>
                    <a:pt x="39488" y="18523"/>
                  </a:cubicBezTo>
                  <a:cubicBezTo>
                    <a:pt x="39505" y="18353"/>
                    <a:pt x="39521" y="18183"/>
                    <a:pt x="39549" y="18013"/>
                  </a:cubicBezTo>
                  <a:cubicBezTo>
                    <a:pt x="39569" y="17907"/>
                    <a:pt x="39590" y="17784"/>
                    <a:pt x="39600" y="17655"/>
                  </a:cubicBezTo>
                  <a:cubicBezTo>
                    <a:pt x="39610" y="17539"/>
                    <a:pt x="39620" y="17445"/>
                    <a:pt x="39634" y="17360"/>
                  </a:cubicBezTo>
                  <a:lnTo>
                    <a:pt x="39644" y="17315"/>
                  </a:lnTo>
                  <a:cubicBezTo>
                    <a:pt x="39654" y="17241"/>
                    <a:pt x="39668" y="17166"/>
                    <a:pt x="39671" y="17087"/>
                  </a:cubicBezTo>
                  <a:cubicBezTo>
                    <a:pt x="39675" y="17026"/>
                    <a:pt x="39678" y="16961"/>
                    <a:pt x="39681" y="16900"/>
                  </a:cubicBezTo>
                  <a:cubicBezTo>
                    <a:pt x="39681" y="16863"/>
                    <a:pt x="39685" y="16829"/>
                    <a:pt x="39685" y="16792"/>
                  </a:cubicBezTo>
                  <a:lnTo>
                    <a:pt x="39692" y="16679"/>
                  </a:lnTo>
                  <a:cubicBezTo>
                    <a:pt x="39698" y="16533"/>
                    <a:pt x="39705" y="16380"/>
                    <a:pt x="39712" y="16233"/>
                  </a:cubicBezTo>
                  <a:cubicBezTo>
                    <a:pt x="39716" y="16094"/>
                    <a:pt x="39712" y="15955"/>
                    <a:pt x="39709" y="15819"/>
                  </a:cubicBezTo>
                  <a:cubicBezTo>
                    <a:pt x="39705" y="15768"/>
                    <a:pt x="39705" y="15713"/>
                    <a:pt x="39705" y="15658"/>
                  </a:cubicBezTo>
                  <a:cubicBezTo>
                    <a:pt x="39702" y="15503"/>
                    <a:pt x="39712" y="15343"/>
                    <a:pt x="39722" y="15189"/>
                  </a:cubicBezTo>
                  <a:cubicBezTo>
                    <a:pt x="39725" y="15148"/>
                    <a:pt x="39725" y="15104"/>
                    <a:pt x="39729" y="15063"/>
                  </a:cubicBezTo>
                  <a:cubicBezTo>
                    <a:pt x="39739" y="14873"/>
                    <a:pt x="39756" y="14676"/>
                    <a:pt x="39777" y="14465"/>
                  </a:cubicBezTo>
                  <a:lnTo>
                    <a:pt x="39783" y="14387"/>
                  </a:lnTo>
                  <a:cubicBezTo>
                    <a:pt x="39791" y="14308"/>
                    <a:pt x="39797" y="14230"/>
                    <a:pt x="39804" y="14151"/>
                  </a:cubicBezTo>
                  <a:cubicBezTo>
                    <a:pt x="39814" y="14063"/>
                    <a:pt x="39814" y="13972"/>
                    <a:pt x="39814" y="13883"/>
                  </a:cubicBezTo>
                  <a:lnTo>
                    <a:pt x="39814" y="13845"/>
                  </a:lnTo>
                  <a:cubicBezTo>
                    <a:pt x="39814" y="13768"/>
                    <a:pt x="39814" y="13689"/>
                    <a:pt x="39811" y="13614"/>
                  </a:cubicBezTo>
                  <a:cubicBezTo>
                    <a:pt x="39807" y="13502"/>
                    <a:pt x="39807" y="13383"/>
                    <a:pt x="39811" y="13267"/>
                  </a:cubicBezTo>
                  <a:cubicBezTo>
                    <a:pt x="39818" y="13118"/>
                    <a:pt x="39824" y="12972"/>
                    <a:pt x="39831" y="12821"/>
                  </a:cubicBezTo>
                  <a:cubicBezTo>
                    <a:pt x="39841" y="12577"/>
                    <a:pt x="39855" y="12328"/>
                    <a:pt x="39862" y="12080"/>
                  </a:cubicBezTo>
                  <a:cubicBezTo>
                    <a:pt x="39868" y="11914"/>
                    <a:pt x="39876" y="11733"/>
                    <a:pt x="39876" y="11556"/>
                  </a:cubicBezTo>
                  <a:cubicBezTo>
                    <a:pt x="39879" y="11328"/>
                    <a:pt x="39858" y="11100"/>
                    <a:pt x="39835" y="10886"/>
                  </a:cubicBezTo>
                  <a:lnTo>
                    <a:pt x="39827" y="10780"/>
                  </a:lnTo>
                  <a:cubicBezTo>
                    <a:pt x="39818" y="10665"/>
                    <a:pt x="39811" y="10543"/>
                    <a:pt x="39797" y="10424"/>
                  </a:cubicBezTo>
                  <a:lnTo>
                    <a:pt x="39791" y="10342"/>
                  </a:lnTo>
                  <a:cubicBezTo>
                    <a:pt x="39766" y="10053"/>
                    <a:pt x="39743" y="9757"/>
                    <a:pt x="39702" y="9468"/>
                  </a:cubicBezTo>
                  <a:cubicBezTo>
                    <a:pt x="39661" y="9199"/>
                    <a:pt x="39631" y="8923"/>
                    <a:pt x="39603" y="8651"/>
                  </a:cubicBezTo>
                  <a:cubicBezTo>
                    <a:pt x="39600" y="8604"/>
                    <a:pt x="39596" y="8556"/>
                    <a:pt x="39593" y="8508"/>
                  </a:cubicBezTo>
                  <a:cubicBezTo>
                    <a:pt x="39582" y="8362"/>
                    <a:pt x="39573" y="8212"/>
                    <a:pt x="39566" y="8066"/>
                  </a:cubicBezTo>
                  <a:cubicBezTo>
                    <a:pt x="39559" y="7920"/>
                    <a:pt x="39562" y="7774"/>
                    <a:pt x="39566" y="7631"/>
                  </a:cubicBezTo>
                  <a:cubicBezTo>
                    <a:pt x="39569" y="7570"/>
                    <a:pt x="39569" y="7508"/>
                    <a:pt x="39569" y="7450"/>
                  </a:cubicBezTo>
                  <a:cubicBezTo>
                    <a:pt x="39576" y="6987"/>
                    <a:pt x="39573" y="6587"/>
                    <a:pt x="39566" y="6219"/>
                  </a:cubicBezTo>
                  <a:cubicBezTo>
                    <a:pt x="39559" y="5954"/>
                    <a:pt x="39538" y="5671"/>
                    <a:pt x="39505" y="5351"/>
                  </a:cubicBezTo>
                  <a:cubicBezTo>
                    <a:pt x="39498" y="5270"/>
                    <a:pt x="39488" y="5188"/>
                    <a:pt x="39477" y="5106"/>
                  </a:cubicBezTo>
                  <a:cubicBezTo>
                    <a:pt x="39471" y="5062"/>
                    <a:pt x="39464" y="5018"/>
                    <a:pt x="39457" y="4974"/>
                  </a:cubicBezTo>
                  <a:cubicBezTo>
                    <a:pt x="39444" y="4848"/>
                    <a:pt x="39430" y="4719"/>
                    <a:pt x="39416" y="4596"/>
                  </a:cubicBezTo>
                  <a:lnTo>
                    <a:pt x="39414" y="4583"/>
                  </a:lnTo>
                  <a:lnTo>
                    <a:pt x="39414" y="4583"/>
                  </a:lnTo>
                  <a:cubicBezTo>
                    <a:pt x="39407" y="4504"/>
                    <a:pt x="39398" y="4424"/>
                    <a:pt x="39389" y="4348"/>
                  </a:cubicBezTo>
                  <a:cubicBezTo>
                    <a:pt x="39382" y="4290"/>
                    <a:pt x="39375" y="4236"/>
                    <a:pt x="39372" y="4181"/>
                  </a:cubicBezTo>
                  <a:cubicBezTo>
                    <a:pt x="39362" y="4056"/>
                    <a:pt x="39348" y="3913"/>
                    <a:pt x="39328" y="3770"/>
                  </a:cubicBezTo>
                  <a:cubicBezTo>
                    <a:pt x="39311" y="3640"/>
                    <a:pt x="39297" y="3525"/>
                    <a:pt x="39284" y="3406"/>
                  </a:cubicBezTo>
                  <a:cubicBezTo>
                    <a:pt x="39280" y="3314"/>
                    <a:pt x="39280" y="3219"/>
                    <a:pt x="39280" y="3123"/>
                  </a:cubicBezTo>
                  <a:cubicBezTo>
                    <a:pt x="39284" y="3062"/>
                    <a:pt x="39284" y="3001"/>
                    <a:pt x="39284" y="2936"/>
                  </a:cubicBezTo>
                  <a:cubicBezTo>
                    <a:pt x="39280" y="2811"/>
                    <a:pt x="39273" y="2685"/>
                    <a:pt x="39267" y="2563"/>
                  </a:cubicBezTo>
                  <a:cubicBezTo>
                    <a:pt x="39263" y="2518"/>
                    <a:pt x="39260" y="2477"/>
                    <a:pt x="39260" y="2436"/>
                  </a:cubicBezTo>
                  <a:cubicBezTo>
                    <a:pt x="39240" y="2106"/>
                    <a:pt x="39263" y="1770"/>
                    <a:pt x="39284" y="1443"/>
                  </a:cubicBezTo>
                  <a:cubicBezTo>
                    <a:pt x="39287" y="1389"/>
                    <a:pt x="39290" y="1334"/>
                    <a:pt x="39293" y="1277"/>
                  </a:cubicBezTo>
                  <a:cubicBezTo>
                    <a:pt x="39297" y="1188"/>
                    <a:pt x="39267" y="1100"/>
                    <a:pt x="39205" y="1032"/>
                  </a:cubicBezTo>
                  <a:cubicBezTo>
                    <a:pt x="39141" y="960"/>
                    <a:pt x="39052" y="919"/>
                    <a:pt x="38960" y="916"/>
                  </a:cubicBezTo>
                  <a:lnTo>
                    <a:pt x="38943" y="916"/>
                  </a:lnTo>
                  <a:cubicBezTo>
                    <a:pt x="38824" y="916"/>
                    <a:pt x="38709" y="980"/>
                    <a:pt x="38648" y="1086"/>
                  </a:cubicBezTo>
                  <a:cubicBezTo>
                    <a:pt x="38562" y="1103"/>
                    <a:pt x="38494" y="1113"/>
                    <a:pt x="38430" y="1123"/>
                  </a:cubicBezTo>
                  <a:cubicBezTo>
                    <a:pt x="38378" y="1123"/>
                    <a:pt x="38328" y="1126"/>
                    <a:pt x="38263" y="1126"/>
                  </a:cubicBezTo>
                  <a:cubicBezTo>
                    <a:pt x="38219" y="1126"/>
                    <a:pt x="38178" y="1126"/>
                    <a:pt x="38133" y="1123"/>
                  </a:cubicBezTo>
                  <a:lnTo>
                    <a:pt x="37909" y="1123"/>
                  </a:lnTo>
                  <a:cubicBezTo>
                    <a:pt x="37831" y="1123"/>
                    <a:pt x="37756" y="1123"/>
                    <a:pt x="37678" y="1120"/>
                  </a:cubicBezTo>
                  <a:cubicBezTo>
                    <a:pt x="37599" y="1120"/>
                    <a:pt x="37518" y="1117"/>
                    <a:pt x="37439" y="1117"/>
                  </a:cubicBezTo>
                  <a:lnTo>
                    <a:pt x="37399" y="1120"/>
                  </a:lnTo>
                  <a:lnTo>
                    <a:pt x="37358" y="1120"/>
                  </a:lnTo>
                  <a:cubicBezTo>
                    <a:pt x="37235" y="1120"/>
                    <a:pt x="37117" y="1117"/>
                    <a:pt x="36998" y="1113"/>
                  </a:cubicBezTo>
                  <a:cubicBezTo>
                    <a:pt x="36906" y="1109"/>
                    <a:pt x="36811" y="1106"/>
                    <a:pt x="36719" y="1106"/>
                  </a:cubicBezTo>
                  <a:lnTo>
                    <a:pt x="36572" y="1103"/>
                  </a:lnTo>
                  <a:cubicBezTo>
                    <a:pt x="36412" y="1103"/>
                    <a:pt x="36246" y="1100"/>
                    <a:pt x="36079" y="1096"/>
                  </a:cubicBezTo>
                  <a:cubicBezTo>
                    <a:pt x="35681" y="1079"/>
                    <a:pt x="35276" y="1045"/>
                    <a:pt x="34885" y="1015"/>
                  </a:cubicBezTo>
                  <a:lnTo>
                    <a:pt x="34739" y="1004"/>
                  </a:lnTo>
                  <a:lnTo>
                    <a:pt x="34684" y="1001"/>
                  </a:lnTo>
                  <a:cubicBezTo>
                    <a:pt x="34313" y="971"/>
                    <a:pt x="33933" y="940"/>
                    <a:pt x="33558" y="875"/>
                  </a:cubicBezTo>
                  <a:lnTo>
                    <a:pt x="33558" y="875"/>
                  </a:lnTo>
                  <a:lnTo>
                    <a:pt x="33586" y="878"/>
                  </a:lnTo>
                  <a:cubicBezTo>
                    <a:pt x="33497" y="861"/>
                    <a:pt x="33406" y="848"/>
                    <a:pt x="33317" y="834"/>
                  </a:cubicBezTo>
                  <a:cubicBezTo>
                    <a:pt x="33259" y="824"/>
                    <a:pt x="33201" y="814"/>
                    <a:pt x="33144" y="803"/>
                  </a:cubicBezTo>
                  <a:cubicBezTo>
                    <a:pt x="33038" y="783"/>
                    <a:pt x="32912" y="762"/>
                    <a:pt x="32790" y="742"/>
                  </a:cubicBezTo>
                  <a:cubicBezTo>
                    <a:pt x="32688" y="729"/>
                    <a:pt x="32589" y="718"/>
                    <a:pt x="32490" y="708"/>
                  </a:cubicBezTo>
                  <a:lnTo>
                    <a:pt x="32412" y="698"/>
                  </a:lnTo>
                  <a:cubicBezTo>
                    <a:pt x="32327" y="688"/>
                    <a:pt x="32239" y="674"/>
                    <a:pt x="32153" y="664"/>
                  </a:cubicBezTo>
                  <a:cubicBezTo>
                    <a:pt x="32123" y="657"/>
                    <a:pt x="32092" y="654"/>
                    <a:pt x="32059" y="651"/>
                  </a:cubicBezTo>
                  <a:cubicBezTo>
                    <a:pt x="31922" y="630"/>
                    <a:pt x="31786" y="616"/>
                    <a:pt x="31650" y="599"/>
                  </a:cubicBezTo>
                  <a:cubicBezTo>
                    <a:pt x="31116" y="545"/>
                    <a:pt x="30569" y="511"/>
                    <a:pt x="30106" y="484"/>
                  </a:cubicBezTo>
                  <a:cubicBezTo>
                    <a:pt x="29861" y="470"/>
                    <a:pt x="29602" y="453"/>
                    <a:pt x="29344" y="426"/>
                  </a:cubicBezTo>
                  <a:cubicBezTo>
                    <a:pt x="29123" y="402"/>
                    <a:pt x="28857" y="375"/>
                    <a:pt x="28589" y="354"/>
                  </a:cubicBezTo>
                  <a:cubicBezTo>
                    <a:pt x="28347" y="338"/>
                    <a:pt x="28099" y="324"/>
                    <a:pt x="27851" y="310"/>
                  </a:cubicBezTo>
                  <a:cubicBezTo>
                    <a:pt x="27650" y="300"/>
                    <a:pt x="27449" y="280"/>
                    <a:pt x="27255" y="259"/>
                  </a:cubicBezTo>
                  <a:lnTo>
                    <a:pt x="27119" y="249"/>
                  </a:lnTo>
                  <a:cubicBezTo>
                    <a:pt x="26598" y="198"/>
                    <a:pt x="26082" y="170"/>
                    <a:pt x="25595" y="147"/>
                  </a:cubicBezTo>
                  <a:cubicBezTo>
                    <a:pt x="25394" y="137"/>
                    <a:pt x="25193" y="130"/>
                    <a:pt x="24989" y="120"/>
                  </a:cubicBezTo>
                  <a:lnTo>
                    <a:pt x="24871" y="113"/>
                  </a:lnTo>
                  <a:cubicBezTo>
                    <a:pt x="24667" y="103"/>
                    <a:pt x="24459" y="103"/>
                    <a:pt x="24255" y="103"/>
                  </a:cubicBezTo>
                  <a:lnTo>
                    <a:pt x="24112" y="103"/>
                  </a:lnTo>
                  <a:cubicBezTo>
                    <a:pt x="23850" y="103"/>
                    <a:pt x="23585" y="96"/>
                    <a:pt x="23299" y="86"/>
                  </a:cubicBezTo>
                  <a:cubicBezTo>
                    <a:pt x="23224" y="82"/>
                    <a:pt x="23146" y="79"/>
                    <a:pt x="23071" y="76"/>
                  </a:cubicBezTo>
                  <a:cubicBezTo>
                    <a:pt x="22891" y="68"/>
                    <a:pt x="22703" y="62"/>
                    <a:pt x="22520" y="59"/>
                  </a:cubicBezTo>
                  <a:lnTo>
                    <a:pt x="21755" y="59"/>
                  </a:lnTo>
                  <a:cubicBezTo>
                    <a:pt x="21530" y="55"/>
                    <a:pt x="21306" y="45"/>
                    <a:pt x="21091" y="35"/>
                  </a:cubicBezTo>
                  <a:cubicBezTo>
                    <a:pt x="20942" y="32"/>
                    <a:pt x="20789" y="24"/>
                    <a:pt x="20639" y="18"/>
                  </a:cubicBezTo>
                  <a:lnTo>
                    <a:pt x="20350" y="4"/>
                  </a:lnTo>
                  <a:cubicBezTo>
                    <a:pt x="20282" y="1"/>
                    <a:pt x="20210" y="1"/>
                    <a:pt x="20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2818;p56"/>
            <p:cNvSpPr/>
            <p:nvPr/>
          </p:nvSpPr>
          <p:spPr>
            <a:xfrm>
              <a:off x="2808150" y="3487600"/>
              <a:ext cx="256275" cy="1286125"/>
            </a:xfrm>
            <a:custGeom>
              <a:avLst/>
              <a:gdLst/>
              <a:ahLst/>
              <a:cxnLst/>
              <a:rect l="l" t="t" r="r" b="b"/>
              <a:pathLst>
                <a:path w="10251" h="51445" extrusionOk="0">
                  <a:moveTo>
                    <a:pt x="4876" y="1"/>
                  </a:moveTo>
                  <a:cubicBezTo>
                    <a:pt x="4849" y="1"/>
                    <a:pt x="4822" y="5"/>
                    <a:pt x="4794" y="14"/>
                  </a:cubicBezTo>
                  <a:lnTo>
                    <a:pt x="4743" y="28"/>
                  </a:lnTo>
                  <a:cubicBezTo>
                    <a:pt x="4627" y="59"/>
                    <a:pt x="4508" y="90"/>
                    <a:pt x="4393" y="103"/>
                  </a:cubicBezTo>
                  <a:lnTo>
                    <a:pt x="4328" y="110"/>
                  </a:lnTo>
                  <a:lnTo>
                    <a:pt x="4321" y="110"/>
                  </a:lnTo>
                  <a:cubicBezTo>
                    <a:pt x="4298" y="110"/>
                    <a:pt x="4274" y="113"/>
                    <a:pt x="4246" y="113"/>
                  </a:cubicBezTo>
                  <a:lnTo>
                    <a:pt x="4230" y="117"/>
                  </a:lnTo>
                  <a:lnTo>
                    <a:pt x="4226" y="117"/>
                  </a:lnTo>
                  <a:cubicBezTo>
                    <a:pt x="4114" y="127"/>
                    <a:pt x="3998" y="134"/>
                    <a:pt x="3889" y="151"/>
                  </a:cubicBezTo>
                  <a:cubicBezTo>
                    <a:pt x="3750" y="171"/>
                    <a:pt x="3631" y="184"/>
                    <a:pt x="3508" y="198"/>
                  </a:cubicBezTo>
                  <a:lnTo>
                    <a:pt x="3478" y="201"/>
                  </a:lnTo>
                  <a:cubicBezTo>
                    <a:pt x="3362" y="212"/>
                    <a:pt x="3246" y="222"/>
                    <a:pt x="3134" y="232"/>
                  </a:cubicBezTo>
                  <a:cubicBezTo>
                    <a:pt x="2960" y="246"/>
                    <a:pt x="2760" y="270"/>
                    <a:pt x="2560" y="307"/>
                  </a:cubicBezTo>
                  <a:cubicBezTo>
                    <a:pt x="2505" y="317"/>
                    <a:pt x="2447" y="324"/>
                    <a:pt x="2382" y="334"/>
                  </a:cubicBezTo>
                  <a:lnTo>
                    <a:pt x="2365" y="334"/>
                  </a:lnTo>
                  <a:cubicBezTo>
                    <a:pt x="2335" y="338"/>
                    <a:pt x="2307" y="341"/>
                    <a:pt x="2277" y="348"/>
                  </a:cubicBezTo>
                  <a:cubicBezTo>
                    <a:pt x="2185" y="358"/>
                    <a:pt x="2087" y="382"/>
                    <a:pt x="1991" y="409"/>
                  </a:cubicBezTo>
                  <a:cubicBezTo>
                    <a:pt x="1777" y="470"/>
                    <a:pt x="1566" y="535"/>
                    <a:pt x="1379" y="658"/>
                  </a:cubicBezTo>
                  <a:cubicBezTo>
                    <a:pt x="1283" y="722"/>
                    <a:pt x="1172" y="797"/>
                    <a:pt x="1079" y="889"/>
                  </a:cubicBezTo>
                  <a:cubicBezTo>
                    <a:pt x="957" y="1011"/>
                    <a:pt x="875" y="1151"/>
                    <a:pt x="817" y="1256"/>
                  </a:cubicBezTo>
                  <a:cubicBezTo>
                    <a:pt x="736" y="1409"/>
                    <a:pt x="679" y="1545"/>
                    <a:pt x="641" y="1664"/>
                  </a:cubicBezTo>
                  <a:cubicBezTo>
                    <a:pt x="600" y="1793"/>
                    <a:pt x="563" y="1926"/>
                    <a:pt x="528" y="2052"/>
                  </a:cubicBezTo>
                  <a:cubicBezTo>
                    <a:pt x="457" y="2307"/>
                    <a:pt x="399" y="2566"/>
                    <a:pt x="352" y="2804"/>
                  </a:cubicBezTo>
                  <a:cubicBezTo>
                    <a:pt x="341" y="2851"/>
                    <a:pt x="332" y="2899"/>
                    <a:pt x="321" y="2947"/>
                  </a:cubicBezTo>
                  <a:lnTo>
                    <a:pt x="311" y="2994"/>
                  </a:lnTo>
                  <a:cubicBezTo>
                    <a:pt x="260" y="3225"/>
                    <a:pt x="212" y="3464"/>
                    <a:pt x="175" y="3699"/>
                  </a:cubicBezTo>
                  <a:cubicBezTo>
                    <a:pt x="131" y="3998"/>
                    <a:pt x="100" y="4263"/>
                    <a:pt x="76" y="4508"/>
                  </a:cubicBezTo>
                  <a:cubicBezTo>
                    <a:pt x="25" y="5066"/>
                    <a:pt x="1" y="5522"/>
                    <a:pt x="1" y="5944"/>
                  </a:cubicBezTo>
                  <a:cubicBezTo>
                    <a:pt x="1" y="6083"/>
                    <a:pt x="8" y="6233"/>
                    <a:pt x="12" y="6362"/>
                  </a:cubicBezTo>
                  <a:lnTo>
                    <a:pt x="15" y="6376"/>
                  </a:lnTo>
                  <a:lnTo>
                    <a:pt x="15" y="6400"/>
                  </a:lnTo>
                  <a:lnTo>
                    <a:pt x="15" y="6406"/>
                  </a:lnTo>
                  <a:cubicBezTo>
                    <a:pt x="18" y="6488"/>
                    <a:pt x="21" y="6569"/>
                    <a:pt x="25" y="6654"/>
                  </a:cubicBezTo>
                  <a:cubicBezTo>
                    <a:pt x="29" y="6831"/>
                    <a:pt x="38" y="7018"/>
                    <a:pt x="49" y="7243"/>
                  </a:cubicBezTo>
                  <a:cubicBezTo>
                    <a:pt x="59" y="7369"/>
                    <a:pt x="62" y="7495"/>
                    <a:pt x="66" y="7624"/>
                  </a:cubicBezTo>
                  <a:cubicBezTo>
                    <a:pt x="69" y="7706"/>
                    <a:pt x="73" y="7787"/>
                    <a:pt x="76" y="7872"/>
                  </a:cubicBezTo>
                  <a:cubicBezTo>
                    <a:pt x="90" y="8148"/>
                    <a:pt x="110" y="8430"/>
                    <a:pt x="137" y="8712"/>
                  </a:cubicBezTo>
                  <a:cubicBezTo>
                    <a:pt x="151" y="8852"/>
                    <a:pt x="164" y="8985"/>
                    <a:pt x="178" y="9124"/>
                  </a:cubicBezTo>
                  <a:lnTo>
                    <a:pt x="209" y="9430"/>
                  </a:lnTo>
                  <a:cubicBezTo>
                    <a:pt x="233" y="9655"/>
                    <a:pt x="256" y="9879"/>
                    <a:pt x="280" y="10104"/>
                  </a:cubicBezTo>
                  <a:lnTo>
                    <a:pt x="277" y="10073"/>
                  </a:lnTo>
                  <a:lnTo>
                    <a:pt x="277" y="10073"/>
                  </a:lnTo>
                  <a:cubicBezTo>
                    <a:pt x="283" y="10172"/>
                    <a:pt x="294" y="10267"/>
                    <a:pt x="304" y="10366"/>
                  </a:cubicBezTo>
                  <a:cubicBezTo>
                    <a:pt x="307" y="10424"/>
                    <a:pt x="311" y="10478"/>
                    <a:pt x="318" y="10536"/>
                  </a:cubicBezTo>
                  <a:cubicBezTo>
                    <a:pt x="321" y="10593"/>
                    <a:pt x="324" y="10651"/>
                    <a:pt x="327" y="10706"/>
                  </a:cubicBezTo>
                  <a:cubicBezTo>
                    <a:pt x="335" y="10822"/>
                    <a:pt x="341" y="10913"/>
                    <a:pt x="341" y="10995"/>
                  </a:cubicBezTo>
                  <a:cubicBezTo>
                    <a:pt x="345" y="11073"/>
                    <a:pt x="348" y="11155"/>
                    <a:pt x="358" y="11254"/>
                  </a:cubicBezTo>
                  <a:cubicBezTo>
                    <a:pt x="365" y="11407"/>
                    <a:pt x="358" y="11567"/>
                    <a:pt x="352" y="11709"/>
                  </a:cubicBezTo>
                  <a:lnTo>
                    <a:pt x="352" y="11716"/>
                  </a:lnTo>
                  <a:lnTo>
                    <a:pt x="352" y="11740"/>
                  </a:lnTo>
                  <a:cubicBezTo>
                    <a:pt x="348" y="11812"/>
                    <a:pt x="348" y="11887"/>
                    <a:pt x="345" y="11961"/>
                  </a:cubicBezTo>
                  <a:cubicBezTo>
                    <a:pt x="345" y="12074"/>
                    <a:pt x="345" y="12190"/>
                    <a:pt x="348" y="12292"/>
                  </a:cubicBezTo>
                  <a:lnTo>
                    <a:pt x="348" y="12301"/>
                  </a:lnTo>
                  <a:lnTo>
                    <a:pt x="348" y="12312"/>
                  </a:lnTo>
                  <a:cubicBezTo>
                    <a:pt x="348" y="12414"/>
                    <a:pt x="352" y="12532"/>
                    <a:pt x="348" y="12648"/>
                  </a:cubicBezTo>
                  <a:cubicBezTo>
                    <a:pt x="345" y="12893"/>
                    <a:pt x="352" y="13121"/>
                    <a:pt x="368" y="13346"/>
                  </a:cubicBezTo>
                  <a:cubicBezTo>
                    <a:pt x="382" y="13509"/>
                    <a:pt x="389" y="13669"/>
                    <a:pt x="399" y="13849"/>
                  </a:cubicBezTo>
                  <a:lnTo>
                    <a:pt x="399" y="13853"/>
                  </a:lnTo>
                  <a:lnTo>
                    <a:pt x="403" y="13931"/>
                  </a:lnTo>
                  <a:cubicBezTo>
                    <a:pt x="406" y="13978"/>
                    <a:pt x="409" y="14030"/>
                    <a:pt x="413" y="14077"/>
                  </a:cubicBezTo>
                  <a:cubicBezTo>
                    <a:pt x="416" y="14193"/>
                    <a:pt x="426" y="14308"/>
                    <a:pt x="437" y="14421"/>
                  </a:cubicBezTo>
                  <a:lnTo>
                    <a:pt x="437" y="14444"/>
                  </a:lnTo>
                  <a:cubicBezTo>
                    <a:pt x="447" y="14557"/>
                    <a:pt x="454" y="14669"/>
                    <a:pt x="461" y="14782"/>
                  </a:cubicBezTo>
                  <a:cubicBezTo>
                    <a:pt x="467" y="14914"/>
                    <a:pt x="470" y="15050"/>
                    <a:pt x="470" y="15179"/>
                  </a:cubicBezTo>
                  <a:cubicBezTo>
                    <a:pt x="470" y="15302"/>
                    <a:pt x="474" y="15397"/>
                    <a:pt x="478" y="15492"/>
                  </a:cubicBezTo>
                  <a:cubicBezTo>
                    <a:pt x="491" y="15907"/>
                    <a:pt x="487" y="16353"/>
                    <a:pt x="467" y="16887"/>
                  </a:cubicBezTo>
                  <a:cubicBezTo>
                    <a:pt x="454" y="17237"/>
                    <a:pt x="437" y="17598"/>
                    <a:pt x="423" y="17914"/>
                  </a:cubicBezTo>
                  <a:lnTo>
                    <a:pt x="420" y="17945"/>
                  </a:lnTo>
                  <a:lnTo>
                    <a:pt x="406" y="18278"/>
                  </a:lnTo>
                  <a:cubicBezTo>
                    <a:pt x="403" y="18339"/>
                    <a:pt x="399" y="18401"/>
                    <a:pt x="396" y="18462"/>
                  </a:cubicBezTo>
                  <a:lnTo>
                    <a:pt x="396" y="18496"/>
                  </a:lnTo>
                  <a:lnTo>
                    <a:pt x="396" y="18500"/>
                  </a:lnTo>
                  <a:lnTo>
                    <a:pt x="393" y="18506"/>
                  </a:lnTo>
                  <a:lnTo>
                    <a:pt x="393" y="18513"/>
                  </a:lnTo>
                  <a:cubicBezTo>
                    <a:pt x="385" y="18683"/>
                    <a:pt x="376" y="18853"/>
                    <a:pt x="376" y="19023"/>
                  </a:cubicBezTo>
                  <a:cubicBezTo>
                    <a:pt x="376" y="19224"/>
                    <a:pt x="385" y="19428"/>
                    <a:pt x="399" y="19625"/>
                  </a:cubicBezTo>
                  <a:lnTo>
                    <a:pt x="399" y="19629"/>
                  </a:lnTo>
                  <a:lnTo>
                    <a:pt x="403" y="19714"/>
                  </a:lnTo>
                  <a:cubicBezTo>
                    <a:pt x="420" y="20016"/>
                    <a:pt x="450" y="20323"/>
                    <a:pt x="481" y="20619"/>
                  </a:cubicBezTo>
                  <a:lnTo>
                    <a:pt x="481" y="20632"/>
                  </a:lnTo>
                  <a:cubicBezTo>
                    <a:pt x="498" y="20782"/>
                    <a:pt x="511" y="20932"/>
                    <a:pt x="525" y="21081"/>
                  </a:cubicBezTo>
                  <a:lnTo>
                    <a:pt x="528" y="21095"/>
                  </a:lnTo>
                  <a:lnTo>
                    <a:pt x="528" y="21119"/>
                  </a:lnTo>
                  <a:cubicBezTo>
                    <a:pt x="539" y="21214"/>
                    <a:pt x="549" y="21309"/>
                    <a:pt x="556" y="21404"/>
                  </a:cubicBezTo>
                  <a:cubicBezTo>
                    <a:pt x="613" y="21959"/>
                    <a:pt x="671" y="22456"/>
                    <a:pt x="732" y="22921"/>
                  </a:cubicBezTo>
                  <a:cubicBezTo>
                    <a:pt x="756" y="23092"/>
                    <a:pt x="781" y="23268"/>
                    <a:pt x="797" y="23411"/>
                  </a:cubicBezTo>
                  <a:lnTo>
                    <a:pt x="797" y="23425"/>
                  </a:lnTo>
                  <a:cubicBezTo>
                    <a:pt x="821" y="23605"/>
                    <a:pt x="842" y="23792"/>
                    <a:pt x="869" y="23976"/>
                  </a:cubicBezTo>
                  <a:cubicBezTo>
                    <a:pt x="869" y="24071"/>
                    <a:pt x="865" y="24174"/>
                    <a:pt x="862" y="24255"/>
                  </a:cubicBezTo>
                  <a:lnTo>
                    <a:pt x="862" y="24265"/>
                  </a:lnTo>
                  <a:cubicBezTo>
                    <a:pt x="862" y="24343"/>
                    <a:pt x="858" y="24425"/>
                    <a:pt x="858" y="24503"/>
                  </a:cubicBezTo>
                  <a:lnTo>
                    <a:pt x="855" y="24609"/>
                  </a:lnTo>
                  <a:cubicBezTo>
                    <a:pt x="855" y="24806"/>
                    <a:pt x="852" y="25010"/>
                    <a:pt x="865" y="25211"/>
                  </a:cubicBezTo>
                  <a:cubicBezTo>
                    <a:pt x="889" y="25708"/>
                    <a:pt x="940" y="26232"/>
                    <a:pt x="1021" y="26864"/>
                  </a:cubicBezTo>
                  <a:cubicBezTo>
                    <a:pt x="1025" y="26881"/>
                    <a:pt x="1025" y="26901"/>
                    <a:pt x="1029" y="26918"/>
                  </a:cubicBezTo>
                  <a:lnTo>
                    <a:pt x="1029" y="27034"/>
                  </a:lnTo>
                  <a:cubicBezTo>
                    <a:pt x="1021" y="27255"/>
                    <a:pt x="1018" y="27486"/>
                    <a:pt x="1025" y="27718"/>
                  </a:cubicBezTo>
                  <a:cubicBezTo>
                    <a:pt x="1032" y="27953"/>
                    <a:pt x="1046" y="28187"/>
                    <a:pt x="1062" y="28405"/>
                  </a:cubicBezTo>
                  <a:cubicBezTo>
                    <a:pt x="1083" y="28656"/>
                    <a:pt x="1097" y="28865"/>
                    <a:pt x="1110" y="29075"/>
                  </a:cubicBezTo>
                  <a:cubicBezTo>
                    <a:pt x="1120" y="29286"/>
                    <a:pt x="1141" y="29497"/>
                    <a:pt x="1164" y="29705"/>
                  </a:cubicBezTo>
                  <a:lnTo>
                    <a:pt x="1175" y="29837"/>
                  </a:lnTo>
                  <a:cubicBezTo>
                    <a:pt x="1181" y="29895"/>
                    <a:pt x="1189" y="29953"/>
                    <a:pt x="1192" y="30014"/>
                  </a:cubicBezTo>
                  <a:cubicBezTo>
                    <a:pt x="1205" y="30204"/>
                    <a:pt x="1219" y="30412"/>
                    <a:pt x="1226" y="30551"/>
                  </a:cubicBezTo>
                  <a:lnTo>
                    <a:pt x="1226" y="30575"/>
                  </a:lnTo>
                  <a:cubicBezTo>
                    <a:pt x="1236" y="30752"/>
                    <a:pt x="1246" y="30953"/>
                    <a:pt x="1260" y="31146"/>
                  </a:cubicBezTo>
                  <a:cubicBezTo>
                    <a:pt x="1274" y="31300"/>
                    <a:pt x="1287" y="31457"/>
                    <a:pt x="1297" y="31609"/>
                  </a:cubicBezTo>
                  <a:lnTo>
                    <a:pt x="1301" y="31647"/>
                  </a:lnTo>
                  <a:cubicBezTo>
                    <a:pt x="1321" y="31912"/>
                    <a:pt x="1341" y="32184"/>
                    <a:pt x="1365" y="32460"/>
                  </a:cubicBezTo>
                  <a:lnTo>
                    <a:pt x="1365" y="32480"/>
                  </a:lnTo>
                  <a:lnTo>
                    <a:pt x="1368" y="32498"/>
                  </a:lnTo>
                  <a:lnTo>
                    <a:pt x="1368" y="32507"/>
                  </a:lnTo>
                  <a:lnTo>
                    <a:pt x="1372" y="32559"/>
                  </a:lnTo>
                  <a:cubicBezTo>
                    <a:pt x="1372" y="32572"/>
                    <a:pt x="1376" y="32586"/>
                    <a:pt x="1376" y="32600"/>
                  </a:cubicBezTo>
                  <a:lnTo>
                    <a:pt x="1376" y="32583"/>
                  </a:lnTo>
                  <a:cubicBezTo>
                    <a:pt x="1386" y="32718"/>
                    <a:pt x="1399" y="32854"/>
                    <a:pt x="1409" y="32983"/>
                  </a:cubicBezTo>
                  <a:cubicBezTo>
                    <a:pt x="1430" y="33232"/>
                    <a:pt x="1450" y="33473"/>
                    <a:pt x="1470" y="33763"/>
                  </a:cubicBezTo>
                  <a:lnTo>
                    <a:pt x="1475" y="33776"/>
                  </a:lnTo>
                  <a:cubicBezTo>
                    <a:pt x="1495" y="34065"/>
                    <a:pt x="1519" y="34365"/>
                    <a:pt x="1542" y="34664"/>
                  </a:cubicBezTo>
                  <a:cubicBezTo>
                    <a:pt x="1580" y="35090"/>
                    <a:pt x="1621" y="35549"/>
                    <a:pt x="1675" y="36021"/>
                  </a:cubicBezTo>
                  <a:cubicBezTo>
                    <a:pt x="1682" y="36137"/>
                    <a:pt x="1692" y="36249"/>
                    <a:pt x="1699" y="36365"/>
                  </a:cubicBezTo>
                  <a:cubicBezTo>
                    <a:pt x="1709" y="36514"/>
                    <a:pt x="1723" y="36665"/>
                    <a:pt x="1733" y="36811"/>
                  </a:cubicBezTo>
                  <a:cubicBezTo>
                    <a:pt x="1760" y="37134"/>
                    <a:pt x="1797" y="37467"/>
                    <a:pt x="1828" y="37763"/>
                  </a:cubicBezTo>
                  <a:lnTo>
                    <a:pt x="1842" y="37879"/>
                  </a:lnTo>
                  <a:cubicBezTo>
                    <a:pt x="1858" y="38090"/>
                    <a:pt x="1875" y="38297"/>
                    <a:pt x="1893" y="38508"/>
                  </a:cubicBezTo>
                  <a:lnTo>
                    <a:pt x="1899" y="38576"/>
                  </a:lnTo>
                  <a:cubicBezTo>
                    <a:pt x="1919" y="38835"/>
                    <a:pt x="1940" y="39103"/>
                    <a:pt x="1964" y="39368"/>
                  </a:cubicBezTo>
                  <a:lnTo>
                    <a:pt x="1964" y="39376"/>
                  </a:lnTo>
                  <a:lnTo>
                    <a:pt x="1964" y="39379"/>
                  </a:lnTo>
                  <a:lnTo>
                    <a:pt x="1964" y="39386"/>
                  </a:lnTo>
                  <a:cubicBezTo>
                    <a:pt x="1968" y="39396"/>
                    <a:pt x="1968" y="39403"/>
                    <a:pt x="1968" y="39409"/>
                  </a:cubicBezTo>
                  <a:lnTo>
                    <a:pt x="1968" y="39423"/>
                  </a:lnTo>
                  <a:lnTo>
                    <a:pt x="1981" y="39576"/>
                  </a:lnTo>
                  <a:lnTo>
                    <a:pt x="1974" y="39467"/>
                  </a:lnTo>
                  <a:lnTo>
                    <a:pt x="1974" y="39467"/>
                  </a:lnTo>
                  <a:cubicBezTo>
                    <a:pt x="2001" y="39773"/>
                    <a:pt x="2032" y="40093"/>
                    <a:pt x="2059" y="40376"/>
                  </a:cubicBezTo>
                  <a:lnTo>
                    <a:pt x="2062" y="40389"/>
                  </a:lnTo>
                  <a:lnTo>
                    <a:pt x="2070" y="40488"/>
                  </a:lnTo>
                  <a:cubicBezTo>
                    <a:pt x="2097" y="40818"/>
                    <a:pt x="2124" y="41151"/>
                    <a:pt x="2155" y="41478"/>
                  </a:cubicBezTo>
                  <a:lnTo>
                    <a:pt x="2155" y="41444"/>
                  </a:lnTo>
                  <a:cubicBezTo>
                    <a:pt x="2158" y="41498"/>
                    <a:pt x="2164" y="41556"/>
                    <a:pt x="2168" y="41614"/>
                  </a:cubicBezTo>
                  <a:lnTo>
                    <a:pt x="2172" y="41631"/>
                  </a:lnTo>
                  <a:lnTo>
                    <a:pt x="2172" y="41634"/>
                  </a:lnTo>
                  <a:cubicBezTo>
                    <a:pt x="2178" y="41716"/>
                    <a:pt x="2189" y="41797"/>
                    <a:pt x="2195" y="41882"/>
                  </a:cubicBezTo>
                  <a:cubicBezTo>
                    <a:pt x="2202" y="41957"/>
                    <a:pt x="2209" y="42036"/>
                    <a:pt x="2219" y="42114"/>
                  </a:cubicBezTo>
                  <a:lnTo>
                    <a:pt x="2222" y="42165"/>
                  </a:lnTo>
                  <a:cubicBezTo>
                    <a:pt x="2233" y="42254"/>
                    <a:pt x="2239" y="42342"/>
                    <a:pt x="2250" y="42427"/>
                  </a:cubicBezTo>
                  <a:cubicBezTo>
                    <a:pt x="2277" y="42764"/>
                    <a:pt x="2304" y="43022"/>
                    <a:pt x="2335" y="43267"/>
                  </a:cubicBezTo>
                  <a:cubicBezTo>
                    <a:pt x="2348" y="43372"/>
                    <a:pt x="2362" y="43474"/>
                    <a:pt x="2376" y="43580"/>
                  </a:cubicBezTo>
                  <a:lnTo>
                    <a:pt x="2379" y="43597"/>
                  </a:lnTo>
                  <a:lnTo>
                    <a:pt x="2379" y="43611"/>
                  </a:lnTo>
                  <a:cubicBezTo>
                    <a:pt x="2403" y="43777"/>
                    <a:pt x="2423" y="43948"/>
                    <a:pt x="2444" y="44117"/>
                  </a:cubicBezTo>
                  <a:cubicBezTo>
                    <a:pt x="2461" y="44257"/>
                    <a:pt x="2478" y="44400"/>
                    <a:pt x="2498" y="44540"/>
                  </a:cubicBezTo>
                  <a:lnTo>
                    <a:pt x="2502" y="44567"/>
                  </a:lnTo>
                  <a:cubicBezTo>
                    <a:pt x="2539" y="44876"/>
                    <a:pt x="2583" y="45226"/>
                    <a:pt x="2613" y="45563"/>
                  </a:cubicBezTo>
                  <a:lnTo>
                    <a:pt x="2614" y="45561"/>
                  </a:lnTo>
                  <a:lnTo>
                    <a:pt x="2614" y="45561"/>
                  </a:lnTo>
                  <a:cubicBezTo>
                    <a:pt x="2639" y="45828"/>
                    <a:pt x="2669" y="46049"/>
                    <a:pt x="2706" y="46261"/>
                  </a:cubicBezTo>
                  <a:cubicBezTo>
                    <a:pt x="2743" y="46479"/>
                    <a:pt x="2781" y="46696"/>
                    <a:pt x="2817" y="46937"/>
                  </a:cubicBezTo>
                  <a:cubicBezTo>
                    <a:pt x="2842" y="47070"/>
                    <a:pt x="2872" y="47206"/>
                    <a:pt x="2899" y="47325"/>
                  </a:cubicBezTo>
                  <a:lnTo>
                    <a:pt x="2903" y="47332"/>
                  </a:lnTo>
                  <a:cubicBezTo>
                    <a:pt x="2920" y="47410"/>
                    <a:pt x="2944" y="47506"/>
                    <a:pt x="2964" y="47601"/>
                  </a:cubicBezTo>
                  <a:lnTo>
                    <a:pt x="2981" y="47699"/>
                  </a:lnTo>
                  <a:lnTo>
                    <a:pt x="2988" y="47719"/>
                  </a:lnTo>
                  <a:cubicBezTo>
                    <a:pt x="3022" y="47893"/>
                    <a:pt x="3059" y="48087"/>
                    <a:pt x="3111" y="48267"/>
                  </a:cubicBezTo>
                  <a:cubicBezTo>
                    <a:pt x="3124" y="48315"/>
                    <a:pt x="3141" y="48363"/>
                    <a:pt x="3155" y="48410"/>
                  </a:cubicBezTo>
                  <a:lnTo>
                    <a:pt x="3169" y="48451"/>
                  </a:lnTo>
                  <a:cubicBezTo>
                    <a:pt x="3178" y="48495"/>
                    <a:pt x="3192" y="48540"/>
                    <a:pt x="3205" y="48584"/>
                  </a:cubicBezTo>
                  <a:cubicBezTo>
                    <a:pt x="3243" y="48710"/>
                    <a:pt x="3271" y="48842"/>
                    <a:pt x="3291" y="48955"/>
                  </a:cubicBezTo>
                  <a:cubicBezTo>
                    <a:pt x="3301" y="49005"/>
                    <a:pt x="3307" y="49057"/>
                    <a:pt x="3318" y="49107"/>
                  </a:cubicBezTo>
                  <a:lnTo>
                    <a:pt x="3318" y="49115"/>
                  </a:lnTo>
                  <a:cubicBezTo>
                    <a:pt x="3328" y="49165"/>
                    <a:pt x="3335" y="49220"/>
                    <a:pt x="3345" y="49271"/>
                  </a:cubicBezTo>
                  <a:cubicBezTo>
                    <a:pt x="3376" y="49424"/>
                    <a:pt x="3420" y="49567"/>
                    <a:pt x="3481" y="49710"/>
                  </a:cubicBezTo>
                  <a:cubicBezTo>
                    <a:pt x="3536" y="49832"/>
                    <a:pt x="3618" y="49955"/>
                    <a:pt x="3706" y="50050"/>
                  </a:cubicBezTo>
                  <a:cubicBezTo>
                    <a:pt x="3838" y="50186"/>
                    <a:pt x="4018" y="50275"/>
                    <a:pt x="4192" y="50352"/>
                  </a:cubicBezTo>
                  <a:cubicBezTo>
                    <a:pt x="4348" y="50421"/>
                    <a:pt x="4512" y="50479"/>
                    <a:pt x="4679" y="50523"/>
                  </a:cubicBezTo>
                  <a:lnTo>
                    <a:pt x="4695" y="50526"/>
                  </a:lnTo>
                  <a:cubicBezTo>
                    <a:pt x="4808" y="50556"/>
                    <a:pt x="4930" y="50591"/>
                    <a:pt x="5046" y="50635"/>
                  </a:cubicBezTo>
                  <a:cubicBezTo>
                    <a:pt x="5097" y="50655"/>
                    <a:pt x="5148" y="50679"/>
                    <a:pt x="5192" y="50699"/>
                  </a:cubicBezTo>
                  <a:lnTo>
                    <a:pt x="5199" y="50703"/>
                  </a:lnTo>
                  <a:cubicBezTo>
                    <a:pt x="5291" y="50744"/>
                    <a:pt x="5386" y="50788"/>
                    <a:pt x="5488" y="50815"/>
                  </a:cubicBezTo>
                  <a:cubicBezTo>
                    <a:pt x="5654" y="50863"/>
                    <a:pt x="5832" y="50894"/>
                    <a:pt x="6001" y="50924"/>
                  </a:cubicBezTo>
                  <a:lnTo>
                    <a:pt x="6087" y="50938"/>
                  </a:lnTo>
                  <a:cubicBezTo>
                    <a:pt x="6165" y="50952"/>
                    <a:pt x="6243" y="50961"/>
                    <a:pt x="6318" y="50975"/>
                  </a:cubicBezTo>
                  <a:cubicBezTo>
                    <a:pt x="6379" y="50985"/>
                    <a:pt x="6437" y="50992"/>
                    <a:pt x="6495" y="51002"/>
                  </a:cubicBezTo>
                  <a:cubicBezTo>
                    <a:pt x="6668" y="51037"/>
                    <a:pt x="6838" y="51067"/>
                    <a:pt x="7012" y="51094"/>
                  </a:cubicBezTo>
                  <a:cubicBezTo>
                    <a:pt x="7087" y="51108"/>
                    <a:pt x="7162" y="51118"/>
                    <a:pt x="7233" y="51128"/>
                  </a:cubicBezTo>
                  <a:lnTo>
                    <a:pt x="7243" y="51128"/>
                  </a:lnTo>
                  <a:lnTo>
                    <a:pt x="7254" y="51132"/>
                  </a:lnTo>
                  <a:cubicBezTo>
                    <a:pt x="7332" y="51142"/>
                    <a:pt x="7417" y="51152"/>
                    <a:pt x="7499" y="51166"/>
                  </a:cubicBezTo>
                  <a:cubicBezTo>
                    <a:pt x="7563" y="51179"/>
                    <a:pt x="7631" y="51189"/>
                    <a:pt x="7695" y="51203"/>
                  </a:cubicBezTo>
                  <a:cubicBezTo>
                    <a:pt x="7744" y="51210"/>
                    <a:pt x="7788" y="51220"/>
                    <a:pt x="7835" y="51230"/>
                  </a:cubicBezTo>
                  <a:lnTo>
                    <a:pt x="7842" y="51230"/>
                  </a:lnTo>
                  <a:cubicBezTo>
                    <a:pt x="8026" y="51268"/>
                    <a:pt x="8216" y="51305"/>
                    <a:pt x="8407" y="51326"/>
                  </a:cubicBezTo>
                  <a:cubicBezTo>
                    <a:pt x="8424" y="51326"/>
                    <a:pt x="8441" y="51329"/>
                    <a:pt x="8458" y="51329"/>
                  </a:cubicBezTo>
                  <a:lnTo>
                    <a:pt x="8485" y="51332"/>
                  </a:lnTo>
                  <a:lnTo>
                    <a:pt x="8512" y="51336"/>
                  </a:lnTo>
                  <a:cubicBezTo>
                    <a:pt x="8584" y="51343"/>
                    <a:pt x="8659" y="51349"/>
                    <a:pt x="8733" y="51360"/>
                  </a:cubicBezTo>
                  <a:lnTo>
                    <a:pt x="8777" y="51366"/>
                  </a:lnTo>
                  <a:lnTo>
                    <a:pt x="8788" y="51370"/>
                  </a:lnTo>
                  <a:cubicBezTo>
                    <a:pt x="8843" y="51377"/>
                    <a:pt x="8904" y="51387"/>
                    <a:pt x="8965" y="51393"/>
                  </a:cubicBezTo>
                  <a:cubicBezTo>
                    <a:pt x="9019" y="51401"/>
                    <a:pt x="9070" y="51404"/>
                    <a:pt x="9121" y="51410"/>
                  </a:cubicBezTo>
                  <a:lnTo>
                    <a:pt x="9124" y="51410"/>
                  </a:lnTo>
                  <a:cubicBezTo>
                    <a:pt x="9190" y="51414"/>
                    <a:pt x="9254" y="51421"/>
                    <a:pt x="9319" y="51431"/>
                  </a:cubicBezTo>
                  <a:cubicBezTo>
                    <a:pt x="9376" y="51438"/>
                    <a:pt x="9438" y="51445"/>
                    <a:pt x="9499" y="51445"/>
                  </a:cubicBezTo>
                  <a:cubicBezTo>
                    <a:pt x="9577" y="51445"/>
                    <a:pt x="9655" y="51438"/>
                    <a:pt x="9733" y="51424"/>
                  </a:cubicBezTo>
                  <a:cubicBezTo>
                    <a:pt x="9893" y="51397"/>
                    <a:pt x="10022" y="51316"/>
                    <a:pt x="10121" y="51183"/>
                  </a:cubicBezTo>
                  <a:cubicBezTo>
                    <a:pt x="10251" y="51006"/>
                    <a:pt x="10243" y="50801"/>
                    <a:pt x="10217" y="50663"/>
                  </a:cubicBezTo>
                  <a:cubicBezTo>
                    <a:pt x="10203" y="50605"/>
                    <a:pt x="10182" y="50547"/>
                    <a:pt x="10165" y="50492"/>
                  </a:cubicBezTo>
                  <a:lnTo>
                    <a:pt x="10162" y="50489"/>
                  </a:lnTo>
                  <a:cubicBezTo>
                    <a:pt x="10155" y="50468"/>
                    <a:pt x="10149" y="50448"/>
                    <a:pt x="10141" y="50431"/>
                  </a:cubicBezTo>
                  <a:cubicBezTo>
                    <a:pt x="10108" y="50329"/>
                    <a:pt x="10070" y="50217"/>
                    <a:pt x="10033" y="50104"/>
                  </a:cubicBezTo>
                  <a:cubicBezTo>
                    <a:pt x="9954" y="49876"/>
                    <a:pt x="9904" y="49703"/>
                    <a:pt x="9870" y="49536"/>
                  </a:cubicBezTo>
                  <a:cubicBezTo>
                    <a:pt x="9832" y="49352"/>
                    <a:pt x="9802" y="49165"/>
                    <a:pt x="9781" y="48975"/>
                  </a:cubicBezTo>
                  <a:cubicBezTo>
                    <a:pt x="9777" y="48938"/>
                    <a:pt x="9774" y="48900"/>
                    <a:pt x="9774" y="48867"/>
                  </a:cubicBezTo>
                  <a:lnTo>
                    <a:pt x="9771" y="48839"/>
                  </a:lnTo>
                  <a:lnTo>
                    <a:pt x="9771" y="48822"/>
                  </a:lnTo>
                  <a:cubicBezTo>
                    <a:pt x="9768" y="48760"/>
                    <a:pt x="9764" y="48699"/>
                    <a:pt x="9757" y="48638"/>
                  </a:cubicBezTo>
                  <a:cubicBezTo>
                    <a:pt x="9747" y="48512"/>
                    <a:pt x="9737" y="48383"/>
                    <a:pt x="9723" y="48257"/>
                  </a:cubicBezTo>
                  <a:lnTo>
                    <a:pt x="9723" y="48250"/>
                  </a:lnTo>
                  <a:cubicBezTo>
                    <a:pt x="9710" y="48080"/>
                    <a:pt x="9696" y="47907"/>
                    <a:pt x="9689" y="47733"/>
                  </a:cubicBezTo>
                  <a:cubicBezTo>
                    <a:pt x="9679" y="47515"/>
                    <a:pt x="9665" y="47284"/>
                    <a:pt x="9642" y="47039"/>
                  </a:cubicBezTo>
                  <a:cubicBezTo>
                    <a:pt x="9628" y="46931"/>
                    <a:pt x="9611" y="46815"/>
                    <a:pt x="9598" y="46713"/>
                  </a:cubicBezTo>
                  <a:lnTo>
                    <a:pt x="9594" y="46703"/>
                  </a:lnTo>
                  <a:lnTo>
                    <a:pt x="9590" y="46686"/>
                  </a:lnTo>
                  <a:cubicBezTo>
                    <a:pt x="9581" y="46617"/>
                    <a:pt x="9570" y="46550"/>
                    <a:pt x="9563" y="46482"/>
                  </a:cubicBezTo>
                  <a:cubicBezTo>
                    <a:pt x="9557" y="46438"/>
                    <a:pt x="9553" y="46393"/>
                    <a:pt x="9546" y="46345"/>
                  </a:cubicBezTo>
                  <a:lnTo>
                    <a:pt x="9546" y="46342"/>
                  </a:lnTo>
                  <a:lnTo>
                    <a:pt x="9543" y="46332"/>
                  </a:lnTo>
                  <a:cubicBezTo>
                    <a:pt x="9526" y="46185"/>
                    <a:pt x="9505" y="46030"/>
                    <a:pt x="9492" y="45876"/>
                  </a:cubicBezTo>
                  <a:lnTo>
                    <a:pt x="9492" y="45907"/>
                  </a:lnTo>
                  <a:cubicBezTo>
                    <a:pt x="9468" y="45648"/>
                    <a:pt x="9427" y="45366"/>
                    <a:pt x="9369" y="45025"/>
                  </a:cubicBezTo>
                  <a:cubicBezTo>
                    <a:pt x="9345" y="44879"/>
                    <a:pt x="9325" y="44730"/>
                    <a:pt x="9305" y="44597"/>
                  </a:cubicBezTo>
                  <a:lnTo>
                    <a:pt x="9305" y="44590"/>
                  </a:lnTo>
                  <a:lnTo>
                    <a:pt x="9305" y="44584"/>
                  </a:lnTo>
                  <a:cubicBezTo>
                    <a:pt x="9284" y="44444"/>
                    <a:pt x="9267" y="44304"/>
                    <a:pt x="9243" y="44165"/>
                  </a:cubicBezTo>
                  <a:cubicBezTo>
                    <a:pt x="9220" y="44036"/>
                    <a:pt x="9199" y="43907"/>
                    <a:pt x="9179" y="43774"/>
                  </a:cubicBezTo>
                  <a:cubicBezTo>
                    <a:pt x="9165" y="43695"/>
                    <a:pt x="9158" y="43614"/>
                    <a:pt x="9149" y="43539"/>
                  </a:cubicBezTo>
                  <a:lnTo>
                    <a:pt x="9145" y="43532"/>
                  </a:lnTo>
                  <a:lnTo>
                    <a:pt x="9145" y="43529"/>
                  </a:lnTo>
                  <a:lnTo>
                    <a:pt x="9141" y="43502"/>
                  </a:lnTo>
                  <a:cubicBezTo>
                    <a:pt x="9135" y="43433"/>
                    <a:pt x="9124" y="43366"/>
                    <a:pt x="9114" y="43301"/>
                  </a:cubicBezTo>
                  <a:cubicBezTo>
                    <a:pt x="9104" y="43216"/>
                    <a:pt x="9091" y="43135"/>
                    <a:pt x="9077" y="43050"/>
                  </a:cubicBezTo>
                  <a:lnTo>
                    <a:pt x="9074" y="43025"/>
                  </a:lnTo>
                  <a:lnTo>
                    <a:pt x="9070" y="43019"/>
                  </a:lnTo>
                  <a:lnTo>
                    <a:pt x="9067" y="42981"/>
                  </a:lnTo>
                  <a:cubicBezTo>
                    <a:pt x="9060" y="42940"/>
                    <a:pt x="9053" y="42896"/>
                    <a:pt x="9047" y="42855"/>
                  </a:cubicBezTo>
                  <a:cubicBezTo>
                    <a:pt x="9022" y="42716"/>
                    <a:pt x="9009" y="42573"/>
                    <a:pt x="8995" y="42437"/>
                  </a:cubicBezTo>
                  <a:lnTo>
                    <a:pt x="8995" y="42420"/>
                  </a:lnTo>
                  <a:cubicBezTo>
                    <a:pt x="8968" y="42127"/>
                    <a:pt x="8945" y="41886"/>
                    <a:pt x="8917" y="41662"/>
                  </a:cubicBezTo>
                  <a:cubicBezTo>
                    <a:pt x="8910" y="41596"/>
                    <a:pt x="8900" y="41535"/>
                    <a:pt x="8893" y="41474"/>
                  </a:cubicBezTo>
                  <a:lnTo>
                    <a:pt x="8887" y="41413"/>
                  </a:lnTo>
                  <a:lnTo>
                    <a:pt x="8879" y="41352"/>
                  </a:lnTo>
                  <a:lnTo>
                    <a:pt x="8876" y="41328"/>
                  </a:lnTo>
                  <a:cubicBezTo>
                    <a:pt x="8856" y="41185"/>
                    <a:pt x="8838" y="41039"/>
                    <a:pt x="8822" y="40896"/>
                  </a:cubicBezTo>
                  <a:cubicBezTo>
                    <a:pt x="8798" y="40695"/>
                    <a:pt x="8771" y="40488"/>
                    <a:pt x="8747" y="40321"/>
                  </a:cubicBezTo>
                  <a:lnTo>
                    <a:pt x="8730" y="40188"/>
                  </a:lnTo>
                  <a:cubicBezTo>
                    <a:pt x="8716" y="40083"/>
                    <a:pt x="8706" y="39981"/>
                    <a:pt x="8692" y="39875"/>
                  </a:cubicBezTo>
                  <a:lnTo>
                    <a:pt x="8692" y="39866"/>
                  </a:lnTo>
                  <a:cubicBezTo>
                    <a:pt x="8679" y="39746"/>
                    <a:pt x="8665" y="39613"/>
                    <a:pt x="8645" y="39481"/>
                  </a:cubicBezTo>
                  <a:cubicBezTo>
                    <a:pt x="8628" y="39376"/>
                    <a:pt x="8611" y="39270"/>
                    <a:pt x="8594" y="39168"/>
                  </a:cubicBezTo>
                  <a:lnTo>
                    <a:pt x="8590" y="39141"/>
                  </a:lnTo>
                  <a:lnTo>
                    <a:pt x="8590" y="39134"/>
                  </a:lnTo>
                  <a:cubicBezTo>
                    <a:pt x="8573" y="39029"/>
                    <a:pt x="8553" y="38916"/>
                    <a:pt x="8540" y="38808"/>
                  </a:cubicBezTo>
                  <a:cubicBezTo>
                    <a:pt x="8512" y="38624"/>
                    <a:pt x="8491" y="38437"/>
                    <a:pt x="8478" y="38283"/>
                  </a:cubicBezTo>
                  <a:cubicBezTo>
                    <a:pt x="8471" y="38202"/>
                    <a:pt x="8465" y="38123"/>
                    <a:pt x="8455" y="38045"/>
                  </a:cubicBezTo>
                  <a:cubicBezTo>
                    <a:pt x="8427" y="37794"/>
                    <a:pt x="8397" y="37572"/>
                    <a:pt x="8366" y="37376"/>
                  </a:cubicBezTo>
                  <a:lnTo>
                    <a:pt x="8349" y="37266"/>
                  </a:lnTo>
                  <a:lnTo>
                    <a:pt x="8349" y="37263"/>
                  </a:lnTo>
                  <a:cubicBezTo>
                    <a:pt x="8318" y="37065"/>
                    <a:pt x="8287" y="36872"/>
                    <a:pt x="8267" y="36674"/>
                  </a:cubicBezTo>
                  <a:cubicBezTo>
                    <a:pt x="8257" y="36596"/>
                    <a:pt x="8251" y="36518"/>
                    <a:pt x="8240" y="36440"/>
                  </a:cubicBezTo>
                  <a:lnTo>
                    <a:pt x="8240" y="36412"/>
                  </a:lnTo>
                  <a:lnTo>
                    <a:pt x="8237" y="36382"/>
                  </a:lnTo>
                  <a:cubicBezTo>
                    <a:pt x="8223" y="36266"/>
                    <a:pt x="8210" y="36151"/>
                    <a:pt x="8199" y="36035"/>
                  </a:cubicBezTo>
                  <a:cubicBezTo>
                    <a:pt x="8189" y="35899"/>
                    <a:pt x="8182" y="35770"/>
                    <a:pt x="8182" y="35644"/>
                  </a:cubicBezTo>
                  <a:lnTo>
                    <a:pt x="8182" y="35481"/>
                  </a:lnTo>
                  <a:lnTo>
                    <a:pt x="8182" y="35470"/>
                  </a:lnTo>
                  <a:lnTo>
                    <a:pt x="8182" y="35464"/>
                  </a:lnTo>
                  <a:lnTo>
                    <a:pt x="8182" y="35457"/>
                  </a:lnTo>
                  <a:cubicBezTo>
                    <a:pt x="8185" y="35392"/>
                    <a:pt x="8185" y="35321"/>
                    <a:pt x="8185" y="35253"/>
                  </a:cubicBezTo>
                  <a:cubicBezTo>
                    <a:pt x="8179" y="35065"/>
                    <a:pt x="8172" y="34878"/>
                    <a:pt x="8165" y="34668"/>
                  </a:cubicBezTo>
                  <a:lnTo>
                    <a:pt x="8165" y="34654"/>
                  </a:lnTo>
                  <a:cubicBezTo>
                    <a:pt x="8162" y="34548"/>
                    <a:pt x="8155" y="34440"/>
                    <a:pt x="8152" y="34330"/>
                  </a:cubicBezTo>
                  <a:cubicBezTo>
                    <a:pt x="8152" y="34286"/>
                    <a:pt x="8149" y="34242"/>
                    <a:pt x="8149" y="34195"/>
                  </a:cubicBezTo>
                  <a:lnTo>
                    <a:pt x="8145" y="34126"/>
                  </a:lnTo>
                  <a:cubicBezTo>
                    <a:pt x="8138" y="33916"/>
                    <a:pt x="8131" y="33674"/>
                    <a:pt x="8118" y="33443"/>
                  </a:cubicBezTo>
                  <a:cubicBezTo>
                    <a:pt x="8104" y="33215"/>
                    <a:pt x="8080" y="32974"/>
                    <a:pt x="8060" y="32766"/>
                  </a:cubicBezTo>
                  <a:lnTo>
                    <a:pt x="8053" y="32708"/>
                  </a:lnTo>
                  <a:cubicBezTo>
                    <a:pt x="8047" y="32654"/>
                    <a:pt x="8042" y="32600"/>
                    <a:pt x="8036" y="32542"/>
                  </a:cubicBezTo>
                  <a:cubicBezTo>
                    <a:pt x="8029" y="32473"/>
                    <a:pt x="8026" y="32402"/>
                    <a:pt x="8019" y="32330"/>
                  </a:cubicBezTo>
                  <a:lnTo>
                    <a:pt x="8016" y="32280"/>
                  </a:lnTo>
                  <a:lnTo>
                    <a:pt x="8016" y="32269"/>
                  </a:lnTo>
                  <a:cubicBezTo>
                    <a:pt x="8002" y="32096"/>
                    <a:pt x="7989" y="31881"/>
                    <a:pt x="7968" y="31681"/>
                  </a:cubicBezTo>
                  <a:cubicBezTo>
                    <a:pt x="7958" y="31565"/>
                    <a:pt x="7940" y="31446"/>
                    <a:pt x="7927" y="31334"/>
                  </a:cubicBezTo>
                  <a:lnTo>
                    <a:pt x="7927" y="31324"/>
                  </a:lnTo>
                  <a:lnTo>
                    <a:pt x="7924" y="31306"/>
                  </a:lnTo>
                  <a:cubicBezTo>
                    <a:pt x="7913" y="31218"/>
                    <a:pt x="7900" y="31110"/>
                    <a:pt x="7890" y="31008"/>
                  </a:cubicBezTo>
                  <a:cubicBezTo>
                    <a:pt x="7879" y="30915"/>
                    <a:pt x="7873" y="30824"/>
                    <a:pt x="7863" y="30732"/>
                  </a:cubicBezTo>
                  <a:cubicBezTo>
                    <a:pt x="7852" y="30603"/>
                    <a:pt x="7846" y="30473"/>
                    <a:pt x="7838" y="30355"/>
                  </a:cubicBezTo>
                  <a:lnTo>
                    <a:pt x="7838" y="30347"/>
                  </a:lnTo>
                  <a:lnTo>
                    <a:pt x="7835" y="30239"/>
                  </a:lnTo>
                  <a:lnTo>
                    <a:pt x="7829" y="30143"/>
                  </a:lnTo>
                  <a:lnTo>
                    <a:pt x="7829" y="30140"/>
                  </a:lnTo>
                  <a:cubicBezTo>
                    <a:pt x="7818" y="29946"/>
                    <a:pt x="7808" y="29759"/>
                    <a:pt x="7798" y="29572"/>
                  </a:cubicBezTo>
                  <a:cubicBezTo>
                    <a:pt x="7788" y="29364"/>
                    <a:pt x="7777" y="29096"/>
                    <a:pt x="7774" y="28820"/>
                  </a:cubicBezTo>
                  <a:lnTo>
                    <a:pt x="7774" y="28548"/>
                  </a:lnTo>
                  <a:lnTo>
                    <a:pt x="7774" y="28160"/>
                  </a:lnTo>
                  <a:cubicBezTo>
                    <a:pt x="7764" y="27735"/>
                    <a:pt x="7747" y="27286"/>
                    <a:pt x="7720" y="26824"/>
                  </a:cubicBezTo>
                  <a:cubicBezTo>
                    <a:pt x="7713" y="26748"/>
                    <a:pt x="7709" y="26673"/>
                    <a:pt x="7706" y="26599"/>
                  </a:cubicBezTo>
                  <a:lnTo>
                    <a:pt x="7706" y="26571"/>
                  </a:lnTo>
                  <a:lnTo>
                    <a:pt x="7703" y="26534"/>
                  </a:lnTo>
                  <a:cubicBezTo>
                    <a:pt x="7695" y="26395"/>
                    <a:pt x="7689" y="26279"/>
                    <a:pt x="7682" y="26163"/>
                  </a:cubicBezTo>
                  <a:cubicBezTo>
                    <a:pt x="7665" y="25949"/>
                    <a:pt x="7645" y="25725"/>
                    <a:pt x="7624" y="25530"/>
                  </a:cubicBezTo>
                  <a:lnTo>
                    <a:pt x="7621" y="25513"/>
                  </a:lnTo>
                  <a:lnTo>
                    <a:pt x="7618" y="25477"/>
                  </a:lnTo>
                  <a:cubicBezTo>
                    <a:pt x="7611" y="25391"/>
                    <a:pt x="7607" y="25303"/>
                    <a:pt x="7601" y="25214"/>
                  </a:cubicBezTo>
                  <a:cubicBezTo>
                    <a:pt x="7587" y="25014"/>
                    <a:pt x="7573" y="24789"/>
                    <a:pt x="7553" y="24568"/>
                  </a:cubicBezTo>
                  <a:cubicBezTo>
                    <a:pt x="7529" y="24293"/>
                    <a:pt x="7499" y="24023"/>
                    <a:pt x="7461" y="23769"/>
                  </a:cubicBezTo>
                  <a:cubicBezTo>
                    <a:pt x="7424" y="23497"/>
                    <a:pt x="7393" y="23235"/>
                    <a:pt x="7369" y="22986"/>
                  </a:cubicBezTo>
                  <a:lnTo>
                    <a:pt x="7362" y="22921"/>
                  </a:lnTo>
                  <a:lnTo>
                    <a:pt x="7362" y="22918"/>
                  </a:lnTo>
                  <a:cubicBezTo>
                    <a:pt x="7339" y="22680"/>
                    <a:pt x="7315" y="22431"/>
                    <a:pt x="7281" y="22194"/>
                  </a:cubicBezTo>
                  <a:cubicBezTo>
                    <a:pt x="7274" y="22139"/>
                    <a:pt x="7264" y="22081"/>
                    <a:pt x="7257" y="22027"/>
                  </a:cubicBezTo>
                  <a:lnTo>
                    <a:pt x="7257" y="22023"/>
                  </a:lnTo>
                  <a:cubicBezTo>
                    <a:pt x="7243" y="21946"/>
                    <a:pt x="7230" y="21870"/>
                    <a:pt x="7223" y="21795"/>
                  </a:cubicBezTo>
                  <a:cubicBezTo>
                    <a:pt x="7210" y="21673"/>
                    <a:pt x="7196" y="21547"/>
                    <a:pt x="7189" y="21435"/>
                  </a:cubicBezTo>
                  <a:cubicBezTo>
                    <a:pt x="7172" y="21238"/>
                    <a:pt x="7152" y="21016"/>
                    <a:pt x="7117" y="20795"/>
                  </a:cubicBezTo>
                  <a:cubicBezTo>
                    <a:pt x="7100" y="20687"/>
                    <a:pt x="7087" y="20574"/>
                    <a:pt x="7070" y="20465"/>
                  </a:cubicBezTo>
                  <a:lnTo>
                    <a:pt x="7070" y="20459"/>
                  </a:lnTo>
                  <a:cubicBezTo>
                    <a:pt x="7053" y="20354"/>
                    <a:pt x="7039" y="20252"/>
                    <a:pt x="7026" y="20149"/>
                  </a:cubicBezTo>
                  <a:cubicBezTo>
                    <a:pt x="7006" y="20020"/>
                    <a:pt x="6985" y="19894"/>
                    <a:pt x="6965" y="19765"/>
                  </a:cubicBezTo>
                  <a:lnTo>
                    <a:pt x="6961" y="19758"/>
                  </a:lnTo>
                  <a:lnTo>
                    <a:pt x="6961" y="19748"/>
                  </a:lnTo>
                  <a:lnTo>
                    <a:pt x="6961" y="19741"/>
                  </a:lnTo>
                  <a:cubicBezTo>
                    <a:pt x="6920" y="19492"/>
                    <a:pt x="6879" y="19234"/>
                    <a:pt x="6849" y="18982"/>
                  </a:cubicBezTo>
                  <a:lnTo>
                    <a:pt x="6835" y="18809"/>
                  </a:lnTo>
                  <a:lnTo>
                    <a:pt x="6835" y="18802"/>
                  </a:lnTo>
                  <a:cubicBezTo>
                    <a:pt x="6815" y="18517"/>
                    <a:pt x="6791" y="18224"/>
                    <a:pt x="6757" y="17931"/>
                  </a:cubicBezTo>
                  <a:cubicBezTo>
                    <a:pt x="6726" y="17655"/>
                    <a:pt x="6686" y="17305"/>
                    <a:pt x="6651" y="16965"/>
                  </a:cubicBezTo>
                  <a:lnTo>
                    <a:pt x="6651" y="16972"/>
                  </a:lnTo>
                  <a:cubicBezTo>
                    <a:pt x="6648" y="16914"/>
                    <a:pt x="6642" y="16856"/>
                    <a:pt x="6638" y="16795"/>
                  </a:cubicBezTo>
                  <a:cubicBezTo>
                    <a:pt x="6628" y="16690"/>
                    <a:pt x="6618" y="16584"/>
                    <a:pt x="6607" y="16476"/>
                  </a:cubicBezTo>
                  <a:cubicBezTo>
                    <a:pt x="6580" y="16152"/>
                    <a:pt x="6543" y="15826"/>
                    <a:pt x="6495" y="15516"/>
                  </a:cubicBezTo>
                  <a:lnTo>
                    <a:pt x="6488" y="15468"/>
                  </a:lnTo>
                  <a:lnTo>
                    <a:pt x="6485" y="15462"/>
                  </a:lnTo>
                  <a:cubicBezTo>
                    <a:pt x="6468" y="15339"/>
                    <a:pt x="6447" y="15200"/>
                    <a:pt x="6420" y="15067"/>
                  </a:cubicBezTo>
                  <a:cubicBezTo>
                    <a:pt x="6397" y="14941"/>
                    <a:pt x="6369" y="14812"/>
                    <a:pt x="6342" y="14689"/>
                  </a:cubicBezTo>
                  <a:lnTo>
                    <a:pt x="6339" y="14683"/>
                  </a:lnTo>
                  <a:lnTo>
                    <a:pt x="6318" y="14591"/>
                  </a:lnTo>
                  <a:cubicBezTo>
                    <a:pt x="6312" y="14546"/>
                    <a:pt x="6301" y="14506"/>
                    <a:pt x="6291" y="14465"/>
                  </a:cubicBezTo>
                  <a:cubicBezTo>
                    <a:pt x="6271" y="14377"/>
                    <a:pt x="6246" y="14288"/>
                    <a:pt x="6233" y="14200"/>
                  </a:cubicBezTo>
                  <a:cubicBezTo>
                    <a:pt x="6206" y="14043"/>
                    <a:pt x="6182" y="13884"/>
                    <a:pt x="6158" y="13737"/>
                  </a:cubicBezTo>
                  <a:cubicBezTo>
                    <a:pt x="6135" y="13590"/>
                    <a:pt x="6108" y="13444"/>
                    <a:pt x="6080" y="13301"/>
                  </a:cubicBezTo>
                  <a:lnTo>
                    <a:pt x="6077" y="13292"/>
                  </a:lnTo>
                  <a:lnTo>
                    <a:pt x="6077" y="13281"/>
                  </a:lnTo>
                  <a:cubicBezTo>
                    <a:pt x="6046" y="13132"/>
                    <a:pt x="6032" y="12981"/>
                    <a:pt x="6015" y="12822"/>
                  </a:cubicBezTo>
                  <a:cubicBezTo>
                    <a:pt x="5995" y="12590"/>
                    <a:pt x="5981" y="12349"/>
                    <a:pt x="5975" y="12108"/>
                  </a:cubicBezTo>
                  <a:cubicBezTo>
                    <a:pt x="5971" y="12056"/>
                    <a:pt x="5968" y="12006"/>
                    <a:pt x="5968" y="11958"/>
                  </a:cubicBezTo>
                  <a:lnTo>
                    <a:pt x="5965" y="11883"/>
                  </a:lnTo>
                  <a:lnTo>
                    <a:pt x="5965" y="11879"/>
                  </a:lnTo>
                  <a:lnTo>
                    <a:pt x="5965" y="11863"/>
                  </a:lnTo>
                  <a:cubicBezTo>
                    <a:pt x="5954" y="11700"/>
                    <a:pt x="5948" y="11516"/>
                    <a:pt x="5944" y="11336"/>
                  </a:cubicBezTo>
                  <a:cubicBezTo>
                    <a:pt x="5944" y="11206"/>
                    <a:pt x="5940" y="11077"/>
                    <a:pt x="5937" y="10948"/>
                  </a:cubicBezTo>
                  <a:cubicBezTo>
                    <a:pt x="5934" y="10829"/>
                    <a:pt x="5930" y="10716"/>
                    <a:pt x="5930" y="10601"/>
                  </a:cubicBezTo>
                  <a:cubicBezTo>
                    <a:pt x="5927" y="10509"/>
                    <a:pt x="5927" y="10414"/>
                    <a:pt x="5927" y="10322"/>
                  </a:cubicBezTo>
                  <a:lnTo>
                    <a:pt x="5927" y="10315"/>
                  </a:lnTo>
                  <a:cubicBezTo>
                    <a:pt x="5927" y="10172"/>
                    <a:pt x="5927" y="10026"/>
                    <a:pt x="5920" y="9883"/>
                  </a:cubicBezTo>
                  <a:cubicBezTo>
                    <a:pt x="5913" y="9679"/>
                    <a:pt x="5903" y="9475"/>
                    <a:pt x="5890" y="9274"/>
                  </a:cubicBezTo>
                  <a:lnTo>
                    <a:pt x="5890" y="9271"/>
                  </a:lnTo>
                  <a:lnTo>
                    <a:pt x="5890" y="9264"/>
                  </a:lnTo>
                  <a:lnTo>
                    <a:pt x="5883" y="9117"/>
                  </a:lnTo>
                  <a:cubicBezTo>
                    <a:pt x="5866" y="8835"/>
                    <a:pt x="5849" y="8543"/>
                    <a:pt x="5811" y="8250"/>
                  </a:cubicBezTo>
                  <a:cubicBezTo>
                    <a:pt x="5794" y="8124"/>
                    <a:pt x="5767" y="7998"/>
                    <a:pt x="5743" y="7879"/>
                  </a:cubicBezTo>
                  <a:lnTo>
                    <a:pt x="5743" y="7872"/>
                  </a:lnTo>
                  <a:cubicBezTo>
                    <a:pt x="5723" y="7770"/>
                    <a:pt x="5699" y="7662"/>
                    <a:pt x="5686" y="7556"/>
                  </a:cubicBezTo>
                  <a:cubicBezTo>
                    <a:pt x="5651" y="7345"/>
                    <a:pt x="5621" y="7124"/>
                    <a:pt x="5593" y="6896"/>
                  </a:cubicBezTo>
                  <a:cubicBezTo>
                    <a:pt x="5590" y="6828"/>
                    <a:pt x="5587" y="6756"/>
                    <a:pt x="5580" y="6689"/>
                  </a:cubicBezTo>
                  <a:cubicBezTo>
                    <a:pt x="5566" y="6450"/>
                    <a:pt x="5549" y="6202"/>
                    <a:pt x="5529" y="5960"/>
                  </a:cubicBezTo>
                  <a:cubicBezTo>
                    <a:pt x="5516" y="5825"/>
                    <a:pt x="5499" y="5685"/>
                    <a:pt x="5485" y="5552"/>
                  </a:cubicBezTo>
                  <a:lnTo>
                    <a:pt x="5481" y="5542"/>
                  </a:lnTo>
                  <a:lnTo>
                    <a:pt x="5481" y="5536"/>
                  </a:lnTo>
                  <a:cubicBezTo>
                    <a:pt x="5471" y="5434"/>
                    <a:pt x="5458" y="5324"/>
                    <a:pt x="5444" y="5219"/>
                  </a:cubicBezTo>
                  <a:lnTo>
                    <a:pt x="5444" y="5195"/>
                  </a:lnTo>
                  <a:cubicBezTo>
                    <a:pt x="5423" y="4933"/>
                    <a:pt x="5403" y="4665"/>
                    <a:pt x="5365" y="4403"/>
                  </a:cubicBezTo>
                  <a:cubicBezTo>
                    <a:pt x="5352" y="4304"/>
                    <a:pt x="5339" y="4205"/>
                    <a:pt x="5325" y="4110"/>
                  </a:cubicBezTo>
                  <a:cubicBezTo>
                    <a:pt x="5304" y="3957"/>
                    <a:pt x="5281" y="3801"/>
                    <a:pt x="5263" y="3644"/>
                  </a:cubicBezTo>
                  <a:cubicBezTo>
                    <a:pt x="5233" y="3181"/>
                    <a:pt x="5246" y="2709"/>
                    <a:pt x="5260" y="2250"/>
                  </a:cubicBezTo>
                  <a:lnTo>
                    <a:pt x="5260" y="2239"/>
                  </a:lnTo>
                  <a:cubicBezTo>
                    <a:pt x="5267" y="2069"/>
                    <a:pt x="5274" y="1903"/>
                    <a:pt x="5281" y="1712"/>
                  </a:cubicBezTo>
                  <a:lnTo>
                    <a:pt x="5281" y="1699"/>
                  </a:lnTo>
                  <a:lnTo>
                    <a:pt x="5287" y="1548"/>
                  </a:lnTo>
                  <a:cubicBezTo>
                    <a:pt x="5291" y="1470"/>
                    <a:pt x="5294" y="1393"/>
                    <a:pt x="5298" y="1314"/>
                  </a:cubicBezTo>
                  <a:lnTo>
                    <a:pt x="5301" y="1188"/>
                  </a:lnTo>
                  <a:lnTo>
                    <a:pt x="5301" y="1181"/>
                  </a:lnTo>
                  <a:cubicBezTo>
                    <a:pt x="5304" y="1130"/>
                    <a:pt x="5304" y="1079"/>
                    <a:pt x="5308" y="1032"/>
                  </a:cubicBezTo>
                  <a:cubicBezTo>
                    <a:pt x="5308" y="977"/>
                    <a:pt x="5301" y="923"/>
                    <a:pt x="5294" y="875"/>
                  </a:cubicBezTo>
                  <a:lnTo>
                    <a:pt x="5291" y="841"/>
                  </a:lnTo>
                  <a:cubicBezTo>
                    <a:pt x="5281" y="749"/>
                    <a:pt x="5236" y="661"/>
                    <a:pt x="5165" y="576"/>
                  </a:cubicBezTo>
                  <a:cubicBezTo>
                    <a:pt x="5226" y="495"/>
                    <a:pt x="5250" y="385"/>
                    <a:pt x="5226" y="283"/>
                  </a:cubicBezTo>
                  <a:cubicBezTo>
                    <a:pt x="5192" y="123"/>
                    <a:pt x="5039" y="1"/>
                    <a:pt x="48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2819;p56"/>
            <p:cNvSpPr/>
            <p:nvPr/>
          </p:nvSpPr>
          <p:spPr>
            <a:xfrm>
              <a:off x="3285000" y="3619175"/>
              <a:ext cx="58625" cy="35775"/>
            </a:xfrm>
            <a:custGeom>
              <a:avLst/>
              <a:gdLst/>
              <a:ahLst/>
              <a:cxnLst/>
              <a:rect l="l" t="t" r="r" b="b"/>
              <a:pathLst>
                <a:path w="2345" h="1431" extrusionOk="0">
                  <a:moveTo>
                    <a:pt x="1684" y="0"/>
                  </a:moveTo>
                  <a:cubicBezTo>
                    <a:pt x="1640" y="0"/>
                    <a:pt x="1592" y="3"/>
                    <a:pt x="1545" y="14"/>
                  </a:cubicBezTo>
                  <a:cubicBezTo>
                    <a:pt x="1201" y="85"/>
                    <a:pt x="854" y="140"/>
                    <a:pt x="507" y="198"/>
                  </a:cubicBezTo>
                  <a:cubicBezTo>
                    <a:pt x="351" y="221"/>
                    <a:pt x="205" y="341"/>
                    <a:pt x="120" y="470"/>
                  </a:cubicBezTo>
                  <a:cubicBezTo>
                    <a:pt x="31" y="609"/>
                    <a:pt x="1" y="783"/>
                    <a:pt x="38" y="946"/>
                  </a:cubicBezTo>
                  <a:cubicBezTo>
                    <a:pt x="72" y="1106"/>
                    <a:pt x="170" y="1245"/>
                    <a:pt x="307" y="1334"/>
                  </a:cubicBezTo>
                  <a:cubicBezTo>
                    <a:pt x="415" y="1403"/>
                    <a:pt x="528" y="1431"/>
                    <a:pt x="647" y="1431"/>
                  </a:cubicBezTo>
                  <a:cubicBezTo>
                    <a:pt x="693" y="1431"/>
                    <a:pt x="739" y="1426"/>
                    <a:pt x="786" y="1419"/>
                  </a:cubicBezTo>
                  <a:cubicBezTo>
                    <a:pt x="1133" y="1361"/>
                    <a:pt x="1480" y="1303"/>
                    <a:pt x="1827" y="1256"/>
                  </a:cubicBezTo>
                  <a:cubicBezTo>
                    <a:pt x="1984" y="1235"/>
                    <a:pt x="2137" y="1110"/>
                    <a:pt x="2222" y="980"/>
                  </a:cubicBezTo>
                  <a:cubicBezTo>
                    <a:pt x="2313" y="837"/>
                    <a:pt x="2344" y="661"/>
                    <a:pt x="2307" y="493"/>
                  </a:cubicBezTo>
                  <a:cubicBezTo>
                    <a:pt x="2269" y="334"/>
                    <a:pt x="2170" y="191"/>
                    <a:pt x="2031" y="102"/>
                  </a:cubicBezTo>
                  <a:cubicBezTo>
                    <a:pt x="1926" y="34"/>
                    <a:pt x="1806" y="0"/>
                    <a:pt x="16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2820;p56"/>
            <p:cNvSpPr/>
            <p:nvPr/>
          </p:nvSpPr>
          <p:spPr>
            <a:xfrm>
              <a:off x="3577200" y="3599275"/>
              <a:ext cx="71800" cy="33800"/>
            </a:xfrm>
            <a:custGeom>
              <a:avLst/>
              <a:gdLst/>
              <a:ahLst/>
              <a:cxnLst/>
              <a:rect l="l" t="t" r="r" b="b"/>
              <a:pathLst>
                <a:path w="2872" h="1352" extrusionOk="0">
                  <a:moveTo>
                    <a:pt x="2270" y="0"/>
                  </a:moveTo>
                  <a:cubicBezTo>
                    <a:pt x="2188" y="7"/>
                    <a:pt x="2103" y="7"/>
                    <a:pt x="2025" y="31"/>
                  </a:cubicBezTo>
                  <a:cubicBezTo>
                    <a:pt x="2001" y="38"/>
                    <a:pt x="1981" y="44"/>
                    <a:pt x="1960" y="52"/>
                  </a:cubicBezTo>
                  <a:cubicBezTo>
                    <a:pt x="1923" y="65"/>
                    <a:pt x="1885" y="72"/>
                    <a:pt x="1848" y="75"/>
                  </a:cubicBezTo>
                  <a:cubicBezTo>
                    <a:pt x="1664" y="89"/>
                    <a:pt x="1480" y="99"/>
                    <a:pt x="1293" y="113"/>
                  </a:cubicBezTo>
                  <a:cubicBezTo>
                    <a:pt x="1021" y="136"/>
                    <a:pt x="745" y="174"/>
                    <a:pt x="470" y="212"/>
                  </a:cubicBezTo>
                  <a:cubicBezTo>
                    <a:pt x="331" y="228"/>
                    <a:pt x="188" y="344"/>
                    <a:pt x="116" y="460"/>
                  </a:cubicBezTo>
                  <a:cubicBezTo>
                    <a:pt x="31" y="589"/>
                    <a:pt x="1" y="752"/>
                    <a:pt x="38" y="901"/>
                  </a:cubicBezTo>
                  <a:cubicBezTo>
                    <a:pt x="69" y="1048"/>
                    <a:pt x="160" y="1177"/>
                    <a:pt x="287" y="1259"/>
                  </a:cubicBezTo>
                  <a:cubicBezTo>
                    <a:pt x="331" y="1279"/>
                    <a:pt x="375" y="1303"/>
                    <a:pt x="422" y="1324"/>
                  </a:cubicBezTo>
                  <a:cubicBezTo>
                    <a:pt x="481" y="1342"/>
                    <a:pt x="540" y="1352"/>
                    <a:pt x="601" y="1352"/>
                  </a:cubicBezTo>
                  <a:cubicBezTo>
                    <a:pt x="643" y="1352"/>
                    <a:pt x="685" y="1347"/>
                    <a:pt x="728" y="1337"/>
                  </a:cubicBezTo>
                  <a:cubicBezTo>
                    <a:pt x="902" y="1314"/>
                    <a:pt x="1079" y="1293"/>
                    <a:pt x="1252" y="1276"/>
                  </a:cubicBezTo>
                  <a:cubicBezTo>
                    <a:pt x="1402" y="1266"/>
                    <a:pt x="1548" y="1259"/>
                    <a:pt x="1698" y="1248"/>
                  </a:cubicBezTo>
                  <a:cubicBezTo>
                    <a:pt x="1783" y="1245"/>
                    <a:pt x="1865" y="1242"/>
                    <a:pt x="1950" y="1239"/>
                  </a:cubicBezTo>
                  <a:cubicBezTo>
                    <a:pt x="1967" y="1237"/>
                    <a:pt x="1983" y="1236"/>
                    <a:pt x="2000" y="1236"/>
                  </a:cubicBezTo>
                  <a:cubicBezTo>
                    <a:pt x="2024" y="1236"/>
                    <a:pt x="2048" y="1238"/>
                    <a:pt x="2072" y="1242"/>
                  </a:cubicBezTo>
                  <a:cubicBezTo>
                    <a:pt x="2093" y="1242"/>
                    <a:pt x="2113" y="1245"/>
                    <a:pt x="2133" y="1248"/>
                  </a:cubicBezTo>
                  <a:cubicBezTo>
                    <a:pt x="2152" y="1250"/>
                    <a:pt x="2170" y="1251"/>
                    <a:pt x="2189" y="1251"/>
                  </a:cubicBezTo>
                  <a:cubicBezTo>
                    <a:pt x="2252" y="1251"/>
                    <a:pt x="2315" y="1242"/>
                    <a:pt x="2378" y="1232"/>
                  </a:cubicBezTo>
                  <a:cubicBezTo>
                    <a:pt x="2487" y="1208"/>
                    <a:pt x="2579" y="1157"/>
                    <a:pt x="2661" y="1082"/>
                  </a:cubicBezTo>
                  <a:cubicBezTo>
                    <a:pt x="2783" y="973"/>
                    <a:pt x="2858" y="817"/>
                    <a:pt x="2865" y="650"/>
                  </a:cubicBezTo>
                  <a:cubicBezTo>
                    <a:pt x="2871" y="487"/>
                    <a:pt x="2813" y="323"/>
                    <a:pt x="2702" y="204"/>
                  </a:cubicBezTo>
                  <a:cubicBezTo>
                    <a:pt x="2661" y="167"/>
                    <a:pt x="2620" y="133"/>
                    <a:pt x="2579" y="99"/>
                  </a:cubicBezTo>
                  <a:cubicBezTo>
                    <a:pt x="2484" y="41"/>
                    <a:pt x="2382" y="7"/>
                    <a:pt x="22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2821;p56"/>
            <p:cNvSpPr/>
            <p:nvPr/>
          </p:nvSpPr>
          <p:spPr>
            <a:xfrm>
              <a:off x="3698300" y="3381725"/>
              <a:ext cx="112800" cy="78375"/>
            </a:xfrm>
            <a:custGeom>
              <a:avLst/>
              <a:gdLst/>
              <a:ahLst/>
              <a:cxnLst/>
              <a:rect l="l" t="t" r="r" b="b"/>
              <a:pathLst>
                <a:path w="4512" h="3135" extrusionOk="0">
                  <a:moveTo>
                    <a:pt x="1178" y="1"/>
                  </a:moveTo>
                  <a:cubicBezTo>
                    <a:pt x="1140" y="1"/>
                    <a:pt x="1103" y="4"/>
                    <a:pt x="1068" y="15"/>
                  </a:cubicBezTo>
                  <a:cubicBezTo>
                    <a:pt x="1031" y="21"/>
                    <a:pt x="994" y="38"/>
                    <a:pt x="963" y="59"/>
                  </a:cubicBezTo>
                  <a:cubicBezTo>
                    <a:pt x="908" y="89"/>
                    <a:pt x="864" y="130"/>
                    <a:pt x="834" y="181"/>
                  </a:cubicBezTo>
                  <a:cubicBezTo>
                    <a:pt x="783" y="239"/>
                    <a:pt x="762" y="314"/>
                    <a:pt x="732" y="382"/>
                  </a:cubicBezTo>
                  <a:cubicBezTo>
                    <a:pt x="742" y="365"/>
                    <a:pt x="749" y="345"/>
                    <a:pt x="759" y="327"/>
                  </a:cubicBezTo>
                  <a:lnTo>
                    <a:pt x="759" y="327"/>
                  </a:lnTo>
                  <a:cubicBezTo>
                    <a:pt x="735" y="378"/>
                    <a:pt x="715" y="426"/>
                    <a:pt x="695" y="477"/>
                  </a:cubicBezTo>
                  <a:cubicBezTo>
                    <a:pt x="657" y="521"/>
                    <a:pt x="623" y="569"/>
                    <a:pt x="596" y="620"/>
                  </a:cubicBezTo>
                  <a:cubicBezTo>
                    <a:pt x="467" y="831"/>
                    <a:pt x="344" y="1052"/>
                    <a:pt x="252" y="1283"/>
                  </a:cubicBezTo>
                  <a:cubicBezTo>
                    <a:pt x="215" y="1382"/>
                    <a:pt x="184" y="1480"/>
                    <a:pt x="153" y="1582"/>
                  </a:cubicBezTo>
                  <a:cubicBezTo>
                    <a:pt x="126" y="1678"/>
                    <a:pt x="112" y="1777"/>
                    <a:pt x="99" y="1872"/>
                  </a:cubicBezTo>
                  <a:cubicBezTo>
                    <a:pt x="79" y="1998"/>
                    <a:pt x="89" y="2124"/>
                    <a:pt x="109" y="2249"/>
                  </a:cubicBezTo>
                  <a:cubicBezTo>
                    <a:pt x="92" y="2304"/>
                    <a:pt x="72" y="2358"/>
                    <a:pt x="55" y="2413"/>
                  </a:cubicBezTo>
                  <a:cubicBezTo>
                    <a:pt x="1" y="2573"/>
                    <a:pt x="96" y="2750"/>
                    <a:pt x="249" y="2800"/>
                  </a:cubicBezTo>
                  <a:cubicBezTo>
                    <a:pt x="281" y="2809"/>
                    <a:pt x="312" y="2814"/>
                    <a:pt x="342" y="2814"/>
                  </a:cubicBezTo>
                  <a:cubicBezTo>
                    <a:pt x="380" y="2814"/>
                    <a:pt x="417" y="2807"/>
                    <a:pt x="453" y="2794"/>
                  </a:cubicBezTo>
                  <a:cubicBezTo>
                    <a:pt x="484" y="2817"/>
                    <a:pt x="517" y="2838"/>
                    <a:pt x="552" y="2855"/>
                  </a:cubicBezTo>
                  <a:cubicBezTo>
                    <a:pt x="643" y="2902"/>
                    <a:pt x="732" y="2940"/>
                    <a:pt x="827" y="2978"/>
                  </a:cubicBezTo>
                  <a:cubicBezTo>
                    <a:pt x="963" y="3025"/>
                    <a:pt x="1109" y="3052"/>
                    <a:pt x="1252" y="3069"/>
                  </a:cubicBezTo>
                  <a:cubicBezTo>
                    <a:pt x="1344" y="3080"/>
                    <a:pt x="1439" y="3080"/>
                    <a:pt x="1535" y="3086"/>
                  </a:cubicBezTo>
                  <a:cubicBezTo>
                    <a:pt x="1627" y="3097"/>
                    <a:pt x="1722" y="3106"/>
                    <a:pt x="1814" y="3117"/>
                  </a:cubicBezTo>
                  <a:cubicBezTo>
                    <a:pt x="1915" y="3130"/>
                    <a:pt x="2015" y="3135"/>
                    <a:pt x="2116" y="3135"/>
                  </a:cubicBezTo>
                  <a:cubicBezTo>
                    <a:pt x="2220" y="3135"/>
                    <a:pt x="2323" y="3130"/>
                    <a:pt x="2426" y="3127"/>
                  </a:cubicBezTo>
                  <a:cubicBezTo>
                    <a:pt x="2630" y="3120"/>
                    <a:pt x="2834" y="3113"/>
                    <a:pt x="3038" y="3113"/>
                  </a:cubicBezTo>
                  <a:cubicBezTo>
                    <a:pt x="3068" y="3114"/>
                    <a:pt x="3098" y="3115"/>
                    <a:pt x="3127" y="3115"/>
                  </a:cubicBezTo>
                  <a:cubicBezTo>
                    <a:pt x="3196" y="3115"/>
                    <a:pt x="3264" y="3112"/>
                    <a:pt x="3331" y="3110"/>
                  </a:cubicBezTo>
                  <a:cubicBezTo>
                    <a:pt x="3460" y="3106"/>
                    <a:pt x="3590" y="3103"/>
                    <a:pt x="3712" y="3072"/>
                  </a:cubicBezTo>
                  <a:cubicBezTo>
                    <a:pt x="3780" y="3059"/>
                    <a:pt x="3844" y="3028"/>
                    <a:pt x="3905" y="3001"/>
                  </a:cubicBezTo>
                  <a:cubicBezTo>
                    <a:pt x="3967" y="2978"/>
                    <a:pt x="4035" y="2923"/>
                    <a:pt x="4079" y="2889"/>
                  </a:cubicBezTo>
                  <a:cubicBezTo>
                    <a:pt x="4208" y="2800"/>
                    <a:pt x="4273" y="2664"/>
                    <a:pt x="4337" y="2528"/>
                  </a:cubicBezTo>
                  <a:cubicBezTo>
                    <a:pt x="4372" y="2453"/>
                    <a:pt x="4395" y="2378"/>
                    <a:pt x="4409" y="2301"/>
                  </a:cubicBezTo>
                  <a:cubicBezTo>
                    <a:pt x="4464" y="2188"/>
                    <a:pt x="4494" y="2127"/>
                    <a:pt x="4505" y="1987"/>
                  </a:cubicBezTo>
                  <a:cubicBezTo>
                    <a:pt x="4511" y="1872"/>
                    <a:pt x="4488" y="1756"/>
                    <a:pt x="4436" y="1654"/>
                  </a:cubicBezTo>
                  <a:cubicBezTo>
                    <a:pt x="4439" y="1505"/>
                    <a:pt x="4439" y="1358"/>
                    <a:pt x="4430" y="1208"/>
                  </a:cubicBezTo>
                  <a:cubicBezTo>
                    <a:pt x="4423" y="1065"/>
                    <a:pt x="4406" y="923"/>
                    <a:pt x="4392" y="780"/>
                  </a:cubicBezTo>
                  <a:cubicBezTo>
                    <a:pt x="4386" y="745"/>
                    <a:pt x="4382" y="712"/>
                    <a:pt x="4378" y="678"/>
                  </a:cubicBezTo>
                  <a:cubicBezTo>
                    <a:pt x="4372" y="634"/>
                    <a:pt x="4321" y="514"/>
                    <a:pt x="4317" y="511"/>
                  </a:cubicBezTo>
                  <a:cubicBezTo>
                    <a:pt x="4266" y="433"/>
                    <a:pt x="4219" y="348"/>
                    <a:pt x="4130" y="304"/>
                  </a:cubicBezTo>
                  <a:cubicBezTo>
                    <a:pt x="4039" y="252"/>
                    <a:pt x="3967" y="215"/>
                    <a:pt x="3858" y="212"/>
                  </a:cubicBezTo>
                  <a:cubicBezTo>
                    <a:pt x="3849" y="211"/>
                    <a:pt x="3839" y="210"/>
                    <a:pt x="3829" y="210"/>
                  </a:cubicBezTo>
                  <a:cubicBezTo>
                    <a:pt x="3748" y="210"/>
                    <a:pt x="3649" y="234"/>
                    <a:pt x="3582" y="273"/>
                  </a:cubicBezTo>
                  <a:cubicBezTo>
                    <a:pt x="3525" y="307"/>
                    <a:pt x="3467" y="351"/>
                    <a:pt x="3416" y="389"/>
                  </a:cubicBezTo>
                  <a:cubicBezTo>
                    <a:pt x="3263" y="505"/>
                    <a:pt x="3113" y="630"/>
                    <a:pt x="2970" y="756"/>
                  </a:cubicBezTo>
                  <a:cubicBezTo>
                    <a:pt x="2905" y="814"/>
                    <a:pt x="2844" y="868"/>
                    <a:pt x="2776" y="919"/>
                  </a:cubicBezTo>
                  <a:cubicBezTo>
                    <a:pt x="2712" y="960"/>
                    <a:pt x="2643" y="998"/>
                    <a:pt x="2569" y="1028"/>
                  </a:cubicBezTo>
                  <a:cubicBezTo>
                    <a:pt x="2555" y="1031"/>
                    <a:pt x="2538" y="1039"/>
                    <a:pt x="2525" y="1042"/>
                  </a:cubicBezTo>
                  <a:lnTo>
                    <a:pt x="2494" y="1042"/>
                  </a:lnTo>
                  <a:cubicBezTo>
                    <a:pt x="2480" y="1039"/>
                    <a:pt x="2464" y="1035"/>
                    <a:pt x="2450" y="1028"/>
                  </a:cubicBezTo>
                  <a:cubicBezTo>
                    <a:pt x="2389" y="994"/>
                    <a:pt x="2334" y="954"/>
                    <a:pt x="2280" y="909"/>
                  </a:cubicBezTo>
                  <a:cubicBezTo>
                    <a:pt x="2133" y="770"/>
                    <a:pt x="2021" y="607"/>
                    <a:pt x="1885" y="456"/>
                  </a:cubicBezTo>
                  <a:cubicBezTo>
                    <a:pt x="1786" y="351"/>
                    <a:pt x="1678" y="252"/>
                    <a:pt x="1566" y="161"/>
                  </a:cubicBezTo>
                  <a:cubicBezTo>
                    <a:pt x="1491" y="103"/>
                    <a:pt x="1406" y="56"/>
                    <a:pt x="1313" y="21"/>
                  </a:cubicBezTo>
                  <a:cubicBezTo>
                    <a:pt x="1273" y="7"/>
                    <a:pt x="1225" y="1"/>
                    <a:pt x="11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2822;p56"/>
            <p:cNvSpPr/>
            <p:nvPr/>
          </p:nvSpPr>
          <p:spPr>
            <a:xfrm>
              <a:off x="3692250" y="3427150"/>
              <a:ext cx="111425" cy="33500"/>
            </a:xfrm>
            <a:custGeom>
              <a:avLst/>
              <a:gdLst/>
              <a:ahLst/>
              <a:cxnLst/>
              <a:rect l="l" t="t" r="r" b="b"/>
              <a:pathLst>
                <a:path w="4457" h="1340" extrusionOk="0">
                  <a:moveTo>
                    <a:pt x="904" y="19"/>
                  </a:moveTo>
                  <a:lnTo>
                    <a:pt x="904" y="19"/>
                  </a:lnTo>
                  <a:cubicBezTo>
                    <a:pt x="896" y="19"/>
                    <a:pt x="887" y="20"/>
                    <a:pt x="879" y="21"/>
                  </a:cubicBezTo>
                  <a:cubicBezTo>
                    <a:pt x="887" y="20"/>
                    <a:pt x="896" y="19"/>
                    <a:pt x="904" y="19"/>
                  </a:cubicBezTo>
                  <a:close/>
                  <a:moveTo>
                    <a:pt x="1018" y="476"/>
                  </a:moveTo>
                  <a:lnTo>
                    <a:pt x="1018" y="476"/>
                  </a:lnTo>
                  <a:cubicBezTo>
                    <a:pt x="1015" y="480"/>
                    <a:pt x="1012" y="480"/>
                    <a:pt x="1008" y="480"/>
                  </a:cubicBezTo>
                  <a:cubicBezTo>
                    <a:pt x="1012" y="480"/>
                    <a:pt x="1015" y="476"/>
                    <a:pt x="1018" y="476"/>
                  </a:cubicBezTo>
                  <a:close/>
                  <a:moveTo>
                    <a:pt x="1263" y="0"/>
                  </a:moveTo>
                  <a:cubicBezTo>
                    <a:pt x="1143" y="0"/>
                    <a:pt x="1025" y="9"/>
                    <a:pt x="904" y="19"/>
                  </a:cubicBezTo>
                  <a:lnTo>
                    <a:pt x="904" y="19"/>
                  </a:lnTo>
                  <a:cubicBezTo>
                    <a:pt x="911" y="18"/>
                    <a:pt x="919" y="18"/>
                    <a:pt x="926" y="17"/>
                  </a:cubicBezTo>
                  <a:lnTo>
                    <a:pt x="926" y="17"/>
                  </a:lnTo>
                  <a:cubicBezTo>
                    <a:pt x="848" y="23"/>
                    <a:pt x="768" y="30"/>
                    <a:pt x="688" y="41"/>
                  </a:cubicBezTo>
                  <a:cubicBezTo>
                    <a:pt x="593" y="58"/>
                    <a:pt x="518" y="109"/>
                    <a:pt x="443" y="164"/>
                  </a:cubicBezTo>
                  <a:cubicBezTo>
                    <a:pt x="341" y="239"/>
                    <a:pt x="297" y="357"/>
                    <a:pt x="280" y="480"/>
                  </a:cubicBezTo>
                  <a:cubicBezTo>
                    <a:pt x="134" y="497"/>
                    <a:pt x="15" y="616"/>
                    <a:pt x="8" y="765"/>
                  </a:cubicBezTo>
                  <a:cubicBezTo>
                    <a:pt x="1" y="929"/>
                    <a:pt x="130" y="1072"/>
                    <a:pt x="293" y="1079"/>
                  </a:cubicBezTo>
                  <a:cubicBezTo>
                    <a:pt x="472" y="1087"/>
                    <a:pt x="648" y="1093"/>
                    <a:pt x="824" y="1093"/>
                  </a:cubicBezTo>
                  <a:cubicBezTo>
                    <a:pt x="866" y="1093"/>
                    <a:pt x="908" y="1093"/>
                    <a:pt x="950" y="1092"/>
                  </a:cubicBezTo>
                  <a:cubicBezTo>
                    <a:pt x="984" y="1091"/>
                    <a:pt x="1018" y="1090"/>
                    <a:pt x="1052" y="1090"/>
                  </a:cubicBezTo>
                  <a:cubicBezTo>
                    <a:pt x="1113" y="1090"/>
                    <a:pt x="1175" y="1092"/>
                    <a:pt x="1236" y="1099"/>
                  </a:cubicBezTo>
                  <a:cubicBezTo>
                    <a:pt x="1321" y="1106"/>
                    <a:pt x="1409" y="1116"/>
                    <a:pt x="1494" y="1123"/>
                  </a:cubicBezTo>
                  <a:cubicBezTo>
                    <a:pt x="1688" y="1143"/>
                    <a:pt x="1879" y="1167"/>
                    <a:pt x="2073" y="1187"/>
                  </a:cubicBezTo>
                  <a:cubicBezTo>
                    <a:pt x="2260" y="1211"/>
                    <a:pt x="2447" y="1239"/>
                    <a:pt x="2634" y="1259"/>
                  </a:cubicBezTo>
                  <a:cubicBezTo>
                    <a:pt x="2862" y="1283"/>
                    <a:pt x="3089" y="1307"/>
                    <a:pt x="3318" y="1321"/>
                  </a:cubicBezTo>
                  <a:cubicBezTo>
                    <a:pt x="3427" y="1330"/>
                    <a:pt x="3538" y="1334"/>
                    <a:pt x="3651" y="1337"/>
                  </a:cubicBezTo>
                  <a:cubicBezTo>
                    <a:pt x="3687" y="1338"/>
                    <a:pt x="3723" y="1340"/>
                    <a:pt x="3759" y="1340"/>
                  </a:cubicBezTo>
                  <a:cubicBezTo>
                    <a:pt x="3816" y="1340"/>
                    <a:pt x="3874" y="1336"/>
                    <a:pt x="3930" y="1324"/>
                  </a:cubicBezTo>
                  <a:cubicBezTo>
                    <a:pt x="4110" y="1283"/>
                    <a:pt x="4301" y="1184"/>
                    <a:pt x="4352" y="994"/>
                  </a:cubicBezTo>
                  <a:cubicBezTo>
                    <a:pt x="4362" y="956"/>
                    <a:pt x="4369" y="922"/>
                    <a:pt x="4372" y="888"/>
                  </a:cubicBezTo>
                  <a:cubicBezTo>
                    <a:pt x="4396" y="854"/>
                    <a:pt x="4416" y="817"/>
                    <a:pt x="4430" y="776"/>
                  </a:cubicBezTo>
                  <a:cubicBezTo>
                    <a:pt x="4454" y="698"/>
                    <a:pt x="4457" y="619"/>
                    <a:pt x="4441" y="541"/>
                  </a:cubicBezTo>
                  <a:cubicBezTo>
                    <a:pt x="4416" y="436"/>
                    <a:pt x="4345" y="324"/>
                    <a:pt x="4246" y="269"/>
                  </a:cubicBezTo>
                  <a:cubicBezTo>
                    <a:pt x="4192" y="235"/>
                    <a:pt x="4134" y="208"/>
                    <a:pt x="4073" y="187"/>
                  </a:cubicBezTo>
                  <a:cubicBezTo>
                    <a:pt x="4032" y="170"/>
                    <a:pt x="3951" y="164"/>
                    <a:pt x="3896" y="157"/>
                  </a:cubicBezTo>
                  <a:cubicBezTo>
                    <a:pt x="3841" y="150"/>
                    <a:pt x="3791" y="143"/>
                    <a:pt x="3739" y="137"/>
                  </a:cubicBezTo>
                  <a:cubicBezTo>
                    <a:pt x="3637" y="123"/>
                    <a:pt x="3532" y="112"/>
                    <a:pt x="3430" y="99"/>
                  </a:cubicBezTo>
                  <a:cubicBezTo>
                    <a:pt x="3229" y="71"/>
                    <a:pt x="3025" y="62"/>
                    <a:pt x="2824" y="55"/>
                  </a:cubicBezTo>
                  <a:cubicBezTo>
                    <a:pt x="2409" y="35"/>
                    <a:pt x="1991" y="18"/>
                    <a:pt x="1573" y="4"/>
                  </a:cubicBezTo>
                  <a:cubicBezTo>
                    <a:pt x="1477" y="0"/>
                    <a:pt x="1379" y="0"/>
                    <a:pt x="12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2823;p56"/>
            <p:cNvSpPr/>
            <p:nvPr/>
          </p:nvSpPr>
          <p:spPr>
            <a:xfrm>
              <a:off x="2800775" y="3443400"/>
              <a:ext cx="1136175" cy="1350900"/>
            </a:xfrm>
            <a:custGeom>
              <a:avLst/>
              <a:gdLst/>
              <a:ahLst/>
              <a:cxnLst/>
              <a:rect l="l" t="t" r="r" b="b"/>
              <a:pathLst>
                <a:path w="45447" h="54036" extrusionOk="0">
                  <a:moveTo>
                    <a:pt x="24720" y="696"/>
                  </a:moveTo>
                  <a:cubicBezTo>
                    <a:pt x="25006" y="696"/>
                    <a:pt x="25292" y="697"/>
                    <a:pt x="25577" y="701"/>
                  </a:cubicBezTo>
                  <a:cubicBezTo>
                    <a:pt x="25870" y="707"/>
                    <a:pt x="26160" y="715"/>
                    <a:pt x="26452" y="721"/>
                  </a:cubicBezTo>
                  <a:cubicBezTo>
                    <a:pt x="26714" y="724"/>
                    <a:pt x="26979" y="738"/>
                    <a:pt x="27245" y="738"/>
                  </a:cubicBezTo>
                  <a:cubicBezTo>
                    <a:pt x="27805" y="742"/>
                    <a:pt x="28364" y="752"/>
                    <a:pt x="28925" y="759"/>
                  </a:cubicBezTo>
                  <a:cubicBezTo>
                    <a:pt x="29472" y="762"/>
                    <a:pt x="30020" y="773"/>
                    <a:pt x="30568" y="786"/>
                  </a:cubicBezTo>
                  <a:cubicBezTo>
                    <a:pt x="30833" y="789"/>
                    <a:pt x="31099" y="793"/>
                    <a:pt x="31367" y="800"/>
                  </a:cubicBezTo>
                  <a:cubicBezTo>
                    <a:pt x="31639" y="806"/>
                    <a:pt x="31911" y="803"/>
                    <a:pt x="32187" y="813"/>
                  </a:cubicBezTo>
                  <a:cubicBezTo>
                    <a:pt x="32490" y="820"/>
                    <a:pt x="32793" y="823"/>
                    <a:pt x="33095" y="830"/>
                  </a:cubicBezTo>
                  <a:cubicBezTo>
                    <a:pt x="33388" y="834"/>
                    <a:pt x="33683" y="847"/>
                    <a:pt x="33977" y="854"/>
                  </a:cubicBezTo>
                  <a:cubicBezTo>
                    <a:pt x="34258" y="857"/>
                    <a:pt x="34537" y="867"/>
                    <a:pt x="34820" y="878"/>
                  </a:cubicBezTo>
                  <a:cubicBezTo>
                    <a:pt x="35095" y="888"/>
                    <a:pt x="35371" y="891"/>
                    <a:pt x="35646" y="905"/>
                  </a:cubicBezTo>
                  <a:cubicBezTo>
                    <a:pt x="36211" y="932"/>
                    <a:pt x="36776" y="946"/>
                    <a:pt x="37340" y="977"/>
                  </a:cubicBezTo>
                  <a:cubicBezTo>
                    <a:pt x="37596" y="990"/>
                    <a:pt x="37847" y="1007"/>
                    <a:pt x="38103" y="1013"/>
                  </a:cubicBezTo>
                  <a:cubicBezTo>
                    <a:pt x="38392" y="1024"/>
                    <a:pt x="38677" y="1027"/>
                    <a:pt x="38963" y="1038"/>
                  </a:cubicBezTo>
                  <a:cubicBezTo>
                    <a:pt x="39211" y="1048"/>
                    <a:pt x="39460" y="1068"/>
                    <a:pt x="39704" y="1082"/>
                  </a:cubicBezTo>
                  <a:cubicBezTo>
                    <a:pt x="39998" y="1099"/>
                    <a:pt x="40287" y="1115"/>
                    <a:pt x="40576" y="1126"/>
                  </a:cubicBezTo>
                  <a:cubicBezTo>
                    <a:pt x="40855" y="1136"/>
                    <a:pt x="41133" y="1143"/>
                    <a:pt x="41412" y="1153"/>
                  </a:cubicBezTo>
                  <a:cubicBezTo>
                    <a:pt x="41698" y="1164"/>
                    <a:pt x="41981" y="1187"/>
                    <a:pt x="42266" y="1204"/>
                  </a:cubicBezTo>
                  <a:cubicBezTo>
                    <a:pt x="42643" y="1231"/>
                    <a:pt x="43025" y="1252"/>
                    <a:pt x="43402" y="1252"/>
                  </a:cubicBezTo>
                  <a:lnTo>
                    <a:pt x="43626" y="1252"/>
                  </a:lnTo>
                  <a:cubicBezTo>
                    <a:pt x="43733" y="1249"/>
                    <a:pt x="43835" y="1249"/>
                    <a:pt x="43940" y="1249"/>
                  </a:cubicBezTo>
                  <a:cubicBezTo>
                    <a:pt x="43985" y="1249"/>
                    <a:pt x="44031" y="1250"/>
                    <a:pt x="44076" y="1250"/>
                  </a:cubicBezTo>
                  <a:cubicBezTo>
                    <a:pt x="44199" y="1250"/>
                    <a:pt x="44321" y="1247"/>
                    <a:pt x="44443" y="1242"/>
                  </a:cubicBezTo>
                  <a:lnTo>
                    <a:pt x="44443" y="1245"/>
                  </a:lnTo>
                  <a:cubicBezTo>
                    <a:pt x="44447" y="1289"/>
                    <a:pt x="44447" y="1333"/>
                    <a:pt x="44457" y="1378"/>
                  </a:cubicBezTo>
                  <a:cubicBezTo>
                    <a:pt x="44460" y="1401"/>
                    <a:pt x="44467" y="1426"/>
                    <a:pt x="44471" y="1449"/>
                  </a:cubicBezTo>
                  <a:cubicBezTo>
                    <a:pt x="44467" y="1616"/>
                    <a:pt x="44474" y="1782"/>
                    <a:pt x="44480" y="1949"/>
                  </a:cubicBezTo>
                  <a:cubicBezTo>
                    <a:pt x="44488" y="2068"/>
                    <a:pt x="44488" y="2187"/>
                    <a:pt x="44488" y="2307"/>
                  </a:cubicBezTo>
                  <a:cubicBezTo>
                    <a:pt x="44488" y="2429"/>
                    <a:pt x="44498" y="2548"/>
                    <a:pt x="44504" y="2671"/>
                  </a:cubicBezTo>
                  <a:cubicBezTo>
                    <a:pt x="44511" y="2823"/>
                    <a:pt x="44521" y="2980"/>
                    <a:pt x="44529" y="3133"/>
                  </a:cubicBezTo>
                  <a:cubicBezTo>
                    <a:pt x="44538" y="3344"/>
                    <a:pt x="44535" y="3555"/>
                    <a:pt x="44542" y="3762"/>
                  </a:cubicBezTo>
                  <a:cubicBezTo>
                    <a:pt x="44545" y="3983"/>
                    <a:pt x="44565" y="4205"/>
                    <a:pt x="44582" y="4426"/>
                  </a:cubicBezTo>
                  <a:cubicBezTo>
                    <a:pt x="44596" y="4748"/>
                    <a:pt x="44590" y="5079"/>
                    <a:pt x="44606" y="5402"/>
                  </a:cubicBezTo>
                  <a:cubicBezTo>
                    <a:pt x="44627" y="5759"/>
                    <a:pt x="44671" y="6113"/>
                    <a:pt x="44695" y="6470"/>
                  </a:cubicBezTo>
                  <a:cubicBezTo>
                    <a:pt x="44725" y="7014"/>
                    <a:pt x="44749" y="7562"/>
                    <a:pt x="44756" y="8106"/>
                  </a:cubicBezTo>
                  <a:cubicBezTo>
                    <a:pt x="44756" y="8378"/>
                    <a:pt x="44749" y="8647"/>
                    <a:pt x="44746" y="8919"/>
                  </a:cubicBezTo>
                  <a:cubicBezTo>
                    <a:pt x="44742" y="9215"/>
                    <a:pt x="44742" y="9515"/>
                    <a:pt x="44736" y="9814"/>
                  </a:cubicBezTo>
                  <a:cubicBezTo>
                    <a:pt x="44725" y="10378"/>
                    <a:pt x="44722" y="10943"/>
                    <a:pt x="44725" y="11508"/>
                  </a:cubicBezTo>
                  <a:cubicBezTo>
                    <a:pt x="44729" y="11801"/>
                    <a:pt x="44729" y="12093"/>
                    <a:pt x="44725" y="12382"/>
                  </a:cubicBezTo>
                  <a:cubicBezTo>
                    <a:pt x="44722" y="12644"/>
                    <a:pt x="44712" y="12906"/>
                    <a:pt x="44705" y="13165"/>
                  </a:cubicBezTo>
                  <a:cubicBezTo>
                    <a:pt x="44698" y="13457"/>
                    <a:pt x="44688" y="13746"/>
                    <a:pt x="44684" y="14035"/>
                  </a:cubicBezTo>
                  <a:cubicBezTo>
                    <a:pt x="44678" y="14328"/>
                    <a:pt x="44681" y="14617"/>
                    <a:pt x="44675" y="14906"/>
                  </a:cubicBezTo>
                  <a:cubicBezTo>
                    <a:pt x="44671" y="15172"/>
                    <a:pt x="44675" y="15434"/>
                    <a:pt x="44671" y="15696"/>
                  </a:cubicBezTo>
                  <a:cubicBezTo>
                    <a:pt x="44664" y="15961"/>
                    <a:pt x="44647" y="16226"/>
                    <a:pt x="44627" y="16492"/>
                  </a:cubicBezTo>
                  <a:cubicBezTo>
                    <a:pt x="44538" y="17614"/>
                    <a:pt x="44453" y="18733"/>
                    <a:pt x="44365" y="19852"/>
                  </a:cubicBezTo>
                  <a:lnTo>
                    <a:pt x="44089" y="23403"/>
                  </a:lnTo>
                  <a:cubicBezTo>
                    <a:pt x="44045" y="23948"/>
                    <a:pt x="44004" y="24489"/>
                    <a:pt x="43953" y="25033"/>
                  </a:cubicBezTo>
                  <a:cubicBezTo>
                    <a:pt x="43926" y="25332"/>
                    <a:pt x="43896" y="25632"/>
                    <a:pt x="43862" y="25931"/>
                  </a:cubicBezTo>
                  <a:cubicBezTo>
                    <a:pt x="43835" y="26200"/>
                    <a:pt x="43800" y="26465"/>
                    <a:pt x="43780" y="26734"/>
                  </a:cubicBezTo>
                  <a:cubicBezTo>
                    <a:pt x="43728" y="27316"/>
                    <a:pt x="43688" y="27898"/>
                    <a:pt x="43644" y="28479"/>
                  </a:cubicBezTo>
                  <a:cubicBezTo>
                    <a:pt x="43603" y="29044"/>
                    <a:pt x="43562" y="29605"/>
                    <a:pt x="43521" y="30170"/>
                  </a:cubicBezTo>
                  <a:cubicBezTo>
                    <a:pt x="43480" y="30751"/>
                    <a:pt x="43450" y="31333"/>
                    <a:pt x="43422" y="31918"/>
                  </a:cubicBezTo>
                  <a:cubicBezTo>
                    <a:pt x="43392" y="32520"/>
                    <a:pt x="43375" y="33123"/>
                    <a:pt x="43355" y="33724"/>
                  </a:cubicBezTo>
                  <a:cubicBezTo>
                    <a:pt x="43345" y="34017"/>
                    <a:pt x="43337" y="34306"/>
                    <a:pt x="43328" y="34595"/>
                  </a:cubicBezTo>
                  <a:cubicBezTo>
                    <a:pt x="43320" y="34878"/>
                    <a:pt x="43307" y="35160"/>
                    <a:pt x="43293" y="35442"/>
                  </a:cubicBezTo>
                  <a:cubicBezTo>
                    <a:pt x="43284" y="35721"/>
                    <a:pt x="43259" y="36004"/>
                    <a:pt x="43243" y="36282"/>
                  </a:cubicBezTo>
                  <a:cubicBezTo>
                    <a:pt x="43226" y="36555"/>
                    <a:pt x="43205" y="36830"/>
                    <a:pt x="43188" y="37103"/>
                  </a:cubicBezTo>
                  <a:cubicBezTo>
                    <a:pt x="43171" y="37381"/>
                    <a:pt x="43154" y="37660"/>
                    <a:pt x="43141" y="37939"/>
                  </a:cubicBezTo>
                  <a:cubicBezTo>
                    <a:pt x="43127" y="38225"/>
                    <a:pt x="43116" y="38507"/>
                    <a:pt x="43096" y="38793"/>
                  </a:cubicBezTo>
                  <a:cubicBezTo>
                    <a:pt x="43055" y="39378"/>
                    <a:pt x="43011" y="39960"/>
                    <a:pt x="42970" y="40541"/>
                  </a:cubicBezTo>
                  <a:cubicBezTo>
                    <a:pt x="42953" y="40800"/>
                    <a:pt x="42937" y="41058"/>
                    <a:pt x="42926" y="41317"/>
                  </a:cubicBezTo>
                  <a:cubicBezTo>
                    <a:pt x="42919" y="41589"/>
                    <a:pt x="42916" y="41861"/>
                    <a:pt x="42916" y="42137"/>
                  </a:cubicBezTo>
                  <a:cubicBezTo>
                    <a:pt x="42912" y="42711"/>
                    <a:pt x="42916" y="43287"/>
                    <a:pt x="42912" y="43862"/>
                  </a:cubicBezTo>
                  <a:cubicBezTo>
                    <a:pt x="42912" y="44165"/>
                    <a:pt x="42906" y="44463"/>
                    <a:pt x="42899" y="44766"/>
                  </a:cubicBezTo>
                  <a:cubicBezTo>
                    <a:pt x="42892" y="45025"/>
                    <a:pt x="42888" y="45283"/>
                    <a:pt x="42871" y="45542"/>
                  </a:cubicBezTo>
                  <a:cubicBezTo>
                    <a:pt x="42838" y="46083"/>
                    <a:pt x="42790" y="46624"/>
                    <a:pt x="42728" y="47161"/>
                  </a:cubicBezTo>
                  <a:cubicBezTo>
                    <a:pt x="42692" y="47508"/>
                    <a:pt x="42651" y="47855"/>
                    <a:pt x="42617" y="48202"/>
                  </a:cubicBezTo>
                  <a:cubicBezTo>
                    <a:pt x="42579" y="48559"/>
                    <a:pt x="42552" y="48916"/>
                    <a:pt x="42511" y="49270"/>
                  </a:cubicBezTo>
                  <a:cubicBezTo>
                    <a:pt x="42488" y="49474"/>
                    <a:pt x="42463" y="49675"/>
                    <a:pt x="42433" y="49875"/>
                  </a:cubicBezTo>
                  <a:cubicBezTo>
                    <a:pt x="42412" y="50035"/>
                    <a:pt x="42385" y="50192"/>
                    <a:pt x="42365" y="50352"/>
                  </a:cubicBezTo>
                  <a:cubicBezTo>
                    <a:pt x="42320" y="50682"/>
                    <a:pt x="42273" y="51015"/>
                    <a:pt x="42205" y="51342"/>
                  </a:cubicBezTo>
                  <a:cubicBezTo>
                    <a:pt x="42157" y="51549"/>
                    <a:pt x="42113" y="51757"/>
                    <a:pt x="42059" y="51961"/>
                  </a:cubicBezTo>
                  <a:cubicBezTo>
                    <a:pt x="42004" y="52161"/>
                    <a:pt x="41946" y="52365"/>
                    <a:pt x="41861" y="52556"/>
                  </a:cubicBezTo>
                  <a:lnTo>
                    <a:pt x="41851" y="52566"/>
                  </a:lnTo>
                  <a:cubicBezTo>
                    <a:pt x="41851" y="52569"/>
                    <a:pt x="41847" y="52569"/>
                    <a:pt x="41847" y="52569"/>
                  </a:cubicBezTo>
                  <a:cubicBezTo>
                    <a:pt x="41756" y="52587"/>
                    <a:pt x="41664" y="52597"/>
                    <a:pt x="41572" y="52604"/>
                  </a:cubicBezTo>
                  <a:cubicBezTo>
                    <a:pt x="41477" y="52607"/>
                    <a:pt x="41378" y="52618"/>
                    <a:pt x="41279" y="52621"/>
                  </a:cubicBezTo>
                  <a:cubicBezTo>
                    <a:pt x="41012" y="52636"/>
                    <a:pt x="40741" y="52655"/>
                    <a:pt x="40470" y="52673"/>
                  </a:cubicBezTo>
                  <a:lnTo>
                    <a:pt x="40470" y="52673"/>
                  </a:lnTo>
                  <a:cubicBezTo>
                    <a:pt x="40475" y="52672"/>
                    <a:pt x="40479" y="52672"/>
                    <a:pt x="40483" y="52671"/>
                  </a:cubicBezTo>
                  <a:lnTo>
                    <a:pt x="40483" y="52671"/>
                  </a:lnTo>
                  <a:cubicBezTo>
                    <a:pt x="40018" y="52699"/>
                    <a:pt x="39552" y="52737"/>
                    <a:pt x="39086" y="52767"/>
                  </a:cubicBezTo>
                  <a:cubicBezTo>
                    <a:pt x="38544" y="52787"/>
                    <a:pt x="38004" y="52794"/>
                    <a:pt x="37463" y="52811"/>
                  </a:cubicBezTo>
                  <a:cubicBezTo>
                    <a:pt x="36895" y="52831"/>
                    <a:pt x="36327" y="52842"/>
                    <a:pt x="35755" y="52852"/>
                  </a:cubicBezTo>
                  <a:cubicBezTo>
                    <a:pt x="35466" y="52855"/>
                    <a:pt x="35181" y="52862"/>
                    <a:pt x="34895" y="52872"/>
                  </a:cubicBezTo>
                  <a:cubicBezTo>
                    <a:pt x="34613" y="52886"/>
                    <a:pt x="34330" y="52903"/>
                    <a:pt x="34051" y="52920"/>
                  </a:cubicBezTo>
                  <a:cubicBezTo>
                    <a:pt x="33765" y="52934"/>
                    <a:pt x="33483" y="52957"/>
                    <a:pt x="33197" y="52978"/>
                  </a:cubicBezTo>
                  <a:cubicBezTo>
                    <a:pt x="32932" y="52998"/>
                    <a:pt x="32666" y="53015"/>
                    <a:pt x="32401" y="53032"/>
                  </a:cubicBezTo>
                  <a:cubicBezTo>
                    <a:pt x="32123" y="53046"/>
                    <a:pt x="31843" y="53067"/>
                    <a:pt x="31564" y="53084"/>
                  </a:cubicBezTo>
                  <a:cubicBezTo>
                    <a:pt x="31238" y="53100"/>
                    <a:pt x="30915" y="53114"/>
                    <a:pt x="30592" y="53138"/>
                  </a:cubicBezTo>
                  <a:cubicBezTo>
                    <a:pt x="30088" y="53165"/>
                    <a:pt x="29584" y="53169"/>
                    <a:pt x="29081" y="53178"/>
                  </a:cubicBezTo>
                  <a:cubicBezTo>
                    <a:pt x="28785" y="53186"/>
                    <a:pt x="28486" y="53189"/>
                    <a:pt x="28190" y="53196"/>
                  </a:cubicBezTo>
                  <a:cubicBezTo>
                    <a:pt x="27942" y="53202"/>
                    <a:pt x="27697" y="53213"/>
                    <a:pt x="27449" y="53223"/>
                  </a:cubicBezTo>
                  <a:cubicBezTo>
                    <a:pt x="26833" y="53243"/>
                    <a:pt x="26217" y="53263"/>
                    <a:pt x="25601" y="53280"/>
                  </a:cubicBezTo>
                  <a:cubicBezTo>
                    <a:pt x="25057" y="53294"/>
                    <a:pt x="24516" y="53312"/>
                    <a:pt x="23972" y="53329"/>
                  </a:cubicBezTo>
                  <a:cubicBezTo>
                    <a:pt x="23805" y="53335"/>
                    <a:pt x="23642" y="53342"/>
                    <a:pt x="23478" y="53349"/>
                  </a:cubicBezTo>
                  <a:cubicBezTo>
                    <a:pt x="23323" y="53356"/>
                    <a:pt x="23166" y="53352"/>
                    <a:pt x="23009" y="53356"/>
                  </a:cubicBezTo>
                  <a:cubicBezTo>
                    <a:pt x="22913" y="53357"/>
                    <a:pt x="22816" y="53357"/>
                    <a:pt x="22719" y="53357"/>
                  </a:cubicBezTo>
                  <a:cubicBezTo>
                    <a:pt x="22526" y="53357"/>
                    <a:pt x="22332" y="53356"/>
                    <a:pt x="22142" y="53356"/>
                  </a:cubicBezTo>
                  <a:cubicBezTo>
                    <a:pt x="21567" y="53352"/>
                    <a:pt x="20999" y="53335"/>
                    <a:pt x="20424" y="53335"/>
                  </a:cubicBezTo>
                  <a:cubicBezTo>
                    <a:pt x="19873" y="53332"/>
                    <a:pt x="19318" y="53335"/>
                    <a:pt x="18764" y="53315"/>
                  </a:cubicBezTo>
                  <a:cubicBezTo>
                    <a:pt x="18502" y="53308"/>
                    <a:pt x="18240" y="53308"/>
                    <a:pt x="17978" y="53294"/>
                  </a:cubicBezTo>
                  <a:cubicBezTo>
                    <a:pt x="17720" y="53280"/>
                    <a:pt x="17461" y="53267"/>
                    <a:pt x="17206" y="53260"/>
                  </a:cubicBezTo>
                  <a:cubicBezTo>
                    <a:pt x="16930" y="53254"/>
                    <a:pt x="16655" y="53250"/>
                    <a:pt x="16383" y="53233"/>
                  </a:cubicBezTo>
                  <a:cubicBezTo>
                    <a:pt x="16114" y="53219"/>
                    <a:pt x="15848" y="53213"/>
                    <a:pt x="15580" y="53209"/>
                  </a:cubicBezTo>
                  <a:cubicBezTo>
                    <a:pt x="15328" y="53202"/>
                    <a:pt x="15073" y="53189"/>
                    <a:pt x="14821" y="53175"/>
                  </a:cubicBezTo>
                  <a:cubicBezTo>
                    <a:pt x="14539" y="53161"/>
                    <a:pt x="14260" y="53148"/>
                    <a:pt x="13981" y="53134"/>
                  </a:cubicBezTo>
                  <a:cubicBezTo>
                    <a:pt x="13696" y="53120"/>
                    <a:pt x="13413" y="53107"/>
                    <a:pt x="13131" y="53087"/>
                  </a:cubicBezTo>
                  <a:cubicBezTo>
                    <a:pt x="12818" y="53067"/>
                    <a:pt x="12505" y="53046"/>
                    <a:pt x="12192" y="53023"/>
                  </a:cubicBezTo>
                  <a:cubicBezTo>
                    <a:pt x="11631" y="52978"/>
                    <a:pt x="11066" y="52934"/>
                    <a:pt x="10505" y="52889"/>
                  </a:cubicBezTo>
                  <a:cubicBezTo>
                    <a:pt x="9716" y="52825"/>
                    <a:pt x="8926" y="52760"/>
                    <a:pt x="8144" y="52631"/>
                  </a:cubicBezTo>
                  <a:cubicBezTo>
                    <a:pt x="7946" y="52597"/>
                    <a:pt x="7753" y="52566"/>
                    <a:pt x="7555" y="52533"/>
                  </a:cubicBezTo>
                  <a:cubicBezTo>
                    <a:pt x="7351" y="52495"/>
                    <a:pt x="7147" y="52454"/>
                    <a:pt x="6940" y="52413"/>
                  </a:cubicBezTo>
                  <a:cubicBezTo>
                    <a:pt x="6582" y="52342"/>
                    <a:pt x="6219" y="52274"/>
                    <a:pt x="5861" y="52202"/>
                  </a:cubicBezTo>
                  <a:cubicBezTo>
                    <a:pt x="5538" y="52128"/>
                    <a:pt x="5219" y="52043"/>
                    <a:pt x="4902" y="51937"/>
                  </a:cubicBezTo>
                  <a:cubicBezTo>
                    <a:pt x="4651" y="51852"/>
                    <a:pt x="4406" y="51737"/>
                    <a:pt x="4164" y="51624"/>
                  </a:cubicBezTo>
                  <a:cubicBezTo>
                    <a:pt x="4117" y="51597"/>
                    <a:pt x="4072" y="51569"/>
                    <a:pt x="4031" y="51539"/>
                  </a:cubicBezTo>
                  <a:cubicBezTo>
                    <a:pt x="4018" y="51525"/>
                    <a:pt x="4007" y="51512"/>
                    <a:pt x="3997" y="51502"/>
                  </a:cubicBezTo>
                  <a:cubicBezTo>
                    <a:pt x="3994" y="51492"/>
                    <a:pt x="3990" y="51484"/>
                    <a:pt x="3987" y="51478"/>
                  </a:cubicBezTo>
                  <a:cubicBezTo>
                    <a:pt x="3963" y="51399"/>
                    <a:pt x="3953" y="51321"/>
                    <a:pt x="3940" y="51243"/>
                  </a:cubicBezTo>
                  <a:cubicBezTo>
                    <a:pt x="3919" y="51117"/>
                    <a:pt x="3905" y="50991"/>
                    <a:pt x="3892" y="50866"/>
                  </a:cubicBezTo>
                  <a:cubicBezTo>
                    <a:pt x="3864" y="50641"/>
                    <a:pt x="3844" y="50417"/>
                    <a:pt x="3817" y="50192"/>
                  </a:cubicBezTo>
                  <a:cubicBezTo>
                    <a:pt x="3786" y="49944"/>
                    <a:pt x="3759" y="49696"/>
                    <a:pt x="3729" y="49451"/>
                  </a:cubicBezTo>
                  <a:cubicBezTo>
                    <a:pt x="3698" y="49219"/>
                    <a:pt x="3668" y="48985"/>
                    <a:pt x="3630" y="48753"/>
                  </a:cubicBezTo>
                  <a:cubicBezTo>
                    <a:pt x="3552" y="48222"/>
                    <a:pt x="3456" y="47695"/>
                    <a:pt x="3371" y="47168"/>
                  </a:cubicBezTo>
                  <a:cubicBezTo>
                    <a:pt x="3327" y="46882"/>
                    <a:pt x="3283" y="46600"/>
                    <a:pt x="3235" y="46314"/>
                  </a:cubicBezTo>
                  <a:cubicBezTo>
                    <a:pt x="3191" y="46038"/>
                    <a:pt x="3147" y="45763"/>
                    <a:pt x="3106" y="45487"/>
                  </a:cubicBezTo>
                  <a:cubicBezTo>
                    <a:pt x="3059" y="45168"/>
                    <a:pt x="3010" y="44848"/>
                    <a:pt x="2966" y="44528"/>
                  </a:cubicBezTo>
                  <a:cubicBezTo>
                    <a:pt x="2929" y="44276"/>
                    <a:pt x="2895" y="44025"/>
                    <a:pt x="2864" y="43773"/>
                  </a:cubicBezTo>
                  <a:cubicBezTo>
                    <a:pt x="2793" y="43171"/>
                    <a:pt x="2721" y="42568"/>
                    <a:pt x="2643" y="41967"/>
                  </a:cubicBezTo>
                  <a:cubicBezTo>
                    <a:pt x="2602" y="41664"/>
                    <a:pt x="2569" y="41364"/>
                    <a:pt x="2531" y="41065"/>
                  </a:cubicBezTo>
                  <a:cubicBezTo>
                    <a:pt x="2500" y="40783"/>
                    <a:pt x="2473" y="40500"/>
                    <a:pt x="2450" y="40218"/>
                  </a:cubicBezTo>
                  <a:cubicBezTo>
                    <a:pt x="2426" y="39956"/>
                    <a:pt x="2412" y="39691"/>
                    <a:pt x="2392" y="39429"/>
                  </a:cubicBezTo>
                  <a:cubicBezTo>
                    <a:pt x="2382" y="39282"/>
                    <a:pt x="2371" y="39136"/>
                    <a:pt x="2357" y="38993"/>
                  </a:cubicBezTo>
                  <a:cubicBezTo>
                    <a:pt x="2344" y="38854"/>
                    <a:pt x="2330" y="38718"/>
                    <a:pt x="2317" y="38582"/>
                  </a:cubicBezTo>
                  <a:cubicBezTo>
                    <a:pt x="2269" y="38024"/>
                    <a:pt x="2211" y="37466"/>
                    <a:pt x="2153" y="36908"/>
                  </a:cubicBezTo>
                  <a:cubicBezTo>
                    <a:pt x="2096" y="36357"/>
                    <a:pt x="2038" y="35809"/>
                    <a:pt x="1990" y="35258"/>
                  </a:cubicBezTo>
                  <a:cubicBezTo>
                    <a:pt x="1946" y="34701"/>
                    <a:pt x="1902" y="34146"/>
                    <a:pt x="1872" y="33592"/>
                  </a:cubicBezTo>
                  <a:cubicBezTo>
                    <a:pt x="1837" y="33037"/>
                    <a:pt x="1790" y="32479"/>
                    <a:pt x="1742" y="31925"/>
                  </a:cubicBezTo>
                  <a:cubicBezTo>
                    <a:pt x="1718" y="31646"/>
                    <a:pt x="1698" y="31371"/>
                    <a:pt x="1677" y="31091"/>
                  </a:cubicBezTo>
                  <a:cubicBezTo>
                    <a:pt x="1657" y="30833"/>
                    <a:pt x="1643" y="30575"/>
                    <a:pt x="1623" y="30313"/>
                  </a:cubicBezTo>
                  <a:cubicBezTo>
                    <a:pt x="1599" y="29775"/>
                    <a:pt x="1586" y="29237"/>
                    <a:pt x="1565" y="28700"/>
                  </a:cubicBezTo>
                  <a:cubicBezTo>
                    <a:pt x="1555" y="28445"/>
                    <a:pt x="1552" y="28187"/>
                    <a:pt x="1538" y="27931"/>
                  </a:cubicBezTo>
                  <a:cubicBezTo>
                    <a:pt x="1521" y="27608"/>
                    <a:pt x="1500" y="27285"/>
                    <a:pt x="1476" y="26962"/>
                  </a:cubicBezTo>
                  <a:cubicBezTo>
                    <a:pt x="1456" y="26693"/>
                    <a:pt x="1436" y="26424"/>
                    <a:pt x="1418" y="26155"/>
                  </a:cubicBezTo>
                  <a:cubicBezTo>
                    <a:pt x="1402" y="25860"/>
                    <a:pt x="1378" y="25567"/>
                    <a:pt x="1357" y="25271"/>
                  </a:cubicBezTo>
                  <a:cubicBezTo>
                    <a:pt x="1324" y="24720"/>
                    <a:pt x="1272" y="24169"/>
                    <a:pt x="1235" y="23615"/>
                  </a:cubicBezTo>
                  <a:cubicBezTo>
                    <a:pt x="1225" y="23394"/>
                    <a:pt x="1208" y="23169"/>
                    <a:pt x="1194" y="22945"/>
                  </a:cubicBezTo>
                  <a:cubicBezTo>
                    <a:pt x="1174" y="22543"/>
                    <a:pt x="1160" y="22142"/>
                    <a:pt x="1129" y="21744"/>
                  </a:cubicBezTo>
                  <a:cubicBezTo>
                    <a:pt x="1099" y="21326"/>
                    <a:pt x="1065" y="20913"/>
                    <a:pt x="1038" y="20495"/>
                  </a:cubicBezTo>
                  <a:cubicBezTo>
                    <a:pt x="1024" y="20254"/>
                    <a:pt x="1014" y="20009"/>
                    <a:pt x="1004" y="19767"/>
                  </a:cubicBezTo>
                  <a:cubicBezTo>
                    <a:pt x="994" y="19492"/>
                    <a:pt x="977" y="19219"/>
                    <a:pt x="960" y="18944"/>
                  </a:cubicBezTo>
                  <a:cubicBezTo>
                    <a:pt x="936" y="18444"/>
                    <a:pt x="919" y="17941"/>
                    <a:pt x="902" y="17437"/>
                  </a:cubicBezTo>
                  <a:cubicBezTo>
                    <a:pt x="888" y="16937"/>
                    <a:pt x="892" y="16437"/>
                    <a:pt x="885" y="15933"/>
                  </a:cubicBezTo>
                  <a:cubicBezTo>
                    <a:pt x="878" y="15443"/>
                    <a:pt x="878" y="14950"/>
                    <a:pt x="858" y="14457"/>
                  </a:cubicBezTo>
                  <a:cubicBezTo>
                    <a:pt x="837" y="13950"/>
                    <a:pt x="814" y="13443"/>
                    <a:pt x="782" y="12937"/>
                  </a:cubicBezTo>
                  <a:cubicBezTo>
                    <a:pt x="769" y="12688"/>
                    <a:pt x="756" y="12440"/>
                    <a:pt x="745" y="12195"/>
                  </a:cubicBezTo>
                  <a:cubicBezTo>
                    <a:pt x="735" y="11930"/>
                    <a:pt x="732" y="11664"/>
                    <a:pt x="729" y="11402"/>
                  </a:cubicBezTo>
                  <a:cubicBezTo>
                    <a:pt x="725" y="11121"/>
                    <a:pt x="721" y="10841"/>
                    <a:pt x="718" y="10559"/>
                  </a:cubicBezTo>
                  <a:cubicBezTo>
                    <a:pt x="718" y="10287"/>
                    <a:pt x="708" y="10011"/>
                    <a:pt x="704" y="9736"/>
                  </a:cubicBezTo>
                  <a:cubicBezTo>
                    <a:pt x="704" y="9457"/>
                    <a:pt x="701" y="9177"/>
                    <a:pt x="708" y="8899"/>
                  </a:cubicBezTo>
                  <a:cubicBezTo>
                    <a:pt x="715" y="8630"/>
                    <a:pt x="718" y="8365"/>
                    <a:pt x="738" y="8103"/>
                  </a:cubicBezTo>
                  <a:cubicBezTo>
                    <a:pt x="776" y="7565"/>
                    <a:pt x="820" y="7031"/>
                    <a:pt x="875" y="6500"/>
                  </a:cubicBezTo>
                  <a:cubicBezTo>
                    <a:pt x="895" y="6279"/>
                    <a:pt x="925" y="6059"/>
                    <a:pt x="949" y="5841"/>
                  </a:cubicBezTo>
                  <a:cubicBezTo>
                    <a:pt x="980" y="5599"/>
                    <a:pt x="997" y="5361"/>
                    <a:pt x="1018" y="5120"/>
                  </a:cubicBezTo>
                  <a:cubicBezTo>
                    <a:pt x="1035" y="4891"/>
                    <a:pt x="1058" y="4664"/>
                    <a:pt x="1089" y="4439"/>
                  </a:cubicBezTo>
                  <a:cubicBezTo>
                    <a:pt x="1123" y="4201"/>
                    <a:pt x="1170" y="3966"/>
                    <a:pt x="1214" y="3732"/>
                  </a:cubicBezTo>
                  <a:cubicBezTo>
                    <a:pt x="1242" y="3619"/>
                    <a:pt x="1276" y="3508"/>
                    <a:pt x="1313" y="3398"/>
                  </a:cubicBezTo>
                  <a:cubicBezTo>
                    <a:pt x="1354" y="3283"/>
                    <a:pt x="1392" y="3167"/>
                    <a:pt x="1443" y="3059"/>
                  </a:cubicBezTo>
                  <a:cubicBezTo>
                    <a:pt x="1449" y="3045"/>
                    <a:pt x="1456" y="3031"/>
                    <a:pt x="1467" y="3021"/>
                  </a:cubicBezTo>
                  <a:cubicBezTo>
                    <a:pt x="1497" y="2990"/>
                    <a:pt x="1531" y="2966"/>
                    <a:pt x="1565" y="2943"/>
                  </a:cubicBezTo>
                  <a:cubicBezTo>
                    <a:pt x="1657" y="2885"/>
                    <a:pt x="1752" y="2834"/>
                    <a:pt x="1854" y="2789"/>
                  </a:cubicBezTo>
                  <a:cubicBezTo>
                    <a:pt x="1912" y="2765"/>
                    <a:pt x="1966" y="2738"/>
                    <a:pt x="2024" y="2715"/>
                  </a:cubicBezTo>
                  <a:cubicBezTo>
                    <a:pt x="2085" y="2691"/>
                    <a:pt x="2147" y="2671"/>
                    <a:pt x="2208" y="2650"/>
                  </a:cubicBezTo>
                  <a:cubicBezTo>
                    <a:pt x="2426" y="2578"/>
                    <a:pt x="2647" y="2517"/>
                    <a:pt x="2872" y="2467"/>
                  </a:cubicBezTo>
                  <a:cubicBezTo>
                    <a:pt x="3112" y="2415"/>
                    <a:pt x="3362" y="2374"/>
                    <a:pt x="3610" y="2334"/>
                  </a:cubicBezTo>
                  <a:cubicBezTo>
                    <a:pt x="4153" y="2242"/>
                    <a:pt x="4695" y="2129"/>
                    <a:pt x="5235" y="2038"/>
                  </a:cubicBezTo>
                  <a:cubicBezTo>
                    <a:pt x="5783" y="1942"/>
                    <a:pt x="6331" y="1861"/>
                    <a:pt x="6882" y="1782"/>
                  </a:cubicBezTo>
                  <a:cubicBezTo>
                    <a:pt x="7171" y="1742"/>
                    <a:pt x="7460" y="1715"/>
                    <a:pt x="7753" y="1680"/>
                  </a:cubicBezTo>
                  <a:cubicBezTo>
                    <a:pt x="8028" y="1653"/>
                    <a:pt x="8304" y="1616"/>
                    <a:pt x="8579" y="1578"/>
                  </a:cubicBezTo>
                  <a:cubicBezTo>
                    <a:pt x="8855" y="1538"/>
                    <a:pt x="9133" y="1514"/>
                    <a:pt x="9413" y="1483"/>
                  </a:cubicBezTo>
                  <a:cubicBezTo>
                    <a:pt x="9689" y="1456"/>
                    <a:pt x="9964" y="1426"/>
                    <a:pt x="10236" y="1398"/>
                  </a:cubicBezTo>
                  <a:cubicBezTo>
                    <a:pt x="10508" y="1371"/>
                    <a:pt x="10777" y="1337"/>
                    <a:pt x="11049" y="1313"/>
                  </a:cubicBezTo>
                  <a:cubicBezTo>
                    <a:pt x="11331" y="1289"/>
                    <a:pt x="11614" y="1269"/>
                    <a:pt x="11896" y="1242"/>
                  </a:cubicBezTo>
                  <a:cubicBezTo>
                    <a:pt x="12437" y="1197"/>
                    <a:pt x="12978" y="1170"/>
                    <a:pt x="13518" y="1123"/>
                  </a:cubicBezTo>
                  <a:cubicBezTo>
                    <a:pt x="14073" y="1075"/>
                    <a:pt x="14624" y="1044"/>
                    <a:pt x="15179" y="1000"/>
                  </a:cubicBezTo>
                  <a:cubicBezTo>
                    <a:pt x="15318" y="990"/>
                    <a:pt x="15457" y="980"/>
                    <a:pt x="15600" y="969"/>
                  </a:cubicBezTo>
                  <a:cubicBezTo>
                    <a:pt x="16716" y="911"/>
                    <a:pt x="17832" y="854"/>
                    <a:pt x="18951" y="837"/>
                  </a:cubicBezTo>
                  <a:cubicBezTo>
                    <a:pt x="19516" y="826"/>
                    <a:pt x="20084" y="796"/>
                    <a:pt x="20652" y="776"/>
                  </a:cubicBezTo>
                  <a:cubicBezTo>
                    <a:pt x="20910" y="765"/>
                    <a:pt x="21169" y="752"/>
                    <a:pt x="21428" y="745"/>
                  </a:cubicBezTo>
                  <a:cubicBezTo>
                    <a:pt x="21717" y="738"/>
                    <a:pt x="22006" y="732"/>
                    <a:pt x="22298" y="728"/>
                  </a:cubicBezTo>
                  <a:cubicBezTo>
                    <a:pt x="22563" y="724"/>
                    <a:pt x="22833" y="721"/>
                    <a:pt x="23098" y="715"/>
                  </a:cubicBezTo>
                  <a:cubicBezTo>
                    <a:pt x="23353" y="707"/>
                    <a:pt x="23608" y="704"/>
                    <a:pt x="23863" y="701"/>
                  </a:cubicBezTo>
                  <a:cubicBezTo>
                    <a:pt x="24149" y="697"/>
                    <a:pt x="24434" y="696"/>
                    <a:pt x="24720" y="696"/>
                  </a:cubicBezTo>
                  <a:close/>
                  <a:moveTo>
                    <a:pt x="25026" y="0"/>
                  </a:moveTo>
                  <a:cubicBezTo>
                    <a:pt x="24921" y="0"/>
                    <a:pt x="24819" y="4"/>
                    <a:pt x="24714" y="4"/>
                  </a:cubicBezTo>
                  <a:cubicBezTo>
                    <a:pt x="24186" y="10"/>
                    <a:pt x="23656" y="10"/>
                    <a:pt x="23128" y="24"/>
                  </a:cubicBezTo>
                  <a:cubicBezTo>
                    <a:pt x="22563" y="41"/>
                    <a:pt x="21999" y="44"/>
                    <a:pt x="21434" y="58"/>
                  </a:cubicBezTo>
                  <a:cubicBezTo>
                    <a:pt x="21183" y="65"/>
                    <a:pt x="20927" y="79"/>
                    <a:pt x="20676" y="88"/>
                  </a:cubicBezTo>
                  <a:cubicBezTo>
                    <a:pt x="20379" y="99"/>
                    <a:pt x="20084" y="112"/>
                    <a:pt x="19788" y="126"/>
                  </a:cubicBezTo>
                  <a:cubicBezTo>
                    <a:pt x="19233" y="153"/>
                    <a:pt x="18679" y="153"/>
                    <a:pt x="18124" y="173"/>
                  </a:cubicBezTo>
                  <a:cubicBezTo>
                    <a:pt x="17849" y="187"/>
                    <a:pt x="17573" y="197"/>
                    <a:pt x="17294" y="208"/>
                  </a:cubicBezTo>
                  <a:cubicBezTo>
                    <a:pt x="17008" y="221"/>
                    <a:pt x="16723" y="238"/>
                    <a:pt x="16437" y="252"/>
                  </a:cubicBezTo>
                  <a:cubicBezTo>
                    <a:pt x="16128" y="269"/>
                    <a:pt x="15815" y="289"/>
                    <a:pt x="15505" y="306"/>
                  </a:cubicBezTo>
                  <a:cubicBezTo>
                    <a:pt x="15230" y="324"/>
                    <a:pt x="14954" y="347"/>
                    <a:pt x="14675" y="368"/>
                  </a:cubicBezTo>
                  <a:cubicBezTo>
                    <a:pt x="14396" y="391"/>
                    <a:pt x="14121" y="412"/>
                    <a:pt x="13842" y="432"/>
                  </a:cubicBezTo>
                  <a:cubicBezTo>
                    <a:pt x="13570" y="456"/>
                    <a:pt x="13301" y="483"/>
                    <a:pt x="13029" y="507"/>
                  </a:cubicBezTo>
                  <a:cubicBezTo>
                    <a:pt x="12763" y="531"/>
                    <a:pt x="12495" y="551"/>
                    <a:pt x="12229" y="572"/>
                  </a:cubicBezTo>
                  <a:cubicBezTo>
                    <a:pt x="11940" y="592"/>
                    <a:pt x="11655" y="619"/>
                    <a:pt x="11369" y="646"/>
                  </a:cubicBezTo>
                  <a:cubicBezTo>
                    <a:pt x="11103" y="671"/>
                    <a:pt x="10841" y="694"/>
                    <a:pt x="10576" y="724"/>
                  </a:cubicBezTo>
                  <a:cubicBezTo>
                    <a:pt x="10287" y="755"/>
                    <a:pt x="10001" y="786"/>
                    <a:pt x="9716" y="817"/>
                  </a:cubicBezTo>
                  <a:cubicBezTo>
                    <a:pt x="9430" y="850"/>
                    <a:pt x="9144" y="881"/>
                    <a:pt x="8858" y="911"/>
                  </a:cubicBezTo>
                  <a:cubicBezTo>
                    <a:pt x="8579" y="942"/>
                    <a:pt x="8301" y="983"/>
                    <a:pt x="8025" y="1024"/>
                  </a:cubicBezTo>
                  <a:cubicBezTo>
                    <a:pt x="7739" y="1062"/>
                    <a:pt x="7453" y="1092"/>
                    <a:pt x="7171" y="1126"/>
                  </a:cubicBezTo>
                  <a:cubicBezTo>
                    <a:pt x="6902" y="1156"/>
                    <a:pt x="6637" y="1197"/>
                    <a:pt x="6368" y="1238"/>
                  </a:cubicBezTo>
                  <a:cubicBezTo>
                    <a:pt x="5811" y="1324"/>
                    <a:pt x="5252" y="1409"/>
                    <a:pt x="4695" y="1514"/>
                  </a:cubicBezTo>
                  <a:cubicBezTo>
                    <a:pt x="4229" y="1599"/>
                    <a:pt x="3759" y="1694"/>
                    <a:pt x="3290" y="1769"/>
                  </a:cubicBezTo>
                  <a:cubicBezTo>
                    <a:pt x="3059" y="1809"/>
                    <a:pt x="2827" y="1850"/>
                    <a:pt x="2596" y="1902"/>
                  </a:cubicBezTo>
                  <a:cubicBezTo>
                    <a:pt x="2388" y="1946"/>
                    <a:pt x="2184" y="2007"/>
                    <a:pt x="1980" y="2068"/>
                  </a:cubicBezTo>
                  <a:cubicBezTo>
                    <a:pt x="1872" y="2102"/>
                    <a:pt x="1762" y="2136"/>
                    <a:pt x="1657" y="2177"/>
                  </a:cubicBezTo>
                  <a:cubicBezTo>
                    <a:pt x="1582" y="2208"/>
                    <a:pt x="1507" y="2231"/>
                    <a:pt x="1436" y="2266"/>
                  </a:cubicBezTo>
                  <a:cubicBezTo>
                    <a:pt x="1255" y="2347"/>
                    <a:pt x="1082" y="2456"/>
                    <a:pt x="949" y="2609"/>
                  </a:cubicBezTo>
                  <a:cubicBezTo>
                    <a:pt x="820" y="2756"/>
                    <a:pt x="776" y="2952"/>
                    <a:pt x="715" y="3133"/>
                  </a:cubicBezTo>
                  <a:cubicBezTo>
                    <a:pt x="688" y="3211"/>
                    <a:pt x="667" y="3290"/>
                    <a:pt x="643" y="3368"/>
                  </a:cubicBezTo>
                  <a:cubicBezTo>
                    <a:pt x="630" y="3409"/>
                    <a:pt x="616" y="3450"/>
                    <a:pt x="606" y="3494"/>
                  </a:cubicBezTo>
                  <a:cubicBezTo>
                    <a:pt x="589" y="3561"/>
                    <a:pt x="575" y="3630"/>
                    <a:pt x="558" y="3701"/>
                  </a:cubicBezTo>
                  <a:cubicBezTo>
                    <a:pt x="504" y="3963"/>
                    <a:pt x="449" y="4225"/>
                    <a:pt x="412" y="4494"/>
                  </a:cubicBezTo>
                  <a:cubicBezTo>
                    <a:pt x="378" y="4762"/>
                    <a:pt x="351" y="5031"/>
                    <a:pt x="327" y="5304"/>
                  </a:cubicBezTo>
                  <a:cubicBezTo>
                    <a:pt x="303" y="5549"/>
                    <a:pt x="276" y="5789"/>
                    <a:pt x="242" y="6034"/>
                  </a:cubicBezTo>
                  <a:cubicBezTo>
                    <a:pt x="208" y="6304"/>
                    <a:pt x="178" y="6569"/>
                    <a:pt x="150" y="6838"/>
                  </a:cubicBezTo>
                  <a:cubicBezTo>
                    <a:pt x="123" y="7110"/>
                    <a:pt x="102" y="7378"/>
                    <a:pt x="79" y="7647"/>
                  </a:cubicBezTo>
                  <a:cubicBezTo>
                    <a:pt x="55" y="7906"/>
                    <a:pt x="31" y="8161"/>
                    <a:pt x="24" y="8419"/>
                  </a:cubicBezTo>
                  <a:cubicBezTo>
                    <a:pt x="18" y="8695"/>
                    <a:pt x="7" y="8967"/>
                    <a:pt x="4" y="9239"/>
                  </a:cubicBezTo>
                  <a:cubicBezTo>
                    <a:pt x="0" y="9511"/>
                    <a:pt x="4" y="9787"/>
                    <a:pt x="7" y="10059"/>
                  </a:cubicBezTo>
                  <a:cubicBezTo>
                    <a:pt x="18" y="10614"/>
                    <a:pt x="14" y="11165"/>
                    <a:pt x="21" y="11719"/>
                  </a:cubicBezTo>
                  <a:cubicBezTo>
                    <a:pt x="31" y="12253"/>
                    <a:pt x="62" y="12784"/>
                    <a:pt x="92" y="13317"/>
                  </a:cubicBezTo>
                  <a:cubicBezTo>
                    <a:pt x="106" y="13539"/>
                    <a:pt x="116" y="13760"/>
                    <a:pt x="123" y="13981"/>
                  </a:cubicBezTo>
                  <a:cubicBezTo>
                    <a:pt x="133" y="14247"/>
                    <a:pt x="147" y="14509"/>
                    <a:pt x="150" y="14774"/>
                  </a:cubicBezTo>
                  <a:cubicBezTo>
                    <a:pt x="157" y="15280"/>
                    <a:pt x="160" y="15790"/>
                    <a:pt x="164" y="16301"/>
                  </a:cubicBezTo>
                  <a:cubicBezTo>
                    <a:pt x="164" y="16559"/>
                    <a:pt x="164" y="16821"/>
                    <a:pt x="167" y="17080"/>
                  </a:cubicBezTo>
                  <a:cubicBezTo>
                    <a:pt x="170" y="17359"/>
                    <a:pt x="181" y="17638"/>
                    <a:pt x="184" y="17917"/>
                  </a:cubicBezTo>
                  <a:cubicBezTo>
                    <a:pt x="198" y="18444"/>
                    <a:pt x="225" y="18968"/>
                    <a:pt x="255" y="19495"/>
                  </a:cubicBezTo>
                  <a:cubicBezTo>
                    <a:pt x="269" y="19910"/>
                    <a:pt x="286" y="20321"/>
                    <a:pt x="313" y="20734"/>
                  </a:cubicBezTo>
                  <a:cubicBezTo>
                    <a:pt x="337" y="21148"/>
                    <a:pt x="371" y="21560"/>
                    <a:pt x="402" y="21971"/>
                  </a:cubicBezTo>
                  <a:cubicBezTo>
                    <a:pt x="412" y="22199"/>
                    <a:pt x="422" y="22428"/>
                    <a:pt x="432" y="22659"/>
                  </a:cubicBezTo>
                  <a:cubicBezTo>
                    <a:pt x="446" y="22938"/>
                    <a:pt x="467" y="23220"/>
                    <a:pt x="484" y="23502"/>
                  </a:cubicBezTo>
                  <a:cubicBezTo>
                    <a:pt x="520" y="24203"/>
                    <a:pt x="582" y="24901"/>
                    <a:pt x="630" y="25598"/>
                  </a:cubicBezTo>
                  <a:cubicBezTo>
                    <a:pt x="674" y="26306"/>
                    <a:pt x="729" y="27009"/>
                    <a:pt x="776" y="27717"/>
                  </a:cubicBezTo>
                  <a:cubicBezTo>
                    <a:pt x="800" y="28173"/>
                    <a:pt x="814" y="28632"/>
                    <a:pt x="831" y="29091"/>
                  </a:cubicBezTo>
                  <a:cubicBezTo>
                    <a:pt x="847" y="29601"/>
                    <a:pt x="861" y="30108"/>
                    <a:pt x="898" y="30615"/>
                  </a:cubicBezTo>
                  <a:cubicBezTo>
                    <a:pt x="916" y="30870"/>
                    <a:pt x="929" y="31126"/>
                    <a:pt x="949" y="31384"/>
                  </a:cubicBezTo>
                  <a:cubicBezTo>
                    <a:pt x="966" y="31622"/>
                    <a:pt x="987" y="31860"/>
                    <a:pt x="1007" y="32098"/>
                  </a:cubicBezTo>
                  <a:cubicBezTo>
                    <a:pt x="1048" y="32585"/>
                    <a:pt x="1089" y="33068"/>
                    <a:pt x="1120" y="33551"/>
                  </a:cubicBezTo>
                  <a:cubicBezTo>
                    <a:pt x="1153" y="34106"/>
                    <a:pt x="1191" y="34660"/>
                    <a:pt x="1232" y="35214"/>
                  </a:cubicBezTo>
                  <a:cubicBezTo>
                    <a:pt x="1255" y="35497"/>
                    <a:pt x="1276" y="35776"/>
                    <a:pt x="1307" y="36054"/>
                  </a:cubicBezTo>
                  <a:cubicBezTo>
                    <a:pt x="1334" y="36327"/>
                    <a:pt x="1361" y="36596"/>
                    <a:pt x="1388" y="36867"/>
                  </a:cubicBezTo>
                  <a:cubicBezTo>
                    <a:pt x="1446" y="37415"/>
                    <a:pt x="1500" y="37963"/>
                    <a:pt x="1555" y="38511"/>
                  </a:cubicBezTo>
                  <a:cubicBezTo>
                    <a:pt x="1578" y="38769"/>
                    <a:pt x="1606" y="39024"/>
                    <a:pt x="1627" y="39282"/>
                  </a:cubicBezTo>
                  <a:cubicBezTo>
                    <a:pt x="1650" y="39613"/>
                    <a:pt x="1674" y="39940"/>
                    <a:pt x="1698" y="40269"/>
                  </a:cubicBezTo>
                  <a:cubicBezTo>
                    <a:pt x="1704" y="40375"/>
                    <a:pt x="1715" y="40480"/>
                    <a:pt x="1725" y="40585"/>
                  </a:cubicBezTo>
                  <a:cubicBezTo>
                    <a:pt x="1738" y="40736"/>
                    <a:pt x="1749" y="40885"/>
                    <a:pt x="1765" y="41031"/>
                  </a:cubicBezTo>
                  <a:cubicBezTo>
                    <a:pt x="1800" y="41307"/>
                    <a:pt x="1827" y="41579"/>
                    <a:pt x="1864" y="41851"/>
                  </a:cubicBezTo>
                  <a:cubicBezTo>
                    <a:pt x="1902" y="42147"/>
                    <a:pt x="1943" y="42439"/>
                    <a:pt x="1977" y="42736"/>
                  </a:cubicBezTo>
                  <a:cubicBezTo>
                    <a:pt x="2014" y="43042"/>
                    <a:pt x="2048" y="43348"/>
                    <a:pt x="2085" y="43654"/>
                  </a:cubicBezTo>
                  <a:cubicBezTo>
                    <a:pt x="2214" y="44787"/>
                    <a:pt x="2392" y="45916"/>
                    <a:pt x="2561" y="47046"/>
                  </a:cubicBezTo>
                  <a:cubicBezTo>
                    <a:pt x="2606" y="47335"/>
                    <a:pt x="2650" y="47624"/>
                    <a:pt x="2698" y="47913"/>
                  </a:cubicBezTo>
                  <a:cubicBezTo>
                    <a:pt x="2742" y="48185"/>
                    <a:pt x="2786" y="48454"/>
                    <a:pt x="2823" y="48726"/>
                  </a:cubicBezTo>
                  <a:cubicBezTo>
                    <a:pt x="2858" y="48954"/>
                    <a:pt x="2885" y="49181"/>
                    <a:pt x="2922" y="49410"/>
                  </a:cubicBezTo>
                  <a:cubicBezTo>
                    <a:pt x="2939" y="49539"/>
                    <a:pt x="2949" y="49668"/>
                    <a:pt x="2966" y="49798"/>
                  </a:cubicBezTo>
                  <a:cubicBezTo>
                    <a:pt x="2980" y="49927"/>
                    <a:pt x="2990" y="50052"/>
                    <a:pt x="3004" y="50178"/>
                  </a:cubicBezTo>
                  <a:cubicBezTo>
                    <a:pt x="3024" y="50406"/>
                    <a:pt x="3048" y="50635"/>
                    <a:pt x="3062" y="50862"/>
                  </a:cubicBezTo>
                  <a:cubicBezTo>
                    <a:pt x="3079" y="51093"/>
                    <a:pt x="3092" y="51321"/>
                    <a:pt x="3137" y="51549"/>
                  </a:cubicBezTo>
                  <a:cubicBezTo>
                    <a:pt x="3153" y="51641"/>
                    <a:pt x="3188" y="51733"/>
                    <a:pt x="3225" y="51818"/>
                  </a:cubicBezTo>
                  <a:cubicBezTo>
                    <a:pt x="3280" y="51944"/>
                    <a:pt x="3368" y="52029"/>
                    <a:pt x="3470" y="52114"/>
                  </a:cubicBezTo>
                  <a:cubicBezTo>
                    <a:pt x="3630" y="52247"/>
                    <a:pt x="3824" y="52329"/>
                    <a:pt x="4018" y="52406"/>
                  </a:cubicBezTo>
                  <a:cubicBezTo>
                    <a:pt x="4219" y="52492"/>
                    <a:pt x="4423" y="52566"/>
                    <a:pt x="4630" y="52638"/>
                  </a:cubicBezTo>
                  <a:cubicBezTo>
                    <a:pt x="4875" y="52726"/>
                    <a:pt x="5133" y="52784"/>
                    <a:pt x="5385" y="52842"/>
                  </a:cubicBezTo>
                  <a:cubicBezTo>
                    <a:pt x="5660" y="52903"/>
                    <a:pt x="5936" y="52954"/>
                    <a:pt x="6212" y="52998"/>
                  </a:cubicBezTo>
                  <a:cubicBezTo>
                    <a:pt x="6484" y="53043"/>
                    <a:pt x="6756" y="53090"/>
                    <a:pt x="7028" y="53141"/>
                  </a:cubicBezTo>
                  <a:cubicBezTo>
                    <a:pt x="7301" y="53192"/>
                    <a:pt x="7573" y="53230"/>
                    <a:pt x="7844" y="53274"/>
                  </a:cubicBezTo>
                  <a:cubicBezTo>
                    <a:pt x="8127" y="53315"/>
                    <a:pt x="8406" y="53359"/>
                    <a:pt x="8689" y="53390"/>
                  </a:cubicBezTo>
                  <a:cubicBezTo>
                    <a:pt x="9232" y="53454"/>
                    <a:pt x="9780" y="53498"/>
                    <a:pt x="10328" y="53539"/>
                  </a:cubicBezTo>
                  <a:cubicBezTo>
                    <a:pt x="10872" y="53583"/>
                    <a:pt x="11416" y="53624"/>
                    <a:pt x="11957" y="53665"/>
                  </a:cubicBezTo>
                  <a:cubicBezTo>
                    <a:pt x="12264" y="53689"/>
                    <a:pt x="12570" y="53712"/>
                    <a:pt x="12879" y="53733"/>
                  </a:cubicBezTo>
                  <a:cubicBezTo>
                    <a:pt x="13185" y="53757"/>
                    <a:pt x="13495" y="53774"/>
                    <a:pt x="13801" y="53787"/>
                  </a:cubicBezTo>
                  <a:cubicBezTo>
                    <a:pt x="14063" y="53801"/>
                    <a:pt x="14322" y="53814"/>
                    <a:pt x="14583" y="53828"/>
                  </a:cubicBezTo>
                  <a:cubicBezTo>
                    <a:pt x="14862" y="53845"/>
                    <a:pt x="15145" y="53863"/>
                    <a:pt x="15427" y="53872"/>
                  </a:cubicBezTo>
                  <a:cubicBezTo>
                    <a:pt x="15689" y="53880"/>
                    <a:pt x="15954" y="53883"/>
                    <a:pt x="16216" y="53896"/>
                  </a:cubicBezTo>
                  <a:cubicBezTo>
                    <a:pt x="16346" y="53903"/>
                    <a:pt x="16475" y="53910"/>
                    <a:pt x="16604" y="53916"/>
                  </a:cubicBezTo>
                  <a:cubicBezTo>
                    <a:pt x="16750" y="53927"/>
                    <a:pt x="16893" y="53927"/>
                    <a:pt x="17039" y="53930"/>
                  </a:cubicBezTo>
                  <a:cubicBezTo>
                    <a:pt x="17297" y="53934"/>
                    <a:pt x="17556" y="53944"/>
                    <a:pt x="17818" y="53961"/>
                  </a:cubicBezTo>
                  <a:cubicBezTo>
                    <a:pt x="18077" y="53974"/>
                    <a:pt x="18338" y="53978"/>
                    <a:pt x="18597" y="53985"/>
                  </a:cubicBezTo>
                  <a:cubicBezTo>
                    <a:pt x="18730" y="53988"/>
                    <a:pt x="18863" y="53992"/>
                    <a:pt x="18996" y="53998"/>
                  </a:cubicBezTo>
                  <a:cubicBezTo>
                    <a:pt x="19128" y="54002"/>
                    <a:pt x="19264" y="54002"/>
                    <a:pt x="19396" y="54002"/>
                  </a:cubicBezTo>
                  <a:cubicBezTo>
                    <a:pt x="19672" y="54005"/>
                    <a:pt x="19951" y="54005"/>
                    <a:pt x="20227" y="54005"/>
                  </a:cubicBezTo>
                  <a:cubicBezTo>
                    <a:pt x="21076" y="54010"/>
                    <a:pt x="21927" y="54035"/>
                    <a:pt x="22778" y="54035"/>
                  </a:cubicBezTo>
                  <a:cubicBezTo>
                    <a:pt x="23092" y="54035"/>
                    <a:pt x="23406" y="54032"/>
                    <a:pt x="23720" y="54023"/>
                  </a:cubicBezTo>
                  <a:cubicBezTo>
                    <a:pt x="24295" y="54005"/>
                    <a:pt x="24874" y="53988"/>
                    <a:pt x="25448" y="53978"/>
                  </a:cubicBezTo>
                  <a:cubicBezTo>
                    <a:pt x="25734" y="53971"/>
                    <a:pt x="26023" y="53968"/>
                    <a:pt x="26309" y="53961"/>
                  </a:cubicBezTo>
                  <a:cubicBezTo>
                    <a:pt x="26609" y="53954"/>
                    <a:pt x="26911" y="53947"/>
                    <a:pt x="27210" y="53941"/>
                  </a:cubicBezTo>
                  <a:cubicBezTo>
                    <a:pt x="27472" y="53937"/>
                    <a:pt x="27738" y="53927"/>
                    <a:pt x="28000" y="53927"/>
                  </a:cubicBezTo>
                  <a:cubicBezTo>
                    <a:pt x="28285" y="53927"/>
                    <a:pt x="28574" y="53921"/>
                    <a:pt x="28860" y="53916"/>
                  </a:cubicBezTo>
                  <a:cubicBezTo>
                    <a:pt x="29135" y="53913"/>
                    <a:pt x="29411" y="53910"/>
                    <a:pt x="29686" y="53907"/>
                  </a:cubicBezTo>
                  <a:cubicBezTo>
                    <a:pt x="29948" y="53903"/>
                    <a:pt x="30211" y="53903"/>
                    <a:pt x="30473" y="53893"/>
                  </a:cubicBezTo>
                  <a:cubicBezTo>
                    <a:pt x="30598" y="53886"/>
                    <a:pt x="30724" y="53880"/>
                    <a:pt x="30850" y="53872"/>
                  </a:cubicBezTo>
                  <a:cubicBezTo>
                    <a:pt x="31513" y="53839"/>
                    <a:pt x="32180" y="53801"/>
                    <a:pt x="32847" y="53761"/>
                  </a:cubicBezTo>
                  <a:cubicBezTo>
                    <a:pt x="33153" y="53740"/>
                    <a:pt x="33462" y="53720"/>
                    <a:pt x="33768" y="53692"/>
                  </a:cubicBezTo>
                  <a:cubicBezTo>
                    <a:pt x="34092" y="53665"/>
                    <a:pt x="34415" y="53648"/>
                    <a:pt x="34738" y="53631"/>
                  </a:cubicBezTo>
                  <a:cubicBezTo>
                    <a:pt x="34973" y="53618"/>
                    <a:pt x="35208" y="53607"/>
                    <a:pt x="35442" y="53601"/>
                  </a:cubicBezTo>
                  <a:cubicBezTo>
                    <a:pt x="35663" y="53594"/>
                    <a:pt x="35881" y="53587"/>
                    <a:pt x="36102" y="53580"/>
                  </a:cubicBezTo>
                  <a:cubicBezTo>
                    <a:pt x="36565" y="53566"/>
                    <a:pt x="37031" y="53549"/>
                    <a:pt x="37497" y="53533"/>
                  </a:cubicBezTo>
                  <a:cubicBezTo>
                    <a:pt x="37966" y="53516"/>
                    <a:pt x="38432" y="53508"/>
                    <a:pt x="38902" y="53492"/>
                  </a:cubicBezTo>
                  <a:cubicBezTo>
                    <a:pt x="39381" y="53472"/>
                    <a:pt x="39858" y="53431"/>
                    <a:pt x="40337" y="53400"/>
                  </a:cubicBezTo>
                  <a:cubicBezTo>
                    <a:pt x="40589" y="53386"/>
                    <a:pt x="40844" y="53369"/>
                    <a:pt x="41096" y="53352"/>
                  </a:cubicBezTo>
                  <a:cubicBezTo>
                    <a:pt x="41341" y="53332"/>
                    <a:pt x="41585" y="53325"/>
                    <a:pt x="41830" y="53291"/>
                  </a:cubicBezTo>
                  <a:cubicBezTo>
                    <a:pt x="41892" y="53284"/>
                    <a:pt x="41953" y="53274"/>
                    <a:pt x="42014" y="53257"/>
                  </a:cubicBezTo>
                  <a:cubicBezTo>
                    <a:pt x="42127" y="53227"/>
                    <a:pt x="42229" y="53172"/>
                    <a:pt x="42317" y="53094"/>
                  </a:cubicBezTo>
                  <a:cubicBezTo>
                    <a:pt x="42402" y="53018"/>
                    <a:pt x="42453" y="52916"/>
                    <a:pt x="42501" y="52814"/>
                  </a:cubicBezTo>
                  <a:cubicBezTo>
                    <a:pt x="42528" y="52753"/>
                    <a:pt x="42552" y="52689"/>
                    <a:pt x="42576" y="52624"/>
                  </a:cubicBezTo>
                  <a:cubicBezTo>
                    <a:pt x="42661" y="52382"/>
                    <a:pt x="42719" y="52134"/>
                    <a:pt x="42777" y="51886"/>
                  </a:cubicBezTo>
                  <a:cubicBezTo>
                    <a:pt x="42800" y="51773"/>
                    <a:pt x="42827" y="51662"/>
                    <a:pt x="42851" y="51546"/>
                  </a:cubicBezTo>
                  <a:cubicBezTo>
                    <a:pt x="42885" y="51406"/>
                    <a:pt x="42909" y="51263"/>
                    <a:pt x="42932" y="51117"/>
                  </a:cubicBezTo>
                  <a:cubicBezTo>
                    <a:pt x="42960" y="50971"/>
                    <a:pt x="42984" y="50821"/>
                    <a:pt x="43004" y="50675"/>
                  </a:cubicBezTo>
                  <a:cubicBezTo>
                    <a:pt x="43025" y="50542"/>
                    <a:pt x="43042" y="50413"/>
                    <a:pt x="43059" y="50280"/>
                  </a:cubicBezTo>
                  <a:cubicBezTo>
                    <a:pt x="43103" y="49991"/>
                    <a:pt x="43144" y="49705"/>
                    <a:pt x="43177" y="49416"/>
                  </a:cubicBezTo>
                  <a:cubicBezTo>
                    <a:pt x="43208" y="49151"/>
                    <a:pt x="43235" y="48883"/>
                    <a:pt x="43259" y="48617"/>
                  </a:cubicBezTo>
                  <a:cubicBezTo>
                    <a:pt x="43368" y="47518"/>
                    <a:pt x="43528" y="46423"/>
                    <a:pt x="43565" y="45321"/>
                  </a:cubicBezTo>
                  <a:cubicBezTo>
                    <a:pt x="43576" y="45025"/>
                    <a:pt x="43582" y="44729"/>
                    <a:pt x="43590" y="44433"/>
                  </a:cubicBezTo>
                  <a:cubicBezTo>
                    <a:pt x="43596" y="44160"/>
                    <a:pt x="43596" y="43889"/>
                    <a:pt x="43596" y="43617"/>
                  </a:cubicBezTo>
                  <a:cubicBezTo>
                    <a:pt x="43596" y="43028"/>
                    <a:pt x="43596" y="42436"/>
                    <a:pt x="43603" y="41848"/>
                  </a:cubicBezTo>
                  <a:cubicBezTo>
                    <a:pt x="43606" y="41310"/>
                    <a:pt x="43644" y="40772"/>
                    <a:pt x="43684" y="40238"/>
                  </a:cubicBezTo>
                  <a:cubicBezTo>
                    <a:pt x="43725" y="39708"/>
                    <a:pt x="43769" y="39177"/>
                    <a:pt x="43797" y="38646"/>
                  </a:cubicBezTo>
                  <a:cubicBezTo>
                    <a:pt x="43827" y="38055"/>
                    <a:pt x="43858" y="37466"/>
                    <a:pt x="43896" y="36874"/>
                  </a:cubicBezTo>
                  <a:cubicBezTo>
                    <a:pt x="43916" y="36572"/>
                    <a:pt x="43937" y="36266"/>
                    <a:pt x="43957" y="35963"/>
                  </a:cubicBezTo>
                  <a:cubicBezTo>
                    <a:pt x="43977" y="35660"/>
                    <a:pt x="43991" y="35360"/>
                    <a:pt x="44004" y="35062"/>
                  </a:cubicBezTo>
                  <a:cubicBezTo>
                    <a:pt x="44028" y="34470"/>
                    <a:pt x="44045" y="33881"/>
                    <a:pt x="44069" y="33289"/>
                  </a:cubicBezTo>
                  <a:cubicBezTo>
                    <a:pt x="44080" y="32996"/>
                    <a:pt x="44089" y="32704"/>
                    <a:pt x="44100" y="32412"/>
                  </a:cubicBezTo>
                  <a:cubicBezTo>
                    <a:pt x="44113" y="32129"/>
                    <a:pt x="44130" y="31843"/>
                    <a:pt x="44144" y="31558"/>
                  </a:cubicBezTo>
                  <a:cubicBezTo>
                    <a:pt x="44202" y="30435"/>
                    <a:pt x="44300" y="29316"/>
                    <a:pt x="44389" y="28196"/>
                  </a:cubicBezTo>
                  <a:cubicBezTo>
                    <a:pt x="44436" y="27622"/>
                    <a:pt x="44474" y="27044"/>
                    <a:pt x="44535" y="26469"/>
                  </a:cubicBezTo>
                  <a:cubicBezTo>
                    <a:pt x="44562" y="26193"/>
                    <a:pt x="44596" y="25918"/>
                    <a:pt x="44623" y="25642"/>
                  </a:cubicBezTo>
                  <a:cubicBezTo>
                    <a:pt x="44654" y="25356"/>
                    <a:pt x="44681" y="25067"/>
                    <a:pt x="44705" y="24781"/>
                  </a:cubicBezTo>
                  <a:cubicBezTo>
                    <a:pt x="44800" y="23669"/>
                    <a:pt x="44882" y="22557"/>
                    <a:pt x="44967" y="21444"/>
                  </a:cubicBezTo>
                  <a:cubicBezTo>
                    <a:pt x="45055" y="20254"/>
                    <a:pt x="45144" y="19067"/>
                    <a:pt x="45236" y="17876"/>
                  </a:cubicBezTo>
                  <a:cubicBezTo>
                    <a:pt x="45276" y="17318"/>
                    <a:pt x="45320" y="16757"/>
                    <a:pt x="45361" y="16199"/>
                  </a:cubicBezTo>
                  <a:cubicBezTo>
                    <a:pt x="45382" y="15933"/>
                    <a:pt x="45382" y="15665"/>
                    <a:pt x="45382" y="15396"/>
                  </a:cubicBezTo>
                  <a:cubicBezTo>
                    <a:pt x="45382" y="15131"/>
                    <a:pt x="45386" y="14862"/>
                    <a:pt x="45386" y="14597"/>
                  </a:cubicBezTo>
                  <a:cubicBezTo>
                    <a:pt x="45386" y="14049"/>
                    <a:pt x="45402" y="13498"/>
                    <a:pt x="45416" y="12950"/>
                  </a:cubicBezTo>
                  <a:cubicBezTo>
                    <a:pt x="45423" y="12668"/>
                    <a:pt x="45433" y="12382"/>
                    <a:pt x="45433" y="12096"/>
                  </a:cubicBezTo>
                  <a:cubicBezTo>
                    <a:pt x="45430" y="11794"/>
                    <a:pt x="45430" y="11491"/>
                    <a:pt x="45427" y="11192"/>
                  </a:cubicBezTo>
                  <a:cubicBezTo>
                    <a:pt x="45423" y="10926"/>
                    <a:pt x="45427" y="10661"/>
                    <a:pt x="45430" y="10396"/>
                  </a:cubicBezTo>
                  <a:cubicBezTo>
                    <a:pt x="45430" y="10103"/>
                    <a:pt x="45436" y="9810"/>
                    <a:pt x="45436" y="9518"/>
                  </a:cubicBezTo>
                  <a:cubicBezTo>
                    <a:pt x="45436" y="9218"/>
                    <a:pt x="45440" y="8919"/>
                    <a:pt x="45443" y="8617"/>
                  </a:cubicBezTo>
                  <a:cubicBezTo>
                    <a:pt x="45447" y="8355"/>
                    <a:pt x="45447" y="8092"/>
                    <a:pt x="45436" y="7830"/>
                  </a:cubicBezTo>
                  <a:cubicBezTo>
                    <a:pt x="45416" y="7378"/>
                    <a:pt x="45396" y="6923"/>
                    <a:pt x="45365" y="6470"/>
                  </a:cubicBezTo>
                  <a:cubicBezTo>
                    <a:pt x="45338" y="6075"/>
                    <a:pt x="45290" y="5681"/>
                    <a:pt x="45263" y="5286"/>
                  </a:cubicBezTo>
                  <a:cubicBezTo>
                    <a:pt x="45253" y="5045"/>
                    <a:pt x="45246" y="4803"/>
                    <a:pt x="45236" y="4565"/>
                  </a:cubicBezTo>
                  <a:cubicBezTo>
                    <a:pt x="45226" y="4334"/>
                    <a:pt x="45198" y="4103"/>
                    <a:pt x="45178" y="3871"/>
                  </a:cubicBezTo>
                  <a:cubicBezTo>
                    <a:pt x="45168" y="3585"/>
                    <a:pt x="45165" y="3299"/>
                    <a:pt x="45134" y="3014"/>
                  </a:cubicBezTo>
                  <a:cubicBezTo>
                    <a:pt x="45124" y="2905"/>
                    <a:pt x="45113" y="2800"/>
                    <a:pt x="45103" y="2691"/>
                  </a:cubicBezTo>
                  <a:cubicBezTo>
                    <a:pt x="45093" y="2561"/>
                    <a:pt x="45076" y="2432"/>
                    <a:pt x="45066" y="2303"/>
                  </a:cubicBezTo>
                  <a:cubicBezTo>
                    <a:pt x="45062" y="2205"/>
                    <a:pt x="45062" y="2106"/>
                    <a:pt x="45055" y="2007"/>
                  </a:cubicBezTo>
                  <a:cubicBezTo>
                    <a:pt x="45049" y="1929"/>
                    <a:pt x="45042" y="1850"/>
                    <a:pt x="45039" y="1769"/>
                  </a:cubicBezTo>
                  <a:cubicBezTo>
                    <a:pt x="45031" y="1633"/>
                    <a:pt x="45039" y="1493"/>
                    <a:pt x="45025" y="1360"/>
                  </a:cubicBezTo>
                  <a:cubicBezTo>
                    <a:pt x="45018" y="1296"/>
                    <a:pt x="44994" y="1238"/>
                    <a:pt x="44984" y="1173"/>
                  </a:cubicBezTo>
                  <a:cubicBezTo>
                    <a:pt x="44981" y="1115"/>
                    <a:pt x="44973" y="1062"/>
                    <a:pt x="44947" y="1004"/>
                  </a:cubicBezTo>
                  <a:cubicBezTo>
                    <a:pt x="44929" y="969"/>
                    <a:pt x="44906" y="939"/>
                    <a:pt x="44885" y="908"/>
                  </a:cubicBezTo>
                  <a:cubicBezTo>
                    <a:pt x="44876" y="891"/>
                    <a:pt x="44858" y="878"/>
                    <a:pt x="44838" y="864"/>
                  </a:cubicBezTo>
                  <a:cubicBezTo>
                    <a:pt x="44827" y="826"/>
                    <a:pt x="44807" y="793"/>
                    <a:pt x="44783" y="762"/>
                  </a:cubicBezTo>
                  <a:cubicBezTo>
                    <a:pt x="44741" y="713"/>
                    <a:pt x="44662" y="663"/>
                    <a:pt x="44592" y="663"/>
                  </a:cubicBezTo>
                  <a:cubicBezTo>
                    <a:pt x="44590" y="663"/>
                    <a:pt x="44588" y="663"/>
                    <a:pt x="44586" y="663"/>
                  </a:cubicBezTo>
                  <a:cubicBezTo>
                    <a:pt x="44460" y="671"/>
                    <a:pt x="44331" y="674"/>
                    <a:pt x="44205" y="677"/>
                  </a:cubicBezTo>
                  <a:cubicBezTo>
                    <a:pt x="44187" y="678"/>
                    <a:pt x="44169" y="678"/>
                    <a:pt x="44151" y="678"/>
                  </a:cubicBezTo>
                  <a:cubicBezTo>
                    <a:pt x="44039" y="678"/>
                    <a:pt x="43925" y="670"/>
                    <a:pt x="43814" y="666"/>
                  </a:cubicBezTo>
                  <a:cubicBezTo>
                    <a:pt x="43562" y="663"/>
                    <a:pt x="43310" y="666"/>
                    <a:pt x="43059" y="653"/>
                  </a:cubicBezTo>
                  <a:cubicBezTo>
                    <a:pt x="42797" y="636"/>
                    <a:pt x="42532" y="619"/>
                    <a:pt x="42270" y="599"/>
                  </a:cubicBezTo>
                  <a:cubicBezTo>
                    <a:pt x="41984" y="578"/>
                    <a:pt x="41698" y="551"/>
                    <a:pt x="41412" y="541"/>
                  </a:cubicBezTo>
                  <a:cubicBezTo>
                    <a:pt x="41133" y="528"/>
                    <a:pt x="40855" y="517"/>
                    <a:pt x="40576" y="500"/>
                  </a:cubicBezTo>
                  <a:cubicBezTo>
                    <a:pt x="40293" y="487"/>
                    <a:pt x="40007" y="466"/>
                    <a:pt x="39725" y="446"/>
                  </a:cubicBezTo>
                  <a:cubicBezTo>
                    <a:pt x="39473" y="426"/>
                    <a:pt x="39222" y="401"/>
                    <a:pt x="38970" y="388"/>
                  </a:cubicBezTo>
                  <a:cubicBezTo>
                    <a:pt x="38695" y="371"/>
                    <a:pt x="38415" y="368"/>
                    <a:pt x="38140" y="354"/>
                  </a:cubicBezTo>
                  <a:cubicBezTo>
                    <a:pt x="37875" y="340"/>
                    <a:pt x="37613" y="319"/>
                    <a:pt x="37347" y="306"/>
                  </a:cubicBezTo>
                  <a:cubicBezTo>
                    <a:pt x="37058" y="286"/>
                    <a:pt x="36765" y="275"/>
                    <a:pt x="36476" y="262"/>
                  </a:cubicBezTo>
                  <a:cubicBezTo>
                    <a:pt x="36205" y="248"/>
                    <a:pt x="35929" y="235"/>
                    <a:pt x="35657" y="217"/>
                  </a:cubicBezTo>
                  <a:cubicBezTo>
                    <a:pt x="35385" y="204"/>
                    <a:pt x="35109" y="197"/>
                    <a:pt x="34837" y="187"/>
                  </a:cubicBezTo>
                  <a:cubicBezTo>
                    <a:pt x="34558" y="177"/>
                    <a:pt x="34275" y="167"/>
                    <a:pt x="33997" y="160"/>
                  </a:cubicBezTo>
                  <a:cubicBezTo>
                    <a:pt x="33697" y="153"/>
                    <a:pt x="33398" y="140"/>
                    <a:pt x="33095" y="133"/>
                  </a:cubicBezTo>
                  <a:cubicBezTo>
                    <a:pt x="32799" y="129"/>
                    <a:pt x="32503" y="123"/>
                    <a:pt x="32204" y="112"/>
                  </a:cubicBezTo>
                  <a:cubicBezTo>
                    <a:pt x="31931" y="106"/>
                    <a:pt x="31656" y="106"/>
                    <a:pt x="31380" y="99"/>
                  </a:cubicBezTo>
                  <a:cubicBezTo>
                    <a:pt x="31112" y="88"/>
                    <a:pt x="30843" y="88"/>
                    <a:pt x="30575" y="82"/>
                  </a:cubicBezTo>
                  <a:cubicBezTo>
                    <a:pt x="30306" y="75"/>
                    <a:pt x="30037" y="68"/>
                    <a:pt x="29768" y="65"/>
                  </a:cubicBezTo>
                  <a:cubicBezTo>
                    <a:pt x="29210" y="54"/>
                    <a:pt x="28653" y="48"/>
                    <a:pt x="28094" y="44"/>
                  </a:cubicBezTo>
                  <a:cubicBezTo>
                    <a:pt x="27826" y="44"/>
                    <a:pt x="27557" y="38"/>
                    <a:pt x="27285" y="38"/>
                  </a:cubicBezTo>
                  <a:cubicBezTo>
                    <a:pt x="27017" y="38"/>
                    <a:pt x="26747" y="27"/>
                    <a:pt x="26482" y="21"/>
                  </a:cubicBezTo>
                  <a:cubicBezTo>
                    <a:pt x="25996" y="13"/>
                    <a:pt x="25510" y="0"/>
                    <a:pt x="250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2824;p56"/>
            <p:cNvSpPr/>
            <p:nvPr/>
          </p:nvSpPr>
          <p:spPr>
            <a:xfrm>
              <a:off x="2929600" y="3492450"/>
              <a:ext cx="136375" cy="1288500"/>
            </a:xfrm>
            <a:custGeom>
              <a:avLst/>
              <a:gdLst/>
              <a:ahLst/>
              <a:cxnLst/>
              <a:rect l="l" t="t" r="r" b="b"/>
              <a:pathLst>
                <a:path w="5455" h="51540" extrusionOk="0">
                  <a:moveTo>
                    <a:pt x="1810" y="14155"/>
                  </a:moveTo>
                  <a:cubicBezTo>
                    <a:pt x="1812" y="14166"/>
                    <a:pt x="1813" y="14176"/>
                    <a:pt x="1813" y="14186"/>
                  </a:cubicBezTo>
                  <a:lnTo>
                    <a:pt x="1813" y="14186"/>
                  </a:lnTo>
                  <a:cubicBezTo>
                    <a:pt x="1812" y="14176"/>
                    <a:pt x="1811" y="14165"/>
                    <a:pt x="1810" y="14155"/>
                  </a:cubicBezTo>
                  <a:close/>
                  <a:moveTo>
                    <a:pt x="218" y="1"/>
                  </a:moveTo>
                  <a:cubicBezTo>
                    <a:pt x="151" y="1"/>
                    <a:pt x="76" y="35"/>
                    <a:pt x="45" y="96"/>
                  </a:cubicBezTo>
                  <a:cubicBezTo>
                    <a:pt x="25" y="130"/>
                    <a:pt x="1" y="171"/>
                    <a:pt x="1" y="215"/>
                  </a:cubicBezTo>
                  <a:cubicBezTo>
                    <a:pt x="5" y="246"/>
                    <a:pt x="5" y="273"/>
                    <a:pt x="8" y="301"/>
                  </a:cubicBezTo>
                  <a:cubicBezTo>
                    <a:pt x="11" y="327"/>
                    <a:pt x="18" y="354"/>
                    <a:pt x="21" y="382"/>
                  </a:cubicBezTo>
                  <a:cubicBezTo>
                    <a:pt x="32" y="430"/>
                    <a:pt x="38" y="480"/>
                    <a:pt x="49" y="532"/>
                  </a:cubicBezTo>
                  <a:cubicBezTo>
                    <a:pt x="62" y="613"/>
                    <a:pt x="76" y="695"/>
                    <a:pt x="86" y="776"/>
                  </a:cubicBezTo>
                  <a:cubicBezTo>
                    <a:pt x="96" y="885"/>
                    <a:pt x="110" y="994"/>
                    <a:pt x="120" y="1106"/>
                  </a:cubicBezTo>
                  <a:cubicBezTo>
                    <a:pt x="127" y="1158"/>
                    <a:pt x="130" y="1212"/>
                    <a:pt x="134" y="1266"/>
                  </a:cubicBezTo>
                  <a:cubicBezTo>
                    <a:pt x="147" y="1412"/>
                    <a:pt x="157" y="1559"/>
                    <a:pt x="174" y="1705"/>
                  </a:cubicBezTo>
                  <a:cubicBezTo>
                    <a:pt x="195" y="1852"/>
                    <a:pt x="209" y="1995"/>
                    <a:pt x="229" y="2141"/>
                  </a:cubicBezTo>
                  <a:cubicBezTo>
                    <a:pt x="266" y="2447"/>
                    <a:pt x="303" y="2753"/>
                    <a:pt x="331" y="3062"/>
                  </a:cubicBezTo>
                  <a:cubicBezTo>
                    <a:pt x="341" y="3164"/>
                    <a:pt x="352" y="3270"/>
                    <a:pt x="361" y="3375"/>
                  </a:cubicBezTo>
                  <a:cubicBezTo>
                    <a:pt x="368" y="3474"/>
                    <a:pt x="375" y="3576"/>
                    <a:pt x="385" y="3675"/>
                  </a:cubicBezTo>
                  <a:cubicBezTo>
                    <a:pt x="426" y="4185"/>
                    <a:pt x="481" y="4695"/>
                    <a:pt x="531" y="5202"/>
                  </a:cubicBezTo>
                  <a:cubicBezTo>
                    <a:pt x="569" y="5668"/>
                    <a:pt x="589" y="6130"/>
                    <a:pt x="627" y="6597"/>
                  </a:cubicBezTo>
                  <a:cubicBezTo>
                    <a:pt x="644" y="6774"/>
                    <a:pt x="654" y="6950"/>
                    <a:pt x="668" y="7124"/>
                  </a:cubicBezTo>
                  <a:cubicBezTo>
                    <a:pt x="668" y="7144"/>
                    <a:pt x="668" y="7165"/>
                    <a:pt x="674" y="7185"/>
                  </a:cubicBezTo>
                  <a:cubicBezTo>
                    <a:pt x="678" y="7246"/>
                    <a:pt x="681" y="7304"/>
                    <a:pt x="688" y="7362"/>
                  </a:cubicBezTo>
                  <a:cubicBezTo>
                    <a:pt x="705" y="7614"/>
                    <a:pt x="735" y="7865"/>
                    <a:pt x="760" y="8118"/>
                  </a:cubicBezTo>
                  <a:cubicBezTo>
                    <a:pt x="787" y="8460"/>
                    <a:pt x="807" y="8804"/>
                    <a:pt x="845" y="9148"/>
                  </a:cubicBezTo>
                  <a:cubicBezTo>
                    <a:pt x="878" y="9488"/>
                    <a:pt x="912" y="9828"/>
                    <a:pt x="947" y="10172"/>
                  </a:cubicBezTo>
                  <a:cubicBezTo>
                    <a:pt x="980" y="10526"/>
                    <a:pt x="1018" y="10879"/>
                    <a:pt x="1052" y="11233"/>
                  </a:cubicBezTo>
                  <a:cubicBezTo>
                    <a:pt x="1082" y="11591"/>
                    <a:pt x="1117" y="11944"/>
                    <a:pt x="1151" y="12302"/>
                  </a:cubicBezTo>
                  <a:cubicBezTo>
                    <a:pt x="1171" y="12580"/>
                    <a:pt x="1188" y="12859"/>
                    <a:pt x="1215" y="13142"/>
                  </a:cubicBezTo>
                  <a:cubicBezTo>
                    <a:pt x="1239" y="13410"/>
                    <a:pt x="1263" y="13679"/>
                    <a:pt x="1286" y="13951"/>
                  </a:cubicBezTo>
                  <a:cubicBezTo>
                    <a:pt x="1286" y="13947"/>
                    <a:pt x="1286" y="13943"/>
                    <a:pt x="1286" y="13940"/>
                  </a:cubicBezTo>
                  <a:lnTo>
                    <a:pt x="1286" y="13940"/>
                  </a:lnTo>
                  <a:cubicBezTo>
                    <a:pt x="1309" y="14193"/>
                    <a:pt x="1332" y="14446"/>
                    <a:pt x="1358" y="14699"/>
                  </a:cubicBezTo>
                  <a:cubicBezTo>
                    <a:pt x="1385" y="14999"/>
                    <a:pt x="1409" y="15295"/>
                    <a:pt x="1446" y="15591"/>
                  </a:cubicBezTo>
                  <a:cubicBezTo>
                    <a:pt x="1481" y="15890"/>
                    <a:pt x="1515" y="16186"/>
                    <a:pt x="1545" y="16482"/>
                  </a:cubicBezTo>
                  <a:cubicBezTo>
                    <a:pt x="1576" y="16740"/>
                    <a:pt x="1597" y="17003"/>
                    <a:pt x="1620" y="17265"/>
                  </a:cubicBezTo>
                  <a:cubicBezTo>
                    <a:pt x="1637" y="17478"/>
                    <a:pt x="1650" y="17696"/>
                    <a:pt x="1671" y="17914"/>
                  </a:cubicBezTo>
                  <a:cubicBezTo>
                    <a:pt x="1688" y="18122"/>
                    <a:pt x="1708" y="18329"/>
                    <a:pt x="1726" y="18537"/>
                  </a:cubicBezTo>
                  <a:cubicBezTo>
                    <a:pt x="1726" y="18513"/>
                    <a:pt x="1722" y="18492"/>
                    <a:pt x="1722" y="18469"/>
                  </a:cubicBezTo>
                  <a:lnTo>
                    <a:pt x="1722" y="18469"/>
                  </a:lnTo>
                  <a:cubicBezTo>
                    <a:pt x="1739" y="18679"/>
                    <a:pt x="1760" y="18887"/>
                    <a:pt x="1770" y="19098"/>
                  </a:cubicBezTo>
                  <a:cubicBezTo>
                    <a:pt x="1784" y="19309"/>
                    <a:pt x="1790" y="19523"/>
                    <a:pt x="1807" y="19734"/>
                  </a:cubicBezTo>
                  <a:cubicBezTo>
                    <a:pt x="1834" y="20166"/>
                    <a:pt x="1865" y="20598"/>
                    <a:pt x="1903" y="21030"/>
                  </a:cubicBezTo>
                  <a:cubicBezTo>
                    <a:pt x="1919" y="21245"/>
                    <a:pt x="1939" y="21455"/>
                    <a:pt x="1953" y="21666"/>
                  </a:cubicBezTo>
                  <a:cubicBezTo>
                    <a:pt x="1967" y="21901"/>
                    <a:pt x="1980" y="22132"/>
                    <a:pt x="2001" y="22364"/>
                  </a:cubicBezTo>
                  <a:cubicBezTo>
                    <a:pt x="2038" y="22802"/>
                    <a:pt x="2082" y="23237"/>
                    <a:pt x="2123" y="23677"/>
                  </a:cubicBezTo>
                  <a:cubicBezTo>
                    <a:pt x="2171" y="24272"/>
                    <a:pt x="2215" y="24864"/>
                    <a:pt x="2270" y="25459"/>
                  </a:cubicBezTo>
                  <a:cubicBezTo>
                    <a:pt x="2311" y="25952"/>
                    <a:pt x="2355" y="26449"/>
                    <a:pt x="2399" y="26942"/>
                  </a:cubicBezTo>
                  <a:cubicBezTo>
                    <a:pt x="2426" y="27357"/>
                    <a:pt x="2454" y="27768"/>
                    <a:pt x="2487" y="28184"/>
                  </a:cubicBezTo>
                  <a:cubicBezTo>
                    <a:pt x="2522" y="28572"/>
                    <a:pt x="2552" y="28960"/>
                    <a:pt x="2576" y="29351"/>
                  </a:cubicBezTo>
                  <a:cubicBezTo>
                    <a:pt x="2600" y="29779"/>
                    <a:pt x="2630" y="30205"/>
                    <a:pt x="2661" y="30630"/>
                  </a:cubicBezTo>
                  <a:cubicBezTo>
                    <a:pt x="2691" y="31059"/>
                    <a:pt x="2735" y="31487"/>
                    <a:pt x="2776" y="31912"/>
                  </a:cubicBezTo>
                  <a:cubicBezTo>
                    <a:pt x="2814" y="32365"/>
                    <a:pt x="2851" y="32817"/>
                    <a:pt x="2886" y="33269"/>
                  </a:cubicBezTo>
                  <a:cubicBezTo>
                    <a:pt x="2919" y="33759"/>
                    <a:pt x="2980" y="34246"/>
                    <a:pt x="3032" y="34732"/>
                  </a:cubicBezTo>
                  <a:cubicBezTo>
                    <a:pt x="3127" y="35640"/>
                    <a:pt x="3222" y="36545"/>
                    <a:pt x="3304" y="37453"/>
                  </a:cubicBezTo>
                  <a:cubicBezTo>
                    <a:pt x="3314" y="37590"/>
                    <a:pt x="3324" y="37725"/>
                    <a:pt x="3335" y="37865"/>
                  </a:cubicBezTo>
                  <a:cubicBezTo>
                    <a:pt x="3344" y="37998"/>
                    <a:pt x="3352" y="38134"/>
                    <a:pt x="3365" y="38267"/>
                  </a:cubicBezTo>
                  <a:cubicBezTo>
                    <a:pt x="3396" y="38552"/>
                    <a:pt x="3426" y="38838"/>
                    <a:pt x="3460" y="39127"/>
                  </a:cubicBezTo>
                  <a:cubicBezTo>
                    <a:pt x="3522" y="39675"/>
                    <a:pt x="3586" y="40223"/>
                    <a:pt x="3668" y="40770"/>
                  </a:cubicBezTo>
                  <a:cubicBezTo>
                    <a:pt x="3705" y="41035"/>
                    <a:pt x="3746" y="41297"/>
                    <a:pt x="3784" y="41562"/>
                  </a:cubicBezTo>
                  <a:cubicBezTo>
                    <a:pt x="3821" y="41848"/>
                    <a:pt x="3858" y="42134"/>
                    <a:pt x="3896" y="42420"/>
                  </a:cubicBezTo>
                  <a:cubicBezTo>
                    <a:pt x="3964" y="42941"/>
                    <a:pt x="4042" y="43461"/>
                    <a:pt x="4100" y="43981"/>
                  </a:cubicBezTo>
                  <a:cubicBezTo>
                    <a:pt x="4158" y="44509"/>
                    <a:pt x="4216" y="45040"/>
                    <a:pt x="4287" y="45566"/>
                  </a:cubicBezTo>
                  <a:cubicBezTo>
                    <a:pt x="4321" y="45828"/>
                    <a:pt x="4352" y="46093"/>
                    <a:pt x="4389" y="46359"/>
                  </a:cubicBezTo>
                  <a:cubicBezTo>
                    <a:pt x="4426" y="46632"/>
                    <a:pt x="4464" y="46907"/>
                    <a:pt x="4501" y="47178"/>
                  </a:cubicBezTo>
                  <a:cubicBezTo>
                    <a:pt x="4539" y="47451"/>
                    <a:pt x="4586" y="47720"/>
                    <a:pt x="4630" y="47988"/>
                  </a:cubicBezTo>
                  <a:cubicBezTo>
                    <a:pt x="4671" y="48247"/>
                    <a:pt x="4709" y="48505"/>
                    <a:pt x="4746" y="48767"/>
                  </a:cubicBezTo>
                  <a:cubicBezTo>
                    <a:pt x="4776" y="49023"/>
                    <a:pt x="4811" y="49277"/>
                    <a:pt x="4842" y="49533"/>
                  </a:cubicBezTo>
                  <a:cubicBezTo>
                    <a:pt x="4869" y="49778"/>
                    <a:pt x="4892" y="50023"/>
                    <a:pt x="4927" y="50268"/>
                  </a:cubicBezTo>
                  <a:cubicBezTo>
                    <a:pt x="4944" y="50407"/>
                    <a:pt x="4964" y="50546"/>
                    <a:pt x="4981" y="50686"/>
                  </a:cubicBezTo>
                  <a:cubicBezTo>
                    <a:pt x="4985" y="50767"/>
                    <a:pt x="4988" y="50846"/>
                    <a:pt x="4985" y="50927"/>
                  </a:cubicBezTo>
                  <a:cubicBezTo>
                    <a:pt x="4981" y="51050"/>
                    <a:pt x="4964" y="51172"/>
                    <a:pt x="4947" y="51295"/>
                  </a:cubicBezTo>
                  <a:cubicBezTo>
                    <a:pt x="4940" y="51353"/>
                    <a:pt x="4971" y="51421"/>
                    <a:pt x="5008" y="51461"/>
                  </a:cubicBezTo>
                  <a:cubicBezTo>
                    <a:pt x="5049" y="51510"/>
                    <a:pt x="5107" y="51536"/>
                    <a:pt x="5168" y="51540"/>
                  </a:cubicBezTo>
                  <a:cubicBezTo>
                    <a:pt x="5233" y="51540"/>
                    <a:pt x="5291" y="51519"/>
                    <a:pt x="5338" y="51479"/>
                  </a:cubicBezTo>
                  <a:cubicBezTo>
                    <a:pt x="5385" y="51434"/>
                    <a:pt x="5406" y="51380"/>
                    <a:pt x="5413" y="51315"/>
                  </a:cubicBezTo>
                  <a:cubicBezTo>
                    <a:pt x="5430" y="51196"/>
                    <a:pt x="5447" y="51074"/>
                    <a:pt x="5450" y="50951"/>
                  </a:cubicBezTo>
                  <a:cubicBezTo>
                    <a:pt x="5454" y="50832"/>
                    <a:pt x="5447" y="50714"/>
                    <a:pt x="5437" y="50598"/>
                  </a:cubicBezTo>
                  <a:cubicBezTo>
                    <a:pt x="5413" y="50359"/>
                    <a:pt x="5376" y="50125"/>
                    <a:pt x="5352" y="49890"/>
                  </a:cubicBezTo>
                  <a:cubicBezTo>
                    <a:pt x="5294" y="49370"/>
                    <a:pt x="5243" y="48846"/>
                    <a:pt x="5172" y="48329"/>
                  </a:cubicBezTo>
                  <a:cubicBezTo>
                    <a:pt x="5131" y="48063"/>
                    <a:pt x="5093" y="47798"/>
                    <a:pt x="5052" y="47533"/>
                  </a:cubicBezTo>
                  <a:cubicBezTo>
                    <a:pt x="5012" y="47274"/>
                    <a:pt x="4981" y="47012"/>
                    <a:pt x="4947" y="46754"/>
                  </a:cubicBezTo>
                  <a:cubicBezTo>
                    <a:pt x="4879" y="46219"/>
                    <a:pt x="4811" y="45682"/>
                    <a:pt x="4750" y="45148"/>
                  </a:cubicBezTo>
                  <a:cubicBezTo>
                    <a:pt x="4723" y="44897"/>
                    <a:pt x="4692" y="44648"/>
                    <a:pt x="4665" y="44399"/>
                  </a:cubicBezTo>
                  <a:cubicBezTo>
                    <a:pt x="4638" y="44114"/>
                    <a:pt x="4607" y="43831"/>
                    <a:pt x="4572" y="43545"/>
                  </a:cubicBezTo>
                  <a:cubicBezTo>
                    <a:pt x="4542" y="43288"/>
                    <a:pt x="4508" y="43025"/>
                    <a:pt x="4470" y="42767"/>
                  </a:cubicBezTo>
                  <a:cubicBezTo>
                    <a:pt x="4437" y="42498"/>
                    <a:pt x="4403" y="42229"/>
                    <a:pt x="4368" y="41964"/>
                  </a:cubicBezTo>
                  <a:cubicBezTo>
                    <a:pt x="4335" y="41692"/>
                    <a:pt x="4300" y="41423"/>
                    <a:pt x="4263" y="41154"/>
                  </a:cubicBezTo>
                  <a:cubicBezTo>
                    <a:pt x="4222" y="40882"/>
                    <a:pt x="4178" y="40614"/>
                    <a:pt x="4144" y="40341"/>
                  </a:cubicBezTo>
                  <a:cubicBezTo>
                    <a:pt x="4073" y="39794"/>
                    <a:pt x="4008" y="39246"/>
                    <a:pt x="3950" y="38695"/>
                  </a:cubicBezTo>
                  <a:cubicBezTo>
                    <a:pt x="3930" y="38518"/>
                    <a:pt x="3913" y="38341"/>
                    <a:pt x="3896" y="38165"/>
                  </a:cubicBezTo>
                  <a:cubicBezTo>
                    <a:pt x="3865" y="37763"/>
                    <a:pt x="3831" y="37361"/>
                    <a:pt x="3797" y="36960"/>
                  </a:cubicBezTo>
                  <a:cubicBezTo>
                    <a:pt x="3763" y="36565"/>
                    <a:pt x="3719" y="36171"/>
                    <a:pt x="3678" y="35773"/>
                  </a:cubicBezTo>
                  <a:cubicBezTo>
                    <a:pt x="3593" y="34987"/>
                    <a:pt x="3504" y="34202"/>
                    <a:pt x="3423" y="33416"/>
                  </a:cubicBezTo>
                  <a:cubicBezTo>
                    <a:pt x="3393" y="32973"/>
                    <a:pt x="3358" y="32531"/>
                    <a:pt x="3321" y="32089"/>
                  </a:cubicBezTo>
                  <a:cubicBezTo>
                    <a:pt x="3280" y="31657"/>
                    <a:pt x="3239" y="31225"/>
                    <a:pt x="3198" y="30793"/>
                  </a:cubicBezTo>
                  <a:cubicBezTo>
                    <a:pt x="3164" y="30299"/>
                    <a:pt x="3127" y="29803"/>
                    <a:pt x="3096" y="29310"/>
                  </a:cubicBezTo>
                  <a:cubicBezTo>
                    <a:pt x="3069" y="28847"/>
                    <a:pt x="3029" y="28385"/>
                    <a:pt x="2988" y="27922"/>
                  </a:cubicBezTo>
                  <a:cubicBezTo>
                    <a:pt x="2964" y="27578"/>
                    <a:pt x="2944" y="27235"/>
                    <a:pt x="2913" y="26891"/>
                  </a:cubicBezTo>
                  <a:cubicBezTo>
                    <a:pt x="2882" y="26568"/>
                    <a:pt x="2855" y="26248"/>
                    <a:pt x="2824" y="25925"/>
                  </a:cubicBezTo>
                  <a:cubicBezTo>
                    <a:pt x="2801" y="25616"/>
                    <a:pt x="2773" y="25306"/>
                    <a:pt x="2743" y="24997"/>
                  </a:cubicBezTo>
                  <a:cubicBezTo>
                    <a:pt x="2705" y="24551"/>
                    <a:pt x="2671" y="24105"/>
                    <a:pt x="2633" y="23659"/>
                  </a:cubicBezTo>
                  <a:cubicBezTo>
                    <a:pt x="2593" y="23210"/>
                    <a:pt x="2548" y="22761"/>
                    <a:pt x="2508" y="22309"/>
                  </a:cubicBezTo>
                  <a:cubicBezTo>
                    <a:pt x="2491" y="22091"/>
                    <a:pt x="2477" y="21877"/>
                    <a:pt x="2460" y="21659"/>
                  </a:cubicBezTo>
                  <a:cubicBezTo>
                    <a:pt x="2446" y="21445"/>
                    <a:pt x="2426" y="21234"/>
                    <a:pt x="2409" y="21020"/>
                  </a:cubicBezTo>
                  <a:cubicBezTo>
                    <a:pt x="2365" y="20493"/>
                    <a:pt x="2327" y="19962"/>
                    <a:pt x="2297" y="19431"/>
                  </a:cubicBezTo>
                  <a:cubicBezTo>
                    <a:pt x="2270" y="18904"/>
                    <a:pt x="2219" y="18380"/>
                    <a:pt x="2171" y="17856"/>
                  </a:cubicBezTo>
                  <a:cubicBezTo>
                    <a:pt x="2148" y="17533"/>
                    <a:pt x="2123" y="17213"/>
                    <a:pt x="2093" y="16894"/>
                  </a:cubicBezTo>
                  <a:cubicBezTo>
                    <a:pt x="2066" y="16598"/>
                    <a:pt x="2038" y="16305"/>
                    <a:pt x="2005" y="16012"/>
                  </a:cubicBezTo>
                  <a:cubicBezTo>
                    <a:pt x="1967" y="15693"/>
                    <a:pt x="1930" y="15373"/>
                    <a:pt x="1895" y="15053"/>
                  </a:cubicBezTo>
                  <a:cubicBezTo>
                    <a:pt x="1878" y="14897"/>
                    <a:pt x="1865" y="14744"/>
                    <a:pt x="1851" y="14588"/>
                  </a:cubicBezTo>
                  <a:cubicBezTo>
                    <a:pt x="1839" y="14465"/>
                    <a:pt x="1828" y="14340"/>
                    <a:pt x="1816" y="14217"/>
                  </a:cubicBezTo>
                  <a:lnTo>
                    <a:pt x="1816" y="14217"/>
                  </a:lnTo>
                  <a:cubicBezTo>
                    <a:pt x="1780" y="13797"/>
                    <a:pt x="1739" y="13377"/>
                    <a:pt x="1702" y="12955"/>
                  </a:cubicBezTo>
                  <a:cubicBezTo>
                    <a:pt x="1691" y="12774"/>
                    <a:pt x="1678" y="12591"/>
                    <a:pt x="1664" y="12407"/>
                  </a:cubicBezTo>
                  <a:cubicBezTo>
                    <a:pt x="1650" y="12223"/>
                    <a:pt x="1633" y="12040"/>
                    <a:pt x="1613" y="11853"/>
                  </a:cubicBezTo>
                  <a:cubicBezTo>
                    <a:pt x="1583" y="11512"/>
                    <a:pt x="1548" y="11168"/>
                    <a:pt x="1518" y="10828"/>
                  </a:cubicBezTo>
                  <a:cubicBezTo>
                    <a:pt x="1484" y="10485"/>
                    <a:pt x="1446" y="10145"/>
                    <a:pt x="1409" y="9804"/>
                  </a:cubicBezTo>
                  <a:cubicBezTo>
                    <a:pt x="1372" y="9465"/>
                    <a:pt x="1338" y="9124"/>
                    <a:pt x="1303" y="8787"/>
                  </a:cubicBezTo>
                  <a:cubicBezTo>
                    <a:pt x="1286" y="8536"/>
                    <a:pt x="1266" y="8287"/>
                    <a:pt x="1242" y="8039"/>
                  </a:cubicBezTo>
                  <a:cubicBezTo>
                    <a:pt x="1222" y="7804"/>
                    <a:pt x="1195" y="7570"/>
                    <a:pt x="1171" y="7335"/>
                  </a:cubicBezTo>
                  <a:lnTo>
                    <a:pt x="1171" y="7322"/>
                  </a:lnTo>
                  <a:cubicBezTo>
                    <a:pt x="1171" y="7317"/>
                    <a:pt x="1170" y="7315"/>
                    <a:pt x="1169" y="7312"/>
                  </a:cubicBezTo>
                  <a:lnTo>
                    <a:pt x="1169" y="7312"/>
                  </a:lnTo>
                  <a:cubicBezTo>
                    <a:pt x="1170" y="7313"/>
                    <a:pt x="1170" y="7313"/>
                    <a:pt x="1171" y="7314"/>
                  </a:cubicBezTo>
                  <a:cubicBezTo>
                    <a:pt x="1168" y="7308"/>
                    <a:pt x="1168" y="7301"/>
                    <a:pt x="1168" y="7294"/>
                  </a:cubicBezTo>
                  <a:cubicBezTo>
                    <a:pt x="1168" y="7284"/>
                    <a:pt x="1167" y="7275"/>
                    <a:pt x="1165" y="7267"/>
                  </a:cubicBezTo>
                  <a:lnTo>
                    <a:pt x="1165" y="7267"/>
                  </a:lnTo>
                  <a:cubicBezTo>
                    <a:pt x="1166" y="7270"/>
                    <a:pt x="1167" y="7272"/>
                    <a:pt x="1168" y="7273"/>
                  </a:cubicBezTo>
                  <a:cubicBezTo>
                    <a:pt x="1161" y="7233"/>
                    <a:pt x="1157" y="7192"/>
                    <a:pt x="1154" y="7154"/>
                  </a:cubicBezTo>
                  <a:cubicBezTo>
                    <a:pt x="1154" y="7138"/>
                    <a:pt x="1154" y="7124"/>
                    <a:pt x="1151" y="7110"/>
                  </a:cubicBezTo>
                  <a:cubicBezTo>
                    <a:pt x="1148" y="7039"/>
                    <a:pt x="1140" y="6971"/>
                    <a:pt x="1134" y="6900"/>
                  </a:cubicBezTo>
                  <a:cubicBezTo>
                    <a:pt x="1123" y="6763"/>
                    <a:pt x="1110" y="6628"/>
                    <a:pt x="1099" y="6495"/>
                  </a:cubicBezTo>
                  <a:cubicBezTo>
                    <a:pt x="1062" y="6042"/>
                    <a:pt x="1035" y="5593"/>
                    <a:pt x="994" y="5144"/>
                  </a:cubicBezTo>
                  <a:cubicBezTo>
                    <a:pt x="974" y="4920"/>
                    <a:pt x="947" y="4698"/>
                    <a:pt x="923" y="4477"/>
                  </a:cubicBezTo>
                  <a:cubicBezTo>
                    <a:pt x="899" y="4249"/>
                    <a:pt x="875" y="4022"/>
                    <a:pt x="851" y="3794"/>
                  </a:cubicBezTo>
                  <a:cubicBezTo>
                    <a:pt x="814" y="3375"/>
                    <a:pt x="776" y="2954"/>
                    <a:pt x="725" y="2535"/>
                  </a:cubicBezTo>
                  <a:cubicBezTo>
                    <a:pt x="702" y="2337"/>
                    <a:pt x="671" y="2141"/>
                    <a:pt x="647" y="1943"/>
                  </a:cubicBezTo>
                  <a:cubicBezTo>
                    <a:pt x="627" y="1763"/>
                    <a:pt x="600" y="1579"/>
                    <a:pt x="583" y="1399"/>
                  </a:cubicBezTo>
                  <a:cubicBezTo>
                    <a:pt x="576" y="1301"/>
                    <a:pt x="569" y="1202"/>
                    <a:pt x="559" y="1103"/>
                  </a:cubicBezTo>
                  <a:cubicBezTo>
                    <a:pt x="548" y="987"/>
                    <a:pt x="535" y="872"/>
                    <a:pt x="521" y="756"/>
                  </a:cubicBezTo>
                  <a:cubicBezTo>
                    <a:pt x="511" y="661"/>
                    <a:pt x="501" y="562"/>
                    <a:pt x="484" y="467"/>
                  </a:cubicBezTo>
                  <a:cubicBezTo>
                    <a:pt x="474" y="409"/>
                    <a:pt x="467" y="351"/>
                    <a:pt x="457" y="293"/>
                  </a:cubicBezTo>
                  <a:cubicBezTo>
                    <a:pt x="454" y="269"/>
                    <a:pt x="446" y="243"/>
                    <a:pt x="443" y="219"/>
                  </a:cubicBezTo>
                  <a:cubicBezTo>
                    <a:pt x="440" y="205"/>
                    <a:pt x="436" y="191"/>
                    <a:pt x="433" y="178"/>
                  </a:cubicBezTo>
                  <a:cubicBezTo>
                    <a:pt x="423" y="140"/>
                    <a:pt x="405" y="109"/>
                    <a:pt x="382" y="79"/>
                  </a:cubicBezTo>
                  <a:cubicBezTo>
                    <a:pt x="361" y="65"/>
                    <a:pt x="344" y="48"/>
                    <a:pt x="324" y="35"/>
                  </a:cubicBezTo>
                  <a:cubicBezTo>
                    <a:pt x="297" y="11"/>
                    <a:pt x="259" y="1"/>
                    <a:pt x="2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2825;p56"/>
            <p:cNvSpPr/>
            <p:nvPr/>
          </p:nvSpPr>
          <p:spPr>
            <a:xfrm>
              <a:off x="3312625" y="3576825"/>
              <a:ext cx="27250" cy="27250"/>
            </a:xfrm>
            <a:custGeom>
              <a:avLst/>
              <a:gdLst/>
              <a:ahLst/>
              <a:cxnLst/>
              <a:rect l="l" t="t" r="r" b="b"/>
              <a:pathLst>
                <a:path w="1090" h="1090" extrusionOk="0">
                  <a:moveTo>
                    <a:pt x="545" y="0"/>
                  </a:moveTo>
                  <a:cubicBezTo>
                    <a:pt x="249" y="0"/>
                    <a:pt x="1" y="248"/>
                    <a:pt x="1" y="545"/>
                  </a:cubicBezTo>
                  <a:cubicBezTo>
                    <a:pt x="1" y="840"/>
                    <a:pt x="249" y="1089"/>
                    <a:pt x="545" y="1089"/>
                  </a:cubicBezTo>
                  <a:cubicBezTo>
                    <a:pt x="841" y="1089"/>
                    <a:pt x="1089" y="840"/>
                    <a:pt x="1089" y="545"/>
                  </a:cubicBezTo>
                  <a:cubicBezTo>
                    <a:pt x="1089" y="248"/>
                    <a:pt x="841" y="0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2826;p56"/>
            <p:cNvSpPr/>
            <p:nvPr/>
          </p:nvSpPr>
          <p:spPr>
            <a:xfrm>
              <a:off x="3586125" y="3561250"/>
              <a:ext cx="26725" cy="26725"/>
            </a:xfrm>
            <a:custGeom>
              <a:avLst/>
              <a:gdLst/>
              <a:ahLst/>
              <a:cxnLst/>
              <a:rect l="l" t="t" r="r" b="b"/>
              <a:pathLst>
                <a:path w="1069" h="1069" extrusionOk="0">
                  <a:moveTo>
                    <a:pt x="535" y="1"/>
                  </a:moveTo>
                  <a:cubicBezTo>
                    <a:pt x="246" y="1"/>
                    <a:pt x="1" y="243"/>
                    <a:pt x="1" y="535"/>
                  </a:cubicBezTo>
                  <a:cubicBezTo>
                    <a:pt x="1" y="824"/>
                    <a:pt x="246" y="1069"/>
                    <a:pt x="535" y="1069"/>
                  </a:cubicBezTo>
                  <a:cubicBezTo>
                    <a:pt x="828" y="1069"/>
                    <a:pt x="1069" y="824"/>
                    <a:pt x="1069" y="535"/>
                  </a:cubicBezTo>
                  <a:cubicBezTo>
                    <a:pt x="1069" y="243"/>
                    <a:pt x="828" y="1"/>
                    <a:pt x="5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2827;p56"/>
            <p:cNvSpPr/>
            <p:nvPr/>
          </p:nvSpPr>
          <p:spPr>
            <a:xfrm>
              <a:off x="3424725" y="3557925"/>
              <a:ext cx="54700" cy="40150"/>
            </a:xfrm>
            <a:custGeom>
              <a:avLst/>
              <a:gdLst/>
              <a:ahLst/>
              <a:cxnLst/>
              <a:rect l="l" t="t" r="r" b="b"/>
              <a:pathLst>
                <a:path w="2188" h="1606" extrusionOk="0">
                  <a:moveTo>
                    <a:pt x="1940" y="1"/>
                  </a:moveTo>
                  <a:cubicBezTo>
                    <a:pt x="1875" y="1"/>
                    <a:pt x="1814" y="29"/>
                    <a:pt x="1762" y="73"/>
                  </a:cubicBezTo>
                  <a:cubicBezTo>
                    <a:pt x="1708" y="123"/>
                    <a:pt x="1660" y="175"/>
                    <a:pt x="1630" y="243"/>
                  </a:cubicBezTo>
                  <a:cubicBezTo>
                    <a:pt x="1610" y="290"/>
                    <a:pt x="1585" y="335"/>
                    <a:pt x="1562" y="382"/>
                  </a:cubicBezTo>
                  <a:cubicBezTo>
                    <a:pt x="1521" y="470"/>
                    <a:pt x="1477" y="555"/>
                    <a:pt x="1433" y="644"/>
                  </a:cubicBezTo>
                  <a:cubicBezTo>
                    <a:pt x="1388" y="723"/>
                    <a:pt x="1340" y="804"/>
                    <a:pt x="1296" y="882"/>
                  </a:cubicBezTo>
                  <a:cubicBezTo>
                    <a:pt x="1263" y="940"/>
                    <a:pt x="1228" y="998"/>
                    <a:pt x="1191" y="1056"/>
                  </a:cubicBezTo>
                  <a:cubicBezTo>
                    <a:pt x="1161" y="1035"/>
                    <a:pt x="1133" y="1018"/>
                    <a:pt x="1103" y="998"/>
                  </a:cubicBezTo>
                  <a:cubicBezTo>
                    <a:pt x="1014" y="919"/>
                    <a:pt x="932" y="831"/>
                    <a:pt x="850" y="746"/>
                  </a:cubicBezTo>
                  <a:cubicBezTo>
                    <a:pt x="735" y="624"/>
                    <a:pt x="619" y="505"/>
                    <a:pt x="503" y="382"/>
                  </a:cubicBezTo>
                  <a:cubicBezTo>
                    <a:pt x="451" y="328"/>
                    <a:pt x="380" y="302"/>
                    <a:pt x="308" y="302"/>
                  </a:cubicBezTo>
                  <a:cubicBezTo>
                    <a:pt x="235" y="302"/>
                    <a:pt x="162" y="329"/>
                    <a:pt x="109" y="382"/>
                  </a:cubicBezTo>
                  <a:cubicBezTo>
                    <a:pt x="1" y="491"/>
                    <a:pt x="4" y="668"/>
                    <a:pt x="109" y="777"/>
                  </a:cubicBezTo>
                  <a:cubicBezTo>
                    <a:pt x="272" y="947"/>
                    <a:pt x="436" y="1120"/>
                    <a:pt x="602" y="1287"/>
                  </a:cubicBezTo>
                  <a:cubicBezTo>
                    <a:pt x="630" y="1318"/>
                    <a:pt x="664" y="1345"/>
                    <a:pt x="695" y="1372"/>
                  </a:cubicBezTo>
                  <a:cubicBezTo>
                    <a:pt x="721" y="1399"/>
                    <a:pt x="759" y="1426"/>
                    <a:pt x="793" y="1450"/>
                  </a:cubicBezTo>
                  <a:cubicBezTo>
                    <a:pt x="817" y="1464"/>
                    <a:pt x="837" y="1481"/>
                    <a:pt x="864" y="1494"/>
                  </a:cubicBezTo>
                  <a:cubicBezTo>
                    <a:pt x="922" y="1525"/>
                    <a:pt x="987" y="1549"/>
                    <a:pt x="1051" y="1572"/>
                  </a:cubicBezTo>
                  <a:cubicBezTo>
                    <a:pt x="1107" y="1594"/>
                    <a:pt x="1164" y="1606"/>
                    <a:pt x="1222" y="1606"/>
                  </a:cubicBezTo>
                  <a:cubicBezTo>
                    <a:pt x="1295" y="1606"/>
                    <a:pt x="1366" y="1586"/>
                    <a:pt x="1429" y="1542"/>
                  </a:cubicBezTo>
                  <a:cubicBezTo>
                    <a:pt x="1541" y="1467"/>
                    <a:pt x="1620" y="1351"/>
                    <a:pt x="1691" y="1243"/>
                  </a:cubicBezTo>
                  <a:cubicBezTo>
                    <a:pt x="1742" y="1164"/>
                    <a:pt x="1786" y="1090"/>
                    <a:pt x="1837" y="1012"/>
                  </a:cubicBezTo>
                  <a:cubicBezTo>
                    <a:pt x="1888" y="930"/>
                    <a:pt x="1936" y="845"/>
                    <a:pt x="1984" y="756"/>
                  </a:cubicBezTo>
                  <a:cubicBezTo>
                    <a:pt x="2028" y="674"/>
                    <a:pt x="2075" y="593"/>
                    <a:pt x="2116" y="508"/>
                  </a:cubicBezTo>
                  <a:cubicBezTo>
                    <a:pt x="2133" y="470"/>
                    <a:pt x="2157" y="433"/>
                    <a:pt x="2164" y="396"/>
                  </a:cubicBezTo>
                  <a:cubicBezTo>
                    <a:pt x="2174" y="348"/>
                    <a:pt x="2181" y="297"/>
                    <a:pt x="2184" y="249"/>
                  </a:cubicBezTo>
                  <a:cubicBezTo>
                    <a:pt x="2188" y="164"/>
                    <a:pt x="2133" y="76"/>
                    <a:pt x="2062" y="35"/>
                  </a:cubicBezTo>
                  <a:cubicBezTo>
                    <a:pt x="2021" y="12"/>
                    <a:pt x="1980" y="1"/>
                    <a:pt x="1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2828;p56"/>
            <p:cNvSpPr/>
            <p:nvPr/>
          </p:nvSpPr>
          <p:spPr>
            <a:xfrm>
              <a:off x="3684600" y="3361400"/>
              <a:ext cx="131750" cy="108375"/>
            </a:xfrm>
            <a:custGeom>
              <a:avLst/>
              <a:gdLst/>
              <a:ahLst/>
              <a:cxnLst/>
              <a:rect l="l" t="t" r="r" b="b"/>
              <a:pathLst>
                <a:path w="5270" h="4335" extrusionOk="0">
                  <a:moveTo>
                    <a:pt x="1470" y="1"/>
                  </a:moveTo>
                  <a:cubicBezTo>
                    <a:pt x="1423" y="1"/>
                    <a:pt x="1379" y="4"/>
                    <a:pt x="1334" y="18"/>
                  </a:cubicBezTo>
                  <a:cubicBezTo>
                    <a:pt x="1301" y="28"/>
                    <a:pt x="1270" y="42"/>
                    <a:pt x="1239" y="59"/>
                  </a:cubicBezTo>
                  <a:cubicBezTo>
                    <a:pt x="1175" y="96"/>
                    <a:pt x="1147" y="134"/>
                    <a:pt x="1106" y="191"/>
                  </a:cubicBezTo>
                  <a:cubicBezTo>
                    <a:pt x="1096" y="202"/>
                    <a:pt x="1089" y="211"/>
                    <a:pt x="1086" y="222"/>
                  </a:cubicBezTo>
                  <a:cubicBezTo>
                    <a:pt x="1062" y="256"/>
                    <a:pt x="1048" y="297"/>
                    <a:pt x="1028" y="334"/>
                  </a:cubicBezTo>
                  <a:cubicBezTo>
                    <a:pt x="974" y="440"/>
                    <a:pt x="933" y="549"/>
                    <a:pt x="892" y="660"/>
                  </a:cubicBezTo>
                  <a:cubicBezTo>
                    <a:pt x="824" y="841"/>
                    <a:pt x="780" y="1032"/>
                    <a:pt x="722" y="1219"/>
                  </a:cubicBezTo>
                  <a:cubicBezTo>
                    <a:pt x="593" y="1616"/>
                    <a:pt x="481" y="2021"/>
                    <a:pt x="371" y="2426"/>
                  </a:cubicBezTo>
                  <a:cubicBezTo>
                    <a:pt x="263" y="2834"/>
                    <a:pt x="158" y="3243"/>
                    <a:pt x="52" y="3651"/>
                  </a:cubicBezTo>
                  <a:cubicBezTo>
                    <a:pt x="1" y="3844"/>
                    <a:pt x="113" y="4048"/>
                    <a:pt x="310" y="4103"/>
                  </a:cubicBezTo>
                  <a:cubicBezTo>
                    <a:pt x="342" y="4112"/>
                    <a:pt x="375" y="4117"/>
                    <a:pt x="407" y="4117"/>
                  </a:cubicBezTo>
                  <a:cubicBezTo>
                    <a:pt x="568" y="4117"/>
                    <a:pt x="720" y="4009"/>
                    <a:pt x="763" y="3848"/>
                  </a:cubicBezTo>
                  <a:cubicBezTo>
                    <a:pt x="882" y="3379"/>
                    <a:pt x="1004" y="2913"/>
                    <a:pt x="1137" y="2450"/>
                  </a:cubicBezTo>
                  <a:cubicBezTo>
                    <a:pt x="1198" y="2229"/>
                    <a:pt x="1260" y="2012"/>
                    <a:pt x="1327" y="1794"/>
                  </a:cubicBezTo>
                  <a:cubicBezTo>
                    <a:pt x="1389" y="1603"/>
                    <a:pt x="1461" y="1412"/>
                    <a:pt x="1522" y="1219"/>
                  </a:cubicBezTo>
                  <a:cubicBezTo>
                    <a:pt x="1555" y="1103"/>
                    <a:pt x="1590" y="984"/>
                    <a:pt x="1627" y="869"/>
                  </a:cubicBezTo>
                  <a:cubicBezTo>
                    <a:pt x="1657" y="899"/>
                    <a:pt x="1688" y="926"/>
                    <a:pt x="1719" y="957"/>
                  </a:cubicBezTo>
                  <a:cubicBezTo>
                    <a:pt x="1783" y="1028"/>
                    <a:pt x="1855" y="1093"/>
                    <a:pt x="1923" y="1161"/>
                  </a:cubicBezTo>
                  <a:cubicBezTo>
                    <a:pt x="1991" y="1236"/>
                    <a:pt x="2059" y="1310"/>
                    <a:pt x="2134" y="1382"/>
                  </a:cubicBezTo>
                  <a:cubicBezTo>
                    <a:pt x="2266" y="1511"/>
                    <a:pt x="2406" y="1637"/>
                    <a:pt x="2535" y="1773"/>
                  </a:cubicBezTo>
                  <a:cubicBezTo>
                    <a:pt x="2599" y="1838"/>
                    <a:pt x="2665" y="1902"/>
                    <a:pt x="2733" y="1963"/>
                  </a:cubicBezTo>
                  <a:cubicBezTo>
                    <a:pt x="2770" y="1994"/>
                    <a:pt x="2808" y="2028"/>
                    <a:pt x="2848" y="2056"/>
                  </a:cubicBezTo>
                  <a:cubicBezTo>
                    <a:pt x="2885" y="2079"/>
                    <a:pt x="2926" y="2100"/>
                    <a:pt x="2967" y="2114"/>
                  </a:cubicBezTo>
                  <a:cubicBezTo>
                    <a:pt x="3012" y="2123"/>
                    <a:pt x="3056" y="2127"/>
                    <a:pt x="3100" y="2134"/>
                  </a:cubicBezTo>
                  <a:cubicBezTo>
                    <a:pt x="3104" y="2134"/>
                    <a:pt x="3109" y="2135"/>
                    <a:pt x="3113" y="2135"/>
                  </a:cubicBezTo>
                  <a:cubicBezTo>
                    <a:pt x="3153" y="2135"/>
                    <a:pt x="3193" y="2123"/>
                    <a:pt x="3232" y="2117"/>
                  </a:cubicBezTo>
                  <a:cubicBezTo>
                    <a:pt x="3243" y="2110"/>
                    <a:pt x="3253" y="2106"/>
                    <a:pt x="3263" y="2103"/>
                  </a:cubicBezTo>
                  <a:cubicBezTo>
                    <a:pt x="3297" y="2089"/>
                    <a:pt x="3331" y="2076"/>
                    <a:pt x="3365" y="2059"/>
                  </a:cubicBezTo>
                  <a:cubicBezTo>
                    <a:pt x="3389" y="2042"/>
                    <a:pt x="3416" y="2028"/>
                    <a:pt x="3440" y="2012"/>
                  </a:cubicBezTo>
                  <a:cubicBezTo>
                    <a:pt x="3604" y="1910"/>
                    <a:pt x="3750" y="1783"/>
                    <a:pt x="3893" y="1657"/>
                  </a:cubicBezTo>
                  <a:cubicBezTo>
                    <a:pt x="4025" y="1545"/>
                    <a:pt x="4147" y="1426"/>
                    <a:pt x="4280" y="1318"/>
                  </a:cubicBezTo>
                  <a:cubicBezTo>
                    <a:pt x="4379" y="1243"/>
                    <a:pt x="4481" y="1171"/>
                    <a:pt x="4579" y="1096"/>
                  </a:cubicBezTo>
                  <a:cubicBezTo>
                    <a:pt x="4587" y="1093"/>
                    <a:pt x="4590" y="1089"/>
                    <a:pt x="4596" y="1086"/>
                  </a:cubicBezTo>
                  <a:cubicBezTo>
                    <a:pt x="4600" y="1150"/>
                    <a:pt x="4604" y="1211"/>
                    <a:pt x="4607" y="1277"/>
                  </a:cubicBezTo>
                  <a:cubicBezTo>
                    <a:pt x="4610" y="1379"/>
                    <a:pt x="4604" y="1477"/>
                    <a:pt x="4600" y="1579"/>
                  </a:cubicBezTo>
                  <a:cubicBezTo>
                    <a:pt x="4593" y="1678"/>
                    <a:pt x="4590" y="1776"/>
                    <a:pt x="4583" y="1875"/>
                  </a:cubicBezTo>
                  <a:cubicBezTo>
                    <a:pt x="4573" y="1977"/>
                    <a:pt x="4559" y="2079"/>
                    <a:pt x="4552" y="2181"/>
                  </a:cubicBezTo>
                  <a:cubicBezTo>
                    <a:pt x="4546" y="2280"/>
                    <a:pt x="4538" y="2375"/>
                    <a:pt x="4525" y="2474"/>
                  </a:cubicBezTo>
                  <a:cubicBezTo>
                    <a:pt x="4502" y="2668"/>
                    <a:pt x="4477" y="2861"/>
                    <a:pt x="4464" y="3059"/>
                  </a:cubicBezTo>
                  <a:cubicBezTo>
                    <a:pt x="4457" y="3195"/>
                    <a:pt x="4453" y="3331"/>
                    <a:pt x="4447" y="3470"/>
                  </a:cubicBezTo>
                  <a:cubicBezTo>
                    <a:pt x="4447" y="3538"/>
                    <a:pt x="4444" y="3610"/>
                    <a:pt x="4444" y="3678"/>
                  </a:cubicBezTo>
                  <a:cubicBezTo>
                    <a:pt x="4440" y="3719"/>
                    <a:pt x="4444" y="3763"/>
                    <a:pt x="4440" y="3804"/>
                  </a:cubicBezTo>
                  <a:cubicBezTo>
                    <a:pt x="4416" y="3916"/>
                    <a:pt x="4400" y="4028"/>
                    <a:pt x="4447" y="4134"/>
                  </a:cubicBezTo>
                  <a:cubicBezTo>
                    <a:pt x="4489" y="4258"/>
                    <a:pt x="4617" y="4335"/>
                    <a:pt x="4747" y="4335"/>
                  </a:cubicBezTo>
                  <a:cubicBezTo>
                    <a:pt x="4774" y="4335"/>
                    <a:pt x="4802" y="4332"/>
                    <a:pt x="4828" y="4324"/>
                  </a:cubicBezTo>
                  <a:cubicBezTo>
                    <a:pt x="4923" y="4301"/>
                    <a:pt x="5008" y="4243"/>
                    <a:pt x="5056" y="4158"/>
                  </a:cubicBezTo>
                  <a:cubicBezTo>
                    <a:pt x="5080" y="4120"/>
                    <a:pt x="5094" y="4073"/>
                    <a:pt x="5103" y="4032"/>
                  </a:cubicBezTo>
                  <a:cubicBezTo>
                    <a:pt x="5124" y="3960"/>
                    <a:pt x="5141" y="3889"/>
                    <a:pt x="5141" y="3814"/>
                  </a:cubicBezTo>
                  <a:cubicBezTo>
                    <a:pt x="5138" y="3736"/>
                    <a:pt x="5138" y="3657"/>
                    <a:pt x="5134" y="3579"/>
                  </a:cubicBezTo>
                  <a:cubicBezTo>
                    <a:pt x="5130" y="3386"/>
                    <a:pt x="5124" y="3188"/>
                    <a:pt x="5127" y="2995"/>
                  </a:cubicBezTo>
                  <a:cubicBezTo>
                    <a:pt x="5130" y="2800"/>
                    <a:pt x="5147" y="2610"/>
                    <a:pt x="5161" y="2416"/>
                  </a:cubicBezTo>
                  <a:cubicBezTo>
                    <a:pt x="5168" y="2318"/>
                    <a:pt x="5171" y="2219"/>
                    <a:pt x="5178" y="2120"/>
                  </a:cubicBezTo>
                  <a:cubicBezTo>
                    <a:pt x="5185" y="2018"/>
                    <a:pt x="5199" y="1916"/>
                    <a:pt x="5209" y="1814"/>
                  </a:cubicBezTo>
                  <a:cubicBezTo>
                    <a:pt x="5219" y="1692"/>
                    <a:pt x="5226" y="1566"/>
                    <a:pt x="5240" y="1443"/>
                  </a:cubicBezTo>
                  <a:cubicBezTo>
                    <a:pt x="5249" y="1310"/>
                    <a:pt x="5253" y="1175"/>
                    <a:pt x="5260" y="1042"/>
                  </a:cubicBezTo>
                  <a:cubicBezTo>
                    <a:pt x="5260" y="977"/>
                    <a:pt x="5263" y="913"/>
                    <a:pt x="5267" y="848"/>
                  </a:cubicBezTo>
                  <a:cubicBezTo>
                    <a:pt x="5270" y="759"/>
                    <a:pt x="5263" y="671"/>
                    <a:pt x="5246" y="579"/>
                  </a:cubicBezTo>
                  <a:cubicBezTo>
                    <a:pt x="5236" y="518"/>
                    <a:pt x="5219" y="464"/>
                    <a:pt x="5192" y="406"/>
                  </a:cubicBezTo>
                  <a:cubicBezTo>
                    <a:pt x="5155" y="341"/>
                    <a:pt x="5103" y="286"/>
                    <a:pt x="5042" y="249"/>
                  </a:cubicBezTo>
                  <a:cubicBezTo>
                    <a:pt x="4984" y="214"/>
                    <a:pt x="4920" y="200"/>
                    <a:pt x="4856" y="200"/>
                  </a:cubicBezTo>
                  <a:cubicBezTo>
                    <a:pt x="4826" y="200"/>
                    <a:pt x="4797" y="203"/>
                    <a:pt x="4767" y="208"/>
                  </a:cubicBezTo>
                  <a:cubicBezTo>
                    <a:pt x="4651" y="232"/>
                    <a:pt x="4569" y="327"/>
                    <a:pt x="4481" y="402"/>
                  </a:cubicBezTo>
                  <a:cubicBezTo>
                    <a:pt x="4293" y="538"/>
                    <a:pt x="4097" y="664"/>
                    <a:pt x="3906" y="800"/>
                  </a:cubicBezTo>
                  <a:cubicBezTo>
                    <a:pt x="3783" y="889"/>
                    <a:pt x="3671" y="991"/>
                    <a:pt x="3555" y="1089"/>
                  </a:cubicBezTo>
                  <a:cubicBezTo>
                    <a:pt x="3474" y="1161"/>
                    <a:pt x="3389" y="1225"/>
                    <a:pt x="3304" y="1293"/>
                  </a:cubicBezTo>
                  <a:cubicBezTo>
                    <a:pt x="3257" y="1327"/>
                    <a:pt x="3205" y="1362"/>
                    <a:pt x="3155" y="1392"/>
                  </a:cubicBezTo>
                  <a:cubicBezTo>
                    <a:pt x="3059" y="1307"/>
                    <a:pt x="2971" y="1211"/>
                    <a:pt x="2875" y="1127"/>
                  </a:cubicBezTo>
                  <a:cubicBezTo>
                    <a:pt x="2733" y="1001"/>
                    <a:pt x="2590" y="869"/>
                    <a:pt x="2457" y="732"/>
                  </a:cubicBezTo>
                  <a:cubicBezTo>
                    <a:pt x="2331" y="603"/>
                    <a:pt x="2202" y="477"/>
                    <a:pt x="2069" y="354"/>
                  </a:cubicBezTo>
                  <a:cubicBezTo>
                    <a:pt x="2012" y="304"/>
                    <a:pt x="1957" y="249"/>
                    <a:pt x="1899" y="195"/>
                  </a:cubicBezTo>
                  <a:cubicBezTo>
                    <a:pt x="1879" y="178"/>
                    <a:pt x="1858" y="164"/>
                    <a:pt x="1841" y="147"/>
                  </a:cubicBezTo>
                  <a:cubicBezTo>
                    <a:pt x="1808" y="120"/>
                    <a:pt x="1773" y="93"/>
                    <a:pt x="1736" y="73"/>
                  </a:cubicBezTo>
                  <a:cubicBezTo>
                    <a:pt x="1701" y="48"/>
                    <a:pt x="1661" y="38"/>
                    <a:pt x="1624" y="21"/>
                  </a:cubicBezTo>
                  <a:cubicBezTo>
                    <a:pt x="1610" y="18"/>
                    <a:pt x="1593" y="15"/>
                    <a:pt x="1579" y="11"/>
                  </a:cubicBezTo>
                  <a:cubicBezTo>
                    <a:pt x="1542" y="7"/>
                    <a:pt x="1511" y="1"/>
                    <a:pt x="1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2829;p56"/>
            <p:cNvSpPr/>
            <p:nvPr/>
          </p:nvSpPr>
          <p:spPr>
            <a:xfrm>
              <a:off x="2485100" y="4523000"/>
              <a:ext cx="184800" cy="188475"/>
            </a:xfrm>
            <a:custGeom>
              <a:avLst/>
              <a:gdLst/>
              <a:ahLst/>
              <a:cxnLst/>
              <a:rect l="l" t="t" r="r" b="b"/>
              <a:pathLst>
                <a:path w="7392" h="7539" extrusionOk="0">
                  <a:moveTo>
                    <a:pt x="4708" y="1"/>
                  </a:moveTo>
                  <a:cubicBezTo>
                    <a:pt x="4674" y="4"/>
                    <a:pt x="4641" y="4"/>
                    <a:pt x="4606" y="4"/>
                  </a:cubicBezTo>
                  <a:cubicBezTo>
                    <a:pt x="4542" y="7"/>
                    <a:pt x="4470" y="11"/>
                    <a:pt x="4402" y="11"/>
                  </a:cubicBezTo>
                  <a:cubicBezTo>
                    <a:pt x="4341" y="10"/>
                    <a:pt x="4281" y="9"/>
                    <a:pt x="4222" y="9"/>
                  </a:cubicBezTo>
                  <a:cubicBezTo>
                    <a:pt x="3760" y="9"/>
                    <a:pt x="3375" y="43"/>
                    <a:pt x="3024" y="116"/>
                  </a:cubicBezTo>
                  <a:cubicBezTo>
                    <a:pt x="2840" y="153"/>
                    <a:pt x="2653" y="205"/>
                    <a:pt x="2453" y="273"/>
                  </a:cubicBezTo>
                  <a:cubicBezTo>
                    <a:pt x="2289" y="327"/>
                    <a:pt x="2164" y="381"/>
                    <a:pt x="2048" y="439"/>
                  </a:cubicBezTo>
                  <a:cubicBezTo>
                    <a:pt x="2004" y="460"/>
                    <a:pt x="1959" y="487"/>
                    <a:pt x="1926" y="511"/>
                  </a:cubicBezTo>
                  <a:cubicBezTo>
                    <a:pt x="1854" y="555"/>
                    <a:pt x="1763" y="620"/>
                    <a:pt x="1681" y="687"/>
                  </a:cubicBezTo>
                  <a:cubicBezTo>
                    <a:pt x="1609" y="752"/>
                    <a:pt x="1545" y="824"/>
                    <a:pt x="1470" y="912"/>
                  </a:cubicBezTo>
                  <a:cubicBezTo>
                    <a:pt x="1368" y="1034"/>
                    <a:pt x="1269" y="1154"/>
                    <a:pt x="1181" y="1279"/>
                  </a:cubicBezTo>
                  <a:cubicBezTo>
                    <a:pt x="1024" y="1504"/>
                    <a:pt x="915" y="1769"/>
                    <a:pt x="827" y="1984"/>
                  </a:cubicBezTo>
                  <a:cubicBezTo>
                    <a:pt x="799" y="2052"/>
                    <a:pt x="772" y="2123"/>
                    <a:pt x="742" y="2198"/>
                  </a:cubicBezTo>
                  <a:cubicBezTo>
                    <a:pt x="432" y="2262"/>
                    <a:pt x="314" y="2596"/>
                    <a:pt x="228" y="2902"/>
                  </a:cubicBezTo>
                  <a:cubicBezTo>
                    <a:pt x="198" y="3014"/>
                    <a:pt x="171" y="3116"/>
                    <a:pt x="146" y="3215"/>
                  </a:cubicBezTo>
                  <a:cubicBezTo>
                    <a:pt x="82" y="3504"/>
                    <a:pt x="38" y="3766"/>
                    <a:pt x="14" y="4014"/>
                  </a:cubicBezTo>
                  <a:cubicBezTo>
                    <a:pt x="3" y="4103"/>
                    <a:pt x="0" y="4198"/>
                    <a:pt x="0" y="4300"/>
                  </a:cubicBezTo>
                  <a:cubicBezTo>
                    <a:pt x="3" y="4422"/>
                    <a:pt x="11" y="4582"/>
                    <a:pt x="44" y="4743"/>
                  </a:cubicBezTo>
                  <a:cubicBezTo>
                    <a:pt x="65" y="4984"/>
                    <a:pt x="113" y="5297"/>
                    <a:pt x="293" y="5562"/>
                  </a:cubicBezTo>
                  <a:lnTo>
                    <a:pt x="327" y="5610"/>
                  </a:lnTo>
                  <a:cubicBezTo>
                    <a:pt x="378" y="5688"/>
                    <a:pt x="432" y="5766"/>
                    <a:pt x="493" y="5838"/>
                  </a:cubicBezTo>
                  <a:cubicBezTo>
                    <a:pt x="589" y="5940"/>
                    <a:pt x="708" y="6011"/>
                    <a:pt x="840" y="6090"/>
                  </a:cubicBezTo>
                  <a:cubicBezTo>
                    <a:pt x="865" y="6103"/>
                    <a:pt x="885" y="6117"/>
                    <a:pt x="909" y="6127"/>
                  </a:cubicBezTo>
                  <a:cubicBezTo>
                    <a:pt x="980" y="6171"/>
                    <a:pt x="1052" y="6212"/>
                    <a:pt x="1126" y="6250"/>
                  </a:cubicBezTo>
                  <a:cubicBezTo>
                    <a:pt x="1341" y="6355"/>
                    <a:pt x="1592" y="6477"/>
                    <a:pt x="1854" y="6566"/>
                  </a:cubicBezTo>
                  <a:cubicBezTo>
                    <a:pt x="2055" y="6634"/>
                    <a:pt x="2259" y="6691"/>
                    <a:pt x="2460" y="6749"/>
                  </a:cubicBezTo>
                  <a:cubicBezTo>
                    <a:pt x="2661" y="6807"/>
                    <a:pt x="2857" y="6875"/>
                    <a:pt x="3058" y="6940"/>
                  </a:cubicBezTo>
                  <a:lnTo>
                    <a:pt x="3120" y="6964"/>
                  </a:lnTo>
                  <a:cubicBezTo>
                    <a:pt x="3293" y="7022"/>
                    <a:pt x="3473" y="7083"/>
                    <a:pt x="3647" y="7151"/>
                  </a:cubicBezTo>
                  <a:cubicBezTo>
                    <a:pt x="3865" y="7236"/>
                    <a:pt x="4055" y="7308"/>
                    <a:pt x="4236" y="7365"/>
                  </a:cubicBezTo>
                  <a:cubicBezTo>
                    <a:pt x="4324" y="7396"/>
                    <a:pt x="4412" y="7423"/>
                    <a:pt x="4504" y="7446"/>
                  </a:cubicBezTo>
                  <a:cubicBezTo>
                    <a:pt x="4647" y="7481"/>
                    <a:pt x="4796" y="7512"/>
                    <a:pt x="4956" y="7539"/>
                  </a:cubicBezTo>
                  <a:lnTo>
                    <a:pt x="4983" y="7535"/>
                  </a:lnTo>
                  <a:cubicBezTo>
                    <a:pt x="4995" y="7537"/>
                    <a:pt x="5007" y="7537"/>
                    <a:pt x="5019" y="7537"/>
                  </a:cubicBezTo>
                  <a:cubicBezTo>
                    <a:pt x="5065" y="7537"/>
                    <a:pt x="5111" y="7528"/>
                    <a:pt x="5154" y="7512"/>
                  </a:cubicBezTo>
                  <a:cubicBezTo>
                    <a:pt x="5249" y="7477"/>
                    <a:pt x="5351" y="7440"/>
                    <a:pt x="5426" y="7365"/>
                  </a:cubicBezTo>
                  <a:cubicBezTo>
                    <a:pt x="5487" y="7297"/>
                    <a:pt x="5548" y="7233"/>
                    <a:pt x="5586" y="7154"/>
                  </a:cubicBezTo>
                  <a:lnTo>
                    <a:pt x="5600" y="7120"/>
                  </a:lnTo>
                  <a:cubicBezTo>
                    <a:pt x="5623" y="7073"/>
                    <a:pt x="5650" y="7015"/>
                    <a:pt x="5668" y="6964"/>
                  </a:cubicBezTo>
                  <a:cubicBezTo>
                    <a:pt x="5698" y="6875"/>
                    <a:pt x="5712" y="6790"/>
                    <a:pt x="5726" y="6699"/>
                  </a:cubicBezTo>
                  <a:lnTo>
                    <a:pt x="5726" y="6685"/>
                  </a:lnTo>
                  <a:cubicBezTo>
                    <a:pt x="5743" y="6589"/>
                    <a:pt x="5752" y="6491"/>
                    <a:pt x="5766" y="6396"/>
                  </a:cubicBezTo>
                  <a:lnTo>
                    <a:pt x="5776" y="6314"/>
                  </a:lnTo>
                  <a:cubicBezTo>
                    <a:pt x="5783" y="6239"/>
                    <a:pt x="5793" y="6168"/>
                    <a:pt x="5804" y="6096"/>
                  </a:cubicBezTo>
                  <a:cubicBezTo>
                    <a:pt x="5828" y="5885"/>
                    <a:pt x="5855" y="5664"/>
                    <a:pt x="5889" y="5446"/>
                  </a:cubicBezTo>
                  <a:cubicBezTo>
                    <a:pt x="5977" y="4950"/>
                    <a:pt x="6062" y="4573"/>
                    <a:pt x="6157" y="4226"/>
                  </a:cubicBezTo>
                  <a:cubicBezTo>
                    <a:pt x="6212" y="4031"/>
                    <a:pt x="6269" y="3827"/>
                    <a:pt x="6344" y="3576"/>
                  </a:cubicBezTo>
                  <a:cubicBezTo>
                    <a:pt x="6396" y="3402"/>
                    <a:pt x="6457" y="3215"/>
                    <a:pt x="6548" y="2977"/>
                  </a:cubicBezTo>
                  <a:cubicBezTo>
                    <a:pt x="6589" y="2865"/>
                    <a:pt x="6637" y="2746"/>
                    <a:pt x="6685" y="2626"/>
                  </a:cubicBezTo>
                  <a:lnTo>
                    <a:pt x="6702" y="2593"/>
                  </a:lnTo>
                  <a:cubicBezTo>
                    <a:pt x="6749" y="2480"/>
                    <a:pt x="6797" y="2368"/>
                    <a:pt x="6831" y="2252"/>
                  </a:cubicBezTo>
                  <a:cubicBezTo>
                    <a:pt x="6882" y="2075"/>
                    <a:pt x="6919" y="1895"/>
                    <a:pt x="6947" y="1711"/>
                  </a:cubicBezTo>
                  <a:cubicBezTo>
                    <a:pt x="6953" y="1650"/>
                    <a:pt x="6960" y="1585"/>
                    <a:pt x="6963" y="1521"/>
                  </a:cubicBezTo>
                  <a:cubicBezTo>
                    <a:pt x="6967" y="1483"/>
                    <a:pt x="6967" y="1446"/>
                    <a:pt x="6963" y="1409"/>
                  </a:cubicBezTo>
                  <a:cubicBezTo>
                    <a:pt x="7011" y="1399"/>
                    <a:pt x="7052" y="1381"/>
                    <a:pt x="7079" y="1364"/>
                  </a:cubicBezTo>
                  <a:cubicBezTo>
                    <a:pt x="7164" y="1317"/>
                    <a:pt x="7236" y="1252"/>
                    <a:pt x="7286" y="1171"/>
                  </a:cubicBezTo>
                  <a:cubicBezTo>
                    <a:pt x="7368" y="1045"/>
                    <a:pt x="7392" y="885"/>
                    <a:pt x="7358" y="745"/>
                  </a:cubicBezTo>
                  <a:cubicBezTo>
                    <a:pt x="7335" y="650"/>
                    <a:pt x="7280" y="518"/>
                    <a:pt x="7171" y="422"/>
                  </a:cubicBezTo>
                  <a:cubicBezTo>
                    <a:pt x="7161" y="416"/>
                    <a:pt x="7151" y="405"/>
                    <a:pt x="7137" y="395"/>
                  </a:cubicBezTo>
                  <a:cubicBezTo>
                    <a:pt x="7100" y="361"/>
                    <a:pt x="7052" y="320"/>
                    <a:pt x="7008" y="296"/>
                  </a:cubicBezTo>
                  <a:cubicBezTo>
                    <a:pt x="6916" y="249"/>
                    <a:pt x="6820" y="205"/>
                    <a:pt x="6715" y="164"/>
                  </a:cubicBezTo>
                  <a:cubicBezTo>
                    <a:pt x="6671" y="147"/>
                    <a:pt x="6624" y="130"/>
                    <a:pt x="6566" y="116"/>
                  </a:cubicBezTo>
                  <a:cubicBezTo>
                    <a:pt x="6514" y="103"/>
                    <a:pt x="6464" y="92"/>
                    <a:pt x="6426" y="86"/>
                  </a:cubicBezTo>
                  <a:cubicBezTo>
                    <a:pt x="6273" y="51"/>
                    <a:pt x="6120" y="38"/>
                    <a:pt x="5974" y="28"/>
                  </a:cubicBezTo>
                  <a:cubicBezTo>
                    <a:pt x="5851" y="17"/>
                    <a:pt x="5749" y="11"/>
                    <a:pt x="5647" y="11"/>
                  </a:cubicBezTo>
                  <a:cubicBezTo>
                    <a:pt x="5615" y="9"/>
                    <a:pt x="5582" y="8"/>
                    <a:pt x="5548" y="8"/>
                  </a:cubicBezTo>
                  <a:cubicBezTo>
                    <a:pt x="5515" y="8"/>
                    <a:pt x="5482" y="9"/>
                    <a:pt x="5450" y="11"/>
                  </a:cubicBezTo>
                  <a:lnTo>
                    <a:pt x="5334" y="11"/>
                  </a:lnTo>
                  <a:cubicBezTo>
                    <a:pt x="5273" y="11"/>
                    <a:pt x="5212" y="7"/>
                    <a:pt x="5151" y="4"/>
                  </a:cubicBezTo>
                  <a:cubicBezTo>
                    <a:pt x="5110" y="4"/>
                    <a:pt x="5069" y="4"/>
                    <a:pt x="50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2830;p56"/>
            <p:cNvSpPr/>
            <p:nvPr/>
          </p:nvSpPr>
          <p:spPr>
            <a:xfrm>
              <a:off x="2620650" y="4534000"/>
              <a:ext cx="140425" cy="203775"/>
            </a:xfrm>
            <a:custGeom>
              <a:avLst/>
              <a:gdLst/>
              <a:ahLst/>
              <a:cxnLst/>
              <a:rect l="l" t="t" r="r" b="b"/>
              <a:pathLst>
                <a:path w="5617" h="8151" extrusionOk="0">
                  <a:moveTo>
                    <a:pt x="2730" y="1"/>
                  </a:moveTo>
                  <a:cubicBezTo>
                    <a:pt x="2613" y="1"/>
                    <a:pt x="2495" y="27"/>
                    <a:pt x="2395" y="81"/>
                  </a:cubicBezTo>
                  <a:cubicBezTo>
                    <a:pt x="2348" y="108"/>
                    <a:pt x="2310" y="136"/>
                    <a:pt x="2276" y="163"/>
                  </a:cubicBezTo>
                  <a:cubicBezTo>
                    <a:pt x="2242" y="142"/>
                    <a:pt x="2208" y="128"/>
                    <a:pt x="2171" y="118"/>
                  </a:cubicBezTo>
                  <a:cubicBezTo>
                    <a:pt x="2116" y="102"/>
                    <a:pt x="2061" y="94"/>
                    <a:pt x="2006" y="94"/>
                  </a:cubicBezTo>
                  <a:cubicBezTo>
                    <a:pt x="1757" y="94"/>
                    <a:pt x="1521" y="258"/>
                    <a:pt x="1446" y="506"/>
                  </a:cubicBezTo>
                  <a:cubicBezTo>
                    <a:pt x="1317" y="932"/>
                    <a:pt x="1202" y="1363"/>
                    <a:pt x="1109" y="1799"/>
                  </a:cubicBezTo>
                  <a:cubicBezTo>
                    <a:pt x="1062" y="2010"/>
                    <a:pt x="1011" y="2221"/>
                    <a:pt x="957" y="2428"/>
                  </a:cubicBezTo>
                  <a:cubicBezTo>
                    <a:pt x="902" y="2626"/>
                    <a:pt x="858" y="2826"/>
                    <a:pt x="803" y="3026"/>
                  </a:cubicBezTo>
                  <a:cubicBezTo>
                    <a:pt x="691" y="3442"/>
                    <a:pt x="566" y="3857"/>
                    <a:pt x="473" y="4282"/>
                  </a:cubicBezTo>
                  <a:cubicBezTo>
                    <a:pt x="382" y="4694"/>
                    <a:pt x="263" y="5095"/>
                    <a:pt x="178" y="5510"/>
                  </a:cubicBezTo>
                  <a:cubicBezTo>
                    <a:pt x="126" y="5769"/>
                    <a:pt x="79" y="6027"/>
                    <a:pt x="41" y="6289"/>
                  </a:cubicBezTo>
                  <a:cubicBezTo>
                    <a:pt x="4" y="6544"/>
                    <a:pt x="1" y="6799"/>
                    <a:pt x="51" y="7051"/>
                  </a:cubicBezTo>
                  <a:cubicBezTo>
                    <a:pt x="82" y="7197"/>
                    <a:pt x="150" y="7292"/>
                    <a:pt x="235" y="7408"/>
                  </a:cubicBezTo>
                  <a:cubicBezTo>
                    <a:pt x="290" y="7486"/>
                    <a:pt x="371" y="7541"/>
                    <a:pt x="443" y="7598"/>
                  </a:cubicBezTo>
                  <a:cubicBezTo>
                    <a:pt x="514" y="7656"/>
                    <a:pt x="619" y="7694"/>
                    <a:pt x="698" y="7728"/>
                  </a:cubicBezTo>
                  <a:cubicBezTo>
                    <a:pt x="725" y="7741"/>
                    <a:pt x="756" y="7752"/>
                    <a:pt x="786" y="7762"/>
                  </a:cubicBezTo>
                  <a:cubicBezTo>
                    <a:pt x="885" y="7802"/>
                    <a:pt x="994" y="7823"/>
                    <a:pt x="1100" y="7843"/>
                  </a:cubicBezTo>
                  <a:cubicBezTo>
                    <a:pt x="1351" y="7901"/>
                    <a:pt x="1613" y="7939"/>
                    <a:pt x="1868" y="7976"/>
                  </a:cubicBezTo>
                  <a:cubicBezTo>
                    <a:pt x="1875" y="7980"/>
                    <a:pt x="1885" y="7980"/>
                    <a:pt x="1892" y="7980"/>
                  </a:cubicBezTo>
                  <a:cubicBezTo>
                    <a:pt x="2113" y="8017"/>
                    <a:pt x="2337" y="8055"/>
                    <a:pt x="2562" y="8078"/>
                  </a:cubicBezTo>
                  <a:cubicBezTo>
                    <a:pt x="2759" y="8102"/>
                    <a:pt x="2957" y="8126"/>
                    <a:pt x="3150" y="8143"/>
                  </a:cubicBezTo>
                  <a:cubicBezTo>
                    <a:pt x="3198" y="8146"/>
                    <a:pt x="3243" y="8149"/>
                    <a:pt x="3290" y="8149"/>
                  </a:cubicBezTo>
                  <a:cubicBezTo>
                    <a:pt x="3304" y="8150"/>
                    <a:pt x="3319" y="8150"/>
                    <a:pt x="3334" y="8150"/>
                  </a:cubicBezTo>
                  <a:cubicBezTo>
                    <a:pt x="3404" y="8150"/>
                    <a:pt x="3477" y="8143"/>
                    <a:pt x="3541" y="8126"/>
                  </a:cubicBezTo>
                  <a:cubicBezTo>
                    <a:pt x="3722" y="8075"/>
                    <a:pt x="3858" y="7962"/>
                    <a:pt x="3957" y="7807"/>
                  </a:cubicBezTo>
                  <a:cubicBezTo>
                    <a:pt x="4004" y="7735"/>
                    <a:pt x="4035" y="7647"/>
                    <a:pt x="4069" y="7571"/>
                  </a:cubicBezTo>
                  <a:cubicBezTo>
                    <a:pt x="4083" y="7541"/>
                    <a:pt x="4092" y="7513"/>
                    <a:pt x="4106" y="7483"/>
                  </a:cubicBezTo>
                  <a:cubicBezTo>
                    <a:pt x="4110" y="7476"/>
                    <a:pt x="4113" y="7473"/>
                    <a:pt x="4113" y="7466"/>
                  </a:cubicBezTo>
                  <a:cubicBezTo>
                    <a:pt x="4161" y="7326"/>
                    <a:pt x="4205" y="7184"/>
                    <a:pt x="4252" y="7041"/>
                  </a:cubicBezTo>
                  <a:cubicBezTo>
                    <a:pt x="4276" y="6939"/>
                    <a:pt x="4293" y="6833"/>
                    <a:pt x="4310" y="6728"/>
                  </a:cubicBezTo>
                  <a:cubicBezTo>
                    <a:pt x="4358" y="6452"/>
                    <a:pt x="4406" y="6177"/>
                    <a:pt x="4450" y="5901"/>
                  </a:cubicBezTo>
                  <a:cubicBezTo>
                    <a:pt x="4599" y="5054"/>
                    <a:pt x="4868" y="4238"/>
                    <a:pt x="5120" y="3418"/>
                  </a:cubicBezTo>
                  <a:cubicBezTo>
                    <a:pt x="5182" y="3221"/>
                    <a:pt x="5243" y="3026"/>
                    <a:pt x="5297" y="2830"/>
                  </a:cubicBezTo>
                  <a:cubicBezTo>
                    <a:pt x="5355" y="2626"/>
                    <a:pt x="5399" y="2414"/>
                    <a:pt x="5447" y="2207"/>
                  </a:cubicBezTo>
                  <a:cubicBezTo>
                    <a:pt x="5505" y="1955"/>
                    <a:pt x="5562" y="1704"/>
                    <a:pt x="5600" y="1445"/>
                  </a:cubicBezTo>
                  <a:cubicBezTo>
                    <a:pt x="5603" y="1421"/>
                    <a:pt x="5603" y="1398"/>
                    <a:pt x="5607" y="1370"/>
                  </a:cubicBezTo>
                  <a:cubicBezTo>
                    <a:pt x="5617" y="1285"/>
                    <a:pt x="5610" y="1217"/>
                    <a:pt x="5600" y="1125"/>
                  </a:cubicBezTo>
                  <a:cubicBezTo>
                    <a:pt x="5569" y="894"/>
                    <a:pt x="5399" y="707"/>
                    <a:pt x="5212" y="594"/>
                  </a:cubicBezTo>
                  <a:cubicBezTo>
                    <a:pt x="5062" y="503"/>
                    <a:pt x="4899" y="438"/>
                    <a:pt x="4729" y="398"/>
                  </a:cubicBezTo>
                  <a:cubicBezTo>
                    <a:pt x="4715" y="394"/>
                    <a:pt x="4698" y="387"/>
                    <a:pt x="4681" y="384"/>
                  </a:cubicBezTo>
                  <a:cubicBezTo>
                    <a:pt x="4488" y="340"/>
                    <a:pt x="4297" y="292"/>
                    <a:pt x="4100" y="251"/>
                  </a:cubicBezTo>
                  <a:cubicBezTo>
                    <a:pt x="3899" y="210"/>
                    <a:pt x="3698" y="183"/>
                    <a:pt x="3497" y="153"/>
                  </a:cubicBezTo>
                  <a:cubicBezTo>
                    <a:pt x="3419" y="139"/>
                    <a:pt x="3345" y="122"/>
                    <a:pt x="3270" y="105"/>
                  </a:cubicBezTo>
                  <a:cubicBezTo>
                    <a:pt x="3117" y="71"/>
                    <a:pt x="2974" y="23"/>
                    <a:pt x="2817" y="6"/>
                  </a:cubicBezTo>
                  <a:cubicBezTo>
                    <a:pt x="2788" y="2"/>
                    <a:pt x="2759" y="1"/>
                    <a:pt x="27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2831;p56"/>
            <p:cNvSpPr/>
            <p:nvPr/>
          </p:nvSpPr>
          <p:spPr>
            <a:xfrm>
              <a:off x="2653975" y="4534750"/>
              <a:ext cx="69100" cy="199275"/>
            </a:xfrm>
            <a:custGeom>
              <a:avLst/>
              <a:gdLst/>
              <a:ahLst/>
              <a:cxnLst/>
              <a:rect l="l" t="t" r="r" b="b"/>
              <a:pathLst>
                <a:path w="2764" h="7971" extrusionOk="0">
                  <a:moveTo>
                    <a:pt x="2316" y="1"/>
                  </a:moveTo>
                  <a:cubicBezTo>
                    <a:pt x="2126" y="1"/>
                    <a:pt x="1931" y="121"/>
                    <a:pt x="1882" y="316"/>
                  </a:cubicBezTo>
                  <a:cubicBezTo>
                    <a:pt x="1776" y="748"/>
                    <a:pt x="1685" y="1187"/>
                    <a:pt x="1563" y="1616"/>
                  </a:cubicBezTo>
                  <a:cubicBezTo>
                    <a:pt x="1437" y="2037"/>
                    <a:pt x="1290" y="2456"/>
                    <a:pt x="1154" y="2878"/>
                  </a:cubicBezTo>
                  <a:cubicBezTo>
                    <a:pt x="1123" y="2976"/>
                    <a:pt x="1100" y="3082"/>
                    <a:pt x="1073" y="3184"/>
                  </a:cubicBezTo>
                  <a:cubicBezTo>
                    <a:pt x="1049" y="3282"/>
                    <a:pt x="1021" y="3378"/>
                    <a:pt x="991" y="3477"/>
                  </a:cubicBezTo>
                  <a:cubicBezTo>
                    <a:pt x="930" y="3684"/>
                    <a:pt x="861" y="3895"/>
                    <a:pt x="804" y="4106"/>
                  </a:cubicBezTo>
                  <a:cubicBezTo>
                    <a:pt x="743" y="4320"/>
                    <a:pt x="688" y="4535"/>
                    <a:pt x="630" y="4748"/>
                  </a:cubicBezTo>
                  <a:cubicBezTo>
                    <a:pt x="569" y="4956"/>
                    <a:pt x="505" y="5164"/>
                    <a:pt x="440" y="5371"/>
                  </a:cubicBezTo>
                  <a:cubicBezTo>
                    <a:pt x="345" y="5681"/>
                    <a:pt x="269" y="5997"/>
                    <a:pt x="188" y="6310"/>
                  </a:cubicBezTo>
                  <a:cubicBezTo>
                    <a:pt x="147" y="6463"/>
                    <a:pt x="113" y="6620"/>
                    <a:pt x="86" y="6780"/>
                  </a:cubicBezTo>
                  <a:cubicBezTo>
                    <a:pt x="62" y="6905"/>
                    <a:pt x="42" y="7034"/>
                    <a:pt x="21" y="7164"/>
                  </a:cubicBezTo>
                  <a:cubicBezTo>
                    <a:pt x="8" y="7249"/>
                    <a:pt x="1" y="7331"/>
                    <a:pt x="1" y="7416"/>
                  </a:cubicBezTo>
                  <a:cubicBezTo>
                    <a:pt x="8" y="7606"/>
                    <a:pt x="90" y="7783"/>
                    <a:pt x="253" y="7888"/>
                  </a:cubicBezTo>
                  <a:cubicBezTo>
                    <a:pt x="338" y="7940"/>
                    <a:pt x="429" y="7967"/>
                    <a:pt x="528" y="7970"/>
                  </a:cubicBezTo>
                  <a:cubicBezTo>
                    <a:pt x="532" y="7970"/>
                    <a:pt x="536" y="7970"/>
                    <a:pt x="540" y="7970"/>
                  </a:cubicBezTo>
                  <a:cubicBezTo>
                    <a:pt x="664" y="7970"/>
                    <a:pt x="820" y="7923"/>
                    <a:pt x="906" y="7827"/>
                  </a:cubicBezTo>
                  <a:cubicBezTo>
                    <a:pt x="957" y="7769"/>
                    <a:pt x="1012" y="7715"/>
                    <a:pt x="1042" y="7647"/>
                  </a:cubicBezTo>
                  <a:cubicBezTo>
                    <a:pt x="1073" y="7582"/>
                    <a:pt x="1103" y="7521"/>
                    <a:pt x="1127" y="7456"/>
                  </a:cubicBezTo>
                  <a:cubicBezTo>
                    <a:pt x="1144" y="7405"/>
                    <a:pt x="1158" y="7354"/>
                    <a:pt x="1172" y="7307"/>
                  </a:cubicBezTo>
                  <a:cubicBezTo>
                    <a:pt x="1195" y="7215"/>
                    <a:pt x="1216" y="7119"/>
                    <a:pt x="1236" y="7028"/>
                  </a:cubicBezTo>
                  <a:cubicBezTo>
                    <a:pt x="1280" y="6821"/>
                    <a:pt x="1335" y="6616"/>
                    <a:pt x="1382" y="6409"/>
                  </a:cubicBezTo>
                  <a:cubicBezTo>
                    <a:pt x="1430" y="6208"/>
                    <a:pt x="1467" y="6007"/>
                    <a:pt x="1519" y="5807"/>
                  </a:cubicBezTo>
                  <a:cubicBezTo>
                    <a:pt x="1572" y="5589"/>
                    <a:pt x="1627" y="5368"/>
                    <a:pt x="1682" y="5147"/>
                  </a:cubicBezTo>
                  <a:cubicBezTo>
                    <a:pt x="1784" y="4735"/>
                    <a:pt x="1865" y="4317"/>
                    <a:pt x="1968" y="3899"/>
                  </a:cubicBezTo>
                  <a:cubicBezTo>
                    <a:pt x="2015" y="3694"/>
                    <a:pt x="2059" y="3486"/>
                    <a:pt x="2103" y="3279"/>
                  </a:cubicBezTo>
                  <a:cubicBezTo>
                    <a:pt x="2151" y="3065"/>
                    <a:pt x="2205" y="2854"/>
                    <a:pt x="2260" y="2640"/>
                  </a:cubicBezTo>
                  <a:cubicBezTo>
                    <a:pt x="2345" y="2310"/>
                    <a:pt x="2423" y="1976"/>
                    <a:pt x="2498" y="1643"/>
                  </a:cubicBezTo>
                  <a:cubicBezTo>
                    <a:pt x="2576" y="1286"/>
                    <a:pt x="2648" y="929"/>
                    <a:pt x="2736" y="575"/>
                  </a:cubicBezTo>
                  <a:cubicBezTo>
                    <a:pt x="2764" y="459"/>
                    <a:pt x="2759" y="343"/>
                    <a:pt x="2702" y="235"/>
                  </a:cubicBezTo>
                  <a:cubicBezTo>
                    <a:pt x="2644" y="133"/>
                    <a:pt x="2549" y="54"/>
                    <a:pt x="2437" y="21"/>
                  </a:cubicBezTo>
                  <a:cubicBezTo>
                    <a:pt x="2433" y="17"/>
                    <a:pt x="2426" y="17"/>
                    <a:pt x="2420" y="13"/>
                  </a:cubicBezTo>
                  <a:cubicBezTo>
                    <a:pt x="2386" y="5"/>
                    <a:pt x="2351" y="1"/>
                    <a:pt x="23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2832;p56"/>
            <p:cNvSpPr/>
            <p:nvPr/>
          </p:nvSpPr>
          <p:spPr>
            <a:xfrm>
              <a:off x="2720675" y="4553325"/>
              <a:ext cx="695650" cy="314425"/>
            </a:xfrm>
            <a:custGeom>
              <a:avLst/>
              <a:gdLst/>
              <a:ahLst/>
              <a:cxnLst/>
              <a:rect l="l" t="t" r="r" b="b"/>
              <a:pathLst>
                <a:path w="27826" h="12577" extrusionOk="0">
                  <a:moveTo>
                    <a:pt x="2284" y="1"/>
                  </a:moveTo>
                  <a:cubicBezTo>
                    <a:pt x="2106" y="1"/>
                    <a:pt x="1933" y="61"/>
                    <a:pt x="1810" y="165"/>
                  </a:cubicBezTo>
                  <a:cubicBezTo>
                    <a:pt x="1769" y="199"/>
                    <a:pt x="1735" y="237"/>
                    <a:pt x="1708" y="281"/>
                  </a:cubicBezTo>
                  <a:lnTo>
                    <a:pt x="1697" y="294"/>
                  </a:lnTo>
                  <a:lnTo>
                    <a:pt x="1691" y="315"/>
                  </a:lnTo>
                  <a:cubicBezTo>
                    <a:pt x="1647" y="383"/>
                    <a:pt x="1626" y="454"/>
                    <a:pt x="1622" y="536"/>
                  </a:cubicBezTo>
                  <a:cubicBezTo>
                    <a:pt x="1619" y="564"/>
                    <a:pt x="1616" y="587"/>
                    <a:pt x="1616" y="617"/>
                  </a:cubicBezTo>
                  <a:cubicBezTo>
                    <a:pt x="1612" y="672"/>
                    <a:pt x="1606" y="727"/>
                    <a:pt x="1599" y="781"/>
                  </a:cubicBezTo>
                  <a:cubicBezTo>
                    <a:pt x="1595" y="818"/>
                    <a:pt x="1589" y="856"/>
                    <a:pt x="1585" y="893"/>
                  </a:cubicBezTo>
                  <a:cubicBezTo>
                    <a:pt x="1578" y="968"/>
                    <a:pt x="1568" y="1049"/>
                    <a:pt x="1558" y="1138"/>
                  </a:cubicBezTo>
                  <a:cubicBezTo>
                    <a:pt x="1551" y="1172"/>
                    <a:pt x="1545" y="1206"/>
                    <a:pt x="1537" y="1240"/>
                  </a:cubicBezTo>
                  <a:cubicBezTo>
                    <a:pt x="1520" y="1319"/>
                    <a:pt x="1507" y="1400"/>
                    <a:pt x="1493" y="1478"/>
                  </a:cubicBezTo>
                  <a:cubicBezTo>
                    <a:pt x="1483" y="1546"/>
                    <a:pt x="1476" y="1611"/>
                    <a:pt x="1470" y="1675"/>
                  </a:cubicBezTo>
                  <a:cubicBezTo>
                    <a:pt x="1466" y="1710"/>
                    <a:pt x="1463" y="1740"/>
                    <a:pt x="1459" y="1771"/>
                  </a:cubicBezTo>
                  <a:cubicBezTo>
                    <a:pt x="1443" y="1856"/>
                    <a:pt x="1425" y="1941"/>
                    <a:pt x="1408" y="2022"/>
                  </a:cubicBezTo>
                  <a:cubicBezTo>
                    <a:pt x="1398" y="2074"/>
                    <a:pt x="1385" y="2124"/>
                    <a:pt x="1374" y="2176"/>
                  </a:cubicBezTo>
                  <a:cubicBezTo>
                    <a:pt x="1347" y="2319"/>
                    <a:pt x="1327" y="2462"/>
                    <a:pt x="1303" y="2605"/>
                  </a:cubicBezTo>
                  <a:lnTo>
                    <a:pt x="1289" y="2707"/>
                  </a:lnTo>
                  <a:cubicBezTo>
                    <a:pt x="1238" y="2955"/>
                    <a:pt x="1167" y="3203"/>
                    <a:pt x="1096" y="3454"/>
                  </a:cubicBezTo>
                  <a:cubicBezTo>
                    <a:pt x="1055" y="3597"/>
                    <a:pt x="1014" y="3737"/>
                    <a:pt x="969" y="3876"/>
                  </a:cubicBezTo>
                  <a:cubicBezTo>
                    <a:pt x="928" y="4016"/>
                    <a:pt x="887" y="4159"/>
                    <a:pt x="847" y="4299"/>
                  </a:cubicBezTo>
                  <a:cubicBezTo>
                    <a:pt x="683" y="4870"/>
                    <a:pt x="517" y="5424"/>
                    <a:pt x="350" y="5948"/>
                  </a:cubicBezTo>
                  <a:cubicBezTo>
                    <a:pt x="248" y="6282"/>
                    <a:pt x="140" y="6618"/>
                    <a:pt x="30" y="6945"/>
                  </a:cubicBezTo>
                  <a:cubicBezTo>
                    <a:pt x="0" y="7043"/>
                    <a:pt x="10" y="7152"/>
                    <a:pt x="61" y="7251"/>
                  </a:cubicBezTo>
                  <a:cubicBezTo>
                    <a:pt x="112" y="7349"/>
                    <a:pt x="204" y="7428"/>
                    <a:pt x="306" y="7458"/>
                  </a:cubicBezTo>
                  <a:cubicBezTo>
                    <a:pt x="313" y="7462"/>
                    <a:pt x="320" y="7462"/>
                    <a:pt x="327" y="7462"/>
                  </a:cubicBezTo>
                  <a:cubicBezTo>
                    <a:pt x="361" y="7471"/>
                    <a:pt x="395" y="7476"/>
                    <a:pt x="430" y="7476"/>
                  </a:cubicBezTo>
                  <a:cubicBezTo>
                    <a:pt x="486" y="7476"/>
                    <a:pt x="542" y="7463"/>
                    <a:pt x="595" y="7438"/>
                  </a:cubicBezTo>
                  <a:cubicBezTo>
                    <a:pt x="687" y="7635"/>
                    <a:pt x="908" y="7744"/>
                    <a:pt x="1136" y="7830"/>
                  </a:cubicBezTo>
                  <a:cubicBezTo>
                    <a:pt x="1177" y="7846"/>
                    <a:pt x="1225" y="7860"/>
                    <a:pt x="1259" y="7866"/>
                  </a:cubicBezTo>
                  <a:cubicBezTo>
                    <a:pt x="1275" y="7874"/>
                    <a:pt x="1292" y="7877"/>
                    <a:pt x="1310" y="7880"/>
                  </a:cubicBezTo>
                  <a:lnTo>
                    <a:pt x="1357" y="7894"/>
                  </a:lnTo>
                  <a:lnTo>
                    <a:pt x="1377" y="7897"/>
                  </a:lnTo>
                  <a:lnTo>
                    <a:pt x="1439" y="7914"/>
                  </a:lnTo>
                  <a:cubicBezTo>
                    <a:pt x="1483" y="7924"/>
                    <a:pt x="1531" y="7938"/>
                    <a:pt x="1575" y="7952"/>
                  </a:cubicBezTo>
                  <a:cubicBezTo>
                    <a:pt x="1724" y="7993"/>
                    <a:pt x="1874" y="8034"/>
                    <a:pt x="2027" y="8074"/>
                  </a:cubicBezTo>
                  <a:cubicBezTo>
                    <a:pt x="2116" y="8101"/>
                    <a:pt x="2211" y="8125"/>
                    <a:pt x="2316" y="8152"/>
                  </a:cubicBezTo>
                  <a:cubicBezTo>
                    <a:pt x="2483" y="8197"/>
                    <a:pt x="2650" y="8234"/>
                    <a:pt x="2790" y="8268"/>
                  </a:cubicBezTo>
                  <a:cubicBezTo>
                    <a:pt x="3330" y="8397"/>
                    <a:pt x="3905" y="8530"/>
                    <a:pt x="4476" y="8642"/>
                  </a:cubicBezTo>
                  <a:cubicBezTo>
                    <a:pt x="4831" y="8714"/>
                    <a:pt x="5194" y="8778"/>
                    <a:pt x="5545" y="8843"/>
                  </a:cubicBezTo>
                  <a:cubicBezTo>
                    <a:pt x="5749" y="8877"/>
                    <a:pt x="5953" y="8915"/>
                    <a:pt x="6157" y="8952"/>
                  </a:cubicBezTo>
                  <a:cubicBezTo>
                    <a:pt x="6385" y="8996"/>
                    <a:pt x="6616" y="9047"/>
                    <a:pt x="6841" y="9095"/>
                  </a:cubicBezTo>
                  <a:lnTo>
                    <a:pt x="6960" y="9119"/>
                  </a:lnTo>
                  <a:cubicBezTo>
                    <a:pt x="7164" y="9163"/>
                    <a:pt x="7375" y="9207"/>
                    <a:pt x="7575" y="9248"/>
                  </a:cubicBezTo>
                  <a:lnTo>
                    <a:pt x="7773" y="9288"/>
                  </a:lnTo>
                  <a:lnTo>
                    <a:pt x="7895" y="9312"/>
                  </a:lnTo>
                  <a:cubicBezTo>
                    <a:pt x="8409" y="9417"/>
                    <a:pt x="8940" y="9527"/>
                    <a:pt x="9460" y="9642"/>
                  </a:cubicBezTo>
                  <a:cubicBezTo>
                    <a:pt x="9627" y="9676"/>
                    <a:pt x="9794" y="9714"/>
                    <a:pt x="9963" y="9751"/>
                  </a:cubicBezTo>
                  <a:cubicBezTo>
                    <a:pt x="10072" y="9775"/>
                    <a:pt x="10185" y="9802"/>
                    <a:pt x="10296" y="9826"/>
                  </a:cubicBezTo>
                  <a:cubicBezTo>
                    <a:pt x="10362" y="9840"/>
                    <a:pt x="10430" y="9853"/>
                    <a:pt x="10494" y="9871"/>
                  </a:cubicBezTo>
                  <a:cubicBezTo>
                    <a:pt x="10695" y="9915"/>
                    <a:pt x="10899" y="9962"/>
                    <a:pt x="11106" y="9996"/>
                  </a:cubicBezTo>
                  <a:cubicBezTo>
                    <a:pt x="11171" y="10009"/>
                    <a:pt x="11239" y="10020"/>
                    <a:pt x="11307" y="10034"/>
                  </a:cubicBezTo>
                  <a:cubicBezTo>
                    <a:pt x="11505" y="10067"/>
                    <a:pt x="11712" y="10102"/>
                    <a:pt x="11913" y="10142"/>
                  </a:cubicBezTo>
                  <a:cubicBezTo>
                    <a:pt x="12059" y="10169"/>
                    <a:pt x="12202" y="10200"/>
                    <a:pt x="12348" y="10231"/>
                  </a:cubicBezTo>
                  <a:cubicBezTo>
                    <a:pt x="12491" y="10258"/>
                    <a:pt x="12637" y="10289"/>
                    <a:pt x="12780" y="10315"/>
                  </a:cubicBezTo>
                  <a:cubicBezTo>
                    <a:pt x="13015" y="10364"/>
                    <a:pt x="13253" y="10408"/>
                    <a:pt x="13480" y="10449"/>
                  </a:cubicBezTo>
                  <a:cubicBezTo>
                    <a:pt x="13794" y="10507"/>
                    <a:pt x="14117" y="10564"/>
                    <a:pt x="14436" y="10632"/>
                  </a:cubicBezTo>
                  <a:cubicBezTo>
                    <a:pt x="14930" y="10734"/>
                    <a:pt x="15464" y="10846"/>
                    <a:pt x="16117" y="10989"/>
                  </a:cubicBezTo>
                  <a:cubicBezTo>
                    <a:pt x="16250" y="11020"/>
                    <a:pt x="16386" y="11047"/>
                    <a:pt x="16518" y="11075"/>
                  </a:cubicBezTo>
                  <a:cubicBezTo>
                    <a:pt x="16655" y="11105"/>
                    <a:pt x="16794" y="11132"/>
                    <a:pt x="16930" y="11163"/>
                  </a:cubicBezTo>
                  <a:cubicBezTo>
                    <a:pt x="17192" y="11221"/>
                    <a:pt x="17447" y="11271"/>
                    <a:pt x="17730" y="11333"/>
                  </a:cubicBezTo>
                  <a:lnTo>
                    <a:pt x="17746" y="11336"/>
                  </a:lnTo>
                  <a:cubicBezTo>
                    <a:pt x="18005" y="11391"/>
                    <a:pt x="18274" y="11445"/>
                    <a:pt x="18539" y="11493"/>
                  </a:cubicBezTo>
                  <a:cubicBezTo>
                    <a:pt x="18652" y="11513"/>
                    <a:pt x="18767" y="11530"/>
                    <a:pt x="18879" y="11551"/>
                  </a:cubicBezTo>
                  <a:cubicBezTo>
                    <a:pt x="19066" y="11585"/>
                    <a:pt x="19253" y="11615"/>
                    <a:pt x="19440" y="11649"/>
                  </a:cubicBezTo>
                  <a:lnTo>
                    <a:pt x="19526" y="11667"/>
                  </a:lnTo>
                  <a:cubicBezTo>
                    <a:pt x="19815" y="11717"/>
                    <a:pt x="20110" y="11772"/>
                    <a:pt x="20407" y="11819"/>
                  </a:cubicBezTo>
                  <a:cubicBezTo>
                    <a:pt x="20519" y="11836"/>
                    <a:pt x="20635" y="11854"/>
                    <a:pt x="20746" y="11871"/>
                  </a:cubicBezTo>
                  <a:cubicBezTo>
                    <a:pt x="20937" y="11901"/>
                    <a:pt x="21124" y="11928"/>
                    <a:pt x="21311" y="11959"/>
                  </a:cubicBezTo>
                  <a:lnTo>
                    <a:pt x="21546" y="12000"/>
                  </a:lnTo>
                  <a:cubicBezTo>
                    <a:pt x="21760" y="12034"/>
                    <a:pt x="21975" y="12067"/>
                    <a:pt x="22189" y="12102"/>
                  </a:cubicBezTo>
                  <a:cubicBezTo>
                    <a:pt x="22417" y="12139"/>
                    <a:pt x="22649" y="12173"/>
                    <a:pt x="22873" y="12204"/>
                  </a:cubicBezTo>
                  <a:lnTo>
                    <a:pt x="23019" y="12224"/>
                  </a:lnTo>
                  <a:lnTo>
                    <a:pt x="23084" y="12234"/>
                  </a:lnTo>
                  <a:cubicBezTo>
                    <a:pt x="23335" y="12272"/>
                    <a:pt x="23594" y="12306"/>
                    <a:pt x="23853" y="12336"/>
                  </a:cubicBezTo>
                  <a:cubicBezTo>
                    <a:pt x="23975" y="12350"/>
                    <a:pt x="24101" y="12364"/>
                    <a:pt x="24223" y="12374"/>
                  </a:cubicBezTo>
                  <a:cubicBezTo>
                    <a:pt x="24366" y="12388"/>
                    <a:pt x="24516" y="12401"/>
                    <a:pt x="24662" y="12418"/>
                  </a:cubicBezTo>
                  <a:cubicBezTo>
                    <a:pt x="24767" y="12432"/>
                    <a:pt x="24873" y="12445"/>
                    <a:pt x="24975" y="12455"/>
                  </a:cubicBezTo>
                  <a:cubicBezTo>
                    <a:pt x="25094" y="12472"/>
                    <a:pt x="25216" y="12486"/>
                    <a:pt x="25335" y="12499"/>
                  </a:cubicBezTo>
                  <a:cubicBezTo>
                    <a:pt x="25445" y="12513"/>
                    <a:pt x="25553" y="12527"/>
                    <a:pt x="25662" y="12544"/>
                  </a:cubicBezTo>
                  <a:cubicBezTo>
                    <a:pt x="25686" y="12548"/>
                    <a:pt x="25710" y="12551"/>
                    <a:pt x="25737" y="12554"/>
                  </a:cubicBezTo>
                  <a:cubicBezTo>
                    <a:pt x="25812" y="12565"/>
                    <a:pt x="25887" y="12576"/>
                    <a:pt x="25962" y="12576"/>
                  </a:cubicBezTo>
                  <a:cubicBezTo>
                    <a:pt x="25979" y="12576"/>
                    <a:pt x="25995" y="12576"/>
                    <a:pt x="26012" y="12574"/>
                  </a:cubicBezTo>
                  <a:cubicBezTo>
                    <a:pt x="26142" y="12561"/>
                    <a:pt x="26268" y="12548"/>
                    <a:pt x="26380" y="12476"/>
                  </a:cubicBezTo>
                  <a:cubicBezTo>
                    <a:pt x="26420" y="12452"/>
                    <a:pt x="26458" y="12425"/>
                    <a:pt x="26489" y="12391"/>
                  </a:cubicBezTo>
                  <a:cubicBezTo>
                    <a:pt x="26527" y="12356"/>
                    <a:pt x="26567" y="12306"/>
                    <a:pt x="26608" y="12238"/>
                  </a:cubicBezTo>
                  <a:cubicBezTo>
                    <a:pt x="26642" y="12190"/>
                    <a:pt x="26662" y="12129"/>
                    <a:pt x="26686" y="12075"/>
                  </a:cubicBezTo>
                  <a:cubicBezTo>
                    <a:pt x="26690" y="12061"/>
                    <a:pt x="26696" y="12047"/>
                    <a:pt x="26700" y="12037"/>
                  </a:cubicBezTo>
                  <a:cubicBezTo>
                    <a:pt x="26740" y="11932"/>
                    <a:pt x="26764" y="11826"/>
                    <a:pt x="26788" y="11711"/>
                  </a:cubicBezTo>
                  <a:cubicBezTo>
                    <a:pt x="26825" y="11530"/>
                    <a:pt x="26849" y="11343"/>
                    <a:pt x="26873" y="11163"/>
                  </a:cubicBezTo>
                  <a:cubicBezTo>
                    <a:pt x="26883" y="11098"/>
                    <a:pt x="26890" y="11030"/>
                    <a:pt x="26900" y="10965"/>
                  </a:cubicBezTo>
                  <a:cubicBezTo>
                    <a:pt x="26931" y="10799"/>
                    <a:pt x="26962" y="10635"/>
                    <a:pt x="26989" y="10469"/>
                  </a:cubicBezTo>
                  <a:cubicBezTo>
                    <a:pt x="27033" y="10408"/>
                    <a:pt x="27067" y="10333"/>
                    <a:pt x="27084" y="10265"/>
                  </a:cubicBezTo>
                  <a:cubicBezTo>
                    <a:pt x="27094" y="10231"/>
                    <a:pt x="27101" y="10197"/>
                    <a:pt x="27108" y="10163"/>
                  </a:cubicBezTo>
                  <a:lnTo>
                    <a:pt x="27111" y="10146"/>
                  </a:lnTo>
                  <a:cubicBezTo>
                    <a:pt x="27125" y="10064"/>
                    <a:pt x="27142" y="9982"/>
                    <a:pt x="27162" y="9901"/>
                  </a:cubicBezTo>
                  <a:cubicBezTo>
                    <a:pt x="27180" y="9816"/>
                    <a:pt x="27203" y="9728"/>
                    <a:pt x="27224" y="9646"/>
                  </a:cubicBezTo>
                  <a:cubicBezTo>
                    <a:pt x="27244" y="9571"/>
                    <a:pt x="27265" y="9496"/>
                    <a:pt x="27282" y="9422"/>
                  </a:cubicBezTo>
                  <a:cubicBezTo>
                    <a:pt x="27326" y="9221"/>
                    <a:pt x="27356" y="9020"/>
                    <a:pt x="27387" y="8830"/>
                  </a:cubicBezTo>
                  <a:cubicBezTo>
                    <a:pt x="27397" y="8744"/>
                    <a:pt x="27407" y="8659"/>
                    <a:pt x="27417" y="8574"/>
                  </a:cubicBezTo>
                  <a:lnTo>
                    <a:pt x="27417" y="8554"/>
                  </a:lnTo>
                  <a:cubicBezTo>
                    <a:pt x="27478" y="8346"/>
                    <a:pt x="27527" y="8176"/>
                    <a:pt x="27574" y="8023"/>
                  </a:cubicBezTo>
                  <a:cubicBezTo>
                    <a:pt x="27604" y="7911"/>
                    <a:pt x="27638" y="7802"/>
                    <a:pt x="27673" y="7693"/>
                  </a:cubicBezTo>
                  <a:cubicBezTo>
                    <a:pt x="27690" y="7638"/>
                    <a:pt x="27706" y="7588"/>
                    <a:pt x="27720" y="7536"/>
                  </a:cubicBezTo>
                  <a:cubicBezTo>
                    <a:pt x="27741" y="7475"/>
                    <a:pt x="27751" y="7407"/>
                    <a:pt x="27758" y="7346"/>
                  </a:cubicBezTo>
                  <a:cubicBezTo>
                    <a:pt x="27767" y="7282"/>
                    <a:pt x="27764" y="7234"/>
                    <a:pt x="27751" y="7180"/>
                  </a:cubicBezTo>
                  <a:cubicBezTo>
                    <a:pt x="27747" y="7166"/>
                    <a:pt x="27744" y="7156"/>
                    <a:pt x="27741" y="7145"/>
                  </a:cubicBezTo>
                  <a:cubicBezTo>
                    <a:pt x="27792" y="7067"/>
                    <a:pt x="27819" y="6976"/>
                    <a:pt x="27819" y="6883"/>
                  </a:cubicBezTo>
                  <a:cubicBezTo>
                    <a:pt x="27825" y="6700"/>
                    <a:pt x="27731" y="6523"/>
                    <a:pt x="27571" y="6421"/>
                  </a:cubicBezTo>
                  <a:cubicBezTo>
                    <a:pt x="27527" y="6390"/>
                    <a:pt x="27475" y="6367"/>
                    <a:pt x="27425" y="6353"/>
                  </a:cubicBezTo>
                  <a:cubicBezTo>
                    <a:pt x="27312" y="6309"/>
                    <a:pt x="27200" y="6264"/>
                    <a:pt x="27074" y="6227"/>
                  </a:cubicBezTo>
                  <a:cubicBezTo>
                    <a:pt x="27016" y="6206"/>
                    <a:pt x="26955" y="6189"/>
                    <a:pt x="26897" y="6172"/>
                  </a:cubicBezTo>
                  <a:cubicBezTo>
                    <a:pt x="26822" y="6149"/>
                    <a:pt x="26751" y="6125"/>
                    <a:pt x="26676" y="6101"/>
                  </a:cubicBezTo>
                  <a:cubicBezTo>
                    <a:pt x="26527" y="6054"/>
                    <a:pt x="26376" y="5999"/>
                    <a:pt x="26230" y="5948"/>
                  </a:cubicBezTo>
                  <a:cubicBezTo>
                    <a:pt x="26125" y="5911"/>
                    <a:pt x="26016" y="5873"/>
                    <a:pt x="25910" y="5836"/>
                  </a:cubicBezTo>
                  <a:cubicBezTo>
                    <a:pt x="25461" y="5686"/>
                    <a:pt x="24975" y="5526"/>
                    <a:pt x="24373" y="5343"/>
                  </a:cubicBezTo>
                  <a:cubicBezTo>
                    <a:pt x="24206" y="5291"/>
                    <a:pt x="24036" y="5241"/>
                    <a:pt x="23866" y="5189"/>
                  </a:cubicBezTo>
                  <a:cubicBezTo>
                    <a:pt x="23550" y="5090"/>
                    <a:pt x="23233" y="4993"/>
                    <a:pt x="22914" y="4897"/>
                  </a:cubicBezTo>
                  <a:lnTo>
                    <a:pt x="22676" y="4822"/>
                  </a:lnTo>
                  <a:cubicBezTo>
                    <a:pt x="22220" y="4682"/>
                    <a:pt x="21751" y="4539"/>
                    <a:pt x="21281" y="4417"/>
                  </a:cubicBezTo>
                  <a:lnTo>
                    <a:pt x="21253" y="4410"/>
                  </a:lnTo>
                  <a:cubicBezTo>
                    <a:pt x="21077" y="4366"/>
                    <a:pt x="20897" y="4325"/>
                    <a:pt x="20723" y="4288"/>
                  </a:cubicBezTo>
                  <a:cubicBezTo>
                    <a:pt x="20638" y="4268"/>
                    <a:pt x="20553" y="4250"/>
                    <a:pt x="20468" y="4230"/>
                  </a:cubicBezTo>
                  <a:cubicBezTo>
                    <a:pt x="20383" y="4210"/>
                    <a:pt x="20297" y="4189"/>
                    <a:pt x="20209" y="4169"/>
                  </a:cubicBezTo>
                  <a:cubicBezTo>
                    <a:pt x="20043" y="4128"/>
                    <a:pt x="19866" y="4087"/>
                    <a:pt x="19692" y="4050"/>
                  </a:cubicBezTo>
                  <a:cubicBezTo>
                    <a:pt x="19556" y="4023"/>
                    <a:pt x="19420" y="3988"/>
                    <a:pt x="19287" y="3958"/>
                  </a:cubicBezTo>
                  <a:cubicBezTo>
                    <a:pt x="19154" y="3927"/>
                    <a:pt x="19016" y="3894"/>
                    <a:pt x="18876" y="3866"/>
                  </a:cubicBezTo>
                  <a:cubicBezTo>
                    <a:pt x="18740" y="3836"/>
                    <a:pt x="18597" y="3805"/>
                    <a:pt x="18460" y="3774"/>
                  </a:cubicBezTo>
                  <a:cubicBezTo>
                    <a:pt x="18318" y="3740"/>
                    <a:pt x="18171" y="3707"/>
                    <a:pt x="18025" y="3676"/>
                  </a:cubicBezTo>
                  <a:cubicBezTo>
                    <a:pt x="17900" y="3649"/>
                    <a:pt x="17774" y="3625"/>
                    <a:pt x="17644" y="3597"/>
                  </a:cubicBezTo>
                  <a:cubicBezTo>
                    <a:pt x="17253" y="3519"/>
                    <a:pt x="16848" y="3437"/>
                    <a:pt x="16454" y="3335"/>
                  </a:cubicBezTo>
                  <a:lnTo>
                    <a:pt x="16424" y="3329"/>
                  </a:lnTo>
                  <a:cubicBezTo>
                    <a:pt x="16287" y="3291"/>
                    <a:pt x="16148" y="3254"/>
                    <a:pt x="16015" y="3217"/>
                  </a:cubicBezTo>
                  <a:cubicBezTo>
                    <a:pt x="15886" y="3183"/>
                    <a:pt x="15757" y="3148"/>
                    <a:pt x="15623" y="3115"/>
                  </a:cubicBezTo>
                  <a:lnTo>
                    <a:pt x="15600" y="3107"/>
                  </a:lnTo>
                  <a:cubicBezTo>
                    <a:pt x="15529" y="3080"/>
                    <a:pt x="15454" y="3057"/>
                    <a:pt x="15383" y="3029"/>
                  </a:cubicBezTo>
                  <a:cubicBezTo>
                    <a:pt x="15223" y="2972"/>
                    <a:pt x="15056" y="2914"/>
                    <a:pt x="14889" y="2859"/>
                  </a:cubicBezTo>
                  <a:cubicBezTo>
                    <a:pt x="14814" y="2832"/>
                    <a:pt x="14739" y="2809"/>
                    <a:pt x="14664" y="2781"/>
                  </a:cubicBezTo>
                  <a:cubicBezTo>
                    <a:pt x="14474" y="2716"/>
                    <a:pt x="14276" y="2652"/>
                    <a:pt x="14083" y="2591"/>
                  </a:cubicBezTo>
                  <a:cubicBezTo>
                    <a:pt x="13807" y="2509"/>
                    <a:pt x="13532" y="2434"/>
                    <a:pt x="13321" y="2380"/>
                  </a:cubicBezTo>
                  <a:cubicBezTo>
                    <a:pt x="13301" y="2373"/>
                    <a:pt x="13280" y="2369"/>
                    <a:pt x="13260" y="2363"/>
                  </a:cubicBezTo>
                  <a:cubicBezTo>
                    <a:pt x="12995" y="2294"/>
                    <a:pt x="12791" y="2250"/>
                    <a:pt x="12596" y="2217"/>
                  </a:cubicBezTo>
                  <a:cubicBezTo>
                    <a:pt x="12008" y="2111"/>
                    <a:pt x="11423" y="2019"/>
                    <a:pt x="10929" y="1944"/>
                  </a:cubicBezTo>
                  <a:lnTo>
                    <a:pt x="10879" y="1931"/>
                  </a:lnTo>
                  <a:cubicBezTo>
                    <a:pt x="10848" y="1924"/>
                    <a:pt x="10817" y="1914"/>
                    <a:pt x="10790" y="1906"/>
                  </a:cubicBezTo>
                  <a:lnTo>
                    <a:pt x="10759" y="1900"/>
                  </a:lnTo>
                  <a:cubicBezTo>
                    <a:pt x="10603" y="1859"/>
                    <a:pt x="10443" y="1815"/>
                    <a:pt x="10287" y="1774"/>
                  </a:cubicBezTo>
                  <a:cubicBezTo>
                    <a:pt x="10164" y="1743"/>
                    <a:pt x="10052" y="1716"/>
                    <a:pt x="9946" y="1693"/>
                  </a:cubicBezTo>
                  <a:cubicBezTo>
                    <a:pt x="9824" y="1662"/>
                    <a:pt x="9701" y="1635"/>
                    <a:pt x="9579" y="1611"/>
                  </a:cubicBezTo>
                  <a:cubicBezTo>
                    <a:pt x="9433" y="1577"/>
                    <a:pt x="9283" y="1546"/>
                    <a:pt x="9133" y="1509"/>
                  </a:cubicBezTo>
                  <a:lnTo>
                    <a:pt x="9079" y="1495"/>
                  </a:lnTo>
                  <a:cubicBezTo>
                    <a:pt x="8953" y="1465"/>
                    <a:pt x="8824" y="1434"/>
                    <a:pt x="8698" y="1404"/>
                  </a:cubicBezTo>
                  <a:cubicBezTo>
                    <a:pt x="8566" y="1369"/>
                    <a:pt x="8453" y="1339"/>
                    <a:pt x="8348" y="1308"/>
                  </a:cubicBezTo>
                  <a:cubicBezTo>
                    <a:pt x="7864" y="1168"/>
                    <a:pt x="7490" y="1063"/>
                    <a:pt x="7137" y="972"/>
                  </a:cubicBezTo>
                  <a:cubicBezTo>
                    <a:pt x="7089" y="958"/>
                    <a:pt x="7038" y="944"/>
                    <a:pt x="6990" y="934"/>
                  </a:cubicBezTo>
                  <a:cubicBezTo>
                    <a:pt x="6831" y="890"/>
                    <a:pt x="6688" y="856"/>
                    <a:pt x="6552" y="829"/>
                  </a:cubicBezTo>
                  <a:cubicBezTo>
                    <a:pt x="6330" y="781"/>
                    <a:pt x="6099" y="743"/>
                    <a:pt x="5902" y="710"/>
                  </a:cubicBezTo>
                  <a:cubicBezTo>
                    <a:pt x="5398" y="625"/>
                    <a:pt x="4888" y="526"/>
                    <a:pt x="4395" y="430"/>
                  </a:cubicBezTo>
                  <a:lnTo>
                    <a:pt x="4307" y="413"/>
                  </a:lnTo>
                  <a:cubicBezTo>
                    <a:pt x="4096" y="372"/>
                    <a:pt x="3881" y="322"/>
                    <a:pt x="3674" y="274"/>
                  </a:cubicBezTo>
                  <a:cubicBezTo>
                    <a:pt x="3613" y="261"/>
                    <a:pt x="3555" y="247"/>
                    <a:pt x="3493" y="233"/>
                  </a:cubicBezTo>
                  <a:cubicBezTo>
                    <a:pt x="3377" y="206"/>
                    <a:pt x="3259" y="182"/>
                    <a:pt x="3143" y="159"/>
                  </a:cubicBezTo>
                  <a:cubicBezTo>
                    <a:pt x="3004" y="131"/>
                    <a:pt x="2864" y="104"/>
                    <a:pt x="2724" y="70"/>
                  </a:cubicBezTo>
                  <a:cubicBezTo>
                    <a:pt x="2606" y="43"/>
                    <a:pt x="2466" y="8"/>
                    <a:pt x="2323" y="2"/>
                  </a:cubicBezTo>
                  <a:cubicBezTo>
                    <a:pt x="2310" y="1"/>
                    <a:pt x="2297" y="1"/>
                    <a:pt x="22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2833;p56"/>
            <p:cNvSpPr/>
            <p:nvPr/>
          </p:nvSpPr>
          <p:spPr>
            <a:xfrm>
              <a:off x="3389450" y="4731075"/>
              <a:ext cx="113100" cy="126575"/>
            </a:xfrm>
            <a:custGeom>
              <a:avLst/>
              <a:gdLst/>
              <a:ahLst/>
              <a:cxnLst/>
              <a:rect l="l" t="t" r="r" b="b"/>
              <a:pathLst>
                <a:path w="4524" h="5063" extrusionOk="0">
                  <a:moveTo>
                    <a:pt x="1600" y="1"/>
                  </a:moveTo>
                  <a:cubicBezTo>
                    <a:pt x="1430" y="1"/>
                    <a:pt x="1271" y="113"/>
                    <a:pt x="1221" y="280"/>
                  </a:cubicBezTo>
                  <a:cubicBezTo>
                    <a:pt x="1150" y="505"/>
                    <a:pt x="1074" y="729"/>
                    <a:pt x="1013" y="960"/>
                  </a:cubicBezTo>
                  <a:cubicBezTo>
                    <a:pt x="963" y="1164"/>
                    <a:pt x="914" y="1369"/>
                    <a:pt x="857" y="1573"/>
                  </a:cubicBezTo>
                  <a:cubicBezTo>
                    <a:pt x="806" y="1767"/>
                    <a:pt x="762" y="1960"/>
                    <a:pt x="718" y="2155"/>
                  </a:cubicBezTo>
                  <a:cubicBezTo>
                    <a:pt x="669" y="2376"/>
                    <a:pt x="629" y="2601"/>
                    <a:pt x="595" y="2825"/>
                  </a:cubicBezTo>
                  <a:cubicBezTo>
                    <a:pt x="564" y="3009"/>
                    <a:pt x="534" y="3192"/>
                    <a:pt x="503" y="3379"/>
                  </a:cubicBezTo>
                  <a:cubicBezTo>
                    <a:pt x="479" y="3512"/>
                    <a:pt x="452" y="3645"/>
                    <a:pt x="425" y="3774"/>
                  </a:cubicBezTo>
                  <a:cubicBezTo>
                    <a:pt x="398" y="3910"/>
                    <a:pt x="363" y="4042"/>
                    <a:pt x="309" y="4172"/>
                  </a:cubicBezTo>
                  <a:cubicBezTo>
                    <a:pt x="299" y="4196"/>
                    <a:pt x="289" y="4219"/>
                    <a:pt x="275" y="4243"/>
                  </a:cubicBezTo>
                  <a:cubicBezTo>
                    <a:pt x="204" y="4295"/>
                    <a:pt x="139" y="4356"/>
                    <a:pt x="95" y="4427"/>
                  </a:cubicBezTo>
                  <a:cubicBezTo>
                    <a:pt x="0" y="4587"/>
                    <a:pt x="13" y="4791"/>
                    <a:pt x="143" y="4931"/>
                  </a:cubicBezTo>
                  <a:cubicBezTo>
                    <a:pt x="190" y="4985"/>
                    <a:pt x="251" y="5022"/>
                    <a:pt x="323" y="5042"/>
                  </a:cubicBezTo>
                  <a:cubicBezTo>
                    <a:pt x="360" y="5050"/>
                    <a:pt x="398" y="5056"/>
                    <a:pt x="432" y="5063"/>
                  </a:cubicBezTo>
                  <a:cubicBezTo>
                    <a:pt x="506" y="5063"/>
                    <a:pt x="575" y="5046"/>
                    <a:pt x="639" y="5012"/>
                  </a:cubicBezTo>
                  <a:cubicBezTo>
                    <a:pt x="660" y="5006"/>
                    <a:pt x="680" y="4988"/>
                    <a:pt x="701" y="4975"/>
                  </a:cubicBezTo>
                  <a:cubicBezTo>
                    <a:pt x="796" y="4920"/>
                    <a:pt x="894" y="4876"/>
                    <a:pt x="996" y="4835"/>
                  </a:cubicBezTo>
                  <a:cubicBezTo>
                    <a:pt x="1384" y="4703"/>
                    <a:pt x="1779" y="4584"/>
                    <a:pt x="2180" y="4482"/>
                  </a:cubicBezTo>
                  <a:cubicBezTo>
                    <a:pt x="2572" y="4379"/>
                    <a:pt x="2976" y="4315"/>
                    <a:pt x="3364" y="4196"/>
                  </a:cubicBezTo>
                  <a:cubicBezTo>
                    <a:pt x="3500" y="4155"/>
                    <a:pt x="3636" y="4100"/>
                    <a:pt x="3762" y="4036"/>
                  </a:cubicBezTo>
                  <a:cubicBezTo>
                    <a:pt x="3806" y="4012"/>
                    <a:pt x="3847" y="3988"/>
                    <a:pt x="3888" y="3961"/>
                  </a:cubicBezTo>
                  <a:cubicBezTo>
                    <a:pt x="3942" y="3927"/>
                    <a:pt x="3990" y="3890"/>
                    <a:pt x="4041" y="3852"/>
                  </a:cubicBezTo>
                  <a:cubicBezTo>
                    <a:pt x="4109" y="3801"/>
                    <a:pt x="4167" y="3730"/>
                    <a:pt x="4218" y="3665"/>
                  </a:cubicBezTo>
                  <a:cubicBezTo>
                    <a:pt x="4343" y="3505"/>
                    <a:pt x="4415" y="3308"/>
                    <a:pt x="4449" y="3111"/>
                  </a:cubicBezTo>
                  <a:cubicBezTo>
                    <a:pt x="4473" y="2974"/>
                    <a:pt x="4494" y="2835"/>
                    <a:pt x="4507" y="2695"/>
                  </a:cubicBezTo>
                  <a:cubicBezTo>
                    <a:pt x="4517" y="2597"/>
                    <a:pt x="4524" y="2502"/>
                    <a:pt x="4524" y="2403"/>
                  </a:cubicBezTo>
                  <a:cubicBezTo>
                    <a:pt x="4524" y="2315"/>
                    <a:pt x="4517" y="2230"/>
                    <a:pt x="4511" y="2138"/>
                  </a:cubicBezTo>
                  <a:cubicBezTo>
                    <a:pt x="4500" y="2059"/>
                    <a:pt x="4466" y="1981"/>
                    <a:pt x="4425" y="1913"/>
                  </a:cubicBezTo>
                  <a:cubicBezTo>
                    <a:pt x="4378" y="1835"/>
                    <a:pt x="4323" y="1760"/>
                    <a:pt x="4262" y="1695"/>
                  </a:cubicBezTo>
                  <a:cubicBezTo>
                    <a:pt x="4170" y="1597"/>
                    <a:pt x="4062" y="1511"/>
                    <a:pt x="3955" y="1427"/>
                  </a:cubicBezTo>
                  <a:cubicBezTo>
                    <a:pt x="3878" y="1362"/>
                    <a:pt x="3792" y="1307"/>
                    <a:pt x="3707" y="1250"/>
                  </a:cubicBezTo>
                  <a:cubicBezTo>
                    <a:pt x="3483" y="1107"/>
                    <a:pt x="3266" y="957"/>
                    <a:pt x="3051" y="797"/>
                  </a:cubicBezTo>
                  <a:cubicBezTo>
                    <a:pt x="2949" y="720"/>
                    <a:pt x="2850" y="644"/>
                    <a:pt x="2748" y="569"/>
                  </a:cubicBezTo>
                  <a:cubicBezTo>
                    <a:pt x="2670" y="511"/>
                    <a:pt x="2588" y="454"/>
                    <a:pt x="2510" y="393"/>
                  </a:cubicBezTo>
                  <a:cubicBezTo>
                    <a:pt x="2486" y="368"/>
                    <a:pt x="2459" y="345"/>
                    <a:pt x="2432" y="318"/>
                  </a:cubicBezTo>
                  <a:cubicBezTo>
                    <a:pt x="2418" y="301"/>
                    <a:pt x="2401" y="284"/>
                    <a:pt x="2384" y="266"/>
                  </a:cubicBezTo>
                  <a:cubicBezTo>
                    <a:pt x="2306" y="192"/>
                    <a:pt x="2194" y="97"/>
                    <a:pt x="2085" y="66"/>
                  </a:cubicBezTo>
                  <a:lnTo>
                    <a:pt x="2075" y="66"/>
                  </a:lnTo>
                  <a:cubicBezTo>
                    <a:pt x="2065" y="62"/>
                    <a:pt x="2057" y="59"/>
                    <a:pt x="2051" y="59"/>
                  </a:cubicBezTo>
                  <a:cubicBezTo>
                    <a:pt x="2001" y="44"/>
                    <a:pt x="1950" y="36"/>
                    <a:pt x="1900" y="36"/>
                  </a:cubicBezTo>
                  <a:cubicBezTo>
                    <a:pt x="1862" y="36"/>
                    <a:pt x="1824" y="40"/>
                    <a:pt x="1786" y="49"/>
                  </a:cubicBezTo>
                  <a:cubicBezTo>
                    <a:pt x="1765" y="35"/>
                    <a:pt x="1741" y="26"/>
                    <a:pt x="1714" y="18"/>
                  </a:cubicBezTo>
                  <a:cubicBezTo>
                    <a:pt x="1677" y="6"/>
                    <a:pt x="1638" y="1"/>
                    <a:pt x="16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2834;p56"/>
            <p:cNvSpPr/>
            <p:nvPr/>
          </p:nvSpPr>
          <p:spPr>
            <a:xfrm>
              <a:off x="3386025" y="4714225"/>
              <a:ext cx="23675" cy="14525"/>
            </a:xfrm>
            <a:custGeom>
              <a:avLst/>
              <a:gdLst/>
              <a:ahLst/>
              <a:cxnLst/>
              <a:rect l="l" t="t" r="r" b="b"/>
              <a:pathLst>
                <a:path w="947" h="581" extrusionOk="0">
                  <a:moveTo>
                    <a:pt x="256" y="0"/>
                  </a:moveTo>
                  <a:cubicBezTo>
                    <a:pt x="196" y="0"/>
                    <a:pt x="128" y="37"/>
                    <a:pt x="89" y="73"/>
                  </a:cubicBezTo>
                  <a:cubicBezTo>
                    <a:pt x="35" y="121"/>
                    <a:pt x="4" y="189"/>
                    <a:pt x="1" y="260"/>
                  </a:cubicBezTo>
                  <a:cubicBezTo>
                    <a:pt x="1" y="332"/>
                    <a:pt x="24" y="400"/>
                    <a:pt x="72" y="451"/>
                  </a:cubicBezTo>
                  <a:cubicBezTo>
                    <a:pt x="89" y="464"/>
                    <a:pt x="109" y="478"/>
                    <a:pt x="126" y="495"/>
                  </a:cubicBezTo>
                  <a:cubicBezTo>
                    <a:pt x="167" y="519"/>
                    <a:pt x="211" y="532"/>
                    <a:pt x="263" y="536"/>
                  </a:cubicBezTo>
                  <a:cubicBezTo>
                    <a:pt x="402" y="557"/>
                    <a:pt x="541" y="577"/>
                    <a:pt x="684" y="580"/>
                  </a:cubicBezTo>
                  <a:cubicBezTo>
                    <a:pt x="820" y="580"/>
                    <a:pt x="940" y="471"/>
                    <a:pt x="943" y="332"/>
                  </a:cubicBezTo>
                  <a:cubicBezTo>
                    <a:pt x="946" y="264"/>
                    <a:pt x="922" y="199"/>
                    <a:pt x="878" y="152"/>
                  </a:cubicBezTo>
                  <a:cubicBezTo>
                    <a:pt x="861" y="138"/>
                    <a:pt x="844" y="124"/>
                    <a:pt x="827" y="111"/>
                  </a:cubicBezTo>
                  <a:cubicBezTo>
                    <a:pt x="803" y="94"/>
                    <a:pt x="780" y="83"/>
                    <a:pt x="753" y="77"/>
                  </a:cubicBezTo>
                  <a:cubicBezTo>
                    <a:pt x="735" y="73"/>
                    <a:pt x="715" y="70"/>
                    <a:pt x="698" y="70"/>
                  </a:cubicBezTo>
                  <a:cubicBezTo>
                    <a:pt x="684" y="70"/>
                    <a:pt x="674" y="67"/>
                    <a:pt x="664" y="67"/>
                  </a:cubicBezTo>
                  <a:cubicBezTo>
                    <a:pt x="535" y="42"/>
                    <a:pt x="406" y="22"/>
                    <a:pt x="276" y="2"/>
                  </a:cubicBezTo>
                  <a:cubicBezTo>
                    <a:pt x="269" y="1"/>
                    <a:pt x="263" y="0"/>
                    <a:pt x="256" y="0"/>
                  </a:cubicBezTo>
                  <a:close/>
                </a:path>
              </a:pathLst>
            </a:custGeom>
            <a:solidFill>
              <a:srgbClr val="FFD3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2835;p56"/>
            <p:cNvSpPr/>
            <p:nvPr/>
          </p:nvSpPr>
          <p:spPr>
            <a:xfrm>
              <a:off x="2740725" y="4611025"/>
              <a:ext cx="666250" cy="210675"/>
            </a:xfrm>
            <a:custGeom>
              <a:avLst/>
              <a:gdLst/>
              <a:ahLst/>
              <a:cxnLst/>
              <a:rect l="l" t="t" r="r" b="b"/>
              <a:pathLst>
                <a:path w="26650" h="8427" extrusionOk="0">
                  <a:moveTo>
                    <a:pt x="1062" y="0"/>
                  </a:moveTo>
                  <a:cubicBezTo>
                    <a:pt x="912" y="0"/>
                    <a:pt x="776" y="68"/>
                    <a:pt x="688" y="184"/>
                  </a:cubicBezTo>
                  <a:cubicBezTo>
                    <a:pt x="685" y="184"/>
                    <a:pt x="682" y="184"/>
                    <a:pt x="678" y="184"/>
                  </a:cubicBezTo>
                  <a:cubicBezTo>
                    <a:pt x="563" y="184"/>
                    <a:pt x="451" y="241"/>
                    <a:pt x="385" y="333"/>
                  </a:cubicBezTo>
                  <a:cubicBezTo>
                    <a:pt x="368" y="347"/>
                    <a:pt x="355" y="358"/>
                    <a:pt x="338" y="368"/>
                  </a:cubicBezTo>
                  <a:cubicBezTo>
                    <a:pt x="307" y="402"/>
                    <a:pt x="280" y="439"/>
                    <a:pt x="253" y="473"/>
                  </a:cubicBezTo>
                  <a:cubicBezTo>
                    <a:pt x="208" y="528"/>
                    <a:pt x="192" y="606"/>
                    <a:pt x="181" y="674"/>
                  </a:cubicBezTo>
                  <a:cubicBezTo>
                    <a:pt x="171" y="738"/>
                    <a:pt x="161" y="803"/>
                    <a:pt x="147" y="868"/>
                  </a:cubicBezTo>
                  <a:cubicBezTo>
                    <a:pt x="123" y="994"/>
                    <a:pt x="90" y="1116"/>
                    <a:pt x="65" y="1242"/>
                  </a:cubicBezTo>
                  <a:cubicBezTo>
                    <a:pt x="52" y="1306"/>
                    <a:pt x="38" y="1374"/>
                    <a:pt x="32" y="1443"/>
                  </a:cubicBezTo>
                  <a:cubicBezTo>
                    <a:pt x="24" y="1453"/>
                    <a:pt x="21" y="1463"/>
                    <a:pt x="18" y="1473"/>
                  </a:cubicBezTo>
                  <a:cubicBezTo>
                    <a:pt x="4" y="1511"/>
                    <a:pt x="1" y="1548"/>
                    <a:pt x="4" y="1586"/>
                  </a:cubicBezTo>
                  <a:cubicBezTo>
                    <a:pt x="4" y="1647"/>
                    <a:pt x="21" y="1701"/>
                    <a:pt x="41" y="1749"/>
                  </a:cubicBezTo>
                  <a:cubicBezTo>
                    <a:pt x="58" y="1800"/>
                    <a:pt x="79" y="1848"/>
                    <a:pt x="103" y="1884"/>
                  </a:cubicBezTo>
                  <a:cubicBezTo>
                    <a:pt x="147" y="1956"/>
                    <a:pt x="201" y="2027"/>
                    <a:pt x="276" y="2068"/>
                  </a:cubicBezTo>
                  <a:cubicBezTo>
                    <a:pt x="280" y="2072"/>
                    <a:pt x="283" y="2075"/>
                    <a:pt x="286" y="2075"/>
                  </a:cubicBezTo>
                  <a:cubicBezTo>
                    <a:pt x="280" y="2160"/>
                    <a:pt x="310" y="2239"/>
                    <a:pt x="368" y="2307"/>
                  </a:cubicBezTo>
                  <a:cubicBezTo>
                    <a:pt x="409" y="2361"/>
                    <a:pt x="490" y="2422"/>
                    <a:pt x="559" y="2440"/>
                  </a:cubicBezTo>
                  <a:cubicBezTo>
                    <a:pt x="589" y="2446"/>
                    <a:pt x="620" y="2453"/>
                    <a:pt x="650" y="2460"/>
                  </a:cubicBezTo>
                  <a:cubicBezTo>
                    <a:pt x="712" y="2470"/>
                    <a:pt x="773" y="2484"/>
                    <a:pt x="834" y="2497"/>
                  </a:cubicBezTo>
                  <a:cubicBezTo>
                    <a:pt x="963" y="2531"/>
                    <a:pt x="1090" y="2572"/>
                    <a:pt x="1219" y="2609"/>
                  </a:cubicBezTo>
                  <a:cubicBezTo>
                    <a:pt x="1484" y="2680"/>
                    <a:pt x="1753" y="2746"/>
                    <a:pt x="2018" y="2817"/>
                  </a:cubicBezTo>
                  <a:cubicBezTo>
                    <a:pt x="2280" y="2885"/>
                    <a:pt x="2539" y="2970"/>
                    <a:pt x="2800" y="3045"/>
                  </a:cubicBezTo>
                  <a:cubicBezTo>
                    <a:pt x="3079" y="3123"/>
                    <a:pt x="3358" y="3201"/>
                    <a:pt x="3641" y="3269"/>
                  </a:cubicBezTo>
                  <a:cubicBezTo>
                    <a:pt x="3916" y="3338"/>
                    <a:pt x="4192" y="3385"/>
                    <a:pt x="4467" y="3446"/>
                  </a:cubicBezTo>
                  <a:cubicBezTo>
                    <a:pt x="4739" y="3504"/>
                    <a:pt x="5015" y="3552"/>
                    <a:pt x="5287" y="3606"/>
                  </a:cubicBezTo>
                  <a:cubicBezTo>
                    <a:pt x="5858" y="3725"/>
                    <a:pt x="6430" y="3872"/>
                    <a:pt x="7001" y="4001"/>
                  </a:cubicBezTo>
                  <a:cubicBezTo>
                    <a:pt x="7274" y="4062"/>
                    <a:pt x="7549" y="4116"/>
                    <a:pt x="7821" y="4178"/>
                  </a:cubicBezTo>
                  <a:cubicBezTo>
                    <a:pt x="8117" y="4245"/>
                    <a:pt x="8409" y="4324"/>
                    <a:pt x="8703" y="4395"/>
                  </a:cubicBezTo>
                  <a:cubicBezTo>
                    <a:pt x="8835" y="4429"/>
                    <a:pt x="8964" y="4463"/>
                    <a:pt x="9097" y="4497"/>
                  </a:cubicBezTo>
                  <a:cubicBezTo>
                    <a:pt x="9229" y="4531"/>
                    <a:pt x="9365" y="4566"/>
                    <a:pt x="9502" y="4599"/>
                  </a:cubicBezTo>
                  <a:cubicBezTo>
                    <a:pt x="9767" y="4668"/>
                    <a:pt x="10032" y="4726"/>
                    <a:pt x="10298" y="4790"/>
                  </a:cubicBezTo>
                  <a:cubicBezTo>
                    <a:pt x="10862" y="4922"/>
                    <a:pt x="11430" y="5048"/>
                    <a:pt x="11992" y="5188"/>
                  </a:cubicBezTo>
                  <a:cubicBezTo>
                    <a:pt x="12560" y="5330"/>
                    <a:pt x="13124" y="5473"/>
                    <a:pt x="13689" y="5613"/>
                  </a:cubicBezTo>
                  <a:cubicBezTo>
                    <a:pt x="14250" y="5756"/>
                    <a:pt x="14815" y="5895"/>
                    <a:pt x="15377" y="6042"/>
                  </a:cubicBezTo>
                  <a:cubicBezTo>
                    <a:pt x="15693" y="6120"/>
                    <a:pt x="16009" y="6202"/>
                    <a:pt x="16325" y="6277"/>
                  </a:cubicBezTo>
                  <a:cubicBezTo>
                    <a:pt x="16581" y="6338"/>
                    <a:pt x="16839" y="6389"/>
                    <a:pt x="17094" y="6446"/>
                  </a:cubicBezTo>
                  <a:cubicBezTo>
                    <a:pt x="17414" y="6514"/>
                    <a:pt x="17730" y="6586"/>
                    <a:pt x="18046" y="6660"/>
                  </a:cubicBezTo>
                  <a:cubicBezTo>
                    <a:pt x="18319" y="6722"/>
                    <a:pt x="18588" y="6776"/>
                    <a:pt x="18859" y="6834"/>
                  </a:cubicBezTo>
                  <a:cubicBezTo>
                    <a:pt x="19414" y="6957"/>
                    <a:pt x="19969" y="7093"/>
                    <a:pt x="20526" y="7205"/>
                  </a:cubicBezTo>
                  <a:cubicBezTo>
                    <a:pt x="20826" y="7266"/>
                    <a:pt x="21125" y="7321"/>
                    <a:pt x="21425" y="7389"/>
                  </a:cubicBezTo>
                  <a:cubicBezTo>
                    <a:pt x="21707" y="7450"/>
                    <a:pt x="21989" y="7508"/>
                    <a:pt x="22268" y="7572"/>
                  </a:cubicBezTo>
                  <a:cubicBezTo>
                    <a:pt x="22826" y="7701"/>
                    <a:pt x="23387" y="7821"/>
                    <a:pt x="23938" y="7974"/>
                  </a:cubicBezTo>
                  <a:cubicBezTo>
                    <a:pt x="24214" y="8048"/>
                    <a:pt x="24486" y="8123"/>
                    <a:pt x="24765" y="8195"/>
                  </a:cubicBezTo>
                  <a:cubicBezTo>
                    <a:pt x="25031" y="8266"/>
                    <a:pt x="25299" y="8334"/>
                    <a:pt x="25568" y="8382"/>
                  </a:cubicBezTo>
                  <a:cubicBezTo>
                    <a:pt x="25696" y="8404"/>
                    <a:pt x="25823" y="8427"/>
                    <a:pt x="25950" y="8427"/>
                  </a:cubicBezTo>
                  <a:cubicBezTo>
                    <a:pt x="25959" y="8427"/>
                    <a:pt x="25967" y="8426"/>
                    <a:pt x="25976" y="8426"/>
                  </a:cubicBezTo>
                  <a:cubicBezTo>
                    <a:pt x="26023" y="8426"/>
                    <a:pt x="26071" y="8420"/>
                    <a:pt x="26116" y="8412"/>
                  </a:cubicBezTo>
                  <a:cubicBezTo>
                    <a:pt x="26156" y="8406"/>
                    <a:pt x="26235" y="8368"/>
                    <a:pt x="26262" y="8338"/>
                  </a:cubicBezTo>
                  <a:cubicBezTo>
                    <a:pt x="26299" y="8301"/>
                    <a:pt x="26329" y="8263"/>
                    <a:pt x="26347" y="8212"/>
                  </a:cubicBezTo>
                  <a:cubicBezTo>
                    <a:pt x="26364" y="8161"/>
                    <a:pt x="26370" y="8093"/>
                    <a:pt x="26353" y="8042"/>
                  </a:cubicBezTo>
                  <a:cubicBezTo>
                    <a:pt x="26329" y="7957"/>
                    <a:pt x="26292" y="7878"/>
                    <a:pt x="26262" y="7797"/>
                  </a:cubicBezTo>
                  <a:cubicBezTo>
                    <a:pt x="26248" y="7767"/>
                    <a:pt x="26231" y="7739"/>
                    <a:pt x="26210" y="7712"/>
                  </a:cubicBezTo>
                  <a:cubicBezTo>
                    <a:pt x="26214" y="7705"/>
                    <a:pt x="26214" y="7701"/>
                    <a:pt x="26218" y="7698"/>
                  </a:cubicBezTo>
                  <a:cubicBezTo>
                    <a:pt x="26221" y="7688"/>
                    <a:pt x="26224" y="7674"/>
                    <a:pt x="26227" y="7665"/>
                  </a:cubicBezTo>
                  <a:cubicBezTo>
                    <a:pt x="26238" y="7657"/>
                    <a:pt x="26245" y="7654"/>
                    <a:pt x="26255" y="7647"/>
                  </a:cubicBezTo>
                  <a:cubicBezTo>
                    <a:pt x="26367" y="7583"/>
                    <a:pt x="26469" y="7491"/>
                    <a:pt x="26534" y="7379"/>
                  </a:cubicBezTo>
                  <a:cubicBezTo>
                    <a:pt x="26609" y="7252"/>
                    <a:pt x="26650" y="7103"/>
                    <a:pt x="26629" y="6957"/>
                  </a:cubicBezTo>
                  <a:cubicBezTo>
                    <a:pt x="26618" y="6902"/>
                    <a:pt x="26602" y="6855"/>
                    <a:pt x="26574" y="6814"/>
                  </a:cubicBezTo>
                  <a:cubicBezTo>
                    <a:pt x="26578" y="6803"/>
                    <a:pt x="26582" y="6793"/>
                    <a:pt x="26585" y="6780"/>
                  </a:cubicBezTo>
                  <a:cubicBezTo>
                    <a:pt x="26609" y="6709"/>
                    <a:pt x="26623" y="6630"/>
                    <a:pt x="26626" y="6552"/>
                  </a:cubicBezTo>
                  <a:cubicBezTo>
                    <a:pt x="26629" y="6426"/>
                    <a:pt x="26574" y="6286"/>
                    <a:pt x="26489" y="6195"/>
                  </a:cubicBezTo>
                  <a:cubicBezTo>
                    <a:pt x="26418" y="6117"/>
                    <a:pt x="26316" y="6065"/>
                    <a:pt x="26214" y="6045"/>
                  </a:cubicBezTo>
                  <a:cubicBezTo>
                    <a:pt x="26180" y="6038"/>
                    <a:pt x="26149" y="6035"/>
                    <a:pt x="26119" y="6028"/>
                  </a:cubicBezTo>
                  <a:cubicBezTo>
                    <a:pt x="25996" y="6004"/>
                    <a:pt x="25877" y="5971"/>
                    <a:pt x="25755" y="5936"/>
                  </a:cubicBezTo>
                  <a:cubicBezTo>
                    <a:pt x="25629" y="5902"/>
                    <a:pt x="25503" y="5868"/>
                    <a:pt x="25378" y="5837"/>
                  </a:cubicBezTo>
                  <a:cubicBezTo>
                    <a:pt x="25244" y="5807"/>
                    <a:pt x="25108" y="5776"/>
                    <a:pt x="24976" y="5746"/>
                  </a:cubicBezTo>
                  <a:cubicBezTo>
                    <a:pt x="24894" y="5729"/>
                    <a:pt x="24816" y="5708"/>
                    <a:pt x="24737" y="5688"/>
                  </a:cubicBezTo>
                  <a:cubicBezTo>
                    <a:pt x="24690" y="5674"/>
                    <a:pt x="24643" y="5660"/>
                    <a:pt x="24598" y="5651"/>
                  </a:cubicBezTo>
                  <a:cubicBezTo>
                    <a:pt x="24337" y="5586"/>
                    <a:pt x="24081" y="5514"/>
                    <a:pt x="23822" y="5440"/>
                  </a:cubicBezTo>
                  <a:cubicBezTo>
                    <a:pt x="23537" y="5358"/>
                    <a:pt x="23248" y="5280"/>
                    <a:pt x="22962" y="5201"/>
                  </a:cubicBezTo>
                  <a:cubicBezTo>
                    <a:pt x="22918" y="5188"/>
                    <a:pt x="22870" y="5178"/>
                    <a:pt x="22826" y="5164"/>
                  </a:cubicBezTo>
                  <a:cubicBezTo>
                    <a:pt x="22608" y="5109"/>
                    <a:pt x="22387" y="5059"/>
                    <a:pt x="22169" y="5007"/>
                  </a:cubicBezTo>
                  <a:cubicBezTo>
                    <a:pt x="21894" y="4943"/>
                    <a:pt x="21615" y="4878"/>
                    <a:pt x="21340" y="4814"/>
                  </a:cubicBezTo>
                  <a:cubicBezTo>
                    <a:pt x="21051" y="4746"/>
                    <a:pt x="20765" y="4674"/>
                    <a:pt x="20475" y="4606"/>
                  </a:cubicBezTo>
                  <a:cubicBezTo>
                    <a:pt x="19891" y="4470"/>
                    <a:pt x="19302" y="4330"/>
                    <a:pt x="18713" y="4198"/>
                  </a:cubicBezTo>
                  <a:cubicBezTo>
                    <a:pt x="18162" y="4076"/>
                    <a:pt x="17611" y="3946"/>
                    <a:pt x="17063" y="3803"/>
                  </a:cubicBezTo>
                  <a:cubicBezTo>
                    <a:pt x="16465" y="3654"/>
                    <a:pt x="15870" y="3507"/>
                    <a:pt x="15270" y="3361"/>
                  </a:cubicBezTo>
                  <a:cubicBezTo>
                    <a:pt x="15030" y="3300"/>
                    <a:pt x="14781" y="3245"/>
                    <a:pt x="14536" y="3187"/>
                  </a:cubicBezTo>
                  <a:cubicBezTo>
                    <a:pt x="14529" y="3187"/>
                    <a:pt x="14523" y="3184"/>
                    <a:pt x="14515" y="3184"/>
                  </a:cubicBezTo>
                  <a:cubicBezTo>
                    <a:pt x="14264" y="3120"/>
                    <a:pt x="14009" y="3048"/>
                    <a:pt x="13757" y="2980"/>
                  </a:cubicBezTo>
                  <a:cubicBezTo>
                    <a:pt x="13196" y="2834"/>
                    <a:pt x="12638" y="2691"/>
                    <a:pt x="12077" y="2548"/>
                  </a:cubicBezTo>
                  <a:cubicBezTo>
                    <a:pt x="11495" y="2399"/>
                    <a:pt x="10910" y="2256"/>
                    <a:pt x="10328" y="2102"/>
                  </a:cubicBezTo>
                  <a:cubicBezTo>
                    <a:pt x="9770" y="1953"/>
                    <a:pt x="9213" y="1813"/>
                    <a:pt x="8654" y="1664"/>
                  </a:cubicBezTo>
                  <a:cubicBezTo>
                    <a:pt x="8376" y="1592"/>
                    <a:pt x="8090" y="1528"/>
                    <a:pt x="7811" y="1466"/>
                  </a:cubicBezTo>
                  <a:cubicBezTo>
                    <a:pt x="7505" y="1399"/>
                    <a:pt x="7202" y="1330"/>
                    <a:pt x="6896" y="1262"/>
                  </a:cubicBezTo>
                  <a:cubicBezTo>
                    <a:pt x="6621" y="1201"/>
                    <a:pt x="6348" y="1137"/>
                    <a:pt x="6073" y="1075"/>
                  </a:cubicBezTo>
                  <a:cubicBezTo>
                    <a:pt x="5794" y="1011"/>
                    <a:pt x="5511" y="953"/>
                    <a:pt x="5236" y="884"/>
                  </a:cubicBezTo>
                  <a:cubicBezTo>
                    <a:pt x="5093" y="851"/>
                    <a:pt x="4950" y="813"/>
                    <a:pt x="4807" y="776"/>
                  </a:cubicBezTo>
                  <a:cubicBezTo>
                    <a:pt x="4674" y="741"/>
                    <a:pt x="4539" y="708"/>
                    <a:pt x="4403" y="674"/>
                  </a:cubicBezTo>
                  <a:cubicBezTo>
                    <a:pt x="4131" y="609"/>
                    <a:pt x="3858" y="537"/>
                    <a:pt x="3586" y="473"/>
                  </a:cubicBezTo>
                  <a:cubicBezTo>
                    <a:pt x="3314" y="412"/>
                    <a:pt x="3035" y="358"/>
                    <a:pt x="2763" y="297"/>
                  </a:cubicBezTo>
                  <a:cubicBezTo>
                    <a:pt x="2467" y="228"/>
                    <a:pt x="2167" y="174"/>
                    <a:pt x="1865" y="137"/>
                  </a:cubicBezTo>
                  <a:cubicBezTo>
                    <a:pt x="1800" y="126"/>
                    <a:pt x="1732" y="116"/>
                    <a:pt x="1664" y="109"/>
                  </a:cubicBezTo>
                  <a:cubicBezTo>
                    <a:pt x="1600" y="96"/>
                    <a:pt x="1535" y="82"/>
                    <a:pt x="1470" y="68"/>
                  </a:cubicBezTo>
                  <a:cubicBezTo>
                    <a:pt x="1423" y="58"/>
                    <a:pt x="1375" y="48"/>
                    <a:pt x="1324" y="38"/>
                  </a:cubicBezTo>
                  <a:cubicBezTo>
                    <a:pt x="1266" y="24"/>
                    <a:pt x="1201" y="17"/>
                    <a:pt x="1140" y="7"/>
                  </a:cubicBezTo>
                  <a:cubicBezTo>
                    <a:pt x="1113" y="3"/>
                    <a:pt x="1090" y="0"/>
                    <a:pt x="10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2836;p56"/>
            <p:cNvSpPr/>
            <p:nvPr/>
          </p:nvSpPr>
          <p:spPr>
            <a:xfrm>
              <a:off x="2472525" y="4511500"/>
              <a:ext cx="1075625" cy="360600"/>
            </a:xfrm>
            <a:custGeom>
              <a:avLst/>
              <a:gdLst/>
              <a:ahLst/>
              <a:cxnLst/>
              <a:rect l="l" t="t" r="r" b="b"/>
              <a:pathLst>
                <a:path w="43025" h="14424" extrusionOk="0">
                  <a:moveTo>
                    <a:pt x="38163" y="8768"/>
                  </a:moveTo>
                  <a:lnTo>
                    <a:pt x="38167" y="8774"/>
                  </a:lnTo>
                  <a:cubicBezTo>
                    <a:pt x="38177" y="8781"/>
                    <a:pt x="38183" y="8784"/>
                    <a:pt x="38191" y="8791"/>
                  </a:cubicBezTo>
                  <a:cubicBezTo>
                    <a:pt x="38340" y="8917"/>
                    <a:pt x="38503" y="9040"/>
                    <a:pt x="38687" y="9165"/>
                  </a:cubicBezTo>
                  <a:cubicBezTo>
                    <a:pt x="39054" y="9421"/>
                    <a:pt x="39436" y="9672"/>
                    <a:pt x="39759" y="9883"/>
                  </a:cubicBezTo>
                  <a:lnTo>
                    <a:pt x="39864" y="9952"/>
                  </a:lnTo>
                  <a:cubicBezTo>
                    <a:pt x="40000" y="10040"/>
                    <a:pt x="40139" y="10131"/>
                    <a:pt x="40276" y="10227"/>
                  </a:cubicBezTo>
                  <a:cubicBezTo>
                    <a:pt x="40371" y="10294"/>
                    <a:pt x="40463" y="10366"/>
                    <a:pt x="40555" y="10434"/>
                  </a:cubicBezTo>
                  <a:cubicBezTo>
                    <a:pt x="40629" y="10489"/>
                    <a:pt x="40701" y="10543"/>
                    <a:pt x="40775" y="10597"/>
                  </a:cubicBezTo>
                  <a:cubicBezTo>
                    <a:pt x="40861" y="10659"/>
                    <a:pt x="40946" y="10720"/>
                    <a:pt x="41031" y="10778"/>
                  </a:cubicBezTo>
                  <a:cubicBezTo>
                    <a:pt x="40990" y="10880"/>
                    <a:pt x="40946" y="10982"/>
                    <a:pt x="40902" y="11084"/>
                  </a:cubicBezTo>
                  <a:cubicBezTo>
                    <a:pt x="40850" y="11200"/>
                    <a:pt x="40800" y="11322"/>
                    <a:pt x="40752" y="11441"/>
                  </a:cubicBezTo>
                  <a:cubicBezTo>
                    <a:pt x="40704" y="11557"/>
                    <a:pt x="40664" y="11673"/>
                    <a:pt x="40623" y="11792"/>
                  </a:cubicBezTo>
                  <a:cubicBezTo>
                    <a:pt x="40606" y="11846"/>
                    <a:pt x="40585" y="11911"/>
                    <a:pt x="40571" y="11975"/>
                  </a:cubicBezTo>
                  <a:cubicBezTo>
                    <a:pt x="40558" y="12026"/>
                    <a:pt x="40551" y="12077"/>
                    <a:pt x="40541" y="12128"/>
                  </a:cubicBezTo>
                  <a:lnTo>
                    <a:pt x="40541" y="12166"/>
                  </a:lnTo>
                  <a:cubicBezTo>
                    <a:pt x="40544" y="12169"/>
                    <a:pt x="40544" y="12176"/>
                    <a:pt x="40544" y="12180"/>
                  </a:cubicBezTo>
                  <a:cubicBezTo>
                    <a:pt x="40544" y="12217"/>
                    <a:pt x="40551" y="12247"/>
                    <a:pt x="40561" y="12282"/>
                  </a:cubicBezTo>
                  <a:cubicBezTo>
                    <a:pt x="40568" y="12305"/>
                    <a:pt x="40575" y="12326"/>
                    <a:pt x="40588" y="12346"/>
                  </a:cubicBezTo>
                  <a:cubicBezTo>
                    <a:pt x="40548" y="12360"/>
                    <a:pt x="40504" y="12376"/>
                    <a:pt x="40463" y="12390"/>
                  </a:cubicBezTo>
                  <a:cubicBezTo>
                    <a:pt x="40378" y="12424"/>
                    <a:pt x="40293" y="12458"/>
                    <a:pt x="40208" y="12492"/>
                  </a:cubicBezTo>
                  <a:cubicBezTo>
                    <a:pt x="40130" y="12523"/>
                    <a:pt x="40051" y="12553"/>
                    <a:pt x="39973" y="12584"/>
                  </a:cubicBezTo>
                  <a:cubicBezTo>
                    <a:pt x="39888" y="12615"/>
                    <a:pt x="39803" y="12649"/>
                    <a:pt x="39721" y="12682"/>
                  </a:cubicBezTo>
                  <a:cubicBezTo>
                    <a:pt x="39653" y="12710"/>
                    <a:pt x="39585" y="12740"/>
                    <a:pt x="39517" y="12768"/>
                  </a:cubicBezTo>
                  <a:cubicBezTo>
                    <a:pt x="39306" y="12842"/>
                    <a:pt x="39089" y="12914"/>
                    <a:pt x="38877" y="12982"/>
                  </a:cubicBezTo>
                  <a:cubicBezTo>
                    <a:pt x="38772" y="13013"/>
                    <a:pt x="38667" y="13047"/>
                    <a:pt x="38565" y="13084"/>
                  </a:cubicBezTo>
                  <a:cubicBezTo>
                    <a:pt x="38428" y="13128"/>
                    <a:pt x="38252" y="13183"/>
                    <a:pt x="38068" y="13227"/>
                  </a:cubicBezTo>
                  <a:cubicBezTo>
                    <a:pt x="37891" y="13268"/>
                    <a:pt x="37738" y="13305"/>
                    <a:pt x="37595" y="13343"/>
                  </a:cubicBezTo>
                  <a:cubicBezTo>
                    <a:pt x="37530" y="13360"/>
                    <a:pt x="37462" y="13380"/>
                    <a:pt x="37395" y="13401"/>
                  </a:cubicBezTo>
                  <a:cubicBezTo>
                    <a:pt x="37337" y="13417"/>
                    <a:pt x="37272" y="13438"/>
                    <a:pt x="37211" y="13455"/>
                  </a:cubicBezTo>
                  <a:cubicBezTo>
                    <a:pt x="37191" y="13458"/>
                    <a:pt x="37170" y="13465"/>
                    <a:pt x="37150" y="13472"/>
                  </a:cubicBezTo>
                  <a:cubicBezTo>
                    <a:pt x="37115" y="13482"/>
                    <a:pt x="37081" y="13492"/>
                    <a:pt x="37048" y="13499"/>
                  </a:cubicBezTo>
                  <a:cubicBezTo>
                    <a:pt x="37017" y="13506"/>
                    <a:pt x="36983" y="13513"/>
                    <a:pt x="36952" y="13523"/>
                  </a:cubicBezTo>
                  <a:cubicBezTo>
                    <a:pt x="36935" y="13527"/>
                    <a:pt x="36918" y="13530"/>
                    <a:pt x="36902" y="13536"/>
                  </a:cubicBezTo>
                  <a:cubicBezTo>
                    <a:pt x="36922" y="13492"/>
                    <a:pt x="36938" y="13451"/>
                    <a:pt x="36959" y="13407"/>
                  </a:cubicBezTo>
                  <a:lnTo>
                    <a:pt x="36990" y="13343"/>
                  </a:lnTo>
                  <a:cubicBezTo>
                    <a:pt x="37065" y="13193"/>
                    <a:pt x="37136" y="13040"/>
                    <a:pt x="37180" y="12880"/>
                  </a:cubicBezTo>
                  <a:cubicBezTo>
                    <a:pt x="37211" y="12771"/>
                    <a:pt x="37238" y="12666"/>
                    <a:pt x="37265" y="12560"/>
                  </a:cubicBezTo>
                  <a:cubicBezTo>
                    <a:pt x="37285" y="12478"/>
                    <a:pt x="37306" y="12401"/>
                    <a:pt x="37326" y="12319"/>
                  </a:cubicBezTo>
                  <a:cubicBezTo>
                    <a:pt x="37371" y="12159"/>
                    <a:pt x="37418" y="11993"/>
                    <a:pt x="37462" y="11836"/>
                  </a:cubicBezTo>
                  <a:lnTo>
                    <a:pt x="37500" y="11693"/>
                  </a:lnTo>
                  <a:cubicBezTo>
                    <a:pt x="37520" y="11621"/>
                    <a:pt x="37538" y="11550"/>
                    <a:pt x="37551" y="11478"/>
                  </a:cubicBezTo>
                  <a:cubicBezTo>
                    <a:pt x="37555" y="11455"/>
                    <a:pt x="37558" y="11434"/>
                    <a:pt x="37564" y="11410"/>
                  </a:cubicBezTo>
                  <a:cubicBezTo>
                    <a:pt x="37582" y="11322"/>
                    <a:pt x="37605" y="11230"/>
                    <a:pt x="37626" y="11142"/>
                  </a:cubicBezTo>
                  <a:lnTo>
                    <a:pt x="37643" y="11074"/>
                  </a:lnTo>
                  <a:cubicBezTo>
                    <a:pt x="37673" y="10948"/>
                    <a:pt x="37701" y="10815"/>
                    <a:pt x="37728" y="10690"/>
                  </a:cubicBezTo>
                  <a:cubicBezTo>
                    <a:pt x="37742" y="10621"/>
                    <a:pt x="37755" y="10550"/>
                    <a:pt x="37769" y="10478"/>
                  </a:cubicBezTo>
                  <a:cubicBezTo>
                    <a:pt x="37809" y="10291"/>
                    <a:pt x="37857" y="10098"/>
                    <a:pt x="37908" y="9903"/>
                  </a:cubicBezTo>
                  <a:cubicBezTo>
                    <a:pt x="37918" y="9863"/>
                    <a:pt x="37929" y="9822"/>
                    <a:pt x="37938" y="9784"/>
                  </a:cubicBezTo>
                  <a:cubicBezTo>
                    <a:pt x="37952" y="9740"/>
                    <a:pt x="37963" y="9696"/>
                    <a:pt x="37976" y="9652"/>
                  </a:cubicBezTo>
                  <a:cubicBezTo>
                    <a:pt x="37996" y="9574"/>
                    <a:pt x="38010" y="9495"/>
                    <a:pt x="38020" y="9417"/>
                  </a:cubicBezTo>
                  <a:lnTo>
                    <a:pt x="38027" y="9390"/>
                  </a:lnTo>
                  <a:cubicBezTo>
                    <a:pt x="38061" y="9203"/>
                    <a:pt x="38089" y="9046"/>
                    <a:pt x="38133" y="8886"/>
                  </a:cubicBezTo>
                  <a:lnTo>
                    <a:pt x="38147" y="8836"/>
                  </a:lnTo>
                  <a:cubicBezTo>
                    <a:pt x="38153" y="8815"/>
                    <a:pt x="38156" y="8791"/>
                    <a:pt x="38163" y="8768"/>
                  </a:cubicBezTo>
                  <a:close/>
                  <a:moveTo>
                    <a:pt x="4433" y="717"/>
                  </a:moveTo>
                  <a:cubicBezTo>
                    <a:pt x="4540" y="717"/>
                    <a:pt x="4646" y="720"/>
                    <a:pt x="4752" y="722"/>
                  </a:cubicBezTo>
                  <a:cubicBezTo>
                    <a:pt x="4905" y="726"/>
                    <a:pt x="5058" y="733"/>
                    <a:pt x="5205" y="739"/>
                  </a:cubicBezTo>
                  <a:cubicBezTo>
                    <a:pt x="5779" y="774"/>
                    <a:pt x="6358" y="865"/>
                    <a:pt x="6915" y="951"/>
                  </a:cubicBezTo>
                  <a:cubicBezTo>
                    <a:pt x="6993" y="964"/>
                    <a:pt x="7075" y="978"/>
                    <a:pt x="7154" y="987"/>
                  </a:cubicBezTo>
                  <a:lnTo>
                    <a:pt x="7419" y="1032"/>
                  </a:lnTo>
                  <a:cubicBezTo>
                    <a:pt x="7572" y="1056"/>
                    <a:pt x="7725" y="1083"/>
                    <a:pt x="7878" y="1107"/>
                  </a:cubicBezTo>
                  <a:lnTo>
                    <a:pt x="8092" y="1141"/>
                  </a:lnTo>
                  <a:cubicBezTo>
                    <a:pt x="8198" y="1158"/>
                    <a:pt x="8300" y="1171"/>
                    <a:pt x="8402" y="1188"/>
                  </a:cubicBezTo>
                  <a:lnTo>
                    <a:pt x="8616" y="1219"/>
                  </a:lnTo>
                  <a:cubicBezTo>
                    <a:pt x="8851" y="1260"/>
                    <a:pt x="9086" y="1301"/>
                    <a:pt x="9317" y="1345"/>
                  </a:cubicBezTo>
                  <a:cubicBezTo>
                    <a:pt x="9657" y="1406"/>
                    <a:pt x="10008" y="1467"/>
                    <a:pt x="10358" y="1525"/>
                  </a:cubicBezTo>
                  <a:cubicBezTo>
                    <a:pt x="10681" y="1576"/>
                    <a:pt x="11018" y="1627"/>
                    <a:pt x="11290" y="1672"/>
                  </a:cubicBezTo>
                  <a:cubicBezTo>
                    <a:pt x="11716" y="1743"/>
                    <a:pt x="12154" y="1824"/>
                    <a:pt x="12589" y="1913"/>
                  </a:cubicBezTo>
                  <a:cubicBezTo>
                    <a:pt x="12801" y="1957"/>
                    <a:pt x="13014" y="1998"/>
                    <a:pt x="13222" y="2036"/>
                  </a:cubicBezTo>
                  <a:cubicBezTo>
                    <a:pt x="13430" y="2076"/>
                    <a:pt x="13647" y="2117"/>
                    <a:pt x="13859" y="2161"/>
                  </a:cubicBezTo>
                  <a:cubicBezTo>
                    <a:pt x="14691" y="2331"/>
                    <a:pt x="15583" y="2518"/>
                    <a:pt x="16467" y="2709"/>
                  </a:cubicBezTo>
                  <a:lnTo>
                    <a:pt x="16518" y="2722"/>
                  </a:lnTo>
                  <a:cubicBezTo>
                    <a:pt x="16723" y="2767"/>
                    <a:pt x="16930" y="2811"/>
                    <a:pt x="17134" y="2859"/>
                  </a:cubicBezTo>
                  <a:cubicBezTo>
                    <a:pt x="17243" y="2882"/>
                    <a:pt x="17352" y="2906"/>
                    <a:pt x="17461" y="2926"/>
                  </a:cubicBezTo>
                  <a:cubicBezTo>
                    <a:pt x="17556" y="2947"/>
                    <a:pt x="17651" y="2967"/>
                    <a:pt x="17746" y="2988"/>
                  </a:cubicBezTo>
                  <a:cubicBezTo>
                    <a:pt x="17866" y="3015"/>
                    <a:pt x="17985" y="3042"/>
                    <a:pt x="18104" y="3069"/>
                  </a:cubicBezTo>
                  <a:cubicBezTo>
                    <a:pt x="18410" y="3138"/>
                    <a:pt x="18729" y="3209"/>
                    <a:pt x="19043" y="3273"/>
                  </a:cubicBezTo>
                  <a:cubicBezTo>
                    <a:pt x="19247" y="3318"/>
                    <a:pt x="19454" y="3366"/>
                    <a:pt x="19658" y="3410"/>
                  </a:cubicBezTo>
                  <a:cubicBezTo>
                    <a:pt x="19889" y="3461"/>
                    <a:pt x="20131" y="3515"/>
                    <a:pt x="20369" y="3566"/>
                  </a:cubicBezTo>
                  <a:cubicBezTo>
                    <a:pt x="20464" y="3587"/>
                    <a:pt x="20563" y="3607"/>
                    <a:pt x="20658" y="3628"/>
                  </a:cubicBezTo>
                  <a:cubicBezTo>
                    <a:pt x="20784" y="3651"/>
                    <a:pt x="20910" y="3678"/>
                    <a:pt x="21036" y="3706"/>
                  </a:cubicBezTo>
                  <a:cubicBezTo>
                    <a:pt x="21186" y="3736"/>
                    <a:pt x="21338" y="3774"/>
                    <a:pt x="21485" y="3804"/>
                  </a:cubicBezTo>
                  <a:cubicBezTo>
                    <a:pt x="21549" y="3821"/>
                    <a:pt x="21610" y="3835"/>
                    <a:pt x="21676" y="3849"/>
                  </a:cubicBezTo>
                  <a:cubicBezTo>
                    <a:pt x="21753" y="3869"/>
                    <a:pt x="21835" y="3886"/>
                    <a:pt x="21913" y="3903"/>
                  </a:cubicBezTo>
                  <a:cubicBezTo>
                    <a:pt x="22043" y="3931"/>
                    <a:pt x="22175" y="3957"/>
                    <a:pt x="22304" y="3988"/>
                  </a:cubicBezTo>
                  <a:cubicBezTo>
                    <a:pt x="22451" y="4025"/>
                    <a:pt x="22590" y="4060"/>
                    <a:pt x="22726" y="4094"/>
                  </a:cubicBezTo>
                  <a:cubicBezTo>
                    <a:pt x="22808" y="4114"/>
                    <a:pt x="22890" y="4138"/>
                    <a:pt x="22971" y="4158"/>
                  </a:cubicBezTo>
                  <a:lnTo>
                    <a:pt x="23084" y="4189"/>
                  </a:lnTo>
                  <a:cubicBezTo>
                    <a:pt x="23196" y="4220"/>
                    <a:pt x="23312" y="4250"/>
                    <a:pt x="23424" y="4278"/>
                  </a:cubicBezTo>
                  <a:cubicBezTo>
                    <a:pt x="23485" y="4294"/>
                    <a:pt x="23543" y="4308"/>
                    <a:pt x="23601" y="4322"/>
                  </a:cubicBezTo>
                  <a:lnTo>
                    <a:pt x="23631" y="4328"/>
                  </a:lnTo>
                  <a:cubicBezTo>
                    <a:pt x="23855" y="4383"/>
                    <a:pt x="24091" y="4437"/>
                    <a:pt x="24318" y="4498"/>
                  </a:cubicBezTo>
                  <a:lnTo>
                    <a:pt x="24342" y="4505"/>
                  </a:lnTo>
                  <a:cubicBezTo>
                    <a:pt x="24526" y="4549"/>
                    <a:pt x="24709" y="4597"/>
                    <a:pt x="24893" y="4641"/>
                  </a:cubicBezTo>
                  <a:lnTo>
                    <a:pt x="24937" y="4651"/>
                  </a:lnTo>
                  <a:lnTo>
                    <a:pt x="24978" y="4661"/>
                  </a:lnTo>
                  <a:cubicBezTo>
                    <a:pt x="25169" y="4709"/>
                    <a:pt x="25359" y="4757"/>
                    <a:pt x="25549" y="4804"/>
                  </a:cubicBezTo>
                  <a:lnTo>
                    <a:pt x="25594" y="4815"/>
                  </a:lnTo>
                  <a:lnTo>
                    <a:pt x="25635" y="4825"/>
                  </a:lnTo>
                  <a:cubicBezTo>
                    <a:pt x="25843" y="4879"/>
                    <a:pt x="26043" y="4927"/>
                    <a:pt x="26268" y="4981"/>
                  </a:cubicBezTo>
                  <a:lnTo>
                    <a:pt x="26332" y="4998"/>
                  </a:lnTo>
                  <a:cubicBezTo>
                    <a:pt x="26519" y="5046"/>
                    <a:pt x="26717" y="5094"/>
                    <a:pt x="26907" y="5141"/>
                  </a:cubicBezTo>
                  <a:lnTo>
                    <a:pt x="26962" y="5155"/>
                  </a:lnTo>
                  <a:cubicBezTo>
                    <a:pt x="27030" y="5171"/>
                    <a:pt x="27101" y="5192"/>
                    <a:pt x="27169" y="5209"/>
                  </a:cubicBezTo>
                  <a:cubicBezTo>
                    <a:pt x="27271" y="5233"/>
                    <a:pt x="27370" y="5260"/>
                    <a:pt x="27472" y="5284"/>
                  </a:cubicBezTo>
                  <a:lnTo>
                    <a:pt x="27618" y="5322"/>
                  </a:lnTo>
                  <a:lnTo>
                    <a:pt x="27622" y="5325"/>
                  </a:lnTo>
                  <a:cubicBezTo>
                    <a:pt x="27761" y="5359"/>
                    <a:pt x="27901" y="5400"/>
                    <a:pt x="28036" y="5441"/>
                  </a:cubicBezTo>
                  <a:cubicBezTo>
                    <a:pt x="28097" y="5457"/>
                    <a:pt x="28155" y="5478"/>
                    <a:pt x="28217" y="5495"/>
                  </a:cubicBezTo>
                  <a:cubicBezTo>
                    <a:pt x="28680" y="5628"/>
                    <a:pt x="29040" y="5727"/>
                    <a:pt x="29380" y="5815"/>
                  </a:cubicBezTo>
                  <a:cubicBezTo>
                    <a:pt x="29427" y="5825"/>
                    <a:pt x="29472" y="5838"/>
                    <a:pt x="29520" y="5849"/>
                  </a:cubicBezTo>
                  <a:cubicBezTo>
                    <a:pt x="29598" y="5870"/>
                    <a:pt x="29680" y="5890"/>
                    <a:pt x="29758" y="5910"/>
                  </a:cubicBezTo>
                  <a:cubicBezTo>
                    <a:pt x="29934" y="5954"/>
                    <a:pt x="30081" y="5995"/>
                    <a:pt x="30214" y="6033"/>
                  </a:cubicBezTo>
                  <a:cubicBezTo>
                    <a:pt x="30343" y="6070"/>
                    <a:pt x="30476" y="6107"/>
                    <a:pt x="30605" y="6148"/>
                  </a:cubicBezTo>
                  <a:cubicBezTo>
                    <a:pt x="30686" y="6172"/>
                    <a:pt x="30768" y="6196"/>
                    <a:pt x="30853" y="6223"/>
                  </a:cubicBezTo>
                  <a:lnTo>
                    <a:pt x="31346" y="6366"/>
                  </a:lnTo>
                  <a:cubicBezTo>
                    <a:pt x="31625" y="6451"/>
                    <a:pt x="31904" y="6532"/>
                    <a:pt x="32183" y="6614"/>
                  </a:cubicBezTo>
                  <a:cubicBezTo>
                    <a:pt x="32374" y="6669"/>
                    <a:pt x="32564" y="6727"/>
                    <a:pt x="32754" y="6781"/>
                  </a:cubicBezTo>
                  <a:cubicBezTo>
                    <a:pt x="33401" y="6972"/>
                    <a:pt x="34071" y="7168"/>
                    <a:pt x="34724" y="7376"/>
                  </a:cubicBezTo>
                  <a:cubicBezTo>
                    <a:pt x="34897" y="7430"/>
                    <a:pt x="35122" y="7502"/>
                    <a:pt x="35343" y="7584"/>
                  </a:cubicBezTo>
                  <a:cubicBezTo>
                    <a:pt x="35398" y="7600"/>
                    <a:pt x="35456" y="7621"/>
                    <a:pt x="35514" y="7645"/>
                  </a:cubicBezTo>
                  <a:cubicBezTo>
                    <a:pt x="35657" y="7693"/>
                    <a:pt x="35803" y="7747"/>
                    <a:pt x="35946" y="7795"/>
                  </a:cubicBezTo>
                  <a:cubicBezTo>
                    <a:pt x="36027" y="7825"/>
                    <a:pt x="36112" y="7853"/>
                    <a:pt x="36194" y="7879"/>
                  </a:cubicBezTo>
                  <a:cubicBezTo>
                    <a:pt x="36313" y="7920"/>
                    <a:pt x="36439" y="7961"/>
                    <a:pt x="36558" y="8002"/>
                  </a:cubicBezTo>
                  <a:lnTo>
                    <a:pt x="36666" y="8040"/>
                  </a:lnTo>
                  <a:cubicBezTo>
                    <a:pt x="36724" y="8060"/>
                    <a:pt x="36786" y="8080"/>
                    <a:pt x="36844" y="8101"/>
                  </a:cubicBezTo>
                  <a:cubicBezTo>
                    <a:pt x="36922" y="8131"/>
                    <a:pt x="37007" y="8151"/>
                    <a:pt x="37085" y="8172"/>
                  </a:cubicBezTo>
                  <a:lnTo>
                    <a:pt x="37139" y="8189"/>
                  </a:lnTo>
                  <a:cubicBezTo>
                    <a:pt x="37258" y="8220"/>
                    <a:pt x="37378" y="8250"/>
                    <a:pt x="37497" y="8281"/>
                  </a:cubicBezTo>
                  <a:lnTo>
                    <a:pt x="37640" y="8319"/>
                  </a:lnTo>
                  <a:cubicBezTo>
                    <a:pt x="37661" y="8325"/>
                    <a:pt x="37683" y="8329"/>
                    <a:pt x="37705" y="8329"/>
                  </a:cubicBezTo>
                  <a:cubicBezTo>
                    <a:pt x="37717" y="8329"/>
                    <a:pt x="37729" y="8328"/>
                    <a:pt x="37742" y="8325"/>
                  </a:cubicBezTo>
                  <a:lnTo>
                    <a:pt x="37742" y="8325"/>
                  </a:lnTo>
                  <a:cubicBezTo>
                    <a:pt x="37738" y="8339"/>
                    <a:pt x="37738" y="8349"/>
                    <a:pt x="37734" y="8363"/>
                  </a:cubicBezTo>
                  <a:lnTo>
                    <a:pt x="37731" y="8383"/>
                  </a:lnTo>
                  <a:cubicBezTo>
                    <a:pt x="37728" y="8413"/>
                    <a:pt x="37724" y="8444"/>
                    <a:pt x="37721" y="8475"/>
                  </a:cubicBezTo>
                  <a:lnTo>
                    <a:pt x="37718" y="8489"/>
                  </a:lnTo>
                  <a:cubicBezTo>
                    <a:pt x="37707" y="8539"/>
                    <a:pt x="37690" y="8591"/>
                    <a:pt x="37677" y="8641"/>
                  </a:cubicBezTo>
                  <a:lnTo>
                    <a:pt x="37663" y="8686"/>
                  </a:lnTo>
                  <a:cubicBezTo>
                    <a:pt x="37643" y="8751"/>
                    <a:pt x="37622" y="8822"/>
                    <a:pt x="37602" y="8897"/>
                  </a:cubicBezTo>
                  <a:cubicBezTo>
                    <a:pt x="37585" y="8975"/>
                    <a:pt x="37568" y="9053"/>
                    <a:pt x="37551" y="9128"/>
                  </a:cubicBezTo>
                  <a:cubicBezTo>
                    <a:pt x="37527" y="9227"/>
                    <a:pt x="37506" y="9332"/>
                    <a:pt x="37480" y="9434"/>
                  </a:cubicBezTo>
                  <a:cubicBezTo>
                    <a:pt x="37453" y="9526"/>
                    <a:pt x="37422" y="9621"/>
                    <a:pt x="37395" y="9710"/>
                  </a:cubicBezTo>
                  <a:cubicBezTo>
                    <a:pt x="37367" y="9801"/>
                    <a:pt x="37340" y="9897"/>
                    <a:pt x="37313" y="9988"/>
                  </a:cubicBezTo>
                  <a:cubicBezTo>
                    <a:pt x="37258" y="10183"/>
                    <a:pt x="37214" y="10380"/>
                    <a:pt x="37173" y="10567"/>
                  </a:cubicBezTo>
                  <a:cubicBezTo>
                    <a:pt x="37150" y="10682"/>
                    <a:pt x="37119" y="10805"/>
                    <a:pt x="37092" y="10921"/>
                  </a:cubicBezTo>
                  <a:cubicBezTo>
                    <a:pt x="37071" y="10999"/>
                    <a:pt x="37054" y="11081"/>
                    <a:pt x="37034" y="11162"/>
                  </a:cubicBezTo>
                  <a:cubicBezTo>
                    <a:pt x="37024" y="11200"/>
                    <a:pt x="37017" y="11237"/>
                    <a:pt x="37007" y="11278"/>
                  </a:cubicBezTo>
                  <a:cubicBezTo>
                    <a:pt x="36993" y="11335"/>
                    <a:pt x="36979" y="11393"/>
                    <a:pt x="36966" y="11451"/>
                  </a:cubicBezTo>
                  <a:cubicBezTo>
                    <a:pt x="36949" y="11533"/>
                    <a:pt x="36922" y="11615"/>
                    <a:pt x="36897" y="11693"/>
                  </a:cubicBezTo>
                  <a:cubicBezTo>
                    <a:pt x="36888" y="11720"/>
                    <a:pt x="36881" y="11748"/>
                    <a:pt x="36874" y="11771"/>
                  </a:cubicBezTo>
                  <a:cubicBezTo>
                    <a:pt x="36809" y="11979"/>
                    <a:pt x="36748" y="12180"/>
                    <a:pt x="36693" y="12384"/>
                  </a:cubicBezTo>
                  <a:cubicBezTo>
                    <a:pt x="36684" y="12421"/>
                    <a:pt x="36673" y="12455"/>
                    <a:pt x="36663" y="12492"/>
                  </a:cubicBezTo>
                  <a:cubicBezTo>
                    <a:pt x="36629" y="12625"/>
                    <a:pt x="36595" y="12764"/>
                    <a:pt x="36541" y="12894"/>
                  </a:cubicBezTo>
                  <a:lnTo>
                    <a:pt x="36537" y="12897"/>
                  </a:lnTo>
                  <a:cubicBezTo>
                    <a:pt x="36510" y="12955"/>
                    <a:pt x="36483" y="13013"/>
                    <a:pt x="36453" y="13070"/>
                  </a:cubicBezTo>
                  <a:cubicBezTo>
                    <a:pt x="36421" y="13131"/>
                    <a:pt x="36395" y="13193"/>
                    <a:pt x="36367" y="13254"/>
                  </a:cubicBezTo>
                  <a:lnTo>
                    <a:pt x="36346" y="13305"/>
                  </a:lnTo>
                  <a:cubicBezTo>
                    <a:pt x="36316" y="13367"/>
                    <a:pt x="36285" y="13431"/>
                    <a:pt x="36258" y="13496"/>
                  </a:cubicBezTo>
                  <a:cubicBezTo>
                    <a:pt x="36244" y="13527"/>
                    <a:pt x="36231" y="13560"/>
                    <a:pt x="36217" y="13594"/>
                  </a:cubicBezTo>
                  <a:cubicBezTo>
                    <a:pt x="36208" y="13618"/>
                    <a:pt x="36197" y="13646"/>
                    <a:pt x="36187" y="13669"/>
                  </a:cubicBezTo>
                  <a:cubicBezTo>
                    <a:pt x="36159" y="13723"/>
                    <a:pt x="36136" y="13771"/>
                    <a:pt x="36109" y="13812"/>
                  </a:cubicBezTo>
                  <a:lnTo>
                    <a:pt x="36101" y="13812"/>
                  </a:lnTo>
                  <a:cubicBezTo>
                    <a:pt x="36091" y="13813"/>
                    <a:pt x="36080" y="13813"/>
                    <a:pt x="36069" y="13813"/>
                  </a:cubicBezTo>
                  <a:cubicBezTo>
                    <a:pt x="35947" y="13813"/>
                    <a:pt x="35825" y="13797"/>
                    <a:pt x="35707" y="13778"/>
                  </a:cubicBezTo>
                  <a:cubicBezTo>
                    <a:pt x="35666" y="13771"/>
                    <a:pt x="35626" y="13768"/>
                    <a:pt x="35585" y="13761"/>
                  </a:cubicBezTo>
                  <a:cubicBezTo>
                    <a:pt x="35483" y="13748"/>
                    <a:pt x="35377" y="13737"/>
                    <a:pt x="35275" y="13723"/>
                  </a:cubicBezTo>
                  <a:cubicBezTo>
                    <a:pt x="35190" y="13714"/>
                    <a:pt x="35109" y="13703"/>
                    <a:pt x="35027" y="13693"/>
                  </a:cubicBezTo>
                  <a:cubicBezTo>
                    <a:pt x="34942" y="13683"/>
                    <a:pt x="34856" y="13673"/>
                    <a:pt x="34772" y="13659"/>
                  </a:cubicBezTo>
                  <a:cubicBezTo>
                    <a:pt x="34666" y="13646"/>
                    <a:pt x="34561" y="13632"/>
                    <a:pt x="34456" y="13618"/>
                  </a:cubicBezTo>
                  <a:cubicBezTo>
                    <a:pt x="34244" y="13594"/>
                    <a:pt x="34054" y="13571"/>
                    <a:pt x="33877" y="13547"/>
                  </a:cubicBezTo>
                  <a:cubicBezTo>
                    <a:pt x="33649" y="13516"/>
                    <a:pt x="33418" y="13478"/>
                    <a:pt x="33197" y="13445"/>
                  </a:cubicBezTo>
                  <a:cubicBezTo>
                    <a:pt x="33033" y="13417"/>
                    <a:pt x="32864" y="13390"/>
                    <a:pt x="32697" y="13367"/>
                  </a:cubicBezTo>
                  <a:lnTo>
                    <a:pt x="32500" y="13340"/>
                  </a:lnTo>
                  <a:cubicBezTo>
                    <a:pt x="32170" y="13291"/>
                    <a:pt x="31829" y="13244"/>
                    <a:pt x="31496" y="13193"/>
                  </a:cubicBezTo>
                  <a:cubicBezTo>
                    <a:pt x="30887" y="13091"/>
                    <a:pt x="30391" y="13009"/>
                    <a:pt x="29928" y="12935"/>
                  </a:cubicBezTo>
                  <a:cubicBezTo>
                    <a:pt x="29608" y="12880"/>
                    <a:pt x="29278" y="12833"/>
                    <a:pt x="28962" y="12781"/>
                  </a:cubicBezTo>
                  <a:cubicBezTo>
                    <a:pt x="28771" y="12754"/>
                    <a:pt x="28584" y="12723"/>
                    <a:pt x="28394" y="12693"/>
                  </a:cubicBezTo>
                  <a:lnTo>
                    <a:pt x="28366" y="12690"/>
                  </a:lnTo>
                  <a:cubicBezTo>
                    <a:pt x="28159" y="12652"/>
                    <a:pt x="27948" y="12611"/>
                    <a:pt x="27741" y="12571"/>
                  </a:cubicBezTo>
                  <a:cubicBezTo>
                    <a:pt x="27523" y="12526"/>
                    <a:pt x="27298" y="12478"/>
                    <a:pt x="27077" y="12442"/>
                  </a:cubicBezTo>
                  <a:cubicBezTo>
                    <a:pt x="26656" y="12363"/>
                    <a:pt x="26234" y="12285"/>
                    <a:pt x="25812" y="12206"/>
                  </a:cubicBezTo>
                  <a:lnTo>
                    <a:pt x="25778" y="12203"/>
                  </a:lnTo>
                  <a:cubicBezTo>
                    <a:pt x="25557" y="12162"/>
                    <a:pt x="25325" y="12118"/>
                    <a:pt x="25100" y="12070"/>
                  </a:cubicBezTo>
                  <a:cubicBezTo>
                    <a:pt x="24869" y="12019"/>
                    <a:pt x="24628" y="11965"/>
                    <a:pt x="24362" y="11907"/>
                  </a:cubicBezTo>
                  <a:cubicBezTo>
                    <a:pt x="23921" y="11805"/>
                    <a:pt x="23468" y="11717"/>
                    <a:pt x="23029" y="11635"/>
                  </a:cubicBezTo>
                  <a:lnTo>
                    <a:pt x="22957" y="11618"/>
                  </a:lnTo>
                  <a:cubicBezTo>
                    <a:pt x="22533" y="11536"/>
                    <a:pt x="22100" y="11465"/>
                    <a:pt x="21682" y="11393"/>
                  </a:cubicBezTo>
                  <a:lnTo>
                    <a:pt x="21574" y="11373"/>
                  </a:lnTo>
                  <a:cubicBezTo>
                    <a:pt x="21165" y="11305"/>
                    <a:pt x="20737" y="11223"/>
                    <a:pt x="20222" y="11118"/>
                  </a:cubicBezTo>
                  <a:cubicBezTo>
                    <a:pt x="20009" y="11077"/>
                    <a:pt x="19791" y="11033"/>
                    <a:pt x="19577" y="10992"/>
                  </a:cubicBezTo>
                  <a:cubicBezTo>
                    <a:pt x="19478" y="10972"/>
                    <a:pt x="19382" y="10955"/>
                    <a:pt x="19288" y="10941"/>
                  </a:cubicBezTo>
                  <a:cubicBezTo>
                    <a:pt x="19178" y="10921"/>
                    <a:pt x="19063" y="10900"/>
                    <a:pt x="18951" y="10880"/>
                  </a:cubicBezTo>
                  <a:cubicBezTo>
                    <a:pt x="18692" y="10825"/>
                    <a:pt x="18423" y="10774"/>
                    <a:pt x="18168" y="10727"/>
                  </a:cubicBezTo>
                  <a:cubicBezTo>
                    <a:pt x="17974" y="10693"/>
                    <a:pt x="17784" y="10655"/>
                    <a:pt x="17594" y="10618"/>
                  </a:cubicBezTo>
                  <a:cubicBezTo>
                    <a:pt x="16709" y="10445"/>
                    <a:pt x="15811" y="10237"/>
                    <a:pt x="15015" y="10057"/>
                  </a:cubicBezTo>
                  <a:cubicBezTo>
                    <a:pt x="14868" y="10023"/>
                    <a:pt x="14726" y="9988"/>
                    <a:pt x="14579" y="9958"/>
                  </a:cubicBezTo>
                  <a:cubicBezTo>
                    <a:pt x="14300" y="9897"/>
                    <a:pt x="14008" y="9832"/>
                    <a:pt x="13726" y="9760"/>
                  </a:cubicBezTo>
                  <a:lnTo>
                    <a:pt x="13722" y="9757"/>
                  </a:lnTo>
                  <a:cubicBezTo>
                    <a:pt x="13474" y="9696"/>
                    <a:pt x="13267" y="9645"/>
                    <a:pt x="13072" y="9600"/>
                  </a:cubicBezTo>
                  <a:cubicBezTo>
                    <a:pt x="12950" y="9574"/>
                    <a:pt x="12827" y="9547"/>
                    <a:pt x="12705" y="9516"/>
                  </a:cubicBezTo>
                  <a:cubicBezTo>
                    <a:pt x="12614" y="9492"/>
                    <a:pt x="12518" y="9471"/>
                    <a:pt x="12423" y="9448"/>
                  </a:cubicBezTo>
                  <a:cubicBezTo>
                    <a:pt x="12249" y="9410"/>
                    <a:pt x="12069" y="9373"/>
                    <a:pt x="11895" y="9335"/>
                  </a:cubicBezTo>
                  <a:lnTo>
                    <a:pt x="11793" y="9315"/>
                  </a:lnTo>
                  <a:cubicBezTo>
                    <a:pt x="11691" y="9294"/>
                    <a:pt x="11589" y="9271"/>
                    <a:pt x="11484" y="9250"/>
                  </a:cubicBezTo>
                  <a:cubicBezTo>
                    <a:pt x="11361" y="9223"/>
                    <a:pt x="11236" y="9196"/>
                    <a:pt x="11113" y="9169"/>
                  </a:cubicBezTo>
                  <a:lnTo>
                    <a:pt x="10915" y="9131"/>
                  </a:lnTo>
                  <a:cubicBezTo>
                    <a:pt x="10548" y="9053"/>
                    <a:pt x="10168" y="8975"/>
                    <a:pt x="9800" y="8883"/>
                  </a:cubicBezTo>
                  <a:cubicBezTo>
                    <a:pt x="9494" y="8804"/>
                    <a:pt x="9177" y="8737"/>
                    <a:pt x="8874" y="8669"/>
                  </a:cubicBezTo>
                  <a:cubicBezTo>
                    <a:pt x="8756" y="8641"/>
                    <a:pt x="8637" y="8614"/>
                    <a:pt x="8518" y="8587"/>
                  </a:cubicBezTo>
                  <a:cubicBezTo>
                    <a:pt x="8358" y="8553"/>
                    <a:pt x="8198" y="8515"/>
                    <a:pt x="8042" y="8482"/>
                  </a:cubicBezTo>
                  <a:cubicBezTo>
                    <a:pt x="7772" y="8421"/>
                    <a:pt x="7497" y="8360"/>
                    <a:pt x="7225" y="8294"/>
                  </a:cubicBezTo>
                  <a:cubicBezTo>
                    <a:pt x="7089" y="8264"/>
                    <a:pt x="6953" y="8230"/>
                    <a:pt x="6820" y="8196"/>
                  </a:cubicBezTo>
                  <a:cubicBezTo>
                    <a:pt x="6739" y="8179"/>
                    <a:pt x="6660" y="8159"/>
                    <a:pt x="6582" y="8138"/>
                  </a:cubicBezTo>
                  <a:cubicBezTo>
                    <a:pt x="6565" y="8135"/>
                    <a:pt x="6548" y="8131"/>
                    <a:pt x="6531" y="8124"/>
                  </a:cubicBezTo>
                  <a:cubicBezTo>
                    <a:pt x="6384" y="8087"/>
                    <a:pt x="6238" y="8043"/>
                    <a:pt x="6095" y="7999"/>
                  </a:cubicBezTo>
                  <a:cubicBezTo>
                    <a:pt x="6048" y="7985"/>
                    <a:pt x="6001" y="7972"/>
                    <a:pt x="5953" y="7958"/>
                  </a:cubicBezTo>
                  <a:lnTo>
                    <a:pt x="5742" y="7893"/>
                  </a:lnTo>
                  <a:cubicBezTo>
                    <a:pt x="5398" y="7791"/>
                    <a:pt x="5051" y="7686"/>
                    <a:pt x="4708" y="7584"/>
                  </a:cubicBezTo>
                  <a:lnTo>
                    <a:pt x="4592" y="7546"/>
                  </a:lnTo>
                  <a:cubicBezTo>
                    <a:pt x="4228" y="7437"/>
                    <a:pt x="3858" y="7325"/>
                    <a:pt x="3490" y="7206"/>
                  </a:cubicBezTo>
                  <a:cubicBezTo>
                    <a:pt x="3160" y="7104"/>
                    <a:pt x="2772" y="6975"/>
                    <a:pt x="2398" y="6812"/>
                  </a:cubicBezTo>
                  <a:cubicBezTo>
                    <a:pt x="2316" y="6774"/>
                    <a:pt x="2235" y="6740"/>
                    <a:pt x="2153" y="6702"/>
                  </a:cubicBezTo>
                  <a:cubicBezTo>
                    <a:pt x="2102" y="6679"/>
                    <a:pt x="2051" y="6655"/>
                    <a:pt x="2000" y="6631"/>
                  </a:cubicBezTo>
                  <a:cubicBezTo>
                    <a:pt x="1935" y="6600"/>
                    <a:pt x="1871" y="6570"/>
                    <a:pt x="1806" y="6539"/>
                  </a:cubicBezTo>
                  <a:cubicBezTo>
                    <a:pt x="1779" y="6526"/>
                    <a:pt x="1755" y="6515"/>
                    <a:pt x="1731" y="6502"/>
                  </a:cubicBezTo>
                  <a:cubicBezTo>
                    <a:pt x="1663" y="6471"/>
                    <a:pt x="1592" y="6437"/>
                    <a:pt x="1524" y="6400"/>
                  </a:cubicBezTo>
                  <a:lnTo>
                    <a:pt x="1493" y="6383"/>
                  </a:lnTo>
                  <a:cubicBezTo>
                    <a:pt x="1412" y="6335"/>
                    <a:pt x="1323" y="6288"/>
                    <a:pt x="1241" y="6230"/>
                  </a:cubicBezTo>
                  <a:cubicBezTo>
                    <a:pt x="1184" y="6189"/>
                    <a:pt x="1126" y="6148"/>
                    <a:pt x="1068" y="6101"/>
                  </a:cubicBezTo>
                  <a:cubicBezTo>
                    <a:pt x="1007" y="6046"/>
                    <a:pt x="935" y="5981"/>
                    <a:pt x="874" y="5903"/>
                  </a:cubicBezTo>
                  <a:cubicBezTo>
                    <a:pt x="847" y="5856"/>
                    <a:pt x="823" y="5804"/>
                    <a:pt x="796" y="5740"/>
                  </a:cubicBezTo>
                  <a:cubicBezTo>
                    <a:pt x="759" y="5638"/>
                    <a:pt x="735" y="5529"/>
                    <a:pt x="718" y="5407"/>
                  </a:cubicBezTo>
                  <a:cubicBezTo>
                    <a:pt x="697" y="5138"/>
                    <a:pt x="735" y="4869"/>
                    <a:pt x="776" y="4617"/>
                  </a:cubicBezTo>
                  <a:cubicBezTo>
                    <a:pt x="803" y="4461"/>
                    <a:pt x="833" y="4318"/>
                    <a:pt x="864" y="4185"/>
                  </a:cubicBezTo>
                  <a:cubicBezTo>
                    <a:pt x="898" y="4033"/>
                    <a:pt x="949" y="3873"/>
                    <a:pt x="1027" y="3665"/>
                  </a:cubicBezTo>
                  <a:cubicBezTo>
                    <a:pt x="1062" y="3579"/>
                    <a:pt x="1095" y="3491"/>
                    <a:pt x="1129" y="3406"/>
                  </a:cubicBezTo>
                  <a:cubicBezTo>
                    <a:pt x="1153" y="3342"/>
                    <a:pt x="1180" y="3277"/>
                    <a:pt x="1204" y="3209"/>
                  </a:cubicBezTo>
                  <a:cubicBezTo>
                    <a:pt x="1225" y="3161"/>
                    <a:pt x="1241" y="3110"/>
                    <a:pt x="1262" y="3059"/>
                  </a:cubicBezTo>
                  <a:cubicBezTo>
                    <a:pt x="1306" y="2944"/>
                    <a:pt x="1351" y="2828"/>
                    <a:pt x="1395" y="2712"/>
                  </a:cubicBezTo>
                  <a:cubicBezTo>
                    <a:pt x="1493" y="2512"/>
                    <a:pt x="1599" y="2314"/>
                    <a:pt x="1701" y="2124"/>
                  </a:cubicBezTo>
                  <a:cubicBezTo>
                    <a:pt x="1820" y="1903"/>
                    <a:pt x="1942" y="1712"/>
                    <a:pt x="2068" y="1546"/>
                  </a:cubicBezTo>
                  <a:cubicBezTo>
                    <a:pt x="2139" y="1464"/>
                    <a:pt x="2208" y="1392"/>
                    <a:pt x="2276" y="1328"/>
                  </a:cubicBezTo>
                  <a:lnTo>
                    <a:pt x="2286" y="1318"/>
                  </a:lnTo>
                  <a:cubicBezTo>
                    <a:pt x="2330" y="1277"/>
                    <a:pt x="2378" y="1232"/>
                    <a:pt x="2425" y="1196"/>
                  </a:cubicBezTo>
                  <a:cubicBezTo>
                    <a:pt x="2462" y="1165"/>
                    <a:pt x="2500" y="1134"/>
                    <a:pt x="2538" y="1107"/>
                  </a:cubicBezTo>
                  <a:cubicBezTo>
                    <a:pt x="2616" y="1056"/>
                    <a:pt x="2707" y="995"/>
                    <a:pt x="2806" y="943"/>
                  </a:cubicBezTo>
                  <a:cubicBezTo>
                    <a:pt x="2864" y="913"/>
                    <a:pt x="2932" y="882"/>
                    <a:pt x="3017" y="849"/>
                  </a:cubicBezTo>
                  <a:cubicBezTo>
                    <a:pt x="3180" y="794"/>
                    <a:pt x="3354" y="770"/>
                    <a:pt x="3534" y="750"/>
                  </a:cubicBezTo>
                  <a:cubicBezTo>
                    <a:pt x="3721" y="733"/>
                    <a:pt x="3912" y="729"/>
                    <a:pt x="4099" y="722"/>
                  </a:cubicBezTo>
                  <a:cubicBezTo>
                    <a:pt x="4167" y="722"/>
                    <a:pt x="4235" y="722"/>
                    <a:pt x="4299" y="719"/>
                  </a:cubicBezTo>
                  <a:cubicBezTo>
                    <a:pt x="4344" y="718"/>
                    <a:pt x="4389" y="717"/>
                    <a:pt x="4433" y="717"/>
                  </a:cubicBezTo>
                  <a:close/>
                  <a:moveTo>
                    <a:pt x="4528" y="0"/>
                  </a:moveTo>
                  <a:cubicBezTo>
                    <a:pt x="4491" y="0"/>
                    <a:pt x="4455" y="1"/>
                    <a:pt x="4419" y="1"/>
                  </a:cubicBezTo>
                  <a:cubicBezTo>
                    <a:pt x="4255" y="4"/>
                    <a:pt x="4089" y="12"/>
                    <a:pt x="3929" y="18"/>
                  </a:cubicBezTo>
                  <a:lnTo>
                    <a:pt x="3902" y="22"/>
                  </a:lnTo>
                  <a:lnTo>
                    <a:pt x="3861" y="22"/>
                  </a:lnTo>
                  <a:cubicBezTo>
                    <a:pt x="3792" y="25"/>
                    <a:pt x="3728" y="28"/>
                    <a:pt x="3660" y="32"/>
                  </a:cubicBezTo>
                  <a:cubicBezTo>
                    <a:pt x="3511" y="42"/>
                    <a:pt x="3364" y="62"/>
                    <a:pt x="3252" y="80"/>
                  </a:cubicBezTo>
                  <a:cubicBezTo>
                    <a:pt x="3153" y="93"/>
                    <a:pt x="3071" y="110"/>
                    <a:pt x="2996" y="127"/>
                  </a:cubicBezTo>
                  <a:cubicBezTo>
                    <a:pt x="2905" y="147"/>
                    <a:pt x="2817" y="185"/>
                    <a:pt x="2728" y="219"/>
                  </a:cubicBezTo>
                  <a:lnTo>
                    <a:pt x="2684" y="240"/>
                  </a:lnTo>
                  <a:cubicBezTo>
                    <a:pt x="2503" y="311"/>
                    <a:pt x="2320" y="416"/>
                    <a:pt x="2123" y="556"/>
                  </a:cubicBezTo>
                  <a:cubicBezTo>
                    <a:pt x="2034" y="617"/>
                    <a:pt x="1963" y="671"/>
                    <a:pt x="1898" y="733"/>
                  </a:cubicBezTo>
                  <a:cubicBezTo>
                    <a:pt x="1830" y="794"/>
                    <a:pt x="1745" y="876"/>
                    <a:pt x="1663" y="967"/>
                  </a:cubicBezTo>
                  <a:cubicBezTo>
                    <a:pt x="1582" y="1059"/>
                    <a:pt x="1517" y="1138"/>
                    <a:pt x="1459" y="1212"/>
                  </a:cubicBezTo>
                  <a:cubicBezTo>
                    <a:pt x="1401" y="1290"/>
                    <a:pt x="1347" y="1369"/>
                    <a:pt x="1289" y="1454"/>
                  </a:cubicBezTo>
                  <a:cubicBezTo>
                    <a:pt x="1177" y="1620"/>
                    <a:pt x="1078" y="1801"/>
                    <a:pt x="993" y="1961"/>
                  </a:cubicBezTo>
                  <a:lnTo>
                    <a:pt x="952" y="2028"/>
                  </a:lnTo>
                  <a:cubicBezTo>
                    <a:pt x="919" y="2094"/>
                    <a:pt x="881" y="2158"/>
                    <a:pt x="847" y="2226"/>
                  </a:cubicBezTo>
                  <a:cubicBezTo>
                    <a:pt x="782" y="2355"/>
                    <a:pt x="724" y="2488"/>
                    <a:pt x="674" y="2604"/>
                  </a:cubicBezTo>
                  <a:cubicBezTo>
                    <a:pt x="622" y="2722"/>
                    <a:pt x="578" y="2845"/>
                    <a:pt x="531" y="2967"/>
                  </a:cubicBezTo>
                  <a:cubicBezTo>
                    <a:pt x="500" y="3053"/>
                    <a:pt x="466" y="3144"/>
                    <a:pt x="429" y="3229"/>
                  </a:cubicBezTo>
                  <a:cubicBezTo>
                    <a:pt x="391" y="3328"/>
                    <a:pt x="354" y="3424"/>
                    <a:pt x="316" y="3518"/>
                  </a:cubicBezTo>
                  <a:cubicBezTo>
                    <a:pt x="269" y="3641"/>
                    <a:pt x="231" y="3767"/>
                    <a:pt x="204" y="3862"/>
                  </a:cubicBezTo>
                  <a:cubicBezTo>
                    <a:pt x="146" y="4056"/>
                    <a:pt x="102" y="4267"/>
                    <a:pt x="61" y="4526"/>
                  </a:cubicBezTo>
                  <a:cubicBezTo>
                    <a:pt x="27" y="4736"/>
                    <a:pt x="0" y="4931"/>
                    <a:pt x="3" y="5124"/>
                  </a:cubicBezTo>
                  <a:cubicBezTo>
                    <a:pt x="3" y="5376"/>
                    <a:pt x="27" y="5580"/>
                    <a:pt x="78" y="5757"/>
                  </a:cubicBezTo>
                  <a:cubicBezTo>
                    <a:pt x="109" y="5873"/>
                    <a:pt x="156" y="5981"/>
                    <a:pt x="194" y="6063"/>
                  </a:cubicBezTo>
                  <a:cubicBezTo>
                    <a:pt x="234" y="6159"/>
                    <a:pt x="292" y="6250"/>
                    <a:pt x="374" y="6355"/>
                  </a:cubicBezTo>
                  <a:cubicBezTo>
                    <a:pt x="439" y="6437"/>
                    <a:pt x="524" y="6505"/>
                    <a:pt x="605" y="6570"/>
                  </a:cubicBezTo>
                  <a:lnTo>
                    <a:pt x="646" y="6604"/>
                  </a:lnTo>
                  <a:cubicBezTo>
                    <a:pt x="710" y="6658"/>
                    <a:pt x="782" y="6710"/>
                    <a:pt x="870" y="6768"/>
                  </a:cubicBezTo>
                  <a:cubicBezTo>
                    <a:pt x="1048" y="6883"/>
                    <a:pt x="1238" y="6978"/>
                    <a:pt x="1418" y="7063"/>
                  </a:cubicBezTo>
                  <a:cubicBezTo>
                    <a:pt x="1779" y="7237"/>
                    <a:pt x="2170" y="7417"/>
                    <a:pt x="2572" y="7567"/>
                  </a:cubicBezTo>
                  <a:cubicBezTo>
                    <a:pt x="2911" y="7696"/>
                    <a:pt x="3266" y="7808"/>
                    <a:pt x="3609" y="7914"/>
                  </a:cubicBezTo>
                  <a:lnTo>
                    <a:pt x="3711" y="7944"/>
                  </a:lnTo>
                  <a:cubicBezTo>
                    <a:pt x="4021" y="8043"/>
                    <a:pt x="4330" y="8135"/>
                    <a:pt x="4640" y="8230"/>
                  </a:cubicBezTo>
                  <a:lnTo>
                    <a:pt x="4935" y="8322"/>
                  </a:lnTo>
                  <a:cubicBezTo>
                    <a:pt x="5099" y="8369"/>
                    <a:pt x="5266" y="8421"/>
                    <a:pt x="5429" y="8475"/>
                  </a:cubicBezTo>
                  <a:cubicBezTo>
                    <a:pt x="5681" y="8550"/>
                    <a:pt x="5929" y="8628"/>
                    <a:pt x="6177" y="8702"/>
                  </a:cubicBezTo>
                  <a:cubicBezTo>
                    <a:pt x="6255" y="8727"/>
                    <a:pt x="6340" y="8747"/>
                    <a:pt x="6442" y="8774"/>
                  </a:cubicBezTo>
                  <a:cubicBezTo>
                    <a:pt x="6500" y="8791"/>
                    <a:pt x="6558" y="8804"/>
                    <a:pt x="6616" y="8818"/>
                  </a:cubicBezTo>
                  <a:cubicBezTo>
                    <a:pt x="6674" y="8832"/>
                    <a:pt x="6731" y="8849"/>
                    <a:pt x="6789" y="8862"/>
                  </a:cubicBezTo>
                  <a:lnTo>
                    <a:pt x="6800" y="8866"/>
                  </a:lnTo>
                  <a:cubicBezTo>
                    <a:pt x="7028" y="8924"/>
                    <a:pt x="7259" y="8975"/>
                    <a:pt x="7466" y="9022"/>
                  </a:cubicBezTo>
                  <a:cubicBezTo>
                    <a:pt x="7555" y="9043"/>
                    <a:pt x="7643" y="9063"/>
                    <a:pt x="7728" y="9084"/>
                  </a:cubicBezTo>
                  <a:cubicBezTo>
                    <a:pt x="7851" y="9115"/>
                    <a:pt x="7973" y="9142"/>
                    <a:pt x="8096" y="9169"/>
                  </a:cubicBezTo>
                  <a:cubicBezTo>
                    <a:pt x="8215" y="9196"/>
                    <a:pt x="8337" y="9223"/>
                    <a:pt x="8456" y="9254"/>
                  </a:cubicBezTo>
                  <a:cubicBezTo>
                    <a:pt x="8552" y="9274"/>
                    <a:pt x="8647" y="9298"/>
                    <a:pt x="8739" y="9319"/>
                  </a:cubicBezTo>
                  <a:cubicBezTo>
                    <a:pt x="8800" y="9332"/>
                    <a:pt x="8858" y="9346"/>
                    <a:pt x="8915" y="9360"/>
                  </a:cubicBezTo>
                  <a:cubicBezTo>
                    <a:pt x="9066" y="9393"/>
                    <a:pt x="9218" y="9427"/>
                    <a:pt x="9368" y="9465"/>
                  </a:cubicBezTo>
                  <a:cubicBezTo>
                    <a:pt x="9603" y="9523"/>
                    <a:pt x="9804" y="9574"/>
                    <a:pt x="10008" y="9618"/>
                  </a:cubicBezTo>
                  <a:cubicBezTo>
                    <a:pt x="10303" y="9686"/>
                    <a:pt x="10603" y="9751"/>
                    <a:pt x="10895" y="9812"/>
                  </a:cubicBezTo>
                  <a:cubicBezTo>
                    <a:pt x="11058" y="9845"/>
                    <a:pt x="11218" y="9880"/>
                    <a:pt x="11382" y="9914"/>
                  </a:cubicBezTo>
                  <a:cubicBezTo>
                    <a:pt x="11471" y="9934"/>
                    <a:pt x="11556" y="9952"/>
                    <a:pt x="11644" y="9968"/>
                  </a:cubicBezTo>
                  <a:cubicBezTo>
                    <a:pt x="11760" y="9992"/>
                    <a:pt x="11875" y="10019"/>
                    <a:pt x="11991" y="10043"/>
                  </a:cubicBezTo>
                  <a:cubicBezTo>
                    <a:pt x="12181" y="10084"/>
                    <a:pt x="12389" y="10135"/>
                    <a:pt x="12641" y="10196"/>
                  </a:cubicBezTo>
                  <a:cubicBezTo>
                    <a:pt x="12743" y="10220"/>
                    <a:pt x="12845" y="10244"/>
                    <a:pt x="12943" y="10267"/>
                  </a:cubicBezTo>
                  <a:cubicBezTo>
                    <a:pt x="13055" y="10291"/>
                    <a:pt x="13174" y="10319"/>
                    <a:pt x="13287" y="10349"/>
                  </a:cubicBezTo>
                  <a:lnTo>
                    <a:pt x="13294" y="10349"/>
                  </a:lnTo>
                  <a:cubicBezTo>
                    <a:pt x="13501" y="10404"/>
                    <a:pt x="13722" y="10458"/>
                    <a:pt x="13947" y="10512"/>
                  </a:cubicBezTo>
                  <a:cubicBezTo>
                    <a:pt x="14137" y="10556"/>
                    <a:pt x="14331" y="10597"/>
                    <a:pt x="14522" y="10641"/>
                  </a:cubicBezTo>
                  <a:lnTo>
                    <a:pt x="14579" y="10655"/>
                  </a:lnTo>
                  <a:cubicBezTo>
                    <a:pt x="14691" y="10679"/>
                    <a:pt x="14807" y="10707"/>
                    <a:pt x="14920" y="10734"/>
                  </a:cubicBezTo>
                  <a:cubicBezTo>
                    <a:pt x="15022" y="10754"/>
                    <a:pt x="15124" y="10778"/>
                    <a:pt x="15226" y="10801"/>
                  </a:cubicBezTo>
                  <a:cubicBezTo>
                    <a:pt x="15365" y="10832"/>
                    <a:pt x="15504" y="10866"/>
                    <a:pt x="15641" y="10897"/>
                  </a:cubicBezTo>
                  <a:cubicBezTo>
                    <a:pt x="15927" y="10961"/>
                    <a:pt x="16222" y="11029"/>
                    <a:pt x="16515" y="11090"/>
                  </a:cubicBezTo>
                  <a:lnTo>
                    <a:pt x="16583" y="11104"/>
                  </a:lnTo>
                  <a:cubicBezTo>
                    <a:pt x="16994" y="11189"/>
                    <a:pt x="17420" y="11278"/>
                    <a:pt x="17839" y="11356"/>
                  </a:cubicBezTo>
                  <a:cubicBezTo>
                    <a:pt x="18015" y="11390"/>
                    <a:pt x="18195" y="11424"/>
                    <a:pt x="18372" y="11458"/>
                  </a:cubicBezTo>
                  <a:cubicBezTo>
                    <a:pt x="18621" y="11509"/>
                    <a:pt x="18875" y="11560"/>
                    <a:pt x="19128" y="11605"/>
                  </a:cubicBezTo>
                  <a:cubicBezTo>
                    <a:pt x="19512" y="11673"/>
                    <a:pt x="19900" y="11751"/>
                    <a:pt x="20274" y="11825"/>
                  </a:cubicBezTo>
                  <a:lnTo>
                    <a:pt x="20502" y="11873"/>
                  </a:lnTo>
                  <a:cubicBezTo>
                    <a:pt x="20665" y="11907"/>
                    <a:pt x="20831" y="11935"/>
                    <a:pt x="20992" y="11965"/>
                  </a:cubicBezTo>
                  <a:cubicBezTo>
                    <a:pt x="21073" y="11979"/>
                    <a:pt x="21158" y="11993"/>
                    <a:pt x="21240" y="12009"/>
                  </a:cubicBezTo>
                  <a:cubicBezTo>
                    <a:pt x="21400" y="12037"/>
                    <a:pt x="21560" y="12064"/>
                    <a:pt x="21716" y="12091"/>
                  </a:cubicBezTo>
                  <a:cubicBezTo>
                    <a:pt x="21791" y="12104"/>
                    <a:pt x="21869" y="12118"/>
                    <a:pt x="21944" y="12131"/>
                  </a:cubicBezTo>
                  <a:cubicBezTo>
                    <a:pt x="22352" y="12200"/>
                    <a:pt x="22764" y="12282"/>
                    <a:pt x="23162" y="12356"/>
                  </a:cubicBezTo>
                  <a:lnTo>
                    <a:pt x="23318" y="12387"/>
                  </a:lnTo>
                  <a:cubicBezTo>
                    <a:pt x="23464" y="12417"/>
                    <a:pt x="23615" y="12448"/>
                    <a:pt x="23757" y="12478"/>
                  </a:cubicBezTo>
                  <a:cubicBezTo>
                    <a:pt x="23829" y="12492"/>
                    <a:pt x="23900" y="12509"/>
                    <a:pt x="23971" y="12523"/>
                  </a:cubicBezTo>
                  <a:cubicBezTo>
                    <a:pt x="24084" y="12547"/>
                    <a:pt x="24196" y="12574"/>
                    <a:pt x="24304" y="12598"/>
                  </a:cubicBezTo>
                  <a:cubicBezTo>
                    <a:pt x="24397" y="12621"/>
                    <a:pt x="24492" y="12642"/>
                    <a:pt x="24587" y="12662"/>
                  </a:cubicBezTo>
                  <a:lnTo>
                    <a:pt x="24733" y="12693"/>
                  </a:lnTo>
                  <a:cubicBezTo>
                    <a:pt x="24910" y="12734"/>
                    <a:pt x="25091" y="12771"/>
                    <a:pt x="25271" y="12805"/>
                  </a:cubicBezTo>
                  <a:cubicBezTo>
                    <a:pt x="25519" y="12853"/>
                    <a:pt x="25767" y="12897"/>
                    <a:pt x="26012" y="12941"/>
                  </a:cubicBezTo>
                  <a:cubicBezTo>
                    <a:pt x="26475" y="13023"/>
                    <a:pt x="26901" y="13104"/>
                    <a:pt x="27319" y="13186"/>
                  </a:cubicBezTo>
                  <a:cubicBezTo>
                    <a:pt x="27390" y="13200"/>
                    <a:pt x="27465" y="13213"/>
                    <a:pt x="27537" y="13230"/>
                  </a:cubicBezTo>
                  <a:cubicBezTo>
                    <a:pt x="27676" y="13258"/>
                    <a:pt x="27819" y="13285"/>
                    <a:pt x="27962" y="13312"/>
                  </a:cubicBezTo>
                  <a:cubicBezTo>
                    <a:pt x="28213" y="13360"/>
                    <a:pt x="28455" y="13397"/>
                    <a:pt x="28747" y="13442"/>
                  </a:cubicBezTo>
                  <a:cubicBezTo>
                    <a:pt x="28914" y="13469"/>
                    <a:pt x="29084" y="13496"/>
                    <a:pt x="29254" y="13523"/>
                  </a:cubicBezTo>
                  <a:cubicBezTo>
                    <a:pt x="29540" y="13567"/>
                    <a:pt x="29832" y="13611"/>
                    <a:pt x="30121" y="13659"/>
                  </a:cubicBezTo>
                  <a:cubicBezTo>
                    <a:pt x="30275" y="13683"/>
                    <a:pt x="30427" y="13710"/>
                    <a:pt x="30581" y="13734"/>
                  </a:cubicBezTo>
                  <a:cubicBezTo>
                    <a:pt x="30884" y="13785"/>
                    <a:pt x="31197" y="13839"/>
                    <a:pt x="31503" y="13887"/>
                  </a:cubicBezTo>
                  <a:cubicBezTo>
                    <a:pt x="31741" y="13921"/>
                    <a:pt x="31986" y="13958"/>
                    <a:pt x="32224" y="13989"/>
                  </a:cubicBezTo>
                  <a:cubicBezTo>
                    <a:pt x="32435" y="14020"/>
                    <a:pt x="32656" y="14050"/>
                    <a:pt x="32870" y="14084"/>
                  </a:cubicBezTo>
                  <a:cubicBezTo>
                    <a:pt x="33095" y="14118"/>
                    <a:pt x="33316" y="14149"/>
                    <a:pt x="33520" y="14176"/>
                  </a:cubicBezTo>
                  <a:cubicBezTo>
                    <a:pt x="33734" y="14207"/>
                    <a:pt x="33928" y="14230"/>
                    <a:pt x="34122" y="14247"/>
                  </a:cubicBezTo>
                  <a:cubicBezTo>
                    <a:pt x="34305" y="14265"/>
                    <a:pt x="34493" y="14285"/>
                    <a:pt x="34673" y="14305"/>
                  </a:cubicBezTo>
                  <a:cubicBezTo>
                    <a:pt x="34908" y="14332"/>
                    <a:pt x="35150" y="14360"/>
                    <a:pt x="35387" y="14381"/>
                  </a:cubicBezTo>
                  <a:cubicBezTo>
                    <a:pt x="35428" y="14384"/>
                    <a:pt x="35473" y="14384"/>
                    <a:pt x="35514" y="14387"/>
                  </a:cubicBezTo>
                  <a:cubicBezTo>
                    <a:pt x="35588" y="14394"/>
                    <a:pt x="35663" y="14401"/>
                    <a:pt x="35734" y="14407"/>
                  </a:cubicBezTo>
                  <a:cubicBezTo>
                    <a:pt x="35820" y="14415"/>
                    <a:pt x="35916" y="14423"/>
                    <a:pt x="36011" y="14423"/>
                  </a:cubicBezTo>
                  <a:cubicBezTo>
                    <a:pt x="36037" y="14423"/>
                    <a:pt x="36063" y="14423"/>
                    <a:pt x="36088" y="14421"/>
                  </a:cubicBezTo>
                  <a:cubicBezTo>
                    <a:pt x="36214" y="14414"/>
                    <a:pt x="36316" y="14387"/>
                    <a:pt x="36412" y="14340"/>
                  </a:cubicBezTo>
                  <a:cubicBezTo>
                    <a:pt x="36466" y="14312"/>
                    <a:pt x="36520" y="14261"/>
                    <a:pt x="36575" y="14189"/>
                  </a:cubicBezTo>
                  <a:cubicBezTo>
                    <a:pt x="36612" y="14186"/>
                    <a:pt x="36649" y="14183"/>
                    <a:pt x="36684" y="14176"/>
                  </a:cubicBezTo>
                  <a:lnTo>
                    <a:pt x="36697" y="14176"/>
                  </a:lnTo>
                  <a:cubicBezTo>
                    <a:pt x="36830" y="14169"/>
                    <a:pt x="36969" y="14149"/>
                    <a:pt x="37109" y="14115"/>
                  </a:cubicBezTo>
                  <a:cubicBezTo>
                    <a:pt x="37139" y="14108"/>
                    <a:pt x="37167" y="14105"/>
                    <a:pt x="37194" y="14098"/>
                  </a:cubicBezTo>
                  <a:cubicBezTo>
                    <a:pt x="37231" y="14091"/>
                    <a:pt x="37269" y="14084"/>
                    <a:pt x="37306" y="14074"/>
                  </a:cubicBezTo>
                  <a:cubicBezTo>
                    <a:pt x="37351" y="14064"/>
                    <a:pt x="37395" y="14054"/>
                    <a:pt x="37439" y="14043"/>
                  </a:cubicBezTo>
                  <a:cubicBezTo>
                    <a:pt x="37462" y="14037"/>
                    <a:pt x="37489" y="14029"/>
                    <a:pt x="37514" y="14026"/>
                  </a:cubicBezTo>
                  <a:cubicBezTo>
                    <a:pt x="37571" y="14013"/>
                    <a:pt x="37629" y="13996"/>
                    <a:pt x="37687" y="13982"/>
                  </a:cubicBezTo>
                  <a:cubicBezTo>
                    <a:pt x="37792" y="13955"/>
                    <a:pt x="37902" y="13927"/>
                    <a:pt x="38010" y="13907"/>
                  </a:cubicBezTo>
                  <a:cubicBezTo>
                    <a:pt x="38040" y="13900"/>
                    <a:pt x="38071" y="13894"/>
                    <a:pt x="38106" y="13887"/>
                  </a:cubicBezTo>
                  <a:cubicBezTo>
                    <a:pt x="38167" y="13877"/>
                    <a:pt x="38228" y="13863"/>
                    <a:pt x="38293" y="13850"/>
                  </a:cubicBezTo>
                  <a:cubicBezTo>
                    <a:pt x="38384" y="13829"/>
                    <a:pt x="38480" y="13805"/>
                    <a:pt x="38596" y="13771"/>
                  </a:cubicBezTo>
                  <a:cubicBezTo>
                    <a:pt x="38694" y="13740"/>
                    <a:pt x="38796" y="13710"/>
                    <a:pt x="38891" y="13679"/>
                  </a:cubicBezTo>
                  <a:cubicBezTo>
                    <a:pt x="38993" y="13646"/>
                    <a:pt x="39098" y="13611"/>
                    <a:pt x="39204" y="13580"/>
                  </a:cubicBezTo>
                  <a:cubicBezTo>
                    <a:pt x="39392" y="13527"/>
                    <a:pt x="39558" y="13472"/>
                    <a:pt x="39714" y="13414"/>
                  </a:cubicBezTo>
                  <a:cubicBezTo>
                    <a:pt x="39830" y="13370"/>
                    <a:pt x="39946" y="13326"/>
                    <a:pt x="40054" y="13282"/>
                  </a:cubicBezTo>
                  <a:cubicBezTo>
                    <a:pt x="40143" y="13244"/>
                    <a:pt x="40228" y="13210"/>
                    <a:pt x="40317" y="13176"/>
                  </a:cubicBezTo>
                  <a:cubicBezTo>
                    <a:pt x="40436" y="13131"/>
                    <a:pt x="40558" y="13081"/>
                    <a:pt x="40677" y="13033"/>
                  </a:cubicBezTo>
                  <a:lnTo>
                    <a:pt x="40803" y="12982"/>
                  </a:lnTo>
                  <a:cubicBezTo>
                    <a:pt x="40898" y="12952"/>
                    <a:pt x="40993" y="12918"/>
                    <a:pt x="41086" y="12887"/>
                  </a:cubicBezTo>
                  <a:cubicBezTo>
                    <a:pt x="41143" y="12866"/>
                    <a:pt x="41201" y="12850"/>
                    <a:pt x="41259" y="12829"/>
                  </a:cubicBezTo>
                  <a:cubicBezTo>
                    <a:pt x="41436" y="12768"/>
                    <a:pt x="41643" y="12693"/>
                    <a:pt x="41841" y="12608"/>
                  </a:cubicBezTo>
                  <a:cubicBezTo>
                    <a:pt x="42028" y="12526"/>
                    <a:pt x="42218" y="12431"/>
                    <a:pt x="42405" y="12326"/>
                  </a:cubicBezTo>
                  <a:cubicBezTo>
                    <a:pt x="42487" y="12278"/>
                    <a:pt x="42558" y="12241"/>
                    <a:pt x="42629" y="12203"/>
                  </a:cubicBezTo>
                  <a:cubicBezTo>
                    <a:pt x="42728" y="12152"/>
                    <a:pt x="42800" y="12101"/>
                    <a:pt x="42854" y="12040"/>
                  </a:cubicBezTo>
                  <a:cubicBezTo>
                    <a:pt x="42912" y="11968"/>
                    <a:pt x="42973" y="11894"/>
                    <a:pt x="42994" y="11798"/>
                  </a:cubicBezTo>
                  <a:cubicBezTo>
                    <a:pt x="43004" y="11764"/>
                    <a:pt x="43011" y="11723"/>
                    <a:pt x="43014" y="11676"/>
                  </a:cubicBezTo>
                  <a:cubicBezTo>
                    <a:pt x="43025" y="11601"/>
                    <a:pt x="43000" y="11536"/>
                    <a:pt x="42973" y="11465"/>
                  </a:cubicBezTo>
                  <a:cubicBezTo>
                    <a:pt x="42939" y="11376"/>
                    <a:pt x="42847" y="11302"/>
                    <a:pt x="42769" y="11261"/>
                  </a:cubicBezTo>
                  <a:cubicBezTo>
                    <a:pt x="42725" y="11237"/>
                    <a:pt x="42681" y="11206"/>
                    <a:pt x="42637" y="11176"/>
                  </a:cubicBezTo>
                  <a:lnTo>
                    <a:pt x="42602" y="11152"/>
                  </a:lnTo>
                  <a:cubicBezTo>
                    <a:pt x="42524" y="11098"/>
                    <a:pt x="42442" y="11043"/>
                    <a:pt x="42361" y="10985"/>
                  </a:cubicBezTo>
                  <a:cubicBezTo>
                    <a:pt x="42286" y="10934"/>
                    <a:pt x="42211" y="10883"/>
                    <a:pt x="42136" y="10832"/>
                  </a:cubicBezTo>
                  <a:cubicBezTo>
                    <a:pt x="42086" y="10798"/>
                    <a:pt x="42034" y="10761"/>
                    <a:pt x="41980" y="10723"/>
                  </a:cubicBezTo>
                  <a:cubicBezTo>
                    <a:pt x="41861" y="10638"/>
                    <a:pt x="41739" y="10553"/>
                    <a:pt x="41612" y="10472"/>
                  </a:cubicBezTo>
                  <a:cubicBezTo>
                    <a:pt x="41381" y="10319"/>
                    <a:pt x="41143" y="10148"/>
                    <a:pt x="40898" y="9965"/>
                  </a:cubicBezTo>
                  <a:cubicBezTo>
                    <a:pt x="40769" y="9870"/>
                    <a:pt x="40629" y="9764"/>
                    <a:pt x="40486" y="9669"/>
                  </a:cubicBezTo>
                  <a:cubicBezTo>
                    <a:pt x="40354" y="9580"/>
                    <a:pt x="40218" y="9492"/>
                    <a:pt x="40089" y="9407"/>
                  </a:cubicBezTo>
                  <a:lnTo>
                    <a:pt x="40068" y="9396"/>
                  </a:lnTo>
                  <a:cubicBezTo>
                    <a:pt x="39864" y="9264"/>
                    <a:pt x="39660" y="9128"/>
                    <a:pt x="39463" y="8996"/>
                  </a:cubicBezTo>
                  <a:cubicBezTo>
                    <a:pt x="39381" y="8941"/>
                    <a:pt x="39296" y="8883"/>
                    <a:pt x="39211" y="8825"/>
                  </a:cubicBezTo>
                  <a:cubicBezTo>
                    <a:pt x="38987" y="8679"/>
                    <a:pt x="38725" y="8502"/>
                    <a:pt x="38480" y="8302"/>
                  </a:cubicBezTo>
                  <a:lnTo>
                    <a:pt x="38456" y="8278"/>
                  </a:lnTo>
                  <a:cubicBezTo>
                    <a:pt x="38378" y="8213"/>
                    <a:pt x="38299" y="8142"/>
                    <a:pt x="38218" y="8084"/>
                  </a:cubicBezTo>
                  <a:cubicBezTo>
                    <a:pt x="38173" y="8053"/>
                    <a:pt x="38129" y="8029"/>
                    <a:pt x="38085" y="8019"/>
                  </a:cubicBezTo>
                  <a:cubicBezTo>
                    <a:pt x="38060" y="8012"/>
                    <a:pt x="38034" y="8008"/>
                    <a:pt x="38009" y="8008"/>
                  </a:cubicBezTo>
                  <a:cubicBezTo>
                    <a:pt x="37988" y="8008"/>
                    <a:pt x="37966" y="8011"/>
                    <a:pt x="37946" y="8016"/>
                  </a:cubicBezTo>
                  <a:lnTo>
                    <a:pt x="37942" y="8019"/>
                  </a:lnTo>
                  <a:cubicBezTo>
                    <a:pt x="37918" y="7934"/>
                    <a:pt x="37857" y="7876"/>
                    <a:pt x="37782" y="7856"/>
                  </a:cubicBezTo>
                  <a:cubicBezTo>
                    <a:pt x="37575" y="7801"/>
                    <a:pt x="37343" y="7740"/>
                    <a:pt x="37115" y="7675"/>
                  </a:cubicBezTo>
                  <a:cubicBezTo>
                    <a:pt x="36976" y="7635"/>
                    <a:pt x="36836" y="7584"/>
                    <a:pt x="36704" y="7533"/>
                  </a:cubicBezTo>
                  <a:cubicBezTo>
                    <a:pt x="36646" y="7509"/>
                    <a:pt x="36588" y="7488"/>
                    <a:pt x="36534" y="7468"/>
                  </a:cubicBezTo>
                  <a:cubicBezTo>
                    <a:pt x="36456" y="7441"/>
                    <a:pt x="36381" y="7413"/>
                    <a:pt x="36302" y="7386"/>
                  </a:cubicBezTo>
                  <a:cubicBezTo>
                    <a:pt x="36187" y="7346"/>
                    <a:pt x="36065" y="7305"/>
                    <a:pt x="35946" y="7257"/>
                  </a:cubicBezTo>
                  <a:cubicBezTo>
                    <a:pt x="35881" y="7233"/>
                    <a:pt x="35816" y="7209"/>
                    <a:pt x="35751" y="7186"/>
                  </a:cubicBezTo>
                  <a:cubicBezTo>
                    <a:pt x="35612" y="7131"/>
                    <a:pt x="35473" y="7077"/>
                    <a:pt x="35330" y="7022"/>
                  </a:cubicBezTo>
                  <a:cubicBezTo>
                    <a:pt x="35173" y="6964"/>
                    <a:pt x="35010" y="6910"/>
                    <a:pt x="34850" y="6859"/>
                  </a:cubicBezTo>
                  <a:cubicBezTo>
                    <a:pt x="34806" y="6842"/>
                    <a:pt x="34758" y="6829"/>
                    <a:pt x="34714" y="6812"/>
                  </a:cubicBezTo>
                  <a:cubicBezTo>
                    <a:pt x="34517" y="6747"/>
                    <a:pt x="34316" y="6682"/>
                    <a:pt x="34122" y="6621"/>
                  </a:cubicBezTo>
                  <a:lnTo>
                    <a:pt x="34068" y="6604"/>
                  </a:lnTo>
                  <a:cubicBezTo>
                    <a:pt x="33771" y="6509"/>
                    <a:pt x="33473" y="6416"/>
                    <a:pt x="33176" y="6322"/>
                  </a:cubicBezTo>
                  <a:lnTo>
                    <a:pt x="32809" y="6209"/>
                  </a:lnTo>
                  <a:lnTo>
                    <a:pt x="32374" y="6070"/>
                  </a:lnTo>
                  <a:cubicBezTo>
                    <a:pt x="31656" y="5845"/>
                    <a:pt x="30914" y="5611"/>
                    <a:pt x="30183" y="5389"/>
                  </a:cubicBezTo>
                  <a:cubicBezTo>
                    <a:pt x="30129" y="5372"/>
                    <a:pt x="30074" y="5359"/>
                    <a:pt x="30027" y="5345"/>
                  </a:cubicBezTo>
                  <a:lnTo>
                    <a:pt x="29983" y="5335"/>
                  </a:lnTo>
                  <a:cubicBezTo>
                    <a:pt x="29955" y="5328"/>
                    <a:pt x="29931" y="5322"/>
                    <a:pt x="29904" y="5314"/>
                  </a:cubicBezTo>
                  <a:lnTo>
                    <a:pt x="29853" y="5301"/>
                  </a:lnTo>
                  <a:cubicBezTo>
                    <a:pt x="29751" y="5274"/>
                    <a:pt x="29649" y="5250"/>
                    <a:pt x="29547" y="5223"/>
                  </a:cubicBezTo>
                  <a:cubicBezTo>
                    <a:pt x="29329" y="5165"/>
                    <a:pt x="29108" y="5100"/>
                    <a:pt x="28887" y="5039"/>
                  </a:cubicBezTo>
                  <a:cubicBezTo>
                    <a:pt x="28676" y="4978"/>
                    <a:pt x="28462" y="4913"/>
                    <a:pt x="28254" y="4852"/>
                  </a:cubicBezTo>
                  <a:cubicBezTo>
                    <a:pt x="28142" y="4818"/>
                    <a:pt x="28030" y="4784"/>
                    <a:pt x="27917" y="4750"/>
                  </a:cubicBezTo>
                  <a:cubicBezTo>
                    <a:pt x="27832" y="4727"/>
                    <a:pt x="27744" y="4702"/>
                    <a:pt x="27659" y="4682"/>
                  </a:cubicBezTo>
                  <a:lnTo>
                    <a:pt x="27574" y="4658"/>
                  </a:lnTo>
                  <a:cubicBezTo>
                    <a:pt x="26928" y="4488"/>
                    <a:pt x="26240" y="4311"/>
                    <a:pt x="25540" y="4131"/>
                  </a:cubicBezTo>
                  <a:cubicBezTo>
                    <a:pt x="25339" y="4080"/>
                    <a:pt x="25138" y="4029"/>
                    <a:pt x="24937" y="3981"/>
                  </a:cubicBezTo>
                  <a:lnTo>
                    <a:pt x="24890" y="3967"/>
                  </a:lnTo>
                  <a:cubicBezTo>
                    <a:pt x="24717" y="3923"/>
                    <a:pt x="24546" y="3879"/>
                    <a:pt x="24373" y="3835"/>
                  </a:cubicBezTo>
                  <a:lnTo>
                    <a:pt x="24295" y="3811"/>
                  </a:lnTo>
                  <a:cubicBezTo>
                    <a:pt x="24271" y="3804"/>
                    <a:pt x="24243" y="3801"/>
                    <a:pt x="24220" y="3794"/>
                  </a:cubicBezTo>
                  <a:cubicBezTo>
                    <a:pt x="24138" y="3774"/>
                    <a:pt x="24056" y="3753"/>
                    <a:pt x="23978" y="3733"/>
                  </a:cubicBezTo>
                  <a:lnTo>
                    <a:pt x="23951" y="3726"/>
                  </a:lnTo>
                  <a:cubicBezTo>
                    <a:pt x="23863" y="3706"/>
                    <a:pt x="23778" y="3682"/>
                    <a:pt x="23689" y="3661"/>
                  </a:cubicBezTo>
                  <a:lnTo>
                    <a:pt x="23638" y="3648"/>
                  </a:lnTo>
                  <a:cubicBezTo>
                    <a:pt x="23444" y="3597"/>
                    <a:pt x="23247" y="3546"/>
                    <a:pt x="23056" y="3491"/>
                  </a:cubicBezTo>
                  <a:lnTo>
                    <a:pt x="22948" y="3464"/>
                  </a:lnTo>
                  <a:cubicBezTo>
                    <a:pt x="22896" y="3450"/>
                    <a:pt x="22846" y="3437"/>
                    <a:pt x="22794" y="3424"/>
                  </a:cubicBezTo>
                  <a:cubicBezTo>
                    <a:pt x="22676" y="3393"/>
                    <a:pt x="22553" y="3362"/>
                    <a:pt x="22434" y="3335"/>
                  </a:cubicBezTo>
                  <a:lnTo>
                    <a:pt x="22318" y="3308"/>
                  </a:lnTo>
                  <a:cubicBezTo>
                    <a:pt x="22192" y="3277"/>
                    <a:pt x="22059" y="3246"/>
                    <a:pt x="21934" y="3219"/>
                  </a:cubicBezTo>
                  <a:cubicBezTo>
                    <a:pt x="21849" y="3202"/>
                    <a:pt x="21761" y="3182"/>
                    <a:pt x="21672" y="3161"/>
                  </a:cubicBezTo>
                  <a:cubicBezTo>
                    <a:pt x="21406" y="3100"/>
                    <a:pt x="21202" y="3056"/>
                    <a:pt x="21009" y="3012"/>
                  </a:cubicBezTo>
                  <a:cubicBezTo>
                    <a:pt x="20883" y="2984"/>
                    <a:pt x="20757" y="2957"/>
                    <a:pt x="20631" y="2930"/>
                  </a:cubicBezTo>
                  <a:cubicBezTo>
                    <a:pt x="20332" y="2869"/>
                    <a:pt x="20018" y="2801"/>
                    <a:pt x="19716" y="2733"/>
                  </a:cubicBezTo>
                  <a:lnTo>
                    <a:pt x="19553" y="2699"/>
                  </a:lnTo>
                  <a:cubicBezTo>
                    <a:pt x="19393" y="2661"/>
                    <a:pt x="19230" y="2624"/>
                    <a:pt x="19066" y="2590"/>
                  </a:cubicBezTo>
                  <a:cubicBezTo>
                    <a:pt x="18951" y="2563"/>
                    <a:pt x="18831" y="2539"/>
                    <a:pt x="18716" y="2512"/>
                  </a:cubicBezTo>
                  <a:cubicBezTo>
                    <a:pt x="18617" y="2488"/>
                    <a:pt x="18519" y="2464"/>
                    <a:pt x="18420" y="2444"/>
                  </a:cubicBezTo>
                  <a:cubicBezTo>
                    <a:pt x="18263" y="2410"/>
                    <a:pt x="18107" y="2375"/>
                    <a:pt x="17954" y="2342"/>
                  </a:cubicBezTo>
                  <a:cubicBezTo>
                    <a:pt x="17675" y="2281"/>
                    <a:pt x="17390" y="2219"/>
                    <a:pt x="17107" y="2155"/>
                  </a:cubicBezTo>
                  <a:cubicBezTo>
                    <a:pt x="16889" y="2107"/>
                    <a:pt x="16665" y="2059"/>
                    <a:pt x="16447" y="2012"/>
                  </a:cubicBezTo>
                  <a:cubicBezTo>
                    <a:pt x="16247" y="1971"/>
                    <a:pt x="16042" y="1926"/>
                    <a:pt x="15838" y="1882"/>
                  </a:cubicBezTo>
                  <a:cubicBezTo>
                    <a:pt x="15573" y="1821"/>
                    <a:pt x="15308" y="1767"/>
                    <a:pt x="15046" y="1712"/>
                  </a:cubicBezTo>
                  <a:cubicBezTo>
                    <a:pt x="14865" y="1678"/>
                    <a:pt x="14685" y="1641"/>
                    <a:pt x="14504" y="1600"/>
                  </a:cubicBezTo>
                  <a:cubicBezTo>
                    <a:pt x="14063" y="1505"/>
                    <a:pt x="13627" y="1420"/>
                    <a:pt x="13205" y="1342"/>
                  </a:cubicBezTo>
                  <a:cubicBezTo>
                    <a:pt x="12991" y="1304"/>
                    <a:pt x="12773" y="1260"/>
                    <a:pt x="12562" y="1216"/>
                  </a:cubicBezTo>
                  <a:lnTo>
                    <a:pt x="12542" y="1212"/>
                  </a:lnTo>
                  <a:cubicBezTo>
                    <a:pt x="12378" y="1178"/>
                    <a:pt x="12212" y="1147"/>
                    <a:pt x="12049" y="1117"/>
                  </a:cubicBezTo>
                  <a:cubicBezTo>
                    <a:pt x="11994" y="1107"/>
                    <a:pt x="11940" y="1097"/>
                    <a:pt x="11882" y="1086"/>
                  </a:cubicBezTo>
                  <a:cubicBezTo>
                    <a:pt x="11603" y="1032"/>
                    <a:pt x="11317" y="987"/>
                    <a:pt x="11045" y="943"/>
                  </a:cubicBezTo>
                  <a:lnTo>
                    <a:pt x="11001" y="937"/>
                  </a:lnTo>
                  <a:lnTo>
                    <a:pt x="11089" y="954"/>
                  </a:lnTo>
                  <a:cubicBezTo>
                    <a:pt x="10987" y="937"/>
                    <a:pt x="10882" y="920"/>
                    <a:pt x="10777" y="902"/>
                  </a:cubicBezTo>
                  <a:lnTo>
                    <a:pt x="10620" y="879"/>
                  </a:lnTo>
                  <a:cubicBezTo>
                    <a:pt x="10559" y="865"/>
                    <a:pt x="10497" y="858"/>
                    <a:pt x="10436" y="849"/>
                  </a:cubicBezTo>
                  <a:cubicBezTo>
                    <a:pt x="10311" y="824"/>
                    <a:pt x="10181" y="804"/>
                    <a:pt x="10055" y="780"/>
                  </a:cubicBezTo>
                  <a:cubicBezTo>
                    <a:pt x="9906" y="753"/>
                    <a:pt x="9749" y="722"/>
                    <a:pt x="9603" y="695"/>
                  </a:cubicBezTo>
                  <a:lnTo>
                    <a:pt x="9450" y="665"/>
                  </a:lnTo>
                  <a:cubicBezTo>
                    <a:pt x="9062" y="590"/>
                    <a:pt x="8661" y="522"/>
                    <a:pt x="8259" y="461"/>
                  </a:cubicBezTo>
                  <a:cubicBezTo>
                    <a:pt x="8062" y="427"/>
                    <a:pt x="7868" y="392"/>
                    <a:pt x="7670" y="362"/>
                  </a:cubicBezTo>
                  <a:cubicBezTo>
                    <a:pt x="7425" y="318"/>
                    <a:pt x="7174" y="277"/>
                    <a:pt x="6926" y="236"/>
                  </a:cubicBezTo>
                  <a:cubicBezTo>
                    <a:pt x="6511" y="168"/>
                    <a:pt x="6069" y="97"/>
                    <a:pt x="5626" y="56"/>
                  </a:cubicBezTo>
                  <a:cubicBezTo>
                    <a:pt x="5436" y="35"/>
                    <a:pt x="5241" y="22"/>
                    <a:pt x="5031" y="15"/>
                  </a:cubicBezTo>
                  <a:cubicBezTo>
                    <a:pt x="4868" y="6"/>
                    <a:pt x="4698" y="0"/>
                    <a:pt x="45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2837;p56"/>
            <p:cNvSpPr/>
            <p:nvPr/>
          </p:nvSpPr>
          <p:spPr>
            <a:xfrm>
              <a:off x="2614775" y="4529925"/>
              <a:ext cx="54300" cy="183200"/>
            </a:xfrm>
            <a:custGeom>
              <a:avLst/>
              <a:gdLst/>
              <a:ahLst/>
              <a:cxnLst/>
              <a:rect l="l" t="t" r="r" b="b"/>
              <a:pathLst>
                <a:path w="2172" h="7328" extrusionOk="0">
                  <a:moveTo>
                    <a:pt x="837" y="6057"/>
                  </a:moveTo>
                  <a:lnTo>
                    <a:pt x="837" y="6057"/>
                  </a:lnTo>
                  <a:cubicBezTo>
                    <a:pt x="837" y="6060"/>
                    <a:pt x="837" y="6062"/>
                    <a:pt x="836" y="6064"/>
                  </a:cubicBezTo>
                  <a:lnTo>
                    <a:pt x="836" y="6064"/>
                  </a:lnTo>
                  <a:cubicBezTo>
                    <a:pt x="837" y="6062"/>
                    <a:pt x="837" y="6060"/>
                    <a:pt x="837" y="6057"/>
                  </a:cubicBezTo>
                  <a:close/>
                  <a:moveTo>
                    <a:pt x="1895" y="0"/>
                  </a:moveTo>
                  <a:cubicBezTo>
                    <a:pt x="1852" y="0"/>
                    <a:pt x="1809" y="11"/>
                    <a:pt x="1770" y="33"/>
                  </a:cubicBezTo>
                  <a:cubicBezTo>
                    <a:pt x="1712" y="63"/>
                    <a:pt x="1654" y="125"/>
                    <a:pt x="1641" y="189"/>
                  </a:cubicBezTo>
                  <a:cubicBezTo>
                    <a:pt x="1539" y="642"/>
                    <a:pt x="1423" y="1095"/>
                    <a:pt x="1290" y="1536"/>
                  </a:cubicBezTo>
                  <a:cubicBezTo>
                    <a:pt x="1161" y="1975"/>
                    <a:pt x="1021" y="2407"/>
                    <a:pt x="882" y="2839"/>
                  </a:cubicBezTo>
                  <a:cubicBezTo>
                    <a:pt x="817" y="3043"/>
                    <a:pt x="763" y="3247"/>
                    <a:pt x="708" y="3452"/>
                  </a:cubicBezTo>
                  <a:cubicBezTo>
                    <a:pt x="650" y="3656"/>
                    <a:pt x="592" y="3860"/>
                    <a:pt x="542" y="4067"/>
                  </a:cubicBezTo>
                  <a:cubicBezTo>
                    <a:pt x="494" y="4271"/>
                    <a:pt x="446" y="4475"/>
                    <a:pt x="402" y="4683"/>
                  </a:cubicBezTo>
                  <a:cubicBezTo>
                    <a:pt x="361" y="4880"/>
                    <a:pt x="324" y="5081"/>
                    <a:pt x="290" y="5282"/>
                  </a:cubicBezTo>
                  <a:cubicBezTo>
                    <a:pt x="242" y="5551"/>
                    <a:pt x="195" y="5819"/>
                    <a:pt x="154" y="6088"/>
                  </a:cubicBezTo>
                  <a:cubicBezTo>
                    <a:pt x="130" y="6248"/>
                    <a:pt x="103" y="6404"/>
                    <a:pt x="76" y="6564"/>
                  </a:cubicBezTo>
                  <a:cubicBezTo>
                    <a:pt x="58" y="6673"/>
                    <a:pt x="38" y="6782"/>
                    <a:pt x="18" y="6891"/>
                  </a:cubicBezTo>
                  <a:cubicBezTo>
                    <a:pt x="14" y="6921"/>
                    <a:pt x="8" y="6949"/>
                    <a:pt x="5" y="6979"/>
                  </a:cubicBezTo>
                  <a:cubicBezTo>
                    <a:pt x="1" y="7040"/>
                    <a:pt x="14" y="7095"/>
                    <a:pt x="45" y="7149"/>
                  </a:cubicBezTo>
                  <a:cubicBezTo>
                    <a:pt x="86" y="7227"/>
                    <a:pt x="157" y="7289"/>
                    <a:pt x="245" y="7312"/>
                  </a:cubicBezTo>
                  <a:cubicBezTo>
                    <a:pt x="278" y="7323"/>
                    <a:pt x="311" y="7328"/>
                    <a:pt x="344" y="7328"/>
                  </a:cubicBezTo>
                  <a:cubicBezTo>
                    <a:pt x="399" y="7328"/>
                    <a:pt x="453" y="7314"/>
                    <a:pt x="504" y="7289"/>
                  </a:cubicBezTo>
                  <a:cubicBezTo>
                    <a:pt x="579" y="7248"/>
                    <a:pt x="650" y="7174"/>
                    <a:pt x="668" y="7088"/>
                  </a:cubicBezTo>
                  <a:cubicBezTo>
                    <a:pt x="722" y="6850"/>
                    <a:pt x="749" y="6609"/>
                    <a:pt x="787" y="6367"/>
                  </a:cubicBezTo>
                  <a:cubicBezTo>
                    <a:pt x="803" y="6264"/>
                    <a:pt x="820" y="6164"/>
                    <a:pt x="836" y="6064"/>
                  </a:cubicBezTo>
                  <a:lnTo>
                    <a:pt x="836" y="6064"/>
                  </a:lnTo>
                  <a:cubicBezTo>
                    <a:pt x="836" y="6065"/>
                    <a:pt x="835" y="6066"/>
                    <a:pt x="834" y="6067"/>
                  </a:cubicBezTo>
                  <a:cubicBezTo>
                    <a:pt x="836" y="6064"/>
                    <a:pt x="836" y="6060"/>
                    <a:pt x="837" y="6056"/>
                  </a:cubicBezTo>
                  <a:lnTo>
                    <a:pt x="837" y="6056"/>
                  </a:lnTo>
                  <a:cubicBezTo>
                    <a:pt x="837" y="6057"/>
                    <a:pt x="837" y="6057"/>
                    <a:pt x="837" y="6057"/>
                  </a:cubicBezTo>
                  <a:cubicBezTo>
                    <a:pt x="837" y="6057"/>
                    <a:pt x="837" y="6057"/>
                    <a:pt x="837" y="6056"/>
                  </a:cubicBezTo>
                  <a:lnTo>
                    <a:pt x="837" y="6056"/>
                  </a:lnTo>
                  <a:cubicBezTo>
                    <a:pt x="838" y="6052"/>
                    <a:pt x="839" y="6047"/>
                    <a:pt x="841" y="6044"/>
                  </a:cubicBezTo>
                  <a:lnTo>
                    <a:pt x="841" y="6044"/>
                  </a:lnTo>
                  <a:cubicBezTo>
                    <a:pt x="840" y="6045"/>
                    <a:pt x="839" y="6046"/>
                    <a:pt x="838" y="6048"/>
                  </a:cubicBezTo>
                  <a:lnTo>
                    <a:pt x="838" y="6048"/>
                  </a:lnTo>
                  <a:cubicBezTo>
                    <a:pt x="839" y="6041"/>
                    <a:pt x="841" y="6034"/>
                    <a:pt x="841" y="6026"/>
                  </a:cubicBezTo>
                  <a:cubicBezTo>
                    <a:pt x="875" y="5833"/>
                    <a:pt x="909" y="5643"/>
                    <a:pt x="947" y="5448"/>
                  </a:cubicBezTo>
                  <a:cubicBezTo>
                    <a:pt x="984" y="5244"/>
                    <a:pt x="1021" y="5037"/>
                    <a:pt x="1059" y="4830"/>
                  </a:cubicBezTo>
                  <a:cubicBezTo>
                    <a:pt x="1099" y="4622"/>
                    <a:pt x="1140" y="4414"/>
                    <a:pt x="1181" y="4207"/>
                  </a:cubicBezTo>
                  <a:cubicBezTo>
                    <a:pt x="1225" y="3990"/>
                    <a:pt x="1273" y="3775"/>
                    <a:pt x="1324" y="3557"/>
                  </a:cubicBezTo>
                  <a:cubicBezTo>
                    <a:pt x="1368" y="3360"/>
                    <a:pt x="1413" y="3159"/>
                    <a:pt x="1467" y="2958"/>
                  </a:cubicBezTo>
                  <a:cubicBezTo>
                    <a:pt x="1531" y="2734"/>
                    <a:pt x="1592" y="2509"/>
                    <a:pt x="1658" y="2285"/>
                  </a:cubicBezTo>
                  <a:cubicBezTo>
                    <a:pt x="1776" y="1856"/>
                    <a:pt x="1892" y="1428"/>
                    <a:pt x="2001" y="996"/>
                  </a:cubicBezTo>
                  <a:cubicBezTo>
                    <a:pt x="2055" y="781"/>
                    <a:pt x="2107" y="564"/>
                    <a:pt x="2154" y="346"/>
                  </a:cubicBezTo>
                  <a:cubicBezTo>
                    <a:pt x="2171" y="275"/>
                    <a:pt x="2171" y="210"/>
                    <a:pt x="2134" y="142"/>
                  </a:cubicBezTo>
                  <a:cubicBezTo>
                    <a:pt x="2099" y="81"/>
                    <a:pt x="2042" y="33"/>
                    <a:pt x="1974" y="13"/>
                  </a:cubicBezTo>
                  <a:cubicBezTo>
                    <a:pt x="1970" y="10"/>
                    <a:pt x="1967" y="10"/>
                    <a:pt x="1964" y="10"/>
                  </a:cubicBezTo>
                  <a:cubicBezTo>
                    <a:pt x="1941" y="4"/>
                    <a:pt x="1918" y="0"/>
                    <a:pt x="18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2838;p56"/>
            <p:cNvSpPr/>
            <p:nvPr/>
          </p:nvSpPr>
          <p:spPr>
            <a:xfrm>
              <a:off x="2711900" y="4545100"/>
              <a:ext cx="55150" cy="198900"/>
            </a:xfrm>
            <a:custGeom>
              <a:avLst/>
              <a:gdLst/>
              <a:ahLst/>
              <a:cxnLst/>
              <a:rect l="l" t="t" r="r" b="b"/>
              <a:pathLst>
                <a:path w="2206" h="7956" extrusionOk="0">
                  <a:moveTo>
                    <a:pt x="1957" y="1"/>
                  </a:moveTo>
                  <a:cubicBezTo>
                    <a:pt x="1896" y="1"/>
                    <a:pt x="1834" y="25"/>
                    <a:pt x="1786" y="65"/>
                  </a:cubicBezTo>
                  <a:cubicBezTo>
                    <a:pt x="1736" y="113"/>
                    <a:pt x="1715" y="171"/>
                    <a:pt x="1708" y="239"/>
                  </a:cubicBezTo>
                  <a:cubicBezTo>
                    <a:pt x="1698" y="382"/>
                    <a:pt x="1681" y="525"/>
                    <a:pt x="1667" y="668"/>
                  </a:cubicBezTo>
                  <a:cubicBezTo>
                    <a:pt x="1657" y="753"/>
                    <a:pt x="1643" y="838"/>
                    <a:pt x="1626" y="919"/>
                  </a:cubicBezTo>
                  <a:cubicBezTo>
                    <a:pt x="1626" y="919"/>
                    <a:pt x="1629" y="919"/>
                    <a:pt x="1630" y="917"/>
                  </a:cubicBezTo>
                  <a:lnTo>
                    <a:pt x="1630" y="917"/>
                  </a:lnTo>
                  <a:cubicBezTo>
                    <a:pt x="1544" y="1338"/>
                    <a:pt x="1453" y="1760"/>
                    <a:pt x="1340" y="2174"/>
                  </a:cubicBezTo>
                  <a:cubicBezTo>
                    <a:pt x="1314" y="2284"/>
                    <a:pt x="1283" y="2389"/>
                    <a:pt x="1256" y="2494"/>
                  </a:cubicBezTo>
                  <a:cubicBezTo>
                    <a:pt x="1232" y="2593"/>
                    <a:pt x="1211" y="2689"/>
                    <a:pt x="1185" y="2783"/>
                  </a:cubicBezTo>
                  <a:cubicBezTo>
                    <a:pt x="1130" y="3005"/>
                    <a:pt x="1069" y="3226"/>
                    <a:pt x="1007" y="3447"/>
                  </a:cubicBezTo>
                  <a:cubicBezTo>
                    <a:pt x="946" y="3654"/>
                    <a:pt x="882" y="3862"/>
                    <a:pt x="820" y="4069"/>
                  </a:cubicBezTo>
                  <a:cubicBezTo>
                    <a:pt x="762" y="4263"/>
                    <a:pt x="718" y="4464"/>
                    <a:pt x="664" y="4661"/>
                  </a:cubicBezTo>
                  <a:cubicBezTo>
                    <a:pt x="610" y="4876"/>
                    <a:pt x="552" y="5090"/>
                    <a:pt x="491" y="5301"/>
                  </a:cubicBezTo>
                  <a:cubicBezTo>
                    <a:pt x="433" y="5505"/>
                    <a:pt x="375" y="5713"/>
                    <a:pt x="327" y="5920"/>
                  </a:cubicBezTo>
                  <a:cubicBezTo>
                    <a:pt x="279" y="6131"/>
                    <a:pt x="249" y="6349"/>
                    <a:pt x="205" y="6559"/>
                  </a:cubicBezTo>
                  <a:cubicBezTo>
                    <a:pt x="188" y="6661"/>
                    <a:pt x="164" y="6760"/>
                    <a:pt x="147" y="6859"/>
                  </a:cubicBezTo>
                  <a:cubicBezTo>
                    <a:pt x="123" y="6975"/>
                    <a:pt x="106" y="7087"/>
                    <a:pt x="89" y="7203"/>
                  </a:cubicBezTo>
                  <a:cubicBezTo>
                    <a:pt x="79" y="7260"/>
                    <a:pt x="69" y="7318"/>
                    <a:pt x="59" y="7379"/>
                  </a:cubicBezTo>
                  <a:cubicBezTo>
                    <a:pt x="42" y="7474"/>
                    <a:pt x="14" y="7573"/>
                    <a:pt x="7" y="7672"/>
                  </a:cubicBezTo>
                  <a:cubicBezTo>
                    <a:pt x="1" y="7794"/>
                    <a:pt x="89" y="7910"/>
                    <a:pt x="205" y="7944"/>
                  </a:cubicBezTo>
                  <a:cubicBezTo>
                    <a:pt x="232" y="7951"/>
                    <a:pt x="259" y="7955"/>
                    <a:pt x="286" y="7955"/>
                  </a:cubicBezTo>
                  <a:cubicBezTo>
                    <a:pt x="331" y="7955"/>
                    <a:pt x="375" y="7945"/>
                    <a:pt x="415" y="7923"/>
                  </a:cubicBezTo>
                  <a:cubicBezTo>
                    <a:pt x="473" y="7893"/>
                    <a:pt x="538" y="7828"/>
                    <a:pt x="552" y="7760"/>
                  </a:cubicBezTo>
                  <a:cubicBezTo>
                    <a:pt x="558" y="7709"/>
                    <a:pt x="579" y="7658"/>
                    <a:pt x="589" y="7611"/>
                  </a:cubicBezTo>
                  <a:cubicBezTo>
                    <a:pt x="599" y="7563"/>
                    <a:pt x="610" y="7515"/>
                    <a:pt x="620" y="7468"/>
                  </a:cubicBezTo>
                  <a:cubicBezTo>
                    <a:pt x="640" y="7369"/>
                    <a:pt x="657" y="7267"/>
                    <a:pt x="674" y="7168"/>
                  </a:cubicBezTo>
                  <a:cubicBezTo>
                    <a:pt x="712" y="6961"/>
                    <a:pt x="762" y="6757"/>
                    <a:pt x="803" y="6553"/>
                  </a:cubicBezTo>
                  <a:cubicBezTo>
                    <a:pt x="824" y="6451"/>
                    <a:pt x="841" y="6345"/>
                    <a:pt x="865" y="6243"/>
                  </a:cubicBezTo>
                  <a:cubicBezTo>
                    <a:pt x="885" y="6138"/>
                    <a:pt x="916" y="6036"/>
                    <a:pt x="940" y="5930"/>
                  </a:cubicBezTo>
                  <a:cubicBezTo>
                    <a:pt x="990" y="5736"/>
                    <a:pt x="1051" y="5542"/>
                    <a:pt x="1103" y="5345"/>
                  </a:cubicBezTo>
                  <a:cubicBezTo>
                    <a:pt x="1218" y="4920"/>
                    <a:pt x="1314" y="4485"/>
                    <a:pt x="1429" y="4056"/>
                  </a:cubicBezTo>
                  <a:cubicBezTo>
                    <a:pt x="1541" y="3651"/>
                    <a:pt x="1651" y="3243"/>
                    <a:pt x="1736" y="2831"/>
                  </a:cubicBezTo>
                  <a:cubicBezTo>
                    <a:pt x="1824" y="2416"/>
                    <a:pt x="1916" y="2004"/>
                    <a:pt x="1998" y="1586"/>
                  </a:cubicBezTo>
                  <a:cubicBezTo>
                    <a:pt x="2034" y="1386"/>
                    <a:pt x="2079" y="1185"/>
                    <a:pt x="2110" y="981"/>
                  </a:cubicBezTo>
                  <a:cubicBezTo>
                    <a:pt x="2123" y="879"/>
                    <a:pt x="2144" y="773"/>
                    <a:pt x="2154" y="671"/>
                  </a:cubicBezTo>
                  <a:cubicBezTo>
                    <a:pt x="2167" y="532"/>
                    <a:pt x="2185" y="392"/>
                    <a:pt x="2194" y="249"/>
                  </a:cubicBezTo>
                  <a:cubicBezTo>
                    <a:pt x="2205" y="137"/>
                    <a:pt x="2116" y="35"/>
                    <a:pt x="2007" y="8"/>
                  </a:cubicBezTo>
                  <a:cubicBezTo>
                    <a:pt x="1990" y="4"/>
                    <a:pt x="1973" y="1"/>
                    <a:pt x="19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3" name="Google Shape;2864;p56"/>
          <p:cNvGrpSpPr/>
          <p:nvPr/>
        </p:nvGrpSpPr>
        <p:grpSpPr>
          <a:xfrm>
            <a:off x="479493" y="124917"/>
            <a:ext cx="1008895" cy="1106279"/>
            <a:chOff x="4765025" y="1789925"/>
            <a:chExt cx="3141015" cy="3444207"/>
          </a:xfrm>
        </p:grpSpPr>
        <p:sp>
          <p:nvSpPr>
            <p:cNvPr id="144" name="Google Shape;2865;p56"/>
            <p:cNvSpPr/>
            <p:nvPr/>
          </p:nvSpPr>
          <p:spPr>
            <a:xfrm>
              <a:off x="4831942" y="1864989"/>
              <a:ext cx="2994380" cy="3260621"/>
            </a:xfrm>
            <a:custGeom>
              <a:avLst/>
              <a:gdLst/>
              <a:ahLst/>
              <a:cxnLst/>
              <a:rect l="l" t="t" r="r" b="b"/>
              <a:pathLst>
                <a:path w="10292" h="11207" extrusionOk="0">
                  <a:moveTo>
                    <a:pt x="2545" y="0"/>
                  </a:moveTo>
                  <a:cubicBezTo>
                    <a:pt x="2522" y="0"/>
                    <a:pt x="2499" y="6"/>
                    <a:pt x="2482" y="14"/>
                  </a:cubicBezTo>
                  <a:cubicBezTo>
                    <a:pt x="2445" y="31"/>
                    <a:pt x="2415" y="60"/>
                    <a:pt x="2399" y="100"/>
                  </a:cubicBezTo>
                  <a:cubicBezTo>
                    <a:pt x="2382" y="137"/>
                    <a:pt x="2382" y="181"/>
                    <a:pt x="2399" y="218"/>
                  </a:cubicBezTo>
                  <a:cubicBezTo>
                    <a:pt x="2408" y="241"/>
                    <a:pt x="2422" y="258"/>
                    <a:pt x="2439" y="275"/>
                  </a:cubicBezTo>
                  <a:cubicBezTo>
                    <a:pt x="2419" y="301"/>
                    <a:pt x="2405" y="338"/>
                    <a:pt x="2405" y="372"/>
                  </a:cubicBezTo>
                  <a:lnTo>
                    <a:pt x="2402" y="395"/>
                  </a:lnTo>
                  <a:lnTo>
                    <a:pt x="2402" y="401"/>
                  </a:lnTo>
                  <a:cubicBezTo>
                    <a:pt x="2402" y="415"/>
                    <a:pt x="2402" y="429"/>
                    <a:pt x="2399" y="442"/>
                  </a:cubicBezTo>
                  <a:cubicBezTo>
                    <a:pt x="2395" y="505"/>
                    <a:pt x="2382" y="565"/>
                    <a:pt x="2372" y="619"/>
                  </a:cubicBezTo>
                  <a:lnTo>
                    <a:pt x="2365" y="659"/>
                  </a:lnTo>
                  <a:cubicBezTo>
                    <a:pt x="2355" y="702"/>
                    <a:pt x="2348" y="746"/>
                    <a:pt x="2342" y="790"/>
                  </a:cubicBezTo>
                  <a:lnTo>
                    <a:pt x="2335" y="813"/>
                  </a:lnTo>
                  <a:lnTo>
                    <a:pt x="2335" y="820"/>
                  </a:lnTo>
                  <a:cubicBezTo>
                    <a:pt x="2328" y="857"/>
                    <a:pt x="2325" y="897"/>
                    <a:pt x="2315" y="934"/>
                  </a:cubicBezTo>
                  <a:cubicBezTo>
                    <a:pt x="2302" y="977"/>
                    <a:pt x="2285" y="1020"/>
                    <a:pt x="2268" y="1060"/>
                  </a:cubicBezTo>
                  <a:lnTo>
                    <a:pt x="2268" y="1064"/>
                  </a:lnTo>
                  <a:cubicBezTo>
                    <a:pt x="2262" y="1080"/>
                    <a:pt x="2254" y="1097"/>
                    <a:pt x="2248" y="1114"/>
                  </a:cubicBezTo>
                  <a:cubicBezTo>
                    <a:pt x="2225" y="1174"/>
                    <a:pt x="2198" y="1241"/>
                    <a:pt x="2178" y="1315"/>
                  </a:cubicBezTo>
                  <a:cubicBezTo>
                    <a:pt x="2161" y="1375"/>
                    <a:pt x="2148" y="1438"/>
                    <a:pt x="2134" y="1499"/>
                  </a:cubicBezTo>
                  <a:lnTo>
                    <a:pt x="2134" y="1502"/>
                  </a:lnTo>
                  <a:lnTo>
                    <a:pt x="2128" y="1532"/>
                  </a:lnTo>
                  <a:cubicBezTo>
                    <a:pt x="2111" y="1539"/>
                    <a:pt x="2094" y="1545"/>
                    <a:pt x="2081" y="1559"/>
                  </a:cubicBezTo>
                  <a:lnTo>
                    <a:pt x="2064" y="1576"/>
                  </a:lnTo>
                  <a:lnTo>
                    <a:pt x="2044" y="1596"/>
                  </a:lnTo>
                  <a:cubicBezTo>
                    <a:pt x="2030" y="1613"/>
                    <a:pt x="2021" y="1633"/>
                    <a:pt x="2014" y="1653"/>
                  </a:cubicBezTo>
                  <a:cubicBezTo>
                    <a:pt x="1961" y="1753"/>
                    <a:pt x="1924" y="1863"/>
                    <a:pt x="1893" y="1957"/>
                  </a:cubicBezTo>
                  <a:cubicBezTo>
                    <a:pt x="1884" y="1997"/>
                    <a:pt x="1870" y="2037"/>
                    <a:pt x="1857" y="2077"/>
                  </a:cubicBezTo>
                  <a:lnTo>
                    <a:pt x="1853" y="2087"/>
                  </a:lnTo>
                  <a:cubicBezTo>
                    <a:pt x="1837" y="2127"/>
                    <a:pt x="1817" y="2164"/>
                    <a:pt x="1800" y="2204"/>
                  </a:cubicBezTo>
                  <a:lnTo>
                    <a:pt x="1790" y="2228"/>
                  </a:lnTo>
                  <a:cubicBezTo>
                    <a:pt x="1777" y="2261"/>
                    <a:pt x="1760" y="2295"/>
                    <a:pt x="1746" y="2328"/>
                  </a:cubicBezTo>
                  <a:lnTo>
                    <a:pt x="1726" y="2378"/>
                  </a:lnTo>
                  <a:cubicBezTo>
                    <a:pt x="1640" y="2582"/>
                    <a:pt x="1549" y="2797"/>
                    <a:pt x="1452" y="3004"/>
                  </a:cubicBezTo>
                  <a:cubicBezTo>
                    <a:pt x="1382" y="3158"/>
                    <a:pt x="1298" y="3338"/>
                    <a:pt x="1218" y="3525"/>
                  </a:cubicBezTo>
                  <a:cubicBezTo>
                    <a:pt x="1208" y="3549"/>
                    <a:pt x="1195" y="3575"/>
                    <a:pt x="1184" y="3599"/>
                  </a:cubicBezTo>
                  <a:lnTo>
                    <a:pt x="1184" y="3602"/>
                  </a:lnTo>
                  <a:cubicBezTo>
                    <a:pt x="1158" y="3659"/>
                    <a:pt x="1131" y="3716"/>
                    <a:pt x="1111" y="3773"/>
                  </a:cubicBezTo>
                  <a:cubicBezTo>
                    <a:pt x="1104" y="3796"/>
                    <a:pt x="1098" y="3823"/>
                    <a:pt x="1091" y="3850"/>
                  </a:cubicBezTo>
                  <a:cubicBezTo>
                    <a:pt x="1084" y="3863"/>
                    <a:pt x="1081" y="3876"/>
                    <a:pt x="1078" y="3890"/>
                  </a:cubicBezTo>
                  <a:cubicBezTo>
                    <a:pt x="1074" y="3903"/>
                    <a:pt x="1067" y="3920"/>
                    <a:pt x="1064" y="3933"/>
                  </a:cubicBezTo>
                  <a:cubicBezTo>
                    <a:pt x="1044" y="3997"/>
                    <a:pt x="1021" y="4057"/>
                    <a:pt x="1034" y="4121"/>
                  </a:cubicBezTo>
                  <a:cubicBezTo>
                    <a:pt x="1041" y="4168"/>
                    <a:pt x="1058" y="4208"/>
                    <a:pt x="1084" y="4245"/>
                  </a:cubicBezTo>
                  <a:cubicBezTo>
                    <a:pt x="1115" y="4282"/>
                    <a:pt x="1148" y="4308"/>
                    <a:pt x="1191" y="4325"/>
                  </a:cubicBezTo>
                  <a:cubicBezTo>
                    <a:pt x="1204" y="4331"/>
                    <a:pt x="1215" y="4334"/>
                    <a:pt x="1228" y="4338"/>
                  </a:cubicBezTo>
                  <a:lnTo>
                    <a:pt x="1221" y="4355"/>
                  </a:lnTo>
                  <a:cubicBezTo>
                    <a:pt x="1211" y="4388"/>
                    <a:pt x="1201" y="4422"/>
                    <a:pt x="1191" y="4455"/>
                  </a:cubicBezTo>
                  <a:cubicBezTo>
                    <a:pt x="1184" y="4475"/>
                    <a:pt x="1178" y="4492"/>
                    <a:pt x="1171" y="4512"/>
                  </a:cubicBezTo>
                  <a:lnTo>
                    <a:pt x="1168" y="4526"/>
                  </a:lnTo>
                  <a:cubicBezTo>
                    <a:pt x="1158" y="4552"/>
                    <a:pt x="1151" y="4583"/>
                    <a:pt x="1141" y="4609"/>
                  </a:cubicBezTo>
                  <a:lnTo>
                    <a:pt x="1111" y="4699"/>
                  </a:lnTo>
                  <a:cubicBezTo>
                    <a:pt x="1101" y="4719"/>
                    <a:pt x="1095" y="4743"/>
                    <a:pt x="1087" y="4763"/>
                  </a:cubicBezTo>
                  <a:cubicBezTo>
                    <a:pt x="1061" y="4839"/>
                    <a:pt x="1027" y="4916"/>
                    <a:pt x="997" y="4993"/>
                  </a:cubicBezTo>
                  <a:lnTo>
                    <a:pt x="987" y="5017"/>
                  </a:lnTo>
                  <a:cubicBezTo>
                    <a:pt x="981" y="5030"/>
                    <a:pt x="974" y="5047"/>
                    <a:pt x="967" y="5060"/>
                  </a:cubicBezTo>
                  <a:lnTo>
                    <a:pt x="927" y="5164"/>
                  </a:lnTo>
                  <a:cubicBezTo>
                    <a:pt x="900" y="5231"/>
                    <a:pt x="870" y="5298"/>
                    <a:pt x="843" y="5365"/>
                  </a:cubicBezTo>
                  <a:cubicBezTo>
                    <a:pt x="797" y="5482"/>
                    <a:pt x="749" y="5595"/>
                    <a:pt x="703" y="5702"/>
                  </a:cubicBezTo>
                  <a:cubicBezTo>
                    <a:pt x="683" y="5742"/>
                    <a:pt x="663" y="5783"/>
                    <a:pt x="646" y="5823"/>
                  </a:cubicBezTo>
                  <a:cubicBezTo>
                    <a:pt x="616" y="5887"/>
                    <a:pt x="586" y="5947"/>
                    <a:pt x="562" y="6010"/>
                  </a:cubicBezTo>
                  <a:cubicBezTo>
                    <a:pt x="516" y="6120"/>
                    <a:pt x="472" y="6231"/>
                    <a:pt x="428" y="6344"/>
                  </a:cubicBezTo>
                  <a:lnTo>
                    <a:pt x="408" y="6389"/>
                  </a:lnTo>
                  <a:cubicBezTo>
                    <a:pt x="375" y="6475"/>
                    <a:pt x="338" y="6569"/>
                    <a:pt x="308" y="6662"/>
                  </a:cubicBezTo>
                  <a:cubicBezTo>
                    <a:pt x="265" y="6786"/>
                    <a:pt x="238" y="6920"/>
                    <a:pt x="215" y="7034"/>
                  </a:cubicBezTo>
                  <a:lnTo>
                    <a:pt x="212" y="7037"/>
                  </a:lnTo>
                  <a:cubicBezTo>
                    <a:pt x="198" y="7104"/>
                    <a:pt x="188" y="7174"/>
                    <a:pt x="181" y="7241"/>
                  </a:cubicBezTo>
                  <a:lnTo>
                    <a:pt x="178" y="7251"/>
                  </a:lnTo>
                  <a:cubicBezTo>
                    <a:pt x="175" y="7281"/>
                    <a:pt x="171" y="7315"/>
                    <a:pt x="164" y="7344"/>
                  </a:cubicBezTo>
                  <a:cubicBezTo>
                    <a:pt x="151" y="7438"/>
                    <a:pt x="131" y="7539"/>
                    <a:pt x="107" y="7645"/>
                  </a:cubicBezTo>
                  <a:lnTo>
                    <a:pt x="94" y="7713"/>
                  </a:lnTo>
                  <a:cubicBezTo>
                    <a:pt x="81" y="7776"/>
                    <a:pt x="64" y="7840"/>
                    <a:pt x="47" y="7906"/>
                  </a:cubicBezTo>
                  <a:cubicBezTo>
                    <a:pt x="34" y="7960"/>
                    <a:pt x="17" y="8024"/>
                    <a:pt x="7" y="8090"/>
                  </a:cubicBezTo>
                  <a:lnTo>
                    <a:pt x="7" y="8107"/>
                  </a:lnTo>
                  <a:lnTo>
                    <a:pt x="4" y="8121"/>
                  </a:lnTo>
                  <a:cubicBezTo>
                    <a:pt x="0" y="8141"/>
                    <a:pt x="4" y="8161"/>
                    <a:pt x="4" y="8181"/>
                  </a:cubicBezTo>
                  <a:lnTo>
                    <a:pt x="4" y="8190"/>
                  </a:lnTo>
                  <a:cubicBezTo>
                    <a:pt x="7" y="8235"/>
                    <a:pt x="31" y="8291"/>
                    <a:pt x="64" y="8325"/>
                  </a:cubicBezTo>
                  <a:lnTo>
                    <a:pt x="74" y="8338"/>
                  </a:lnTo>
                  <a:lnTo>
                    <a:pt x="78" y="8341"/>
                  </a:lnTo>
                  <a:cubicBezTo>
                    <a:pt x="94" y="8358"/>
                    <a:pt x="111" y="8378"/>
                    <a:pt x="135" y="8395"/>
                  </a:cubicBezTo>
                  <a:cubicBezTo>
                    <a:pt x="144" y="8402"/>
                    <a:pt x="155" y="8408"/>
                    <a:pt x="161" y="8418"/>
                  </a:cubicBezTo>
                  <a:lnTo>
                    <a:pt x="164" y="8418"/>
                  </a:lnTo>
                  <a:cubicBezTo>
                    <a:pt x="175" y="8425"/>
                    <a:pt x="181" y="8435"/>
                    <a:pt x="192" y="8442"/>
                  </a:cubicBezTo>
                  <a:cubicBezTo>
                    <a:pt x="228" y="8468"/>
                    <a:pt x="272" y="8499"/>
                    <a:pt x="325" y="8532"/>
                  </a:cubicBezTo>
                  <a:lnTo>
                    <a:pt x="348" y="8548"/>
                  </a:lnTo>
                  <a:cubicBezTo>
                    <a:pt x="362" y="8556"/>
                    <a:pt x="375" y="8565"/>
                    <a:pt x="385" y="8572"/>
                  </a:cubicBezTo>
                  <a:cubicBezTo>
                    <a:pt x="399" y="8579"/>
                    <a:pt x="412" y="8589"/>
                    <a:pt x="422" y="8599"/>
                  </a:cubicBezTo>
                  <a:cubicBezTo>
                    <a:pt x="432" y="8609"/>
                    <a:pt x="439" y="8616"/>
                    <a:pt x="448" y="8622"/>
                  </a:cubicBezTo>
                  <a:lnTo>
                    <a:pt x="465" y="8636"/>
                  </a:lnTo>
                  <a:lnTo>
                    <a:pt x="468" y="8636"/>
                  </a:lnTo>
                  <a:cubicBezTo>
                    <a:pt x="485" y="8649"/>
                    <a:pt x="502" y="8662"/>
                    <a:pt x="519" y="8672"/>
                  </a:cubicBezTo>
                  <a:cubicBezTo>
                    <a:pt x="553" y="8692"/>
                    <a:pt x="586" y="8712"/>
                    <a:pt x="619" y="8729"/>
                  </a:cubicBezTo>
                  <a:cubicBezTo>
                    <a:pt x="646" y="8743"/>
                    <a:pt x="673" y="8756"/>
                    <a:pt x="703" y="8769"/>
                  </a:cubicBezTo>
                  <a:lnTo>
                    <a:pt x="709" y="8772"/>
                  </a:lnTo>
                  <a:cubicBezTo>
                    <a:pt x="726" y="8780"/>
                    <a:pt x="743" y="8786"/>
                    <a:pt x="760" y="8792"/>
                  </a:cubicBezTo>
                  <a:cubicBezTo>
                    <a:pt x="810" y="8820"/>
                    <a:pt x="863" y="8843"/>
                    <a:pt x="910" y="8870"/>
                  </a:cubicBezTo>
                  <a:lnTo>
                    <a:pt x="917" y="8870"/>
                  </a:lnTo>
                  <a:cubicBezTo>
                    <a:pt x="990" y="8906"/>
                    <a:pt x="1064" y="8940"/>
                    <a:pt x="1135" y="8967"/>
                  </a:cubicBezTo>
                  <a:lnTo>
                    <a:pt x="1184" y="8987"/>
                  </a:lnTo>
                  <a:cubicBezTo>
                    <a:pt x="1208" y="8997"/>
                    <a:pt x="1231" y="9007"/>
                    <a:pt x="1255" y="9017"/>
                  </a:cubicBezTo>
                  <a:lnTo>
                    <a:pt x="1305" y="9037"/>
                  </a:lnTo>
                  <a:cubicBezTo>
                    <a:pt x="1339" y="9050"/>
                    <a:pt x="1371" y="9067"/>
                    <a:pt x="1405" y="9081"/>
                  </a:cubicBezTo>
                  <a:cubicBezTo>
                    <a:pt x="1462" y="9104"/>
                    <a:pt x="1519" y="9127"/>
                    <a:pt x="1576" y="9147"/>
                  </a:cubicBezTo>
                  <a:cubicBezTo>
                    <a:pt x="1810" y="9241"/>
                    <a:pt x="2044" y="9321"/>
                    <a:pt x="2242" y="9388"/>
                  </a:cubicBezTo>
                  <a:cubicBezTo>
                    <a:pt x="2299" y="9408"/>
                    <a:pt x="2359" y="9428"/>
                    <a:pt x="2415" y="9451"/>
                  </a:cubicBezTo>
                  <a:cubicBezTo>
                    <a:pt x="2465" y="9468"/>
                    <a:pt x="2519" y="9488"/>
                    <a:pt x="2572" y="9508"/>
                  </a:cubicBezTo>
                  <a:cubicBezTo>
                    <a:pt x="2663" y="9535"/>
                    <a:pt x="2746" y="9569"/>
                    <a:pt x="2830" y="9602"/>
                  </a:cubicBezTo>
                  <a:cubicBezTo>
                    <a:pt x="2856" y="9612"/>
                    <a:pt x="2884" y="9622"/>
                    <a:pt x="2907" y="9632"/>
                  </a:cubicBezTo>
                  <a:cubicBezTo>
                    <a:pt x="2977" y="9659"/>
                    <a:pt x="3047" y="9683"/>
                    <a:pt x="3117" y="9709"/>
                  </a:cubicBezTo>
                  <a:lnTo>
                    <a:pt x="3124" y="9709"/>
                  </a:lnTo>
                  <a:cubicBezTo>
                    <a:pt x="3168" y="9726"/>
                    <a:pt x="3208" y="9740"/>
                    <a:pt x="3248" y="9756"/>
                  </a:cubicBezTo>
                  <a:cubicBezTo>
                    <a:pt x="3318" y="9780"/>
                    <a:pt x="3389" y="9809"/>
                    <a:pt x="3455" y="9836"/>
                  </a:cubicBezTo>
                  <a:lnTo>
                    <a:pt x="3492" y="9853"/>
                  </a:lnTo>
                  <a:cubicBezTo>
                    <a:pt x="3526" y="9863"/>
                    <a:pt x="3555" y="9876"/>
                    <a:pt x="3586" y="9890"/>
                  </a:cubicBezTo>
                  <a:cubicBezTo>
                    <a:pt x="3833" y="9987"/>
                    <a:pt x="4037" y="10064"/>
                    <a:pt x="4231" y="10131"/>
                  </a:cubicBezTo>
                  <a:cubicBezTo>
                    <a:pt x="4315" y="10157"/>
                    <a:pt x="4395" y="10191"/>
                    <a:pt x="4475" y="10221"/>
                  </a:cubicBezTo>
                  <a:cubicBezTo>
                    <a:pt x="4502" y="10231"/>
                    <a:pt x="4532" y="10245"/>
                    <a:pt x="4562" y="10254"/>
                  </a:cubicBezTo>
                  <a:lnTo>
                    <a:pt x="4572" y="10257"/>
                  </a:lnTo>
                  <a:cubicBezTo>
                    <a:pt x="4679" y="10297"/>
                    <a:pt x="4787" y="10342"/>
                    <a:pt x="4894" y="10378"/>
                  </a:cubicBezTo>
                  <a:cubicBezTo>
                    <a:pt x="4927" y="10391"/>
                    <a:pt x="4960" y="10402"/>
                    <a:pt x="4994" y="10411"/>
                  </a:cubicBezTo>
                  <a:cubicBezTo>
                    <a:pt x="5074" y="10442"/>
                    <a:pt x="5164" y="10472"/>
                    <a:pt x="5248" y="10505"/>
                  </a:cubicBezTo>
                  <a:cubicBezTo>
                    <a:pt x="5292" y="10522"/>
                    <a:pt x="5332" y="10538"/>
                    <a:pt x="5375" y="10555"/>
                  </a:cubicBezTo>
                  <a:cubicBezTo>
                    <a:pt x="5439" y="10582"/>
                    <a:pt x="5502" y="10606"/>
                    <a:pt x="5569" y="10632"/>
                  </a:cubicBezTo>
                  <a:lnTo>
                    <a:pt x="5593" y="10643"/>
                  </a:lnTo>
                  <a:cubicBezTo>
                    <a:pt x="5696" y="10683"/>
                    <a:pt x="5800" y="10723"/>
                    <a:pt x="5906" y="10759"/>
                  </a:cubicBezTo>
                  <a:cubicBezTo>
                    <a:pt x="5940" y="10769"/>
                    <a:pt x="5974" y="10783"/>
                    <a:pt x="6007" y="10793"/>
                  </a:cubicBezTo>
                  <a:lnTo>
                    <a:pt x="6024" y="10796"/>
                  </a:lnTo>
                  <a:lnTo>
                    <a:pt x="6081" y="10816"/>
                  </a:lnTo>
                  <a:cubicBezTo>
                    <a:pt x="6111" y="10826"/>
                    <a:pt x="6138" y="10836"/>
                    <a:pt x="6167" y="10847"/>
                  </a:cubicBezTo>
                  <a:cubicBezTo>
                    <a:pt x="6195" y="10856"/>
                    <a:pt x="6221" y="10867"/>
                    <a:pt x="6252" y="10873"/>
                  </a:cubicBezTo>
                  <a:cubicBezTo>
                    <a:pt x="6305" y="10893"/>
                    <a:pt x="6358" y="10910"/>
                    <a:pt x="6408" y="10930"/>
                  </a:cubicBezTo>
                  <a:cubicBezTo>
                    <a:pt x="6465" y="10953"/>
                    <a:pt x="6516" y="10970"/>
                    <a:pt x="6562" y="10987"/>
                  </a:cubicBezTo>
                  <a:cubicBezTo>
                    <a:pt x="6596" y="10997"/>
                    <a:pt x="6629" y="11007"/>
                    <a:pt x="6666" y="11020"/>
                  </a:cubicBezTo>
                  <a:lnTo>
                    <a:pt x="6673" y="11020"/>
                  </a:lnTo>
                  <a:lnTo>
                    <a:pt x="6720" y="11037"/>
                  </a:lnTo>
                  <a:cubicBezTo>
                    <a:pt x="6746" y="11044"/>
                    <a:pt x="6769" y="11054"/>
                    <a:pt x="6797" y="11064"/>
                  </a:cubicBezTo>
                  <a:cubicBezTo>
                    <a:pt x="6823" y="11070"/>
                    <a:pt x="6846" y="11080"/>
                    <a:pt x="6874" y="11087"/>
                  </a:cubicBezTo>
                  <a:cubicBezTo>
                    <a:pt x="6900" y="11097"/>
                    <a:pt x="6930" y="11107"/>
                    <a:pt x="6957" y="11120"/>
                  </a:cubicBezTo>
                  <a:lnTo>
                    <a:pt x="6964" y="11120"/>
                  </a:lnTo>
                  <a:cubicBezTo>
                    <a:pt x="6984" y="11131"/>
                    <a:pt x="7004" y="11137"/>
                    <a:pt x="7024" y="11144"/>
                  </a:cubicBezTo>
                  <a:cubicBezTo>
                    <a:pt x="7084" y="11164"/>
                    <a:pt x="7151" y="11180"/>
                    <a:pt x="7221" y="11191"/>
                  </a:cubicBezTo>
                  <a:lnTo>
                    <a:pt x="7224" y="11194"/>
                  </a:lnTo>
                  <a:cubicBezTo>
                    <a:pt x="7267" y="11200"/>
                    <a:pt x="7312" y="11207"/>
                    <a:pt x="7356" y="11207"/>
                  </a:cubicBezTo>
                  <a:cubicBezTo>
                    <a:pt x="7412" y="11207"/>
                    <a:pt x="7467" y="11196"/>
                    <a:pt x="7516" y="11160"/>
                  </a:cubicBezTo>
                  <a:cubicBezTo>
                    <a:pt x="7562" y="11127"/>
                    <a:pt x="7589" y="11074"/>
                    <a:pt x="7616" y="11024"/>
                  </a:cubicBezTo>
                  <a:cubicBezTo>
                    <a:pt x="7619" y="11013"/>
                    <a:pt x="7623" y="11004"/>
                    <a:pt x="7629" y="10997"/>
                  </a:cubicBezTo>
                  <a:cubicBezTo>
                    <a:pt x="7636" y="10984"/>
                    <a:pt x="7643" y="10973"/>
                    <a:pt x="7649" y="10964"/>
                  </a:cubicBezTo>
                  <a:cubicBezTo>
                    <a:pt x="7669" y="10933"/>
                    <a:pt x="7692" y="10896"/>
                    <a:pt x="7706" y="10859"/>
                  </a:cubicBezTo>
                  <a:cubicBezTo>
                    <a:pt x="7726" y="10816"/>
                    <a:pt x="7743" y="10773"/>
                    <a:pt x="7763" y="10719"/>
                  </a:cubicBezTo>
                  <a:cubicBezTo>
                    <a:pt x="7790" y="10643"/>
                    <a:pt x="7823" y="10566"/>
                    <a:pt x="7853" y="10492"/>
                  </a:cubicBezTo>
                  <a:lnTo>
                    <a:pt x="7857" y="10489"/>
                  </a:lnTo>
                  <a:lnTo>
                    <a:pt x="7873" y="10452"/>
                  </a:lnTo>
                  <a:cubicBezTo>
                    <a:pt x="7913" y="10354"/>
                    <a:pt x="7957" y="10251"/>
                    <a:pt x="8007" y="10147"/>
                  </a:cubicBezTo>
                  <a:cubicBezTo>
                    <a:pt x="8024" y="10110"/>
                    <a:pt x="8044" y="10074"/>
                    <a:pt x="8064" y="10037"/>
                  </a:cubicBezTo>
                  <a:lnTo>
                    <a:pt x="8064" y="10033"/>
                  </a:lnTo>
                  <a:cubicBezTo>
                    <a:pt x="8094" y="9970"/>
                    <a:pt x="8127" y="9907"/>
                    <a:pt x="8158" y="9840"/>
                  </a:cubicBezTo>
                  <a:cubicBezTo>
                    <a:pt x="8234" y="9655"/>
                    <a:pt x="8325" y="9439"/>
                    <a:pt x="8385" y="9207"/>
                  </a:cubicBezTo>
                  <a:cubicBezTo>
                    <a:pt x="8419" y="9084"/>
                    <a:pt x="8455" y="8960"/>
                    <a:pt x="8482" y="8877"/>
                  </a:cubicBezTo>
                  <a:cubicBezTo>
                    <a:pt x="8489" y="8853"/>
                    <a:pt x="8495" y="8826"/>
                    <a:pt x="8502" y="8803"/>
                  </a:cubicBezTo>
                  <a:cubicBezTo>
                    <a:pt x="8509" y="8772"/>
                    <a:pt x="8519" y="8743"/>
                    <a:pt x="8526" y="8712"/>
                  </a:cubicBezTo>
                  <a:cubicBezTo>
                    <a:pt x="8539" y="8676"/>
                    <a:pt x="8549" y="8636"/>
                    <a:pt x="8559" y="8599"/>
                  </a:cubicBezTo>
                  <a:cubicBezTo>
                    <a:pt x="8566" y="8582"/>
                    <a:pt x="8569" y="8565"/>
                    <a:pt x="8575" y="8545"/>
                  </a:cubicBezTo>
                  <a:cubicBezTo>
                    <a:pt x="8606" y="8442"/>
                    <a:pt x="8646" y="8331"/>
                    <a:pt x="8700" y="8215"/>
                  </a:cubicBezTo>
                  <a:cubicBezTo>
                    <a:pt x="8740" y="8124"/>
                    <a:pt x="8796" y="7997"/>
                    <a:pt x="8856" y="7880"/>
                  </a:cubicBezTo>
                  <a:cubicBezTo>
                    <a:pt x="8867" y="7857"/>
                    <a:pt x="8880" y="7833"/>
                    <a:pt x="8893" y="7809"/>
                  </a:cubicBezTo>
                  <a:cubicBezTo>
                    <a:pt x="8910" y="7780"/>
                    <a:pt x="8924" y="7749"/>
                    <a:pt x="8941" y="7719"/>
                  </a:cubicBezTo>
                  <a:cubicBezTo>
                    <a:pt x="8967" y="7669"/>
                    <a:pt x="8990" y="7616"/>
                    <a:pt x="9010" y="7562"/>
                  </a:cubicBezTo>
                  <a:lnTo>
                    <a:pt x="9014" y="7559"/>
                  </a:lnTo>
                  <a:lnTo>
                    <a:pt x="9047" y="7475"/>
                  </a:lnTo>
                  <a:cubicBezTo>
                    <a:pt x="9081" y="7395"/>
                    <a:pt x="9114" y="7312"/>
                    <a:pt x="9148" y="7231"/>
                  </a:cubicBezTo>
                  <a:cubicBezTo>
                    <a:pt x="9221" y="7047"/>
                    <a:pt x="9302" y="6856"/>
                    <a:pt x="9365" y="6665"/>
                  </a:cubicBezTo>
                  <a:cubicBezTo>
                    <a:pt x="9378" y="6622"/>
                    <a:pt x="9388" y="6576"/>
                    <a:pt x="9402" y="6535"/>
                  </a:cubicBezTo>
                  <a:lnTo>
                    <a:pt x="9402" y="6532"/>
                  </a:lnTo>
                  <a:cubicBezTo>
                    <a:pt x="9409" y="6502"/>
                    <a:pt x="9418" y="6472"/>
                    <a:pt x="9425" y="6445"/>
                  </a:cubicBezTo>
                  <a:cubicBezTo>
                    <a:pt x="9432" y="6429"/>
                    <a:pt x="9435" y="6412"/>
                    <a:pt x="9442" y="6398"/>
                  </a:cubicBezTo>
                  <a:cubicBezTo>
                    <a:pt x="9445" y="6378"/>
                    <a:pt x="9452" y="6358"/>
                    <a:pt x="9458" y="6338"/>
                  </a:cubicBezTo>
                  <a:cubicBezTo>
                    <a:pt x="9465" y="6315"/>
                    <a:pt x="9472" y="6295"/>
                    <a:pt x="9478" y="6271"/>
                  </a:cubicBezTo>
                  <a:cubicBezTo>
                    <a:pt x="9492" y="6231"/>
                    <a:pt x="9502" y="6191"/>
                    <a:pt x="9509" y="6154"/>
                  </a:cubicBezTo>
                  <a:lnTo>
                    <a:pt x="9518" y="6120"/>
                  </a:lnTo>
                  <a:lnTo>
                    <a:pt x="9529" y="6080"/>
                  </a:lnTo>
                  <a:cubicBezTo>
                    <a:pt x="9543" y="6034"/>
                    <a:pt x="9555" y="5980"/>
                    <a:pt x="9572" y="5930"/>
                  </a:cubicBezTo>
                  <a:cubicBezTo>
                    <a:pt x="9586" y="5883"/>
                    <a:pt x="9603" y="5839"/>
                    <a:pt x="9619" y="5796"/>
                  </a:cubicBezTo>
                  <a:lnTo>
                    <a:pt x="9623" y="5787"/>
                  </a:lnTo>
                  <a:cubicBezTo>
                    <a:pt x="9632" y="5762"/>
                    <a:pt x="9643" y="5736"/>
                    <a:pt x="9649" y="5713"/>
                  </a:cubicBezTo>
                  <a:cubicBezTo>
                    <a:pt x="9686" y="5609"/>
                    <a:pt x="9713" y="5495"/>
                    <a:pt x="9739" y="5392"/>
                  </a:cubicBezTo>
                  <a:lnTo>
                    <a:pt x="9743" y="5372"/>
                  </a:lnTo>
                  <a:cubicBezTo>
                    <a:pt x="9750" y="5345"/>
                    <a:pt x="9756" y="5318"/>
                    <a:pt x="9759" y="5291"/>
                  </a:cubicBezTo>
                  <a:cubicBezTo>
                    <a:pt x="9773" y="5258"/>
                    <a:pt x="9783" y="5225"/>
                    <a:pt x="9793" y="5191"/>
                  </a:cubicBezTo>
                  <a:cubicBezTo>
                    <a:pt x="9819" y="5107"/>
                    <a:pt x="9850" y="5020"/>
                    <a:pt x="9860" y="4933"/>
                  </a:cubicBezTo>
                  <a:lnTo>
                    <a:pt x="9867" y="4904"/>
                  </a:lnTo>
                  <a:cubicBezTo>
                    <a:pt x="9873" y="4859"/>
                    <a:pt x="9880" y="4816"/>
                    <a:pt x="9887" y="4773"/>
                  </a:cubicBezTo>
                  <a:lnTo>
                    <a:pt x="9893" y="4743"/>
                  </a:lnTo>
                  <a:cubicBezTo>
                    <a:pt x="9904" y="4696"/>
                    <a:pt x="9913" y="4646"/>
                    <a:pt x="9920" y="4595"/>
                  </a:cubicBezTo>
                  <a:cubicBezTo>
                    <a:pt x="9924" y="4558"/>
                    <a:pt x="9927" y="4522"/>
                    <a:pt x="9930" y="4485"/>
                  </a:cubicBezTo>
                  <a:cubicBezTo>
                    <a:pt x="9937" y="4418"/>
                    <a:pt x="9947" y="4342"/>
                    <a:pt x="9957" y="4268"/>
                  </a:cubicBezTo>
                  <a:cubicBezTo>
                    <a:pt x="9964" y="4231"/>
                    <a:pt x="9967" y="4194"/>
                    <a:pt x="9970" y="4157"/>
                  </a:cubicBezTo>
                  <a:cubicBezTo>
                    <a:pt x="9974" y="4134"/>
                    <a:pt x="9977" y="4107"/>
                    <a:pt x="9977" y="4084"/>
                  </a:cubicBezTo>
                  <a:cubicBezTo>
                    <a:pt x="9987" y="4024"/>
                    <a:pt x="9994" y="3964"/>
                    <a:pt x="10000" y="3907"/>
                  </a:cubicBezTo>
                  <a:cubicBezTo>
                    <a:pt x="10004" y="3883"/>
                    <a:pt x="10007" y="3860"/>
                    <a:pt x="10011" y="3836"/>
                  </a:cubicBezTo>
                  <a:cubicBezTo>
                    <a:pt x="10017" y="3789"/>
                    <a:pt x="10020" y="3746"/>
                    <a:pt x="10031" y="3700"/>
                  </a:cubicBezTo>
                  <a:cubicBezTo>
                    <a:pt x="10037" y="3680"/>
                    <a:pt x="10040" y="3663"/>
                    <a:pt x="10047" y="3643"/>
                  </a:cubicBezTo>
                  <a:cubicBezTo>
                    <a:pt x="10054" y="3629"/>
                    <a:pt x="10057" y="3612"/>
                    <a:pt x="10060" y="3599"/>
                  </a:cubicBezTo>
                  <a:cubicBezTo>
                    <a:pt x="10077" y="3552"/>
                    <a:pt x="10088" y="3502"/>
                    <a:pt x="10100" y="3452"/>
                  </a:cubicBezTo>
                  <a:cubicBezTo>
                    <a:pt x="10114" y="3399"/>
                    <a:pt x="10131" y="3354"/>
                    <a:pt x="10145" y="3311"/>
                  </a:cubicBezTo>
                  <a:cubicBezTo>
                    <a:pt x="10161" y="3268"/>
                    <a:pt x="10181" y="3221"/>
                    <a:pt x="10201" y="3184"/>
                  </a:cubicBezTo>
                  <a:lnTo>
                    <a:pt x="10205" y="3171"/>
                  </a:lnTo>
                  <a:cubicBezTo>
                    <a:pt x="10214" y="3151"/>
                    <a:pt x="10221" y="3134"/>
                    <a:pt x="10231" y="3114"/>
                  </a:cubicBezTo>
                  <a:lnTo>
                    <a:pt x="10234" y="3107"/>
                  </a:lnTo>
                  <a:cubicBezTo>
                    <a:pt x="10248" y="3081"/>
                    <a:pt x="10261" y="3053"/>
                    <a:pt x="10271" y="3024"/>
                  </a:cubicBezTo>
                  <a:cubicBezTo>
                    <a:pt x="10291" y="2977"/>
                    <a:pt x="10291" y="2923"/>
                    <a:pt x="10271" y="2866"/>
                  </a:cubicBezTo>
                  <a:cubicBezTo>
                    <a:pt x="10255" y="2823"/>
                    <a:pt x="10214" y="2783"/>
                    <a:pt x="10161" y="2760"/>
                  </a:cubicBezTo>
                  <a:cubicBezTo>
                    <a:pt x="10151" y="2756"/>
                    <a:pt x="10141" y="2749"/>
                    <a:pt x="10131" y="2746"/>
                  </a:cubicBezTo>
                  <a:lnTo>
                    <a:pt x="10111" y="2740"/>
                  </a:lnTo>
                  <a:cubicBezTo>
                    <a:pt x="10057" y="2716"/>
                    <a:pt x="10004" y="2692"/>
                    <a:pt x="9950" y="2669"/>
                  </a:cubicBezTo>
                  <a:cubicBezTo>
                    <a:pt x="9907" y="2652"/>
                    <a:pt x="9864" y="2636"/>
                    <a:pt x="9819" y="2619"/>
                  </a:cubicBezTo>
                  <a:cubicBezTo>
                    <a:pt x="9770" y="2599"/>
                    <a:pt x="9713" y="2576"/>
                    <a:pt x="9656" y="2559"/>
                  </a:cubicBezTo>
                  <a:cubicBezTo>
                    <a:pt x="9629" y="2549"/>
                    <a:pt x="9603" y="2539"/>
                    <a:pt x="9575" y="2532"/>
                  </a:cubicBezTo>
                  <a:lnTo>
                    <a:pt x="9572" y="2529"/>
                  </a:lnTo>
                  <a:lnTo>
                    <a:pt x="9563" y="2529"/>
                  </a:lnTo>
                  <a:cubicBezTo>
                    <a:pt x="9543" y="2522"/>
                    <a:pt x="9522" y="2516"/>
                    <a:pt x="9506" y="2508"/>
                  </a:cubicBezTo>
                  <a:cubicBezTo>
                    <a:pt x="9478" y="2502"/>
                    <a:pt x="9455" y="2492"/>
                    <a:pt x="9435" y="2485"/>
                  </a:cubicBezTo>
                  <a:lnTo>
                    <a:pt x="9412" y="2476"/>
                  </a:lnTo>
                  <a:lnTo>
                    <a:pt x="9409" y="2472"/>
                  </a:lnTo>
                  <a:lnTo>
                    <a:pt x="9382" y="2462"/>
                  </a:lnTo>
                  <a:cubicBezTo>
                    <a:pt x="9375" y="2459"/>
                    <a:pt x="9365" y="2455"/>
                    <a:pt x="9358" y="2451"/>
                  </a:cubicBezTo>
                  <a:cubicBezTo>
                    <a:pt x="9298" y="2428"/>
                    <a:pt x="9248" y="2411"/>
                    <a:pt x="9201" y="2395"/>
                  </a:cubicBezTo>
                  <a:cubicBezTo>
                    <a:pt x="9151" y="2378"/>
                    <a:pt x="9097" y="2362"/>
                    <a:pt x="9047" y="2348"/>
                  </a:cubicBezTo>
                  <a:lnTo>
                    <a:pt x="9044" y="2345"/>
                  </a:lnTo>
                  <a:cubicBezTo>
                    <a:pt x="8984" y="2328"/>
                    <a:pt x="8930" y="2311"/>
                    <a:pt x="8880" y="2295"/>
                  </a:cubicBezTo>
                  <a:cubicBezTo>
                    <a:pt x="8750" y="2251"/>
                    <a:pt x="8623" y="2198"/>
                    <a:pt x="8502" y="2150"/>
                  </a:cubicBezTo>
                  <a:lnTo>
                    <a:pt x="8499" y="2147"/>
                  </a:lnTo>
                  <a:cubicBezTo>
                    <a:pt x="8408" y="2114"/>
                    <a:pt x="8314" y="2074"/>
                    <a:pt x="8221" y="2040"/>
                  </a:cubicBezTo>
                  <a:cubicBezTo>
                    <a:pt x="8138" y="2010"/>
                    <a:pt x="8054" y="1983"/>
                    <a:pt x="7973" y="1957"/>
                  </a:cubicBezTo>
                  <a:lnTo>
                    <a:pt x="7883" y="1927"/>
                  </a:lnTo>
                  <a:cubicBezTo>
                    <a:pt x="7850" y="1914"/>
                    <a:pt x="7817" y="1900"/>
                    <a:pt x="7783" y="1890"/>
                  </a:cubicBezTo>
                  <a:lnTo>
                    <a:pt x="7773" y="1886"/>
                  </a:lnTo>
                  <a:cubicBezTo>
                    <a:pt x="7749" y="1877"/>
                    <a:pt x="7729" y="1870"/>
                    <a:pt x="7709" y="1863"/>
                  </a:cubicBezTo>
                  <a:cubicBezTo>
                    <a:pt x="7689" y="1857"/>
                    <a:pt x="7672" y="1849"/>
                    <a:pt x="7652" y="1843"/>
                  </a:cubicBezTo>
                  <a:cubicBezTo>
                    <a:pt x="7619" y="1829"/>
                    <a:pt x="7582" y="1820"/>
                    <a:pt x="7546" y="1806"/>
                  </a:cubicBezTo>
                  <a:cubicBezTo>
                    <a:pt x="7419" y="1756"/>
                    <a:pt x="7285" y="1703"/>
                    <a:pt x="7171" y="1656"/>
                  </a:cubicBezTo>
                  <a:cubicBezTo>
                    <a:pt x="7074" y="1616"/>
                    <a:pt x="6974" y="1576"/>
                    <a:pt x="6874" y="1536"/>
                  </a:cubicBezTo>
                  <a:cubicBezTo>
                    <a:pt x="6686" y="1462"/>
                    <a:pt x="6492" y="1398"/>
                    <a:pt x="6305" y="1338"/>
                  </a:cubicBezTo>
                  <a:lnTo>
                    <a:pt x="6198" y="1304"/>
                  </a:lnTo>
                  <a:cubicBezTo>
                    <a:pt x="6121" y="1278"/>
                    <a:pt x="6044" y="1251"/>
                    <a:pt x="5977" y="1227"/>
                  </a:cubicBezTo>
                  <a:cubicBezTo>
                    <a:pt x="5937" y="1215"/>
                    <a:pt x="5897" y="1201"/>
                    <a:pt x="5860" y="1187"/>
                  </a:cubicBezTo>
                  <a:cubicBezTo>
                    <a:pt x="5783" y="1164"/>
                    <a:pt x="5706" y="1134"/>
                    <a:pt x="5633" y="1107"/>
                  </a:cubicBezTo>
                  <a:lnTo>
                    <a:pt x="5613" y="1101"/>
                  </a:lnTo>
                  <a:cubicBezTo>
                    <a:pt x="5576" y="1087"/>
                    <a:pt x="5539" y="1074"/>
                    <a:pt x="5502" y="1060"/>
                  </a:cubicBezTo>
                  <a:cubicBezTo>
                    <a:pt x="5462" y="1044"/>
                    <a:pt x="5422" y="1031"/>
                    <a:pt x="5382" y="1017"/>
                  </a:cubicBezTo>
                  <a:lnTo>
                    <a:pt x="5365" y="1011"/>
                  </a:lnTo>
                  <a:cubicBezTo>
                    <a:pt x="5301" y="991"/>
                    <a:pt x="5235" y="967"/>
                    <a:pt x="5168" y="940"/>
                  </a:cubicBezTo>
                  <a:cubicBezTo>
                    <a:pt x="5114" y="920"/>
                    <a:pt x="5064" y="903"/>
                    <a:pt x="5014" y="886"/>
                  </a:cubicBezTo>
                  <a:lnTo>
                    <a:pt x="5008" y="883"/>
                  </a:lnTo>
                  <a:cubicBezTo>
                    <a:pt x="4951" y="863"/>
                    <a:pt x="4887" y="843"/>
                    <a:pt x="4830" y="820"/>
                  </a:cubicBezTo>
                  <a:cubicBezTo>
                    <a:pt x="4807" y="810"/>
                    <a:pt x="4780" y="803"/>
                    <a:pt x="4756" y="793"/>
                  </a:cubicBezTo>
                  <a:lnTo>
                    <a:pt x="4733" y="783"/>
                  </a:lnTo>
                  <a:cubicBezTo>
                    <a:pt x="4662" y="756"/>
                    <a:pt x="4579" y="723"/>
                    <a:pt x="4499" y="693"/>
                  </a:cubicBezTo>
                  <a:cubicBezTo>
                    <a:pt x="4395" y="656"/>
                    <a:pt x="4285" y="622"/>
                    <a:pt x="4145" y="579"/>
                  </a:cubicBezTo>
                  <a:cubicBezTo>
                    <a:pt x="4048" y="552"/>
                    <a:pt x="3954" y="519"/>
                    <a:pt x="3864" y="485"/>
                  </a:cubicBezTo>
                  <a:lnTo>
                    <a:pt x="3824" y="472"/>
                  </a:lnTo>
                  <a:cubicBezTo>
                    <a:pt x="3716" y="435"/>
                    <a:pt x="3606" y="398"/>
                    <a:pt x="3486" y="369"/>
                  </a:cubicBezTo>
                  <a:cubicBezTo>
                    <a:pt x="3368" y="338"/>
                    <a:pt x="3258" y="304"/>
                    <a:pt x="3145" y="261"/>
                  </a:cubicBezTo>
                  <a:cubicBezTo>
                    <a:pt x="3114" y="251"/>
                    <a:pt x="3081" y="238"/>
                    <a:pt x="3047" y="224"/>
                  </a:cubicBezTo>
                  <a:cubicBezTo>
                    <a:pt x="2974" y="194"/>
                    <a:pt x="2901" y="161"/>
                    <a:pt x="2827" y="128"/>
                  </a:cubicBezTo>
                  <a:cubicBezTo>
                    <a:pt x="2746" y="91"/>
                    <a:pt x="2666" y="51"/>
                    <a:pt x="2603" y="14"/>
                  </a:cubicBezTo>
                  <a:lnTo>
                    <a:pt x="2592" y="11"/>
                  </a:lnTo>
                  <a:cubicBezTo>
                    <a:pt x="2578" y="3"/>
                    <a:pt x="2562" y="0"/>
                    <a:pt x="254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2866;p56"/>
            <p:cNvSpPr/>
            <p:nvPr/>
          </p:nvSpPr>
          <p:spPr>
            <a:xfrm>
              <a:off x="4765025" y="1789925"/>
              <a:ext cx="3141015" cy="3444207"/>
            </a:xfrm>
            <a:custGeom>
              <a:avLst/>
              <a:gdLst/>
              <a:ahLst/>
              <a:cxnLst/>
              <a:rect l="l" t="t" r="r" b="b"/>
              <a:pathLst>
                <a:path w="10796" h="11838" extrusionOk="0">
                  <a:moveTo>
                    <a:pt x="2655" y="810"/>
                  </a:moveTo>
                  <a:cubicBezTo>
                    <a:pt x="2654" y="815"/>
                    <a:pt x="2653" y="821"/>
                    <a:pt x="2651" y="826"/>
                  </a:cubicBezTo>
                  <a:lnTo>
                    <a:pt x="2651" y="826"/>
                  </a:lnTo>
                  <a:cubicBezTo>
                    <a:pt x="2653" y="821"/>
                    <a:pt x="2654" y="816"/>
                    <a:pt x="2655" y="810"/>
                  </a:cubicBezTo>
                  <a:close/>
                  <a:moveTo>
                    <a:pt x="2789" y="389"/>
                  </a:moveTo>
                  <a:cubicBezTo>
                    <a:pt x="2956" y="446"/>
                    <a:pt x="3123" y="502"/>
                    <a:pt x="3287" y="562"/>
                  </a:cubicBezTo>
                  <a:cubicBezTo>
                    <a:pt x="3521" y="647"/>
                    <a:pt x="3749" y="736"/>
                    <a:pt x="3983" y="823"/>
                  </a:cubicBezTo>
                  <a:cubicBezTo>
                    <a:pt x="4224" y="911"/>
                    <a:pt x="4468" y="1001"/>
                    <a:pt x="4712" y="1091"/>
                  </a:cubicBezTo>
                  <a:cubicBezTo>
                    <a:pt x="4937" y="1168"/>
                    <a:pt x="5164" y="1245"/>
                    <a:pt x="5384" y="1329"/>
                  </a:cubicBezTo>
                  <a:cubicBezTo>
                    <a:pt x="5639" y="1425"/>
                    <a:pt x="5892" y="1522"/>
                    <a:pt x="6144" y="1619"/>
                  </a:cubicBezTo>
                  <a:cubicBezTo>
                    <a:pt x="6364" y="1703"/>
                    <a:pt x="6582" y="1786"/>
                    <a:pt x="6806" y="1863"/>
                  </a:cubicBezTo>
                  <a:cubicBezTo>
                    <a:pt x="7050" y="1947"/>
                    <a:pt x="7297" y="2031"/>
                    <a:pt x="7541" y="2121"/>
                  </a:cubicBezTo>
                  <a:cubicBezTo>
                    <a:pt x="7796" y="2215"/>
                    <a:pt x="8047" y="2305"/>
                    <a:pt x="8300" y="2399"/>
                  </a:cubicBezTo>
                  <a:cubicBezTo>
                    <a:pt x="8535" y="2482"/>
                    <a:pt x="8769" y="2573"/>
                    <a:pt x="9003" y="2663"/>
                  </a:cubicBezTo>
                  <a:cubicBezTo>
                    <a:pt x="9237" y="2754"/>
                    <a:pt x="9472" y="2837"/>
                    <a:pt x="9708" y="2921"/>
                  </a:cubicBezTo>
                  <a:cubicBezTo>
                    <a:pt x="9839" y="2967"/>
                    <a:pt x="9969" y="3010"/>
                    <a:pt x="10103" y="3051"/>
                  </a:cubicBezTo>
                  <a:cubicBezTo>
                    <a:pt x="10170" y="3075"/>
                    <a:pt x="10237" y="3095"/>
                    <a:pt x="10304" y="3115"/>
                  </a:cubicBezTo>
                  <a:cubicBezTo>
                    <a:pt x="10350" y="3131"/>
                    <a:pt x="10398" y="3144"/>
                    <a:pt x="10444" y="3161"/>
                  </a:cubicBezTo>
                  <a:cubicBezTo>
                    <a:pt x="10441" y="3191"/>
                    <a:pt x="10435" y="3222"/>
                    <a:pt x="10428" y="3248"/>
                  </a:cubicBezTo>
                  <a:cubicBezTo>
                    <a:pt x="10415" y="3299"/>
                    <a:pt x="10401" y="3348"/>
                    <a:pt x="10384" y="3399"/>
                  </a:cubicBezTo>
                  <a:cubicBezTo>
                    <a:pt x="10367" y="3449"/>
                    <a:pt x="10350" y="3499"/>
                    <a:pt x="10338" y="3549"/>
                  </a:cubicBezTo>
                  <a:cubicBezTo>
                    <a:pt x="10301" y="3686"/>
                    <a:pt x="10264" y="3824"/>
                    <a:pt x="10230" y="3961"/>
                  </a:cubicBezTo>
                  <a:cubicBezTo>
                    <a:pt x="10167" y="4214"/>
                    <a:pt x="10106" y="4472"/>
                    <a:pt x="10046" y="4727"/>
                  </a:cubicBezTo>
                  <a:cubicBezTo>
                    <a:pt x="10009" y="4884"/>
                    <a:pt x="9976" y="5041"/>
                    <a:pt x="9943" y="5198"/>
                  </a:cubicBezTo>
                  <a:cubicBezTo>
                    <a:pt x="9929" y="5265"/>
                    <a:pt x="9913" y="5335"/>
                    <a:pt x="9896" y="5402"/>
                  </a:cubicBezTo>
                  <a:cubicBezTo>
                    <a:pt x="9876" y="5475"/>
                    <a:pt x="9859" y="5549"/>
                    <a:pt x="9839" y="5623"/>
                  </a:cubicBezTo>
                  <a:cubicBezTo>
                    <a:pt x="9819" y="5687"/>
                    <a:pt x="9799" y="5747"/>
                    <a:pt x="9782" y="5810"/>
                  </a:cubicBezTo>
                  <a:cubicBezTo>
                    <a:pt x="9765" y="5860"/>
                    <a:pt x="9748" y="5910"/>
                    <a:pt x="9732" y="5960"/>
                  </a:cubicBezTo>
                  <a:cubicBezTo>
                    <a:pt x="9692" y="6077"/>
                    <a:pt x="9652" y="6195"/>
                    <a:pt x="9608" y="6315"/>
                  </a:cubicBezTo>
                  <a:cubicBezTo>
                    <a:pt x="9528" y="6553"/>
                    <a:pt x="9447" y="6793"/>
                    <a:pt x="9367" y="7037"/>
                  </a:cubicBezTo>
                  <a:cubicBezTo>
                    <a:pt x="9284" y="7292"/>
                    <a:pt x="9197" y="7545"/>
                    <a:pt x="9110" y="7800"/>
                  </a:cubicBezTo>
                  <a:cubicBezTo>
                    <a:pt x="9026" y="8051"/>
                    <a:pt x="8933" y="8295"/>
                    <a:pt x="8839" y="8542"/>
                  </a:cubicBezTo>
                  <a:cubicBezTo>
                    <a:pt x="8792" y="8660"/>
                    <a:pt x="8749" y="8774"/>
                    <a:pt x="8702" y="8890"/>
                  </a:cubicBezTo>
                  <a:cubicBezTo>
                    <a:pt x="8662" y="8994"/>
                    <a:pt x="8618" y="9095"/>
                    <a:pt x="8581" y="9198"/>
                  </a:cubicBezTo>
                  <a:cubicBezTo>
                    <a:pt x="8535" y="9325"/>
                    <a:pt x="8491" y="9452"/>
                    <a:pt x="8448" y="9579"/>
                  </a:cubicBezTo>
                  <a:cubicBezTo>
                    <a:pt x="8404" y="9709"/>
                    <a:pt x="8357" y="9837"/>
                    <a:pt x="8314" y="9967"/>
                  </a:cubicBezTo>
                  <a:cubicBezTo>
                    <a:pt x="8234" y="10194"/>
                    <a:pt x="8147" y="10419"/>
                    <a:pt x="8056" y="10643"/>
                  </a:cubicBezTo>
                  <a:cubicBezTo>
                    <a:pt x="8010" y="10767"/>
                    <a:pt x="7959" y="10890"/>
                    <a:pt x="7910" y="11014"/>
                  </a:cubicBezTo>
                  <a:cubicBezTo>
                    <a:pt x="7886" y="11068"/>
                    <a:pt x="7866" y="11121"/>
                    <a:pt x="7842" y="11174"/>
                  </a:cubicBezTo>
                  <a:cubicBezTo>
                    <a:pt x="7822" y="11228"/>
                    <a:pt x="7799" y="11282"/>
                    <a:pt x="7776" y="11332"/>
                  </a:cubicBezTo>
                  <a:cubicBezTo>
                    <a:pt x="7759" y="11372"/>
                    <a:pt x="7739" y="11409"/>
                    <a:pt x="7719" y="11446"/>
                  </a:cubicBezTo>
                  <a:cubicBezTo>
                    <a:pt x="7695" y="11446"/>
                    <a:pt x="7675" y="11438"/>
                    <a:pt x="7655" y="11435"/>
                  </a:cubicBezTo>
                  <a:cubicBezTo>
                    <a:pt x="7541" y="11406"/>
                    <a:pt x="7428" y="11365"/>
                    <a:pt x="7317" y="11328"/>
                  </a:cubicBezTo>
                  <a:cubicBezTo>
                    <a:pt x="7214" y="11292"/>
                    <a:pt x="7107" y="11258"/>
                    <a:pt x="7003" y="11225"/>
                  </a:cubicBezTo>
                  <a:cubicBezTo>
                    <a:pt x="6746" y="11137"/>
                    <a:pt x="6488" y="11051"/>
                    <a:pt x="6230" y="10964"/>
                  </a:cubicBezTo>
                  <a:cubicBezTo>
                    <a:pt x="6000" y="10887"/>
                    <a:pt x="5769" y="10813"/>
                    <a:pt x="5545" y="10730"/>
                  </a:cubicBezTo>
                  <a:cubicBezTo>
                    <a:pt x="5301" y="10636"/>
                    <a:pt x="5053" y="10543"/>
                    <a:pt x="4809" y="10446"/>
                  </a:cubicBezTo>
                  <a:cubicBezTo>
                    <a:pt x="4575" y="10355"/>
                    <a:pt x="4338" y="10254"/>
                    <a:pt x="4103" y="10161"/>
                  </a:cubicBezTo>
                  <a:cubicBezTo>
                    <a:pt x="3869" y="10064"/>
                    <a:pt x="3635" y="9970"/>
                    <a:pt x="3404" y="9873"/>
                  </a:cubicBezTo>
                  <a:cubicBezTo>
                    <a:pt x="2939" y="9686"/>
                    <a:pt x="2475" y="9499"/>
                    <a:pt x="2016" y="9305"/>
                  </a:cubicBezTo>
                  <a:cubicBezTo>
                    <a:pt x="1779" y="9208"/>
                    <a:pt x="1548" y="9101"/>
                    <a:pt x="1317" y="8998"/>
                  </a:cubicBezTo>
                  <a:cubicBezTo>
                    <a:pt x="1200" y="8947"/>
                    <a:pt x="1087" y="8894"/>
                    <a:pt x="973" y="8837"/>
                  </a:cubicBezTo>
                  <a:cubicBezTo>
                    <a:pt x="919" y="8810"/>
                    <a:pt x="866" y="8786"/>
                    <a:pt x="812" y="8760"/>
                  </a:cubicBezTo>
                  <a:cubicBezTo>
                    <a:pt x="759" y="8733"/>
                    <a:pt x="706" y="8703"/>
                    <a:pt x="652" y="8673"/>
                  </a:cubicBezTo>
                  <a:cubicBezTo>
                    <a:pt x="629" y="8663"/>
                    <a:pt x="609" y="8649"/>
                    <a:pt x="585" y="8640"/>
                  </a:cubicBezTo>
                  <a:cubicBezTo>
                    <a:pt x="565" y="8626"/>
                    <a:pt x="542" y="8613"/>
                    <a:pt x="522" y="8596"/>
                  </a:cubicBezTo>
                  <a:cubicBezTo>
                    <a:pt x="502" y="8583"/>
                    <a:pt x="485" y="8569"/>
                    <a:pt x="468" y="8553"/>
                  </a:cubicBezTo>
                  <a:cubicBezTo>
                    <a:pt x="454" y="8539"/>
                    <a:pt x="445" y="8526"/>
                    <a:pt x="434" y="8513"/>
                  </a:cubicBezTo>
                  <a:cubicBezTo>
                    <a:pt x="428" y="8499"/>
                    <a:pt x="422" y="8482"/>
                    <a:pt x="414" y="8465"/>
                  </a:cubicBezTo>
                  <a:cubicBezTo>
                    <a:pt x="411" y="8448"/>
                    <a:pt x="411" y="8428"/>
                    <a:pt x="408" y="8408"/>
                  </a:cubicBezTo>
                  <a:cubicBezTo>
                    <a:pt x="414" y="8318"/>
                    <a:pt x="431" y="8225"/>
                    <a:pt x="445" y="8135"/>
                  </a:cubicBezTo>
                  <a:cubicBezTo>
                    <a:pt x="454" y="8054"/>
                    <a:pt x="468" y="7971"/>
                    <a:pt x="478" y="7891"/>
                  </a:cubicBezTo>
                  <a:cubicBezTo>
                    <a:pt x="488" y="7800"/>
                    <a:pt x="502" y="7713"/>
                    <a:pt x="518" y="7623"/>
                  </a:cubicBezTo>
                  <a:cubicBezTo>
                    <a:pt x="531" y="7542"/>
                    <a:pt x="552" y="7462"/>
                    <a:pt x="572" y="7382"/>
                  </a:cubicBezTo>
                  <a:cubicBezTo>
                    <a:pt x="625" y="7175"/>
                    <a:pt x="682" y="6971"/>
                    <a:pt x="732" y="6763"/>
                  </a:cubicBezTo>
                  <a:cubicBezTo>
                    <a:pt x="749" y="6699"/>
                    <a:pt x="766" y="6636"/>
                    <a:pt x="783" y="6573"/>
                  </a:cubicBezTo>
                  <a:cubicBezTo>
                    <a:pt x="799" y="6516"/>
                    <a:pt x="816" y="6459"/>
                    <a:pt x="836" y="6402"/>
                  </a:cubicBezTo>
                  <a:cubicBezTo>
                    <a:pt x="869" y="6289"/>
                    <a:pt x="906" y="6175"/>
                    <a:pt x="946" y="6065"/>
                  </a:cubicBezTo>
                  <a:cubicBezTo>
                    <a:pt x="1036" y="5820"/>
                    <a:pt x="1127" y="5576"/>
                    <a:pt x="1217" y="5332"/>
                  </a:cubicBezTo>
                  <a:cubicBezTo>
                    <a:pt x="1264" y="5218"/>
                    <a:pt x="1300" y="5101"/>
                    <a:pt x="1337" y="4984"/>
                  </a:cubicBezTo>
                  <a:cubicBezTo>
                    <a:pt x="1381" y="4853"/>
                    <a:pt x="1425" y="4727"/>
                    <a:pt x="1465" y="4600"/>
                  </a:cubicBezTo>
                  <a:cubicBezTo>
                    <a:pt x="1545" y="4359"/>
                    <a:pt x="1629" y="4118"/>
                    <a:pt x="1706" y="3877"/>
                  </a:cubicBezTo>
                  <a:cubicBezTo>
                    <a:pt x="1786" y="3637"/>
                    <a:pt x="1853" y="3392"/>
                    <a:pt x="1923" y="3148"/>
                  </a:cubicBezTo>
                  <a:cubicBezTo>
                    <a:pt x="1993" y="2904"/>
                    <a:pt x="2080" y="2663"/>
                    <a:pt x="2167" y="2425"/>
                  </a:cubicBezTo>
                  <a:cubicBezTo>
                    <a:pt x="2228" y="2258"/>
                    <a:pt x="2288" y="2087"/>
                    <a:pt x="2344" y="1920"/>
                  </a:cubicBezTo>
                  <a:cubicBezTo>
                    <a:pt x="2378" y="1834"/>
                    <a:pt x="2401" y="1743"/>
                    <a:pt x="2428" y="1653"/>
                  </a:cubicBezTo>
                  <a:cubicBezTo>
                    <a:pt x="2448" y="1570"/>
                    <a:pt x="2472" y="1489"/>
                    <a:pt x="2492" y="1405"/>
                  </a:cubicBezTo>
                  <a:cubicBezTo>
                    <a:pt x="2543" y="1213"/>
                    <a:pt x="2602" y="1021"/>
                    <a:pt x="2651" y="826"/>
                  </a:cubicBezTo>
                  <a:lnTo>
                    <a:pt x="2651" y="826"/>
                  </a:lnTo>
                  <a:cubicBezTo>
                    <a:pt x="2649" y="833"/>
                    <a:pt x="2647" y="840"/>
                    <a:pt x="2644" y="847"/>
                  </a:cubicBezTo>
                  <a:lnTo>
                    <a:pt x="2644" y="847"/>
                  </a:lnTo>
                  <a:cubicBezTo>
                    <a:pt x="2671" y="754"/>
                    <a:pt x="2697" y="663"/>
                    <a:pt x="2729" y="570"/>
                  </a:cubicBezTo>
                  <a:cubicBezTo>
                    <a:pt x="2742" y="522"/>
                    <a:pt x="2759" y="479"/>
                    <a:pt x="2773" y="432"/>
                  </a:cubicBezTo>
                  <a:cubicBezTo>
                    <a:pt x="2779" y="419"/>
                    <a:pt x="2782" y="406"/>
                    <a:pt x="2789" y="389"/>
                  </a:cubicBezTo>
                  <a:close/>
                  <a:moveTo>
                    <a:pt x="2549" y="0"/>
                  </a:moveTo>
                  <a:cubicBezTo>
                    <a:pt x="2532" y="51"/>
                    <a:pt x="2515" y="101"/>
                    <a:pt x="2495" y="151"/>
                  </a:cubicBezTo>
                  <a:cubicBezTo>
                    <a:pt x="2478" y="188"/>
                    <a:pt x="2461" y="225"/>
                    <a:pt x="2448" y="261"/>
                  </a:cubicBezTo>
                  <a:lnTo>
                    <a:pt x="2455" y="272"/>
                  </a:lnTo>
                  <a:cubicBezTo>
                    <a:pt x="2448" y="292"/>
                    <a:pt x="2441" y="309"/>
                    <a:pt x="2435" y="329"/>
                  </a:cubicBezTo>
                  <a:cubicBezTo>
                    <a:pt x="2418" y="375"/>
                    <a:pt x="2401" y="426"/>
                    <a:pt x="2388" y="472"/>
                  </a:cubicBezTo>
                  <a:cubicBezTo>
                    <a:pt x="2351" y="582"/>
                    <a:pt x="2321" y="693"/>
                    <a:pt x="2294" y="803"/>
                  </a:cubicBezTo>
                  <a:cubicBezTo>
                    <a:pt x="2264" y="917"/>
                    <a:pt x="2231" y="1031"/>
                    <a:pt x="2200" y="1144"/>
                  </a:cubicBezTo>
                  <a:cubicBezTo>
                    <a:pt x="2163" y="1261"/>
                    <a:pt x="2134" y="1382"/>
                    <a:pt x="2103" y="1499"/>
                  </a:cubicBezTo>
                  <a:cubicBezTo>
                    <a:pt x="2070" y="1613"/>
                    <a:pt x="2036" y="1726"/>
                    <a:pt x="1996" y="1837"/>
                  </a:cubicBezTo>
                  <a:cubicBezTo>
                    <a:pt x="1950" y="1967"/>
                    <a:pt x="1902" y="2101"/>
                    <a:pt x="1856" y="2232"/>
                  </a:cubicBezTo>
                  <a:cubicBezTo>
                    <a:pt x="1819" y="2335"/>
                    <a:pt x="1779" y="2439"/>
                    <a:pt x="1742" y="2542"/>
                  </a:cubicBezTo>
                  <a:cubicBezTo>
                    <a:pt x="1699" y="2677"/>
                    <a:pt x="1655" y="2810"/>
                    <a:pt x="1612" y="2947"/>
                  </a:cubicBezTo>
                  <a:cubicBezTo>
                    <a:pt x="1578" y="3051"/>
                    <a:pt x="1548" y="3161"/>
                    <a:pt x="1515" y="3268"/>
                  </a:cubicBezTo>
                  <a:cubicBezTo>
                    <a:pt x="1478" y="3402"/>
                    <a:pt x="1438" y="3536"/>
                    <a:pt x="1394" y="3669"/>
                  </a:cubicBezTo>
                  <a:cubicBezTo>
                    <a:pt x="1361" y="3777"/>
                    <a:pt x="1325" y="3884"/>
                    <a:pt x="1288" y="3990"/>
                  </a:cubicBezTo>
                  <a:cubicBezTo>
                    <a:pt x="1240" y="4125"/>
                    <a:pt x="1194" y="4259"/>
                    <a:pt x="1150" y="4392"/>
                  </a:cubicBezTo>
                  <a:cubicBezTo>
                    <a:pt x="1070" y="4629"/>
                    <a:pt x="990" y="4864"/>
                    <a:pt x="903" y="5097"/>
                  </a:cubicBezTo>
                  <a:cubicBezTo>
                    <a:pt x="819" y="5335"/>
                    <a:pt x="719" y="5566"/>
                    <a:pt x="632" y="5800"/>
                  </a:cubicBezTo>
                  <a:cubicBezTo>
                    <a:pt x="585" y="5924"/>
                    <a:pt x="542" y="6045"/>
                    <a:pt x="498" y="6168"/>
                  </a:cubicBezTo>
                  <a:cubicBezTo>
                    <a:pt x="475" y="6232"/>
                    <a:pt x="458" y="6295"/>
                    <a:pt x="438" y="6358"/>
                  </a:cubicBezTo>
                  <a:cubicBezTo>
                    <a:pt x="422" y="6412"/>
                    <a:pt x="405" y="6466"/>
                    <a:pt x="391" y="6522"/>
                  </a:cubicBezTo>
                  <a:cubicBezTo>
                    <a:pt x="321" y="6767"/>
                    <a:pt x="254" y="7017"/>
                    <a:pt x="187" y="7265"/>
                  </a:cubicBezTo>
                  <a:cubicBezTo>
                    <a:pt x="167" y="7342"/>
                    <a:pt x="147" y="7419"/>
                    <a:pt x="127" y="7496"/>
                  </a:cubicBezTo>
                  <a:cubicBezTo>
                    <a:pt x="113" y="7556"/>
                    <a:pt x="104" y="7616"/>
                    <a:pt x="93" y="7676"/>
                  </a:cubicBezTo>
                  <a:cubicBezTo>
                    <a:pt x="84" y="7733"/>
                    <a:pt x="76" y="7794"/>
                    <a:pt x="70" y="7851"/>
                  </a:cubicBezTo>
                  <a:cubicBezTo>
                    <a:pt x="64" y="7907"/>
                    <a:pt x="56" y="7964"/>
                    <a:pt x="47" y="8021"/>
                  </a:cubicBezTo>
                  <a:cubicBezTo>
                    <a:pt x="40" y="8078"/>
                    <a:pt x="33" y="8135"/>
                    <a:pt x="27" y="8195"/>
                  </a:cubicBezTo>
                  <a:cubicBezTo>
                    <a:pt x="13" y="8302"/>
                    <a:pt x="0" y="8416"/>
                    <a:pt x="20" y="8522"/>
                  </a:cubicBezTo>
                  <a:cubicBezTo>
                    <a:pt x="56" y="8706"/>
                    <a:pt x="187" y="8857"/>
                    <a:pt x="344" y="8950"/>
                  </a:cubicBezTo>
                  <a:cubicBezTo>
                    <a:pt x="565" y="9081"/>
                    <a:pt x="796" y="9191"/>
                    <a:pt x="1030" y="9302"/>
                  </a:cubicBezTo>
                  <a:cubicBezTo>
                    <a:pt x="1260" y="9408"/>
                    <a:pt x="1498" y="9509"/>
                    <a:pt x="1732" y="9616"/>
                  </a:cubicBezTo>
                  <a:cubicBezTo>
                    <a:pt x="1839" y="9663"/>
                    <a:pt x="1947" y="9706"/>
                    <a:pt x="2057" y="9750"/>
                  </a:cubicBezTo>
                  <a:cubicBezTo>
                    <a:pt x="2187" y="9803"/>
                    <a:pt x="2317" y="9857"/>
                    <a:pt x="2448" y="9910"/>
                  </a:cubicBezTo>
                  <a:cubicBezTo>
                    <a:pt x="2919" y="10104"/>
                    <a:pt x="3387" y="10299"/>
                    <a:pt x="3859" y="10492"/>
                  </a:cubicBezTo>
                  <a:cubicBezTo>
                    <a:pt x="4321" y="10683"/>
                    <a:pt x="4779" y="10873"/>
                    <a:pt x="5244" y="11048"/>
                  </a:cubicBezTo>
                  <a:cubicBezTo>
                    <a:pt x="5368" y="11094"/>
                    <a:pt x="5494" y="11141"/>
                    <a:pt x="5622" y="11188"/>
                  </a:cubicBezTo>
                  <a:cubicBezTo>
                    <a:pt x="5746" y="11231"/>
                    <a:pt x="5869" y="11271"/>
                    <a:pt x="5993" y="11312"/>
                  </a:cubicBezTo>
                  <a:cubicBezTo>
                    <a:pt x="6104" y="11349"/>
                    <a:pt x="6214" y="11385"/>
                    <a:pt x="6324" y="11422"/>
                  </a:cubicBezTo>
                  <a:cubicBezTo>
                    <a:pt x="6434" y="11458"/>
                    <a:pt x="6542" y="11495"/>
                    <a:pt x="6652" y="11532"/>
                  </a:cubicBezTo>
                  <a:cubicBezTo>
                    <a:pt x="6786" y="11576"/>
                    <a:pt x="6916" y="11619"/>
                    <a:pt x="7050" y="11659"/>
                  </a:cubicBezTo>
                  <a:cubicBezTo>
                    <a:pt x="7167" y="11699"/>
                    <a:pt x="7284" y="11739"/>
                    <a:pt x="7405" y="11776"/>
                  </a:cubicBezTo>
                  <a:cubicBezTo>
                    <a:pt x="7491" y="11800"/>
                    <a:pt x="7585" y="11827"/>
                    <a:pt x="7675" y="11837"/>
                  </a:cubicBezTo>
                  <a:cubicBezTo>
                    <a:pt x="7686" y="11838"/>
                    <a:pt x="7698" y="11838"/>
                    <a:pt x="7709" y="11838"/>
                  </a:cubicBezTo>
                  <a:cubicBezTo>
                    <a:pt x="7731" y="11838"/>
                    <a:pt x="7753" y="11837"/>
                    <a:pt x="7776" y="11837"/>
                  </a:cubicBezTo>
                  <a:cubicBezTo>
                    <a:pt x="7826" y="11837"/>
                    <a:pt x="7882" y="11816"/>
                    <a:pt x="7926" y="11787"/>
                  </a:cubicBezTo>
                  <a:cubicBezTo>
                    <a:pt x="7946" y="11770"/>
                    <a:pt x="7967" y="11750"/>
                    <a:pt x="7983" y="11730"/>
                  </a:cubicBezTo>
                  <a:cubicBezTo>
                    <a:pt x="8003" y="11710"/>
                    <a:pt x="8013" y="11683"/>
                    <a:pt x="8027" y="11659"/>
                  </a:cubicBezTo>
                  <a:cubicBezTo>
                    <a:pt x="8033" y="11646"/>
                    <a:pt x="8040" y="11633"/>
                    <a:pt x="8047" y="11619"/>
                  </a:cubicBezTo>
                  <a:cubicBezTo>
                    <a:pt x="8100" y="11519"/>
                    <a:pt x="8140" y="11412"/>
                    <a:pt x="8180" y="11305"/>
                  </a:cubicBezTo>
                  <a:cubicBezTo>
                    <a:pt x="8277" y="11064"/>
                    <a:pt x="8371" y="10827"/>
                    <a:pt x="8468" y="10586"/>
                  </a:cubicBezTo>
                  <a:cubicBezTo>
                    <a:pt x="8561" y="10348"/>
                    <a:pt x="8649" y="10108"/>
                    <a:pt x="8732" y="9867"/>
                  </a:cubicBezTo>
                  <a:cubicBezTo>
                    <a:pt x="8769" y="9763"/>
                    <a:pt x="8802" y="9657"/>
                    <a:pt x="8839" y="9552"/>
                  </a:cubicBezTo>
                  <a:cubicBezTo>
                    <a:pt x="8886" y="9422"/>
                    <a:pt x="8933" y="9295"/>
                    <a:pt x="8983" y="9168"/>
                  </a:cubicBezTo>
                  <a:cubicBezTo>
                    <a:pt x="9080" y="8924"/>
                    <a:pt x="9174" y="8680"/>
                    <a:pt x="9267" y="8436"/>
                  </a:cubicBezTo>
                  <a:cubicBezTo>
                    <a:pt x="9354" y="8208"/>
                    <a:pt x="9435" y="7977"/>
                    <a:pt x="9512" y="7746"/>
                  </a:cubicBezTo>
                  <a:cubicBezTo>
                    <a:pt x="9592" y="7509"/>
                    <a:pt x="9672" y="7272"/>
                    <a:pt x="9748" y="7034"/>
                  </a:cubicBezTo>
                  <a:cubicBezTo>
                    <a:pt x="9833" y="6787"/>
                    <a:pt x="9913" y="6542"/>
                    <a:pt x="10000" y="6295"/>
                  </a:cubicBezTo>
                  <a:cubicBezTo>
                    <a:pt x="10023" y="6228"/>
                    <a:pt x="10046" y="6161"/>
                    <a:pt x="10070" y="6094"/>
                  </a:cubicBezTo>
                  <a:cubicBezTo>
                    <a:pt x="10090" y="6037"/>
                    <a:pt x="10106" y="5980"/>
                    <a:pt x="10123" y="5924"/>
                  </a:cubicBezTo>
                  <a:cubicBezTo>
                    <a:pt x="10147" y="5853"/>
                    <a:pt x="10170" y="5784"/>
                    <a:pt x="10187" y="5710"/>
                  </a:cubicBezTo>
                  <a:cubicBezTo>
                    <a:pt x="10204" y="5643"/>
                    <a:pt x="10224" y="5573"/>
                    <a:pt x="10241" y="5506"/>
                  </a:cubicBezTo>
                  <a:cubicBezTo>
                    <a:pt x="10301" y="5262"/>
                    <a:pt x="10350" y="5017"/>
                    <a:pt x="10404" y="4773"/>
                  </a:cubicBezTo>
                  <a:cubicBezTo>
                    <a:pt x="10461" y="4519"/>
                    <a:pt x="10521" y="4265"/>
                    <a:pt x="10585" y="4011"/>
                  </a:cubicBezTo>
                  <a:cubicBezTo>
                    <a:pt x="10602" y="3941"/>
                    <a:pt x="10619" y="3867"/>
                    <a:pt x="10639" y="3797"/>
                  </a:cubicBezTo>
                  <a:lnTo>
                    <a:pt x="10639" y="3797"/>
                  </a:lnTo>
                  <a:lnTo>
                    <a:pt x="10635" y="3800"/>
                  </a:lnTo>
                  <a:cubicBezTo>
                    <a:pt x="10648" y="3757"/>
                    <a:pt x="10659" y="3713"/>
                    <a:pt x="10672" y="3669"/>
                  </a:cubicBezTo>
                  <a:cubicBezTo>
                    <a:pt x="10692" y="3606"/>
                    <a:pt x="10712" y="3543"/>
                    <a:pt x="10732" y="3479"/>
                  </a:cubicBezTo>
                  <a:cubicBezTo>
                    <a:pt x="10752" y="3405"/>
                    <a:pt x="10772" y="3336"/>
                    <a:pt x="10786" y="3258"/>
                  </a:cubicBezTo>
                  <a:cubicBezTo>
                    <a:pt x="10796" y="3211"/>
                    <a:pt x="10796" y="3158"/>
                    <a:pt x="10796" y="3108"/>
                  </a:cubicBezTo>
                  <a:cubicBezTo>
                    <a:pt x="10792" y="3058"/>
                    <a:pt x="10776" y="3004"/>
                    <a:pt x="10745" y="2964"/>
                  </a:cubicBezTo>
                  <a:cubicBezTo>
                    <a:pt x="10716" y="2924"/>
                    <a:pt x="10679" y="2897"/>
                    <a:pt x="10631" y="2877"/>
                  </a:cubicBezTo>
                  <a:lnTo>
                    <a:pt x="10619" y="2874"/>
                  </a:lnTo>
                  <a:cubicBezTo>
                    <a:pt x="10381" y="2787"/>
                    <a:pt x="10140" y="2717"/>
                    <a:pt x="9903" y="2636"/>
                  </a:cubicBezTo>
                  <a:cubicBezTo>
                    <a:pt x="9665" y="2553"/>
                    <a:pt x="9431" y="2465"/>
                    <a:pt x="9194" y="2379"/>
                  </a:cubicBezTo>
                  <a:cubicBezTo>
                    <a:pt x="9083" y="2339"/>
                    <a:pt x="8970" y="2295"/>
                    <a:pt x="8859" y="2252"/>
                  </a:cubicBezTo>
                  <a:cubicBezTo>
                    <a:pt x="8729" y="2201"/>
                    <a:pt x="8598" y="2155"/>
                    <a:pt x="8464" y="2104"/>
                  </a:cubicBezTo>
                  <a:cubicBezTo>
                    <a:pt x="7996" y="1934"/>
                    <a:pt x="7528" y="1766"/>
                    <a:pt x="7060" y="1606"/>
                  </a:cubicBezTo>
                  <a:cubicBezTo>
                    <a:pt x="6578" y="1442"/>
                    <a:pt x="6107" y="1258"/>
                    <a:pt x="5635" y="1084"/>
                  </a:cubicBezTo>
                  <a:cubicBezTo>
                    <a:pt x="5411" y="1001"/>
                    <a:pt x="5184" y="920"/>
                    <a:pt x="4960" y="843"/>
                  </a:cubicBezTo>
                  <a:cubicBezTo>
                    <a:pt x="4716" y="757"/>
                    <a:pt x="4471" y="670"/>
                    <a:pt x="4227" y="582"/>
                  </a:cubicBezTo>
                  <a:cubicBezTo>
                    <a:pt x="4097" y="536"/>
                    <a:pt x="3966" y="486"/>
                    <a:pt x="3836" y="439"/>
                  </a:cubicBezTo>
                  <a:cubicBezTo>
                    <a:pt x="3722" y="395"/>
                    <a:pt x="3612" y="352"/>
                    <a:pt x="3498" y="312"/>
                  </a:cubicBezTo>
                  <a:cubicBezTo>
                    <a:pt x="3247" y="225"/>
                    <a:pt x="2996" y="141"/>
                    <a:pt x="2745" y="57"/>
                  </a:cubicBezTo>
                  <a:cubicBezTo>
                    <a:pt x="2699" y="41"/>
                    <a:pt x="2652" y="25"/>
                    <a:pt x="2609" y="11"/>
                  </a:cubicBezTo>
                  <a:cubicBezTo>
                    <a:pt x="2589" y="4"/>
                    <a:pt x="2569" y="0"/>
                    <a:pt x="2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2867;p56"/>
            <p:cNvSpPr/>
            <p:nvPr/>
          </p:nvSpPr>
          <p:spPr>
            <a:xfrm>
              <a:off x="5810094" y="2143422"/>
              <a:ext cx="185912" cy="164384"/>
            </a:xfrm>
            <a:custGeom>
              <a:avLst/>
              <a:gdLst/>
              <a:ahLst/>
              <a:cxnLst/>
              <a:rect l="l" t="t" r="r" b="b"/>
              <a:pathLst>
                <a:path w="639" h="565" extrusionOk="0">
                  <a:moveTo>
                    <a:pt x="323" y="0"/>
                  </a:moveTo>
                  <a:cubicBezTo>
                    <a:pt x="211" y="0"/>
                    <a:pt x="103" y="67"/>
                    <a:pt x="60" y="174"/>
                  </a:cubicBezTo>
                  <a:cubicBezTo>
                    <a:pt x="0" y="318"/>
                    <a:pt x="70" y="485"/>
                    <a:pt x="214" y="545"/>
                  </a:cubicBezTo>
                  <a:cubicBezTo>
                    <a:pt x="247" y="558"/>
                    <a:pt x="281" y="565"/>
                    <a:pt x="315" y="565"/>
                  </a:cubicBezTo>
                  <a:cubicBezTo>
                    <a:pt x="427" y="565"/>
                    <a:pt x="536" y="497"/>
                    <a:pt x="582" y="388"/>
                  </a:cubicBezTo>
                  <a:cubicBezTo>
                    <a:pt x="638" y="247"/>
                    <a:pt x="568" y="80"/>
                    <a:pt x="425" y="20"/>
                  </a:cubicBezTo>
                  <a:cubicBezTo>
                    <a:pt x="392" y="7"/>
                    <a:pt x="357" y="0"/>
                    <a:pt x="3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2868;p56"/>
            <p:cNvSpPr/>
            <p:nvPr/>
          </p:nvSpPr>
          <p:spPr>
            <a:xfrm>
              <a:off x="6277931" y="2322353"/>
              <a:ext cx="189985" cy="168748"/>
            </a:xfrm>
            <a:custGeom>
              <a:avLst/>
              <a:gdLst/>
              <a:ahLst/>
              <a:cxnLst/>
              <a:rect l="l" t="t" r="r" b="b"/>
              <a:pathLst>
                <a:path w="653" h="580" extrusionOk="0">
                  <a:moveTo>
                    <a:pt x="331" y="1"/>
                  </a:moveTo>
                  <a:cubicBezTo>
                    <a:pt x="217" y="1"/>
                    <a:pt x="107" y="68"/>
                    <a:pt x="61" y="181"/>
                  </a:cubicBezTo>
                  <a:cubicBezTo>
                    <a:pt x="1" y="328"/>
                    <a:pt x="74" y="498"/>
                    <a:pt x="218" y="558"/>
                  </a:cubicBezTo>
                  <a:cubicBezTo>
                    <a:pt x="253" y="573"/>
                    <a:pt x="289" y="580"/>
                    <a:pt x="325" y="580"/>
                  </a:cubicBezTo>
                  <a:cubicBezTo>
                    <a:pt x="440" y="580"/>
                    <a:pt x="550" y="510"/>
                    <a:pt x="595" y="398"/>
                  </a:cubicBezTo>
                  <a:cubicBezTo>
                    <a:pt x="652" y="254"/>
                    <a:pt x="583" y="81"/>
                    <a:pt x="435" y="21"/>
                  </a:cubicBezTo>
                  <a:cubicBezTo>
                    <a:pt x="401" y="7"/>
                    <a:pt x="366" y="1"/>
                    <a:pt x="3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2869;p56"/>
            <p:cNvSpPr/>
            <p:nvPr/>
          </p:nvSpPr>
          <p:spPr>
            <a:xfrm>
              <a:off x="6807157" y="2518741"/>
              <a:ext cx="207733" cy="183877"/>
            </a:xfrm>
            <a:custGeom>
              <a:avLst/>
              <a:gdLst/>
              <a:ahLst/>
              <a:cxnLst/>
              <a:rect l="l" t="t" r="r" b="b"/>
              <a:pathLst>
                <a:path w="714" h="632" extrusionOk="0">
                  <a:moveTo>
                    <a:pt x="360" y="0"/>
                  </a:moveTo>
                  <a:cubicBezTo>
                    <a:pt x="235" y="0"/>
                    <a:pt x="116" y="75"/>
                    <a:pt x="68" y="195"/>
                  </a:cubicBezTo>
                  <a:cubicBezTo>
                    <a:pt x="0" y="355"/>
                    <a:pt x="81" y="542"/>
                    <a:pt x="238" y="610"/>
                  </a:cubicBezTo>
                  <a:cubicBezTo>
                    <a:pt x="276" y="625"/>
                    <a:pt x="316" y="632"/>
                    <a:pt x="355" y="632"/>
                  </a:cubicBezTo>
                  <a:cubicBezTo>
                    <a:pt x="481" y="632"/>
                    <a:pt x="601" y="558"/>
                    <a:pt x="650" y="436"/>
                  </a:cubicBezTo>
                  <a:cubicBezTo>
                    <a:pt x="713" y="275"/>
                    <a:pt x="636" y="88"/>
                    <a:pt x="479" y="24"/>
                  </a:cubicBezTo>
                  <a:cubicBezTo>
                    <a:pt x="440" y="8"/>
                    <a:pt x="400" y="0"/>
                    <a:pt x="3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2870;p56"/>
            <p:cNvSpPr/>
            <p:nvPr/>
          </p:nvSpPr>
          <p:spPr>
            <a:xfrm>
              <a:off x="7303506" y="2697963"/>
              <a:ext cx="216170" cy="191442"/>
            </a:xfrm>
            <a:custGeom>
              <a:avLst/>
              <a:gdLst/>
              <a:ahLst/>
              <a:cxnLst/>
              <a:rect l="l" t="t" r="r" b="b"/>
              <a:pathLst>
                <a:path w="743" h="658" extrusionOk="0">
                  <a:moveTo>
                    <a:pt x="375" y="0"/>
                  </a:moveTo>
                  <a:cubicBezTo>
                    <a:pt x="246" y="0"/>
                    <a:pt x="121" y="77"/>
                    <a:pt x="67" y="204"/>
                  </a:cubicBezTo>
                  <a:cubicBezTo>
                    <a:pt x="0" y="371"/>
                    <a:pt x="84" y="565"/>
                    <a:pt x="248" y="632"/>
                  </a:cubicBezTo>
                  <a:cubicBezTo>
                    <a:pt x="289" y="649"/>
                    <a:pt x="331" y="657"/>
                    <a:pt x="372" y="657"/>
                  </a:cubicBezTo>
                  <a:cubicBezTo>
                    <a:pt x="502" y="657"/>
                    <a:pt x="625" y="578"/>
                    <a:pt x="676" y="451"/>
                  </a:cubicBezTo>
                  <a:cubicBezTo>
                    <a:pt x="743" y="288"/>
                    <a:pt x="662" y="90"/>
                    <a:pt x="495" y="23"/>
                  </a:cubicBezTo>
                  <a:cubicBezTo>
                    <a:pt x="456" y="8"/>
                    <a:pt x="416" y="0"/>
                    <a:pt x="3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2871;p56"/>
            <p:cNvSpPr/>
            <p:nvPr/>
          </p:nvSpPr>
          <p:spPr>
            <a:xfrm>
              <a:off x="5664040" y="2587986"/>
              <a:ext cx="1726162" cy="653753"/>
            </a:xfrm>
            <a:custGeom>
              <a:avLst/>
              <a:gdLst/>
              <a:ahLst/>
              <a:cxnLst/>
              <a:rect l="l" t="t" r="r" b="b"/>
              <a:pathLst>
                <a:path w="5933" h="2247" extrusionOk="0">
                  <a:moveTo>
                    <a:pt x="139" y="0"/>
                  </a:moveTo>
                  <a:cubicBezTo>
                    <a:pt x="123" y="0"/>
                    <a:pt x="107" y="4"/>
                    <a:pt x="90" y="11"/>
                  </a:cubicBezTo>
                  <a:cubicBezTo>
                    <a:pt x="61" y="20"/>
                    <a:pt x="37" y="47"/>
                    <a:pt x="27" y="77"/>
                  </a:cubicBezTo>
                  <a:cubicBezTo>
                    <a:pt x="0" y="137"/>
                    <a:pt x="30" y="214"/>
                    <a:pt x="93" y="238"/>
                  </a:cubicBezTo>
                  <a:cubicBezTo>
                    <a:pt x="325" y="321"/>
                    <a:pt x="555" y="408"/>
                    <a:pt x="786" y="495"/>
                  </a:cubicBezTo>
                  <a:cubicBezTo>
                    <a:pt x="1017" y="585"/>
                    <a:pt x="1245" y="673"/>
                    <a:pt x="1475" y="759"/>
                  </a:cubicBezTo>
                  <a:cubicBezTo>
                    <a:pt x="1555" y="789"/>
                    <a:pt x="1635" y="820"/>
                    <a:pt x="1719" y="849"/>
                  </a:cubicBezTo>
                  <a:cubicBezTo>
                    <a:pt x="1796" y="880"/>
                    <a:pt x="1873" y="910"/>
                    <a:pt x="1950" y="937"/>
                  </a:cubicBezTo>
                  <a:cubicBezTo>
                    <a:pt x="1987" y="954"/>
                    <a:pt x="2027" y="967"/>
                    <a:pt x="2063" y="983"/>
                  </a:cubicBezTo>
                  <a:cubicBezTo>
                    <a:pt x="2188" y="1024"/>
                    <a:pt x="2308" y="1067"/>
                    <a:pt x="2432" y="1110"/>
                  </a:cubicBezTo>
                  <a:cubicBezTo>
                    <a:pt x="2515" y="1144"/>
                    <a:pt x="2602" y="1170"/>
                    <a:pt x="2689" y="1201"/>
                  </a:cubicBezTo>
                  <a:cubicBezTo>
                    <a:pt x="2916" y="1275"/>
                    <a:pt x="3140" y="1351"/>
                    <a:pt x="3368" y="1428"/>
                  </a:cubicBezTo>
                  <a:cubicBezTo>
                    <a:pt x="3585" y="1505"/>
                    <a:pt x="3806" y="1576"/>
                    <a:pt x="4027" y="1649"/>
                  </a:cubicBezTo>
                  <a:cubicBezTo>
                    <a:pt x="4448" y="1789"/>
                    <a:pt x="4866" y="1940"/>
                    <a:pt x="5288" y="2084"/>
                  </a:cubicBezTo>
                  <a:cubicBezTo>
                    <a:pt x="5374" y="2114"/>
                    <a:pt x="5465" y="2141"/>
                    <a:pt x="5552" y="2167"/>
                  </a:cubicBezTo>
                  <a:cubicBezTo>
                    <a:pt x="5595" y="2181"/>
                    <a:pt x="5639" y="2198"/>
                    <a:pt x="5682" y="2211"/>
                  </a:cubicBezTo>
                  <a:cubicBezTo>
                    <a:pt x="5712" y="2221"/>
                    <a:pt x="5739" y="2228"/>
                    <a:pt x="5769" y="2234"/>
                  </a:cubicBezTo>
                  <a:cubicBezTo>
                    <a:pt x="5783" y="2238"/>
                    <a:pt x="5796" y="2241"/>
                    <a:pt x="5809" y="2244"/>
                  </a:cubicBezTo>
                  <a:cubicBezTo>
                    <a:pt x="5816" y="2246"/>
                    <a:pt x="5824" y="2247"/>
                    <a:pt x="5831" y="2247"/>
                  </a:cubicBezTo>
                  <a:cubicBezTo>
                    <a:pt x="5839" y="2247"/>
                    <a:pt x="5846" y="2246"/>
                    <a:pt x="5853" y="2244"/>
                  </a:cubicBezTo>
                  <a:cubicBezTo>
                    <a:pt x="5873" y="2241"/>
                    <a:pt x="5883" y="2234"/>
                    <a:pt x="5900" y="2224"/>
                  </a:cubicBezTo>
                  <a:cubicBezTo>
                    <a:pt x="5923" y="2211"/>
                    <a:pt x="5933" y="2174"/>
                    <a:pt x="5930" y="2147"/>
                  </a:cubicBezTo>
                  <a:cubicBezTo>
                    <a:pt x="5926" y="2121"/>
                    <a:pt x="5906" y="2094"/>
                    <a:pt x="5880" y="2084"/>
                  </a:cubicBezTo>
                  <a:lnTo>
                    <a:pt x="5876" y="2081"/>
                  </a:lnTo>
                  <a:cubicBezTo>
                    <a:pt x="5840" y="2061"/>
                    <a:pt x="5803" y="2044"/>
                    <a:pt x="5766" y="2027"/>
                  </a:cubicBezTo>
                  <a:cubicBezTo>
                    <a:pt x="5749" y="2020"/>
                    <a:pt x="5732" y="2013"/>
                    <a:pt x="5719" y="2010"/>
                  </a:cubicBezTo>
                  <a:cubicBezTo>
                    <a:pt x="5669" y="1990"/>
                    <a:pt x="5619" y="1973"/>
                    <a:pt x="5565" y="1953"/>
                  </a:cubicBezTo>
                  <a:cubicBezTo>
                    <a:pt x="5465" y="1920"/>
                    <a:pt x="5365" y="1883"/>
                    <a:pt x="5264" y="1846"/>
                  </a:cubicBezTo>
                  <a:cubicBezTo>
                    <a:pt x="5040" y="1766"/>
                    <a:pt x="4820" y="1683"/>
                    <a:pt x="4596" y="1602"/>
                  </a:cubicBezTo>
                  <a:cubicBezTo>
                    <a:pt x="4385" y="1528"/>
                    <a:pt x="4174" y="1451"/>
                    <a:pt x="3963" y="1382"/>
                  </a:cubicBezTo>
                  <a:cubicBezTo>
                    <a:pt x="3769" y="1311"/>
                    <a:pt x="3572" y="1244"/>
                    <a:pt x="3375" y="1178"/>
                  </a:cubicBezTo>
                  <a:cubicBezTo>
                    <a:pt x="3271" y="1141"/>
                    <a:pt x="3164" y="1101"/>
                    <a:pt x="3057" y="1067"/>
                  </a:cubicBezTo>
                  <a:cubicBezTo>
                    <a:pt x="2926" y="1024"/>
                    <a:pt x="2793" y="977"/>
                    <a:pt x="2659" y="934"/>
                  </a:cubicBezTo>
                  <a:cubicBezTo>
                    <a:pt x="2565" y="903"/>
                    <a:pt x="2472" y="866"/>
                    <a:pt x="2378" y="833"/>
                  </a:cubicBezTo>
                  <a:cubicBezTo>
                    <a:pt x="2288" y="800"/>
                    <a:pt x="2197" y="769"/>
                    <a:pt x="2107" y="736"/>
                  </a:cubicBezTo>
                  <a:cubicBezTo>
                    <a:pt x="1649" y="562"/>
                    <a:pt x="1194" y="388"/>
                    <a:pt x="736" y="214"/>
                  </a:cubicBezTo>
                  <a:cubicBezTo>
                    <a:pt x="555" y="144"/>
                    <a:pt x="371" y="74"/>
                    <a:pt x="187" y="11"/>
                  </a:cubicBezTo>
                  <a:cubicBezTo>
                    <a:pt x="171" y="4"/>
                    <a:pt x="155" y="0"/>
                    <a:pt x="1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2872;p56"/>
            <p:cNvSpPr/>
            <p:nvPr/>
          </p:nvSpPr>
          <p:spPr>
            <a:xfrm>
              <a:off x="5521769" y="3050296"/>
              <a:ext cx="1629278" cy="593819"/>
            </a:xfrm>
            <a:custGeom>
              <a:avLst/>
              <a:gdLst/>
              <a:ahLst/>
              <a:cxnLst/>
              <a:rect l="l" t="t" r="r" b="b"/>
              <a:pathLst>
                <a:path w="5600" h="2041" extrusionOk="0">
                  <a:moveTo>
                    <a:pt x="121" y="0"/>
                  </a:moveTo>
                  <a:cubicBezTo>
                    <a:pt x="79" y="0"/>
                    <a:pt x="39" y="25"/>
                    <a:pt x="24" y="63"/>
                  </a:cubicBezTo>
                  <a:cubicBezTo>
                    <a:pt x="1" y="117"/>
                    <a:pt x="28" y="177"/>
                    <a:pt x="81" y="197"/>
                  </a:cubicBezTo>
                  <a:cubicBezTo>
                    <a:pt x="172" y="237"/>
                    <a:pt x="265" y="274"/>
                    <a:pt x="362" y="308"/>
                  </a:cubicBezTo>
                  <a:cubicBezTo>
                    <a:pt x="456" y="341"/>
                    <a:pt x="550" y="374"/>
                    <a:pt x="646" y="404"/>
                  </a:cubicBezTo>
                  <a:cubicBezTo>
                    <a:pt x="840" y="464"/>
                    <a:pt x="1031" y="529"/>
                    <a:pt x="1221" y="602"/>
                  </a:cubicBezTo>
                  <a:cubicBezTo>
                    <a:pt x="1408" y="672"/>
                    <a:pt x="1593" y="753"/>
                    <a:pt x="1780" y="819"/>
                  </a:cubicBezTo>
                  <a:cubicBezTo>
                    <a:pt x="1870" y="853"/>
                    <a:pt x="1961" y="890"/>
                    <a:pt x="2051" y="919"/>
                  </a:cubicBezTo>
                  <a:cubicBezTo>
                    <a:pt x="2151" y="953"/>
                    <a:pt x="2255" y="986"/>
                    <a:pt x="2356" y="1020"/>
                  </a:cubicBezTo>
                  <a:cubicBezTo>
                    <a:pt x="2743" y="1151"/>
                    <a:pt x="3131" y="1284"/>
                    <a:pt x="3519" y="1412"/>
                  </a:cubicBezTo>
                  <a:cubicBezTo>
                    <a:pt x="3710" y="1475"/>
                    <a:pt x="3901" y="1535"/>
                    <a:pt x="4091" y="1599"/>
                  </a:cubicBezTo>
                  <a:cubicBezTo>
                    <a:pt x="4194" y="1628"/>
                    <a:pt x="4295" y="1665"/>
                    <a:pt x="4398" y="1699"/>
                  </a:cubicBezTo>
                  <a:cubicBezTo>
                    <a:pt x="4483" y="1725"/>
                    <a:pt x="4569" y="1756"/>
                    <a:pt x="4653" y="1786"/>
                  </a:cubicBezTo>
                  <a:cubicBezTo>
                    <a:pt x="4790" y="1829"/>
                    <a:pt x="4927" y="1876"/>
                    <a:pt x="5061" y="1923"/>
                  </a:cubicBezTo>
                  <a:cubicBezTo>
                    <a:pt x="5131" y="1943"/>
                    <a:pt x="5198" y="1966"/>
                    <a:pt x="5268" y="1986"/>
                  </a:cubicBezTo>
                  <a:cubicBezTo>
                    <a:pt x="5345" y="2010"/>
                    <a:pt x="5422" y="2026"/>
                    <a:pt x="5502" y="2040"/>
                  </a:cubicBezTo>
                  <a:cubicBezTo>
                    <a:pt x="5504" y="2040"/>
                    <a:pt x="5507" y="2040"/>
                    <a:pt x="5509" y="2040"/>
                  </a:cubicBezTo>
                  <a:cubicBezTo>
                    <a:pt x="5543" y="2040"/>
                    <a:pt x="5577" y="2018"/>
                    <a:pt x="5590" y="1986"/>
                  </a:cubicBezTo>
                  <a:cubicBezTo>
                    <a:pt x="5599" y="1966"/>
                    <a:pt x="5599" y="1943"/>
                    <a:pt x="5590" y="1923"/>
                  </a:cubicBezTo>
                  <a:cubicBezTo>
                    <a:pt x="5579" y="1903"/>
                    <a:pt x="5566" y="1889"/>
                    <a:pt x="5546" y="1879"/>
                  </a:cubicBezTo>
                  <a:cubicBezTo>
                    <a:pt x="5516" y="1863"/>
                    <a:pt x="5486" y="1849"/>
                    <a:pt x="5459" y="1839"/>
                  </a:cubicBezTo>
                  <a:cubicBezTo>
                    <a:pt x="5442" y="1833"/>
                    <a:pt x="5426" y="1826"/>
                    <a:pt x="5409" y="1819"/>
                  </a:cubicBezTo>
                  <a:cubicBezTo>
                    <a:pt x="5362" y="1802"/>
                    <a:pt x="5315" y="1789"/>
                    <a:pt x="5272" y="1776"/>
                  </a:cubicBezTo>
                  <a:cubicBezTo>
                    <a:pt x="5175" y="1745"/>
                    <a:pt x="5081" y="1713"/>
                    <a:pt x="4988" y="1682"/>
                  </a:cubicBezTo>
                  <a:cubicBezTo>
                    <a:pt x="4894" y="1652"/>
                    <a:pt x="4796" y="1622"/>
                    <a:pt x="4703" y="1588"/>
                  </a:cubicBezTo>
                  <a:cubicBezTo>
                    <a:pt x="4599" y="1552"/>
                    <a:pt x="4495" y="1518"/>
                    <a:pt x="4392" y="1485"/>
                  </a:cubicBezTo>
                  <a:cubicBezTo>
                    <a:pt x="4191" y="1418"/>
                    <a:pt x="3991" y="1355"/>
                    <a:pt x="3790" y="1291"/>
                  </a:cubicBezTo>
                  <a:cubicBezTo>
                    <a:pt x="3600" y="1231"/>
                    <a:pt x="3412" y="1167"/>
                    <a:pt x="3222" y="1103"/>
                  </a:cubicBezTo>
                  <a:cubicBezTo>
                    <a:pt x="3128" y="1074"/>
                    <a:pt x="3031" y="1040"/>
                    <a:pt x="2933" y="1006"/>
                  </a:cubicBezTo>
                  <a:cubicBezTo>
                    <a:pt x="2837" y="973"/>
                    <a:pt x="2743" y="943"/>
                    <a:pt x="2646" y="910"/>
                  </a:cubicBezTo>
                  <a:cubicBezTo>
                    <a:pt x="2549" y="879"/>
                    <a:pt x="2452" y="846"/>
                    <a:pt x="2356" y="813"/>
                  </a:cubicBezTo>
                  <a:cubicBezTo>
                    <a:pt x="2265" y="782"/>
                    <a:pt x="2171" y="753"/>
                    <a:pt x="2081" y="722"/>
                  </a:cubicBezTo>
                  <a:cubicBezTo>
                    <a:pt x="1981" y="689"/>
                    <a:pt x="1884" y="652"/>
                    <a:pt x="1786" y="615"/>
                  </a:cubicBezTo>
                  <a:cubicBezTo>
                    <a:pt x="1700" y="585"/>
                    <a:pt x="1613" y="549"/>
                    <a:pt x="1526" y="515"/>
                  </a:cubicBezTo>
                  <a:cubicBezTo>
                    <a:pt x="1428" y="475"/>
                    <a:pt x="1328" y="435"/>
                    <a:pt x="1232" y="398"/>
                  </a:cubicBezTo>
                  <a:cubicBezTo>
                    <a:pt x="1135" y="358"/>
                    <a:pt x="1041" y="324"/>
                    <a:pt x="944" y="291"/>
                  </a:cubicBezTo>
                  <a:cubicBezTo>
                    <a:pt x="880" y="268"/>
                    <a:pt x="820" y="248"/>
                    <a:pt x="757" y="228"/>
                  </a:cubicBezTo>
                  <a:cubicBezTo>
                    <a:pt x="690" y="208"/>
                    <a:pt x="630" y="183"/>
                    <a:pt x="566" y="163"/>
                  </a:cubicBezTo>
                  <a:cubicBezTo>
                    <a:pt x="496" y="137"/>
                    <a:pt x="425" y="114"/>
                    <a:pt x="355" y="87"/>
                  </a:cubicBezTo>
                  <a:cubicBezTo>
                    <a:pt x="289" y="63"/>
                    <a:pt x="221" y="37"/>
                    <a:pt x="158" y="7"/>
                  </a:cubicBezTo>
                  <a:cubicBezTo>
                    <a:pt x="146" y="2"/>
                    <a:pt x="133" y="0"/>
                    <a:pt x="1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2873;p56"/>
            <p:cNvSpPr/>
            <p:nvPr/>
          </p:nvSpPr>
          <p:spPr>
            <a:xfrm>
              <a:off x="5387644" y="3506497"/>
              <a:ext cx="1658081" cy="641243"/>
            </a:xfrm>
            <a:custGeom>
              <a:avLst/>
              <a:gdLst/>
              <a:ahLst/>
              <a:cxnLst/>
              <a:rect l="l" t="t" r="r" b="b"/>
              <a:pathLst>
                <a:path w="5699" h="2204" extrusionOk="0">
                  <a:moveTo>
                    <a:pt x="127" y="1"/>
                  </a:moveTo>
                  <a:cubicBezTo>
                    <a:pt x="83" y="1"/>
                    <a:pt x="41" y="28"/>
                    <a:pt x="23" y="71"/>
                  </a:cubicBezTo>
                  <a:cubicBezTo>
                    <a:pt x="0" y="128"/>
                    <a:pt x="31" y="194"/>
                    <a:pt x="84" y="218"/>
                  </a:cubicBezTo>
                  <a:cubicBezTo>
                    <a:pt x="211" y="275"/>
                    <a:pt x="341" y="328"/>
                    <a:pt x="469" y="385"/>
                  </a:cubicBezTo>
                  <a:cubicBezTo>
                    <a:pt x="519" y="409"/>
                    <a:pt x="572" y="429"/>
                    <a:pt x="625" y="452"/>
                  </a:cubicBezTo>
                  <a:cubicBezTo>
                    <a:pt x="669" y="469"/>
                    <a:pt x="713" y="489"/>
                    <a:pt x="759" y="506"/>
                  </a:cubicBezTo>
                  <a:cubicBezTo>
                    <a:pt x="870" y="549"/>
                    <a:pt x="980" y="592"/>
                    <a:pt x="1094" y="633"/>
                  </a:cubicBezTo>
                  <a:cubicBezTo>
                    <a:pt x="1207" y="676"/>
                    <a:pt x="1321" y="716"/>
                    <a:pt x="1435" y="756"/>
                  </a:cubicBezTo>
                  <a:cubicBezTo>
                    <a:pt x="1639" y="827"/>
                    <a:pt x="1837" y="900"/>
                    <a:pt x="2037" y="977"/>
                  </a:cubicBezTo>
                  <a:cubicBezTo>
                    <a:pt x="2251" y="1060"/>
                    <a:pt x="2468" y="1137"/>
                    <a:pt x="2686" y="1214"/>
                  </a:cubicBezTo>
                  <a:cubicBezTo>
                    <a:pt x="2783" y="1251"/>
                    <a:pt x="2883" y="1284"/>
                    <a:pt x="2984" y="1318"/>
                  </a:cubicBezTo>
                  <a:cubicBezTo>
                    <a:pt x="3093" y="1358"/>
                    <a:pt x="3204" y="1398"/>
                    <a:pt x="3318" y="1435"/>
                  </a:cubicBezTo>
                  <a:cubicBezTo>
                    <a:pt x="3435" y="1475"/>
                    <a:pt x="3552" y="1515"/>
                    <a:pt x="3669" y="1556"/>
                  </a:cubicBezTo>
                  <a:cubicBezTo>
                    <a:pt x="3763" y="1589"/>
                    <a:pt x="3860" y="1622"/>
                    <a:pt x="3956" y="1656"/>
                  </a:cubicBezTo>
                  <a:cubicBezTo>
                    <a:pt x="4167" y="1726"/>
                    <a:pt x="4378" y="1803"/>
                    <a:pt x="4589" y="1873"/>
                  </a:cubicBezTo>
                  <a:cubicBezTo>
                    <a:pt x="4699" y="1910"/>
                    <a:pt x="4806" y="1946"/>
                    <a:pt x="4916" y="1980"/>
                  </a:cubicBezTo>
                  <a:cubicBezTo>
                    <a:pt x="5024" y="2011"/>
                    <a:pt x="5131" y="2044"/>
                    <a:pt x="5234" y="2081"/>
                  </a:cubicBezTo>
                  <a:cubicBezTo>
                    <a:pt x="5288" y="2101"/>
                    <a:pt x="5341" y="2117"/>
                    <a:pt x="5392" y="2138"/>
                  </a:cubicBezTo>
                  <a:cubicBezTo>
                    <a:pt x="5452" y="2161"/>
                    <a:pt x="5512" y="2178"/>
                    <a:pt x="5569" y="2198"/>
                  </a:cubicBezTo>
                  <a:cubicBezTo>
                    <a:pt x="5583" y="2201"/>
                    <a:pt x="5596" y="2204"/>
                    <a:pt x="5609" y="2204"/>
                  </a:cubicBezTo>
                  <a:cubicBezTo>
                    <a:pt x="5619" y="2204"/>
                    <a:pt x="5630" y="2202"/>
                    <a:pt x="5642" y="2198"/>
                  </a:cubicBezTo>
                  <a:cubicBezTo>
                    <a:pt x="5662" y="2187"/>
                    <a:pt x="5682" y="2167"/>
                    <a:pt x="5693" y="2147"/>
                  </a:cubicBezTo>
                  <a:cubicBezTo>
                    <a:pt x="5699" y="2124"/>
                    <a:pt x="5699" y="2097"/>
                    <a:pt x="5693" y="2074"/>
                  </a:cubicBezTo>
                  <a:cubicBezTo>
                    <a:pt x="5682" y="2051"/>
                    <a:pt x="5662" y="2037"/>
                    <a:pt x="5639" y="2024"/>
                  </a:cubicBezTo>
                  <a:cubicBezTo>
                    <a:pt x="5595" y="2003"/>
                    <a:pt x="5549" y="1983"/>
                    <a:pt x="5501" y="1963"/>
                  </a:cubicBezTo>
                  <a:cubicBezTo>
                    <a:pt x="5492" y="1960"/>
                    <a:pt x="5481" y="1954"/>
                    <a:pt x="5472" y="1951"/>
                  </a:cubicBezTo>
                  <a:cubicBezTo>
                    <a:pt x="5421" y="1930"/>
                    <a:pt x="5375" y="1914"/>
                    <a:pt x="5325" y="1897"/>
                  </a:cubicBezTo>
                  <a:cubicBezTo>
                    <a:pt x="5221" y="1860"/>
                    <a:pt x="5117" y="1823"/>
                    <a:pt x="5013" y="1790"/>
                  </a:cubicBezTo>
                  <a:cubicBezTo>
                    <a:pt x="4903" y="1756"/>
                    <a:pt x="4793" y="1719"/>
                    <a:pt x="4686" y="1679"/>
                  </a:cubicBezTo>
                  <a:cubicBezTo>
                    <a:pt x="4586" y="1645"/>
                    <a:pt x="4485" y="1609"/>
                    <a:pt x="4385" y="1572"/>
                  </a:cubicBezTo>
                  <a:cubicBezTo>
                    <a:pt x="4181" y="1495"/>
                    <a:pt x="3973" y="1429"/>
                    <a:pt x="3769" y="1355"/>
                  </a:cubicBezTo>
                  <a:cubicBezTo>
                    <a:pt x="3539" y="1275"/>
                    <a:pt x="3311" y="1194"/>
                    <a:pt x="3081" y="1114"/>
                  </a:cubicBezTo>
                  <a:cubicBezTo>
                    <a:pt x="2883" y="1044"/>
                    <a:pt x="2683" y="974"/>
                    <a:pt x="2485" y="903"/>
                  </a:cubicBezTo>
                  <a:cubicBezTo>
                    <a:pt x="2258" y="820"/>
                    <a:pt x="2030" y="733"/>
                    <a:pt x="1803" y="646"/>
                  </a:cubicBezTo>
                  <a:cubicBezTo>
                    <a:pt x="1602" y="572"/>
                    <a:pt x="1398" y="506"/>
                    <a:pt x="1198" y="429"/>
                  </a:cubicBezTo>
                  <a:cubicBezTo>
                    <a:pt x="1080" y="389"/>
                    <a:pt x="966" y="345"/>
                    <a:pt x="853" y="301"/>
                  </a:cubicBezTo>
                  <a:cubicBezTo>
                    <a:pt x="753" y="261"/>
                    <a:pt x="653" y="218"/>
                    <a:pt x="552" y="174"/>
                  </a:cubicBezTo>
                  <a:cubicBezTo>
                    <a:pt x="425" y="120"/>
                    <a:pt x="298" y="64"/>
                    <a:pt x="171" y="10"/>
                  </a:cubicBezTo>
                  <a:cubicBezTo>
                    <a:pt x="157" y="4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2874;p56"/>
            <p:cNvSpPr/>
            <p:nvPr/>
          </p:nvSpPr>
          <p:spPr>
            <a:xfrm>
              <a:off x="5262247" y="3956588"/>
              <a:ext cx="1498354" cy="614185"/>
            </a:xfrm>
            <a:custGeom>
              <a:avLst/>
              <a:gdLst/>
              <a:ahLst/>
              <a:cxnLst/>
              <a:rect l="l" t="t" r="r" b="b"/>
              <a:pathLst>
                <a:path w="5150" h="2111" extrusionOk="0">
                  <a:moveTo>
                    <a:pt x="133" y="1"/>
                  </a:moveTo>
                  <a:cubicBezTo>
                    <a:pt x="88" y="1"/>
                    <a:pt x="44" y="28"/>
                    <a:pt x="26" y="72"/>
                  </a:cubicBezTo>
                  <a:cubicBezTo>
                    <a:pt x="0" y="132"/>
                    <a:pt x="30" y="199"/>
                    <a:pt x="87" y="223"/>
                  </a:cubicBezTo>
                  <a:cubicBezTo>
                    <a:pt x="221" y="279"/>
                    <a:pt x="354" y="333"/>
                    <a:pt x="488" y="387"/>
                  </a:cubicBezTo>
                  <a:cubicBezTo>
                    <a:pt x="605" y="430"/>
                    <a:pt x="722" y="470"/>
                    <a:pt x="836" y="517"/>
                  </a:cubicBezTo>
                  <a:cubicBezTo>
                    <a:pt x="1064" y="604"/>
                    <a:pt x="1287" y="691"/>
                    <a:pt x="1508" y="781"/>
                  </a:cubicBezTo>
                  <a:cubicBezTo>
                    <a:pt x="1689" y="855"/>
                    <a:pt x="1869" y="928"/>
                    <a:pt x="2047" y="1001"/>
                  </a:cubicBezTo>
                  <a:cubicBezTo>
                    <a:pt x="2345" y="1126"/>
                    <a:pt x="2642" y="1246"/>
                    <a:pt x="2939" y="1367"/>
                  </a:cubicBezTo>
                  <a:cubicBezTo>
                    <a:pt x="2987" y="1387"/>
                    <a:pt x="3040" y="1403"/>
                    <a:pt x="3087" y="1423"/>
                  </a:cubicBezTo>
                  <a:cubicBezTo>
                    <a:pt x="3143" y="1443"/>
                    <a:pt x="3200" y="1463"/>
                    <a:pt x="3254" y="1483"/>
                  </a:cubicBezTo>
                  <a:cubicBezTo>
                    <a:pt x="3371" y="1523"/>
                    <a:pt x="3484" y="1563"/>
                    <a:pt x="3598" y="1603"/>
                  </a:cubicBezTo>
                  <a:cubicBezTo>
                    <a:pt x="3833" y="1688"/>
                    <a:pt x="4070" y="1771"/>
                    <a:pt x="4301" y="1864"/>
                  </a:cubicBezTo>
                  <a:cubicBezTo>
                    <a:pt x="4421" y="1912"/>
                    <a:pt x="4538" y="1958"/>
                    <a:pt x="4659" y="2002"/>
                  </a:cubicBezTo>
                  <a:cubicBezTo>
                    <a:pt x="4716" y="2022"/>
                    <a:pt x="4773" y="2042"/>
                    <a:pt x="4826" y="2062"/>
                  </a:cubicBezTo>
                  <a:cubicBezTo>
                    <a:pt x="4893" y="2085"/>
                    <a:pt x="4960" y="2102"/>
                    <a:pt x="5029" y="2109"/>
                  </a:cubicBezTo>
                  <a:cubicBezTo>
                    <a:pt x="5034" y="2110"/>
                    <a:pt x="5039" y="2110"/>
                    <a:pt x="5044" y="2110"/>
                  </a:cubicBezTo>
                  <a:cubicBezTo>
                    <a:pt x="5086" y="2110"/>
                    <a:pt x="5125" y="2085"/>
                    <a:pt x="5140" y="2045"/>
                  </a:cubicBezTo>
                  <a:cubicBezTo>
                    <a:pt x="5150" y="2018"/>
                    <a:pt x="5150" y="1989"/>
                    <a:pt x="5140" y="1961"/>
                  </a:cubicBezTo>
                  <a:cubicBezTo>
                    <a:pt x="5130" y="1938"/>
                    <a:pt x="5110" y="1915"/>
                    <a:pt x="5086" y="1904"/>
                  </a:cubicBezTo>
                  <a:lnTo>
                    <a:pt x="5083" y="1904"/>
                  </a:lnTo>
                  <a:cubicBezTo>
                    <a:pt x="5023" y="1884"/>
                    <a:pt x="4963" y="1868"/>
                    <a:pt x="4906" y="1848"/>
                  </a:cubicBezTo>
                  <a:cubicBezTo>
                    <a:pt x="4849" y="1824"/>
                    <a:pt x="4796" y="1804"/>
                    <a:pt x="4739" y="1781"/>
                  </a:cubicBezTo>
                  <a:cubicBezTo>
                    <a:pt x="4615" y="1734"/>
                    <a:pt x="4495" y="1684"/>
                    <a:pt x="4375" y="1634"/>
                  </a:cubicBezTo>
                  <a:cubicBezTo>
                    <a:pt x="4143" y="1540"/>
                    <a:pt x="3906" y="1457"/>
                    <a:pt x="3672" y="1373"/>
                  </a:cubicBezTo>
                  <a:cubicBezTo>
                    <a:pt x="3565" y="1336"/>
                    <a:pt x="3455" y="1296"/>
                    <a:pt x="3344" y="1259"/>
                  </a:cubicBezTo>
                  <a:cubicBezTo>
                    <a:pt x="3280" y="1236"/>
                    <a:pt x="3220" y="1213"/>
                    <a:pt x="3157" y="1193"/>
                  </a:cubicBezTo>
                  <a:cubicBezTo>
                    <a:pt x="3114" y="1176"/>
                    <a:pt x="3067" y="1159"/>
                    <a:pt x="3020" y="1139"/>
                  </a:cubicBezTo>
                  <a:cubicBezTo>
                    <a:pt x="2786" y="1046"/>
                    <a:pt x="2552" y="952"/>
                    <a:pt x="2314" y="855"/>
                  </a:cubicBezTo>
                  <a:cubicBezTo>
                    <a:pt x="2070" y="754"/>
                    <a:pt x="1826" y="657"/>
                    <a:pt x="1582" y="557"/>
                  </a:cubicBezTo>
                  <a:cubicBezTo>
                    <a:pt x="1365" y="470"/>
                    <a:pt x="1144" y="383"/>
                    <a:pt x="923" y="299"/>
                  </a:cubicBezTo>
                  <a:cubicBezTo>
                    <a:pt x="806" y="256"/>
                    <a:pt x="685" y="212"/>
                    <a:pt x="565" y="166"/>
                  </a:cubicBezTo>
                  <a:cubicBezTo>
                    <a:pt x="434" y="119"/>
                    <a:pt x="304" y="62"/>
                    <a:pt x="173" y="9"/>
                  </a:cubicBezTo>
                  <a:cubicBezTo>
                    <a:pt x="160" y="3"/>
                    <a:pt x="147" y="1"/>
                    <a:pt x="1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2875;p56"/>
            <p:cNvSpPr/>
            <p:nvPr/>
          </p:nvSpPr>
          <p:spPr>
            <a:xfrm>
              <a:off x="5700990" y="4372639"/>
              <a:ext cx="85828" cy="84665"/>
            </a:xfrm>
            <a:custGeom>
              <a:avLst/>
              <a:gdLst/>
              <a:ahLst/>
              <a:cxnLst/>
              <a:rect l="l" t="t" r="r" b="b"/>
              <a:pathLst>
                <a:path w="295" h="291" extrusionOk="0">
                  <a:moveTo>
                    <a:pt x="149" y="1"/>
                  </a:moveTo>
                  <a:cubicBezTo>
                    <a:pt x="90" y="1"/>
                    <a:pt x="32" y="41"/>
                    <a:pt x="14" y="97"/>
                  </a:cubicBezTo>
                  <a:cubicBezTo>
                    <a:pt x="0" y="133"/>
                    <a:pt x="0" y="170"/>
                    <a:pt x="17" y="204"/>
                  </a:cubicBezTo>
                  <a:cubicBezTo>
                    <a:pt x="34" y="241"/>
                    <a:pt x="64" y="264"/>
                    <a:pt x="101" y="281"/>
                  </a:cubicBezTo>
                  <a:cubicBezTo>
                    <a:pt x="115" y="287"/>
                    <a:pt x="130" y="290"/>
                    <a:pt x="146" y="290"/>
                  </a:cubicBezTo>
                  <a:cubicBezTo>
                    <a:pt x="203" y="290"/>
                    <a:pt x="260" y="249"/>
                    <a:pt x="281" y="194"/>
                  </a:cubicBezTo>
                  <a:cubicBezTo>
                    <a:pt x="295" y="157"/>
                    <a:pt x="291" y="121"/>
                    <a:pt x="278" y="87"/>
                  </a:cubicBezTo>
                  <a:cubicBezTo>
                    <a:pt x="261" y="50"/>
                    <a:pt x="231" y="27"/>
                    <a:pt x="194" y="10"/>
                  </a:cubicBezTo>
                  <a:cubicBezTo>
                    <a:pt x="180" y="4"/>
                    <a:pt x="164" y="1"/>
                    <a:pt x="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2876;p56"/>
            <p:cNvSpPr/>
            <p:nvPr/>
          </p:nvSpPr>
          <p:spPr>
            <a:xfrm>
              <a:off x="6016082" y="4500363"/>
              <a:ext cx="80300" cy="77682"/>
            </a:xfrm>
            <a:custGeom>
              <a:avLst/>
              <a:gdLst/>
              <a:ahLst/>
              <a:cxnLst/>
              <a:rect l="l" t="t" r="r" b="b"/>
              <a:pathLst>
                <a:path w="276" h="267" extrusionOk="0">
                  <a:moveTo>
                    <a:pt x="138" y="1"/>
                  </a:moveTo>
                  <a:cubicBezTo>
                    <a:pt x="84" y="1"/>
                    <a:pt x="33" y="37"/>
                    <a:pt x="14" y="89"/>
                  </a:cubicBezTo>
                  <a:cubicBezTo>
                    <a:pt x="1" y="120"/>
                    <a:pt x="4" y="156"/>
                    <a:pt x="18" y="190"/>
                  </a:cubicBezTo>
                  <a:cubicBezTo>
                    <a:pt x="35" y="223"/>
                    <a:pt x="61" y="243"/>
                    <a:pt x="95" y="256"/>
                  </a:cubicBezTo>
                  <a:cubicBezTo>
                    <a:pt x="110" y="263"/>
                    <a:pt x="125" y="266"/>
                    <a:pt x="140" y="266"/>
                  </a:cubicBezTo>
                  <a:cubicBezTo>
                    <a:pt x="193" y="266"/>
                    <a:pt x="244" y="228"/>
                    <a:pt x="262" y="176"/>
                  </a:cubicBezTo>
                  <a:cubicBezTo>
                    <a:pt x="275" y="146"/>
                    <a:pt x="271" y="109"/>
                    <a:pt x="258" y="80"/>
                  </a:cubicBezTo>
                  <a:cubicBezTo>
                    <a:pt x="242" y="46"/>
                    <a:pt x="215" y="23"/>
                    <a:pt x="181" y="9"/>
                  </a:cubicBezTo>
                  <a:cubicBezTo>
                    <a:pt x="167" y="3"/>
                    <a:pt x="153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2877;p56"/>
            <p:cNvSpPr/>
            <p:nvPr/>
          </p:nvSpPr>
          <p:spPr>
            <a:xfrm>
              <a:off x="5843843" y="4423554"/>
              <a:ext cx="109394" cy="86702"/>
            </a:xfrm>
            <a:custGeom>
              <a:avLst/>
              <a:gdLst/>
              <a:ahLst/>
              <a:cxnLst/>
              <a:rect l="l" t="t" r="r" b="b"/>
              <a:pathLst>
                <a:path w="376" h="298" extrusionOk="0">
                  <a:moveTo>
                    <a:pt x="74" y="1"/>
                  </a:moveTo>
                  <a:cubicBezTo>
                    <a:pt x="71" y="1"/>
                    <a:pt x="68" y="1"/>
                    <a:pt x="65" y="3"/>
                  </a:cubicBezTo>
                  <a:cubicBezTo>
                    <a:pt x="28" y="9"/>
                    <a:pt x="0" y="46"/>
                    <a:pt x="8" y="83"/>
                  </a:cubicBezTo>
                  <a:cubicBezTo>
                    <a:pt x="14" y="106"/>
                    <a:pt x="17" y="133"/>
                    <a:pt x="28" y="156"/>
                  </a:cubicBezTo>
                  <a:cubicBezTo>
                    <a:pt x="31" y="176"/>
                    <a:pt x="37" y="196"/>
                    <a:pt x="45" y="213"/>
                  </a:cubicBezTo>
                  <a:cubicBezTo>
                    <a:pt x="61" y="243"/>
                    <a:pt x="85" y="273"/>
                    <a:pt x="118" y="287"/>
                  </a:cubicBezTo>
                  <a:cubicBezTo>
                    <a:pt x="137" y="294"/>
                    <a:pt x="156" y="297"/>
                    <a:pt x="175" y="297"/>
                  </a:cubicBezTo>
                  <a:cubicBezTo>
                    <a:pt x="205" y="297"/>
                    <a:pt x="236" y="289"/>
                    <a:pt x="265" y="276"/>
                  </a:cubicBezTo>
                  <a:cubicBezTo>
                    <a:pt x="285" y="267"/>
                    <a:pt x="305" y="256"/>
                    <a:pt x="329" y="247"/>
                  </a:cubicBezTo>
                  <a:cubicBezTo>
                    <a:pt x="358" y="230"/>
                    <a:pt x="375" y="190"/>
                    <a:pt x="358" y="156"/>
                  </a:cubicBezTo>
                  <a:cubicBezTo>
                    <a:pt x="352" y="139"/>
                    <a:pt x="338" y="126"/>
                    <a:pt x="321" y="123"/>
                  </a:cubicBezTo>
                  <a:cubicBezTo>
                    <a:pt x="313" y="119"/>
                    <a:pt x="304" y="117"/>
                    <a:pt x="296" y="117"/>
                  </a:cubicBezTo>
                  <a:cubicBezTo>
                    <a:pt x="287" y="117"/>
                    <a:pt x="279" y="119"/>
                    <a:pt x="272" y="123"/>
                  </a:cubicBezTo>
                  <a:cubicBezTo>
                    <a:pt x="245" y="139"/>
                    <a:pt x="218" y="149"/>
                    <a:pt x="191" y="159"/>
                  </a:cubicBezTo>
                  <a:lnTo>
                    <a:pt x="175" y="163"/>
                  </a:lnTo>
                  <a:lnTo>
                    <a:pt x="171" y="159"/>
                  </a:lnTo>
                  <a:cubicBezTo>
                    <a:pt x="165" y="149"/>
                    <a:pt x="161" y="139"/>
                    <a:pt x="158" y="129"/>
                  </a:cubicBezTo>
                  <a:cubicBezTo>
                    <a:pt x="151" y="106"/>
                    <a:pt x="148" y="83"/>
                    <a:pt x="141" y="55"/>
                  </a:cubicBezTo>
                  <a:cubicBezTo>
                    <a:pt x="138" y="32"/>
                    <a:pt x="121" y="15"/>
                    <a:pt x="98" y="6"/>
                  </a:cubicBezTo>
                  <a:cubicBezTo>
                    <a:pt x="91" y="3"/>
                    <a:pt x="82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7" name="Text Box 49"/>
          <p:cNvSpPr txBox="1">
            <a:spLocks noChangeArrowheads="1"/>
          </p:cNvSpPr>
          <p:nvPr/>
        </p:nvSpPr>
        <p:spPr bwMode="auto">
          <a:xfrm>
            <a:off x="1592867" y="520043"/>
            <a:ext cx="8251864" cy="4032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1219170">
              <a:spcBef>
                <a:spcPct val="50000"/>
              </a:spcBef>
              <a:buClr>
                <a:srgbClr val="000000"/>
              </a:buClr>
            </a:pPr>
            <a:r>
              <a:rPr lang="en-US" altLang="en-US" sz="4267" b="1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	</a:t>
            </a:r>
            <a:r>
              <a:rPr lang="en-US" altLang="en-US" sz="4267" b="1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Người</a:t>
            </a:r>
            <a:r>
              <a:rPr lang="en-US" altLang="en-US" sz="4267" b="1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67" b="1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dân</a:t>
            </a:r>
            <a:r>
              <a:rPr lang="en-US" altLang="en-US" sz="4267" b="1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67" b="1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sống</a:t>
            </a:r>
            <a:r>
              <a:rPr lang="en-US" altLang="en-US" sz="4267" b="1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ở </a:t>
            </a:r>
            <a:r>
              <a:rPr lang="en-US" altLang="en-US" sz="4267" b="1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đồng</a:t>
            </a:r>
            <a:r>
              <a:rPr lang="en-US" altLang="en-US" sz="4267" b="1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67" b="1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bằng</a:t>
            </a:r>
            <a:r>
              <a:rPr lang="en-US" altLang="en-US" sz="4267" b="1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67" b="1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Bắc</a:t>
            </a:r>
            <a:r>
              <a:rPr lang="en-US" altLang="en-US" sz="4267" b="1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67" b="1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Bộ</a:t>
            </a:r>
            <a:r>
              <a:rPr lang="en-US" altLang="en-US" sz="4267" b="1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67" b="1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chủ</a:t>
            </a:r>
            <a:r>
              <a:rPr lang="en-US" altLang="en-US" sz="4267" b="1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67" b="1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yếu</a:t>
            </a:r>
            <a:r>
              <a:rPr lang="en-US" altLang="en-US" sz="4267" b="1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67" b="1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là</a:t>
            </a:r>
            <a:r>
              <a:rPr lang="en-US" altLang="en-US" sz="4267" b="1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67" b="1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người</a:t>
            </a:r>
            <a:r>
              <a:rPr lang="en-US" altLang="en-US" sz="4267" b="1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67" b="1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Kinh</a:t>
            </a:r>
            <a:r>
              <a:rPr lang="en-US" altLang="en-US" sz="4267" b="1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 </a:t>
            </a:r>
            <a:r>
              <a:rPr lang="en-US" altLang="en-US" sz="4267" b="1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Đây</a:t>
            </a:r>
            <a:r>
              <a:rPr lang="en-US" altLang="en-US" sz="4267" b="1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67" b="1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là</a:t>
            </a:r>
            <a:r>
              <a:rPr lang="en-US" altLang="en-US" sz="4267" b="1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67" b="1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vùng</a:t>
            </a:r>
            <a:r>
              <a:rPr lang="en-US" altLang="en-US" sz="4267" b="1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67" b="1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có</a:t>
            </a:r>
            <a:r>
              <a:rPr lang="en-US" altLang="en-US" sz="4267" b="1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67" b="1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dân</a:t>
            </a:r>
            <a:r>
              <a:rPr lang="en-US" altLang="en-US" sz="4267" b="1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67" b="1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cư</a:t>
            </a:r>
            <a:r>
              <a:rPr lang="en-US" altLang="en-US" sz="4267" b="1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67" b="1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tập</a:t>
            </a:r>
            <a:r>
              <a:rPr lang="en-US" altLang="en-US" sz="4267" b="1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67" b="1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trung</a:t>
            </a:r>
            <a:r>
              <a:rPr lang="en-US" altLang="en-US" sz="4267" b="1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67" b="1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đông</a:t>
            </a:r>
            <a:r>
              <a:rPr lang="en-US" altLang="en-US" sz="4267" b="1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67" b="1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đúc</a:t>
            </a:r>
            <a:r>
              <a:rPr lang="en-US" altLang="en-US" sz="4267" b="1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67" b="1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nhất</a:t>
            </a:r>
            <a:r>
              <a:rPr lang="en-US" altLang="en-US" sz="4267" b="1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67" b="1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nước</a:t>
            </a:r>
            <a:r>
              <a:rPr lang="en-US" altLang="en-US" sz="4267" b="1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ta. </a:t>
            </a:r>
            <a:r>
              <a:rPr lang="en-US" altLang="en-US" sz="4267" b="1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Làng</a:t>
            </a:r>
            <a:r>
              <a:rPr lang="en-US" altLang="en-US" sz="4267" b="1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ở </a:t>
            </a:r>
            <a:r>
              <a:rPr lang="en-US" altLang="en-US" sz="4267" b="1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đồng</a:t>
            </a:r>
            <a:r>
              <a:rPr lang="en-US" altLang="en-US" sz="4267" b="1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67" b="1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bằng</a:t>
            </a:r>
            <a:r>
              <a:rPr lang="en-US" altLang="en-US" sz="4267" b="1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67" b="1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Bắc</a:t>
            </a:r>
            <a:r>
              <a:rPr lang="en-US" altLang="en-US" sz="4267" b="1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67" b="1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Bộ</a:t>
            </a:r>
            <a:r>
              <a:rPr lang="en-US" altLang="en-US" sz="4267" b="1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67" b="1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có</a:t>
            </a:r>
            <a:r>
              <a:rPr lang="en-US" altLang="en-US" sz="4267" b="1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67" b="1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nhiều</a:t>
            </a:r>
            <a:r>
              <a:rPr lang="en-US" altLang="en-US" sz="4267" b="1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67" b="1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ngôi</a:t>
            </a:r>
            <a:r>
              <a:rPr lang="en-US" altLang="en-US" sz="4267" b="1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67" b="1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nhà</a:t>
            </a:r>
            <a:r>
              <a:rPr lang="en-US" altLang="en-US" sz="4267" b="1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67" b="1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quây</a:t>
            </a:r>
            <a:r>
              <a:rPr lang="en-US" altLang="en-US" sz="4267" b="1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67" b="1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quần</a:t>
            </a:r>
            <a:r>
              <a:rPr lang="en-US" altLang="en-US" sz="4267" b="1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67" b="1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bên</a:t>
            </a:r>
            <a:r>
              <a:rPr lang="en-US" altLang="en-US" sz="4267" b="1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67" b="1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nhau</a:t>
            </a:r>
            <a:r>
              <a:rPr lang="en-US" altLang="en-US" sz="4267" b="1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</a:p>
        </p:txBody>
      </p:sp>
      <p:sp>
        <p:nvSpPr>
          <p:cNvPr id="158" name="Text Box 8"/>
          <p:cNvSpPr txBox="1">
            <a:spLocks noChangeArrowheads="1"/>
          </p:cNvSpPr>
          <p:nvPr/>
        </p:nvSpPr>
        <p:spPr bwMode="auto">
          <a:xfrm>
            <a:off x="1605379" y="4505421"/>
            <a:ext cx="8180087" cy="2062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1219170">
              <a:spcBef>
                <a:spcPct val="50000"/>
              </a:spcBef>
              <a:buClr>
                <a:srgbClr val="000000"/>
              </a:buClr>
            </a:pPr>
            <a:r>
              <a:rPr lang="en-US" altLang="en-US" sz="4267" b="1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	</a:t>
            </a:r>
            <a:r>
              <a:rPr lang="en-US" altLang="en-US" sz="4267" b="1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Hội</a:t>
            </a:r>
            <a:r>
              <a:rPr lang="en-US" altLang="en-US" sz="4267" b="1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67" b="1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Chùa</a:t>
            </a:r>
            <a:r>
              <a:rPr lang="en-US" altLang="en-US" sz="4267" b="1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67" b="1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Hương</a:t>
            </a:r>
            <a:r>
              <a:rPr lang="en-US" altLang="en-US" sz="4267" b="1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US" altLang="en-US" sz="4267" b="1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Hội</a:t>
            </a:r>
            <a:r>
              <a:rPr lang="en-US" altLang="en-US" sz="4267" b="1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Lim, </a:t>
            </a:r>
            <a:r>
              <a:rPr lang="en-US" altLang="en-US" sz="4267" b="1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Hội</a:t>
            </a:r>
            <a:r>
              <a:rPr lang="en-US" altLang="en-US" sz="4267" b="1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67" b="1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Gióng</a:t>
            </a:r>
            <a:r>
              <a:rPr lang="en-US" altLang="en-US" sz="4267" b="1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… </a:t>
            </a:r>
            <a:r>
              <a:rPr lang="en-US" altLang="en-US" sz="4267" b="1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là</a:t>
            </a:r>
            <a:r>
              <a:rPr lang="en-US" altLang="en-US" sz="4267" b="1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67" b="1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những</a:t>
            </a:r>
            <a:r>
              <a:rPr lang="en-US" altLang="en-US" sz="4267" b="1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67" b="1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lễ</a:t>
            </a:r>
            <a:r>
              <a:rPr lang="en-US" altLang="en-US" sz="4267" b="1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67" b="1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hội</a:t>
            </a:r>
            <a:r>
              <a:rPr lang="en-US" altLang="en-US" sz="4267" b="1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67" b="1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nổi</a:t>
            </a:r>
            <a:r>
              <a:rPr lang="en-US" altLang="en-US" sz="4267" b="1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67" b="1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tiếng</a:t>
            </a:r>
            <a:r>
              <a:rPr lang="en-US" altLang="en-US" sz="4267" b="1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ở </a:t>
            </a:r>
            <a:r>
              <a:rPr lang="en-US" altLang="en-US" sz="4267" b="1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đồng</a:t>
            </a:r>
            <a:r>
              <a:rPr lang="en-US" altLang="en-US" sz="4267" b="1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67" b="1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bằng</a:t>
            </a:r>
            <a:r>
              <a:rPr lang="en-US" altLang="en-US" sz="4267" b="1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67" b="1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Bắc</a:t>
            </a:r>
            <a:r>
              <a:rPr lang="en-US" altLang="en-US" sz="4267" b="1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67" b="1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Bộ</a:t>
            </a:r>
            <a:r>
              <a:rPr lang="en-US" altLang="en-US" sz="4267" b="1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437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/>
      <p:bldP spid="15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组合 75"/>
          <p:cNvGrpSpPr/>
          <p:nvPr/>
        </p:nvGrpSpPr>
        <p:grpSpPr>
          <a:xfrm rot="691748">
            <a:off x="8659029" y="5246837"/>
            <a:ext cx="949387" cy="931931"/>
            <a:chOff x="10646778" y="4753862"/>
            <a:chExt cx="751521" cy="737702"/>
          </a:xfrm>
        </p:grpSpPr>
        <p:sp>
          <p:nvSpPr>
            <p:cNvPr id="77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dirty="0">
                <a:solidFill>
                  <a:prstClr val="white"/>
                </a:solidFill>
                <a:latin typeface="Calibri" panose="020F0502020204030204" pitchFamily="34" charset="0"/>
                <a:ea typeface="张海山锐谐体"/>
                <a:sym typeface="Arial"/>
              </a:endParaRPr>
            </a:p>
          </p:txBody>
        </p:sp>
        <p:grpSp>
          <p:nvGrpSpPr>
            <p:cNvPr id="78" name="组合 77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79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>
                <a:solidFill>
                  <a:srgbClr val="FFFF00"/>
                </a:solidFill>
              </a:ln>
              <a:effectLst>
                <a:innerShdw blurRad="292100">
                  <a:srgbClr val="FFC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 dirty="0">
                  <a:solidFill>
                    <a:prstClr val="white"/>
                  </a:solidFill>
                  <a:latin typeface="Calibri" panose="020F0502020204030204" pitchFamily="34" charset="0"/>
                  <a:ea typeface="张海山锐谐体"/>
                  <a:sym typeface="Arial"/>
                </a:endParaRPr>
              </a:p>
            </p:txBody>
          </p:sp>
          <p:sp>
            <p:nvSpPr>
              <p:cNvPr id="80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 dirty="0">
                  <a:solidFill>
                    <a:prstClr val="white"/>
                  </a:solidFill>
                  <a:latin typeface="Calibri" panose="020F0502020204030204" pitchFamily="34" charset="0"/>
                  <a:ea typeface="张海山锐谐体"/>
                  <a:sym typeface="Arial"/>
                </a:endParaRPr>
              </a:p>
            </p:txBody>
          </p:sp>
          <p:sp>
            <p:nvSpPr>
              <p:cNvPr id="95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 dirty="0">
                  <a:solidFill>
                    <a:prstClr val="white"/>
                  </a:solidFill>
                  <a:latin typeface="Calibri" panose="020F0502020204030204" pitchFamily="34" charset="0"/>
                  <a:ea typeface="张海山锐谐体"/>
                  <a:sym typeface="Arial"/>
                </a:endParaRPr>
              </a:p>
            </p:txBody>
          </p:sp>
        </p:grpSp>
      </p:grpSp>
      <p:grpSp>
        <p:nvGrpSpPr>
          <p:cNvPr id="96" name="组合 95"/>
          <p:cNvGrpSpPr/>
          <p:nvPr/>
        </p:nvGrpSpPr>
        <p:grpSpPr>
          <a:xfrm rot="1562261">
            <a:off x="11219224" y="3808954"/>
            <a:ext cx="466601" cy="458021"/>
            <a:chOff x="10646778" y="4753862"/>
            <a:chExt cx="751521" cy="737702"/>
          </a:xfrm>
        </p:grpSpPr>
        <p:sp>
          <p:nvSpPr>
            <p:cNvPr id="97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dirty="0">
                <a:solidFill>
                  <a:prstClr val="white"/>
                </a:solidFill>
                <a:latin typeface="Calibri" panose="020F0502020204030204" pitchFamily="34" charset="0"/>
                <a:ea typeface="张海山锐谐体"/>
                <a:sym typeface="Arial"/>
              </a:endParaRPr>
            </a:p>
          </p:txBody>
        </p:sp>
        <p:grpSp>
          <p:nvGrpSpPr>
            <p:cNvPr id="99" name="组合 98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101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8AFA4C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76CE0C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 dirty="0">
                  <a:solidFill>
                    <a:prstClr val="white"/>
                  </a:solidFill>
                  <a:latin typeface="Calibri" panose="020F0502020204030204" pitchFamily="34" charset="0"/>
                  <a:ea typeface="张海山锐谐体"/>
                  <a:sym typeface="Arial"/>
                </a:endParaRPr>
              </a:p>
            </p:txBody>
          </p:sp>
          <p:sp>
            <p:nvSpPr>
              <p:cNvPr id="102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 dirty="0">
                  <a:solidFill>
                    <a:prstClr val="white"/>
                  </a:solidFill>
                  <a:latin typeface="Calibri" panose="020F0502020204030204" pitchFamily="34" charset="0"/>
                  <a:ea typeface="张海山锐谐体"/>
                  <a:sym typeface="Arial"/>
                </a:endParaRPr>
              </a:p>
            </p:txBody>
          </p:sp>
          <p:sp>
            <p:nvSpPr>
              <p:cNvPr id="103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 dirty="0">
                  <a:solidFill>
                    <a:prstClr val="white"/>
                  </a:solidFill>
                  <a:latin typeface="Calibri" panose="020F0502020204030204" pitchFamily="34" charset="0"/>
                  <a:ea typeface="张海山锐谐体"/>
                  <a:sym typeface="Arial"/>
                </a:endParaRPr>
              </a:p>
            </p:txBody>
          </p:sp>
        </p:grpSp>
      </p:grpSp>
      <p:grpSp>
        <p:nvGrpSpPr>
          <p:cNvPr id="141" name="组合 140"/>
          <p:cNvGrpSpPr/>
          <p:nvPr/>
        </p:nvGrpSpPr>
        <p:grpSpPr>
          <a:xfrm rot="920444">
            <a:off x="1655726" y="3715346"/>
            <a:ext cx="577447" cy="566828"/>
            <a:chOff x="10646778" y="4753862"/>
            <a:chExt cx="751521" cy="737702"/>
          </a:xfrm>
        </p:grpSpPr>
        <p:sp>
          <p:nvSpPr>
            <p:cNvPr id="142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dirty="0">
                <a:solidFill>
                  <a:prstClr val="white"/>
                </a:solidFill>
                <a:latin typeface="Calibri" panose="020F0502020204030204" pitchFamily="34" charset="0"/>
                <a:ea typeface="张海山锐谐体"/>
                <a:sym typeface="Arial"/>
              </a:endParaRPr>
            </a:p>
          </p:txBody>
        </p:sp>
        <p:grpSp>
          <p:nvGrpSpPr>
            <p:cNvPr id="143" name="组合 142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144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64E4F2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00B0F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 dirty="0">
                  <a:solidFill>
                    <a:prstClr val="white"/>
                  </a:solidFill>
                  <a:latin typeface="Calibri" panose="020F0502020204030204" pitchFamily="34" charset="0"/>
                  <a:ea typeface="张海山锐谐体"/>
                  <a:sym typeface="Arial"/>
                </a:endParaRPr>
              </a:p>
            </p:txBody>
          </p:sp>
          <p:sp>
            <p:nvSpPr>
              <p:cNvPr id="145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 dirty="0">
                  <a:solidFill>
                    <a:prstClr val="white"/>
                  </a:solidFill>
                  <a:latin typeface="Calibri" panose="020F0502020204030204" pitchFamily="34" charset="0"/>
                  <a:ea typeface="张海山锐谐体"/>
                  <a:sym typeface="Arial"/>
                </a:endParaRPr>
              </a:p>
            </p:txBody>
          </p:sp>
          <p:sp>
            <p:nvSpPr>
              <p:cNvPr id="146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 dirty="0">
                  <a:solidFill>
                    <a:prstClr val="white"/>
                  </a:solidFill>
                  <a:latin typeface="Calibri" panose="020F0502020204030204" pitchFamily="34" charset="0"/>
                  <a:ea typeface="张海山锐谐体"/>
                  <a:sym typeface="Arial"/>
                </a:endParaRPr>
              </a:p>
            </p:txBody>
          </p:sp>
        </p:grpSp>
      </p:grpSp>
      <p:grpSp>
        <p:nvGrpSpPr>
          <p:cNvPr id="147" name="组合 146"/>
          <p:cNvGrpSpPr/>
          <p:nvPr/>
        </p:nvGrpSpPr>
        <p:grpSpPr>
          <a:xfrm>
            <a:off x="10479947" y="3166194"/>
            <a:ext cx="1656760" cy="1763455"/>
            <a:chOff x="9945761" y="4535871"/>
            <a:chExt cx="1772498" cy="1986264"/>
          </a:xfrm>
        </p:grpSpPr>
        <p:sp>
          <p:nvSpPr>
            <p:cNvPr id="148" name="圆角矩形 147"/>
            <p:cNvSpPr/>
            <p:nvPr/>
          </p:nvSpPr>
          <p:spPr>
            <a:xfrm>
              <a:off x="10526487" y="5428190"/>
              <a:ext cx="328183" cy="134639"/>
            </a:xfrm>
            <a:prstGeom prst="roundRect">
              <a:avLst/>
            </a:prstGeom>
            <a:solidFill>
              <a:srgbClr val="C87404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dirty="0">
                <a:solidFill>
                  <a:prstClr val="white"/>
                </a:solidFill>
                <a:latin typeface="Calibri" panose="020F0502020204030204" pitchFamily="34" charset="0"/>
                <a:ea typeface="张海山锐谐体"/>
                <a:sym typeface="Arial"/>
              </a:endParaRPr>
            </a:p>
          </p:txBody>
        </p:sp>
        <p:sp>
          <p:nvSpPr>
            <p:cNvPr id="149" name="圆角矩形 148"/>
            <p:cNvSpPr/>
            <p:nvPr/>
          </p:nvSpPr>
          <p:spPr>
            <a:xfrm rot="1452078">
              <a:off x="10593807" y="5007442"/>
              <a:ext cx="286109" cy="488068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dirty="0">
                <a:solidFill>
                  <a:prstClr val="white"/>
                </a:solidFill>
                <a:latin typeface="Calibri" panose="020F0502020204030204" pitchFamily="34" charset="0"/>
                <a:ea typeface="张海山锐谐体"/>
                <a:sym typeface="Arial"/>
              </a:endParaRPr>
            </a:p>
          </p:txBody>
        </p:sp>
        <p:grpSp>
          <p:nvGrpSpPr>
            <p:cNvPr id="150" name="组合 149"/>
            <p:cNvGrpSpPr/>
            <p:nvPr/>
          </p:nvGrpSpPr>
          <p:grpSpPr>
            <a:xfrm rot="17559220">
              <a:off x="10526211" y="4117280"/>
              <a:ext cx="611597" cy="1772498"/>
              <a:chOff x="2994660" y="1680210"/>
              <a:chExt cx="1234440" cy="3577590"/>
            </a:xfrm>
            <a:solidFill>
              <a:srgbClr val="FFC000"/>
            </a:solidFill>
          </p:grpSpPr>
          <p:sp>
            <p:nvSpPr>
              <p:cNvPr id="162" name="椭圆 161"/>
              <p:cNvSpPr/>
              <p:nvPr/>
            </p:nvSpPr>
            <p:spPr>
              <a:xfrm>
                <a:off x="3080385" y="1680210"/>
                <a:ext cx="1062990" cy="1062990"/>
              </a:xfrm>
              <a:prstGeom prst="ellipse">
                <a:avLst/>
              </a:prstGeom>
              <a:solidFill>
                <a:srgbClr val="84F6FC"/>
              </a:solidFill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 dirty="0">
                  <a:solidFill>
                    <a:prstClr val="white"/>
                  </a:solidFill>
                  <a:latin typeface="Calibri" panose="020F0502020204030204" pitchFamily="34" charset="0"/>
                  <a:ea typeface="张海山锐谐体"/>
                  <a:sym typeface="Arial"/>
                </a:endParaRPr>
              </a:p>
            </p:txBody>
          </p:sp>
          <p:sp>
            <p:nvSpPr>
              <p:cNvPr id="163" name="矩形 162"/>
              <p:cNvSpPr/>
              <p:nvPr/>
            </p:nvSpPr>
            <p:spPr>
              <a:xfrm>
                <a:off x="3423285" y="4983480"/>
                <a:ext cx="377190" cy="274320"/>
              </a:xfrm>
              <a:prstGeom prst="rect">
                <a:avLst/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 dirty="0">
                  <a:solidFill>
                    <a:prstClr val="white"/>
                  </a:solidFill>
                  <a:latin typeface="Calibri" panose="020F0502020204030204" pitchFamily="34" charset="0"/>
                  <a:ea typeface="张海山锐谐体"/>
                  <a:sym typeface="Arial"/>
                </a:endParaRPr>
              </a:p>
            </p:txBody>
          </p:sp>
          <p:sp>
            <p:nvSpPr>
              <p:cNvPr id="164" name="矩形 163"/>
              <p:cNvSpPr/>
              <p:nvPr/>
            </p:nvSpPr>
            <p:spPr>
              <a:xfrm>
                <a:off x="3314700" y="4297680"/>
                <a:ext cx="594360" cy="742950"/>
              </a:xfrm>
              <a:prstGeom prst="rect">
                <a:avLst/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 dirty="0">
                  <a:solidFill>
                    <a:prstClr val="white"/>
                  </a:solidFill>
                  <a:latin typeface="Calibri" panose="020F0502020204030204" pitchFamily="34" charset="0"/>
                  <a:ea typeface="张海山锐谐体"/>
                  <a:sym typeface="Arial"/>
                </a:endParaRPr>
              </a:p>
            </p:txBody>
          </p:sp>
          <p:sp>
            <p:nvSpPr>
              <p:cNvPr id="165" name="矩形 164"/>
              <p:cNvSpPr/>
              <p:nvPr/>
            </p:nvSpPr>
            <p:spPr>
              <a:xfrm>
                <a:off x="3177540" y="2514600"/>
                <a:ext cx="868680" cy="1874520"/>
              </a:xfrm>
              <a:prstGeom prst="rect">
                <a:avLst/>
              </a:prstGeom>
              <a:grpFill/>
              <a:ln w="63500" cap="rnd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 dirty="0">
                  <a:solidFill>
                    <a:prstClr val="white"/>
                  </a:solidFill>
                  <a:latin typeface="Calibri" panose="020F0502020204030204" pitchFamily="34" charset="0"/>
                  <a:ea typeface="张海山锐谐体"/>
                  <a:sym typeface="Arial"/>
                </a:endParaRPr>
              </a:p>
            </p:txBody>
          </p:sp>
          <p:sp>
            <p:nvSpPr>
              <p:cNvPr id="166" name="梯形 165"/>
              <p:cNvSpPr/>
              <p:nvPr/>
            </p:nvSpPr>
            <p:spPr>
              <a:xfrm>
                <a:off x="2994660" y="2137410"/>
                <a:ext cx="1234440" cy="457200"/>
              </a:xfrm>
              <a:prstGeom prst="trapezoid">
                <a:avLst>
                  <a:gd name="adj" fmla="val 4323"/>
                </a:avLst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 dirty="0">
                  <a:solidFill>
                    <a:prstClr val="white"/>
                  </a:solidFill>
                  <a:latin typeface="Calibri" panose="020F0502020204030204" pitchFamily="34" charset="0"/>
                  <a:ea typeface="张海山锐谐体"/>
                  <a:sym typeface="Arial"/>
                </a:endParaRPr>
              </a:p>
            </p:txBody>
          </p:sp>
        </p:grpSp>
        <p:sp>
          <p:nvSpPr>
            <p:cNvPr id="151" name="椭圆 150"/>
            <p:cNvSpPr/>
            <p:nvPr/>
          </p:nvSpPr>
          <p:spPr>
            <a:xfrm>
              <a:off x="10644296" y="5276721"/>
              <a:ext cx="100980" cy="1009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dirty="0">
                <a:solidFill>
                  <a:prstClr val="white"/>
                </a:solidFill>
                <a:latin typeface="Calibri" panose="020F0502020204030204" pitchFamily="34" charset="0"/>
                <a:ea typeface="张海山锐谐体"/>
                <a:sym typeface="Arial"/>
              </a:endParaRPr>
            </a:p>
          </p:txBody>
        </p:sp>
        <p:cxnSp>
          <p:nvCxnSpPr>
            <p:cNvPr id="152" name="直接连接符 151"/>
            <p:cNvCxnSpPr>
              <a:stCxn id="148" idx="2"/>
            </p:cNvCxnSpPr>
            <p:nvPr/>
          </p:nvCxnSpPr>
          <p:spPr>
            <a:xfrm flipH="1">
              <a:off x="10686371" y="5562830"/>
              <a:ext cx="4207" cy="95089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直接连接符 152"/>
            <p:cNvCxnSpPr/>
            <p:nvPr/>
          </p:nvCxnSpPr>
          <p:spPr>
            <a:xfrm flipH="1">
              <a:off x="10274038" y="5565635"/>
              <a:ext cx="293122" cy="9565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直接连接符 153"/>
            <p:cNvCxnSpPr/>
            <p:nvPr/>
          </p:nvCxnSpPr>
          <p:spPr>
            <a:xfrm>
              <a:off x="10806985" y="5551610"/>
              <a:ext cx="293122" cy="9565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矩形 157"/>
            <p:cNvSpPr/>
            <p:nvPr/>
          </p:nvSpPr>
          <p:spPr>
            <a:xfrm rot="17559220">
              <a:off x="10853495" y="4455518"/>
              <a:ext cx="79608" cy="824798"/>
            </a:xfrm>
            <a:prstGeom prst="rect">
              <a:avLst/>
            </a:prstGeom>
            <a:solidFill>
              <a:schemeClr val="bg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dirty="0">
                <a:solidFill>
                  <a:prstClr val="white"/>
                </a:solidFill>
                <a:latin typeface="Calibri" panose="020F0502020204030204" pitchFamily="34" charset="0"/>
                <a:ea typeface="张海山锐谐体"/>
                <a:sym typeface="Arial"/>
              </a:endParaRPr>
            </a:p>
          </p:txBody>
        </p:sp>
        <p:sp>
          <p:nvSpPr>
            <p:cNvPr id="159" name="矩形 158"/>
            <p:cNvSpPr/>
            <p:nvPr/>
          </p:nvSpPr>
          <p:spPr>
            <a:xfrm rot="17559220">
              <a:off x="10743004" y="4722219"/>
              <a:ext cx="79608" cy="824798"/>
            </a:xfrm>
            <a:prstGeom prst="rect">
              <a:avLst/>
            </a:prstGeom>
            <a:solidFill>
              <a:srgbClr val="FC9204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dirty="0">
                <a:solidFill>
                  <a:prstClr val="white"/>
                </a:solidFill>
                <a:latin typeface="Calibri" panose="020F0502020204030204" pitchFamily="34" charset="0"/>
                <a:ea typeface="张海山锐谐体"/>
                <a:sym typeface="Arial"/>
              </a:endParaRPr>
            </a:p>
          </p:txBody>
        </p:sp>
        <p:sp>
          <p:nvSpPr>
            <p:cNvPr id="160" name="矩形 159"/>
            <p:cNvSpPr/>
            <p:nvPr/>
          </p:nvSpPr>
          <p:spPr>
            <a:xfrm rot="17559220">
              <a:off x="10372657" y="4488927"/>
              <a:ext cx="84972" cy="178859"/>
            </a:xfrm>
            <a:prstGeom prst="rect">
              <a:avLst/>
            </a:prstGeom>
            <a:solidFill>
              <a:schemeClr val="bg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dirty="0">
                <a:solidFill>
                  <a:prstClr val="white"/>
                </a:solidFill>
                <a:latin typeface="Calibri" panose="020F0502020204030204" pitchFamily="34" charset="0"/>
                <a:ea typeface="张海山锐谐体"/>
                <a:sym typeface="Arial"/>
              </a:endParaRPr>
            </a:p>
          </p:txBody>
        </p:sp>
        <p:sp>
          <p:nvSpPr>
            <p:cNvPr id="161" name="矩形 160"/>
            <p:cNvSpPr/>
            <p:nvPr/>
          </p:nvSpPr>
          <p:spPr>
            <a:xfrm rot="17559220">
              <a:off x="11189014" y="5155725"/>
              <a:ext cx="256730" cy="87380"/>
            </a:xfrm>
            <a:prstGeom prst="rect">
              <a:avLst/>
            </a:prstGeom>
            <a:solidFill>
              <a:schemeClr val="tx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dirty="0">
                <a:solidFill>
                  <a:prstClr val="white"/>
                </a:solidFill>
                <a:latin typeface="Calibri" panose="020F0502020204030204" pitchFamily="34" charset="0"/>
                <a:ea typeface="张海山锐谐体"/>
                <a:sym typeface="Arial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9335413" y="3961967"/>
            <a:ext cx="2308359" cy="1447795"/>
            <a:chOff x="594424" y="1153191"/>
            <a:chExt cx="2605976" cy="1634460"/>
          </a:xfrm>
        </p:grpSpPr>
        <p:sp>
          <p:nvSpPr>
            <p:cNvPr id="82" name="任意多边形 81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dirty="0">
                <a:solidFill>
                  <a:prstClr val="white"/>
                </a:solidFill>
                <a:latin typeface="Calibri" panose="020F0502020204030204" pitchFamily="34" charset="0"/>
                <a:ea typeface="张海山锐谐体"/>
                <a:sym typeface="Arial"/>
              </a:endParaRPr>
            </a:p>
          </p:txBody>
        </p:sp>
        <p:sp>
          <p:nvSpPr>
            <p:cNvPr id="83" name="任意多边形 82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dirty="0">
                <a:solidFill>
                  <a:prstClr val="white"/>
                </a:solidFill>
                <a:latin typeface="Calibri" panose="020F0502020204030204" pitchFamily="34" charset="0"/>
                <a:ea typeface="张海山锐谐体"/>
                <a:sym typeface="Arial"/>
              </a:endParaRPr>
            </a:p>
          </p:txBody>
        </p:sp>
      </p:grpSp>
      <p:sp>
        <p:nvSpPr>
          <p:cNvPr id="84" name="文本框 83"/>
          <p:cNvSpPr txBox="1"/>
          <p:nvPr/>
        </p:nvSpPr>
        <p:spPr>
          <a:xfrm>
            <a:off x="845951" y="1178738"/>
            <a:ext cx="98150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altLang="zh-CN" sz="7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张海山锐谐体"/>
                <a:cs typeface="+mn-ea"/>
                <a:sym typeface="+mn-lt"/>
              </a:rPr>
              <a:t>CHÚC CÁC CON </a:t>
            </a:r>
          </a:p>
          <a:p>
            <a:pPr algn="ctr" defTabSz="914377">
              <a:defRPr/>
            </a:pPr>
            <a:r>
              <a:rPr lang="en-US" altLang="zh-CN" sz="7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张海山锐谐体"/>
                <a:cs typeface="+mn-ea"/>
                <a:sym typeface="+mn-lt"/>
              </a:rPr>
              <a:t>CHĂM NGOAN, HỌC TỐT</a:t>
            </a:r>
            <a:endParaRPr lang="zh-CN" altLang="en-US" sz="7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张海山锐谐体"/>
              <a:cs typeface="+mn-ea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796976"/>
            <a:ext cx="3840121" cy="384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43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24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3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2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750"/>
                            </p:stCondLst>
                            <p:childTnLst>
                              <p:par>
                                <p:cTn id="4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 txBox="1">
            <a:spLocks noGrp="1"/>
          </p:cNvSpPr>
          <p:nvPr>
            <p:ph type="title"/>
          </p:nvPr>
        </p:nvSpPr>
        <p:spPr>
          <a:xfrm>
            <a:off x="3022600" y="500065"/>
            <a:ext cx="6146800" cy="979487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1D2542"/>
              </a:buClr>
              <a:buSzPts val="2800"/>
              <a:buFont typeface="Life Savers"/>
              <a:buNone/>
            </a:pPr>
            <a:r>
              <a:rPr lang="en-US" altLang="en-US" b="1" smtClean="0">
                <a:ea typeface="Life Savers"/>
                <a:cs typeface="Life Savers"/>
                <a:sym typeface="Life Savers"/>
              </a:rPr>
              <a:t>Mục tiêu </a:t>
            </a:r>
          </a:p>
        </p:txBody>
      </p:sp>
      <p:grpSp>
        <p:nvGrpSpPr>
          <p:cNvPr id="3" name="Group 6">
            <a:extLst>
              <a:ext uri="{FF2B5EF4-FFF2-40B4-BE49-F238E27FC236}">
                <a16:creationId xmlns:a16="http://schemas.microsoft.com/office/drawing/2014/main" id="{FAB9C78F-9D72-43E7-A928-CD9D9121A743}"/>
              </a:ext>
            </a:extLst>
          </p:cNvPr>
          <p:cNvGrpSpPr>
            <a:grpSpLocks/>
          </p:cNvGrpSpPr>
          <p:nvPr/>
        </p:nvGrpSpPr>
        <p:grpSpPr bwMode="auto">
          <a:xfrm>
            <a:off x="505691" y="1606171"/>
            <a:ext cx="11427691" cy="3761055"/>
            <a:chOff x="800100" y="1522750"/>
            <a:chExt cx="7620000" cy="4724400"/>
          </a:xfrm>
          <a:noFill/>
        </p:grpSpPr>
        <p:graphicFrame>
          <p:nvGraphicFramePr>
            <p:cNvPr id="5" name="Diagram 4">
              <a:extLst>
                <a:ext uri="{FF2B5EF4-FFF2-40B4-BE49-F238E27FC236}">
                  <a16:creationId xmlns:a16="http://schemas.microsoft.com/office/drawing/2014/main" id="{00148233-AAE4-4C98-AB4D-5514C41FF4E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494706119"/>
                </p:ext>
              </p:extLst>
            </p:nvPr>
          </p:nvGraphicFramePr>
          <p:xfrm>
            <a:off x="800100" y="1522750"/>
            <a:ext cx="7620000" cy="47244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6" name="TextBox 3">
              <a:extLst>
                <a:ext uri="{FF2B5EF4-FFF2-40B4-BE49-F238E27FC236}">
                  <a16:creationId xmlns:a16="http://schemas.microsoft.com/office/drawing/2014/main" id="{97800E4D-2B60-4C5E-852C-683A810FED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9454" y="2024952"/>
              <a:ext cx="685800" cy="8375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40">
                <a:spcBef>
                  <a:spcPct val="0"/>
                </a:spcBef>
                <a:buClr>
                  <a:srgbClr val="000000"/>
                </a:buClr>
                <a:buNone/>
                <a:defRPr/>
              </a:pPr>
              <a:r>
                <a:rPr lang="en-US" altLang="en-US" sz="3733" b="1" kern="0" dirty="0">
                  <a:solidFill>
                    <a:srgbClr val="FFFF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1</a:t>
              </a:r>
            </a:p>
          </p:txBody>
        </p:sp>
        <p:sp>
          <p:nvSpPr>
            <p:cNvPr id="7" name="TextBox 4">
              <a:extLst>
                <a:ext uri="{FF2B5EF4-FFF2-40B4-BE49-F238E27FC236}">
                  <a16:creationId xmlns:a16="http://schemas.microsoft.com/office/drawing/2014/main" id="{F4E7988A-3E16-498E-9DB0-3ECD06FC63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9990" y="3403468"/>
              <a:ext cx="685800" cy="8375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40">
                <a:spcBef>
                  <a:spcPct val="0"/>
                </a:spcBef>
                <a:buClr>
                  <a:srgbClr val="000000"/>
                </a:buClr>
                <a:buNone/>
                <a:defRPr/>
              </a:pPr>
              <a:r>
                <a:rPr lang="en-US" altLang="en-US" sz="3733" b="1" kern="0" dirty="0">
                  <a:solidFill>
                    <a:srgbClr val="FFFF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2</a:t>
              </a:r>
            </a:p>
          </p:txBody>
        </p:sp>
        <p:sp>
          <p:nvSpPr>
            <p:cNvPr id="8" name="TextBox 5">
              <a:extLst>
                <a:ext uri="{FF2B5EF4-FFF2-40B4-BE49-F238E27FC236}">
                  <a16:creationId xmlns:a16="http://schemas.microsoft.com/office/drawing/2014/main" id="{4274B3CA-818A-4A04-842B-A53F96D48C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0157" y="4781983"/>
              <a:ext cx="685800" cy="8375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40">
                <a:spcBef>
                  <a:spcPct val="0"/>
                </a:spcBef>
                <a:buClr>
                  <a:srgbClr val="000000"/>
                </a:buClr>
                <a:buNone/>
                <a:defRPr/>
              </a:pPr>
              <a:r>
                <a:rPr lang="en-US" altLang="en-US" sz="3733" b="1" kern="0" dirty="0">
                  <a:solidFill>
                    <a:srgbClr val="FFFF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502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2069" y="412488"/>
            <a:ext cx="9186800" cy="364000"/>
          </a:xfrm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Google Shape;882;p27"/>
          <p:cNvGrpSpPr/>
          <p:nvPr/>
        </p:nvGrpSpPr>
        <p:grpSpPr>
          <a:xfrm>
            <a:off x="1315783" y="120777"/>
            <a:ext cx="9731813" cy="799200"/>
            <a:chOff x="923400" y="408925"/>
            <a:chExt cx="7298860" cy="599400"/>
          </a:xfrm>
        </p:grpSpPr>
        <p:sp>
          <p:nvSpPr>
            <p:cNvPr id="4" name="Google Shape;883;p27"/>
            <p:cNvSpPr/>
            <p:nvPr/>
          </p:nvSpPr>
          <p:spPr>
            <a:xfrm>
              <a:off x="923400" y="408925"/>
              <a:ext cx="7297200" cy="599400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" name="Google Shape;884;p27"/>
            <p:cNvSpPr/>
            <p:nvPr/>
          </p:nvSpPr>
          <p:spPr>
            <a:xfrm>
              <a:off x="1094232" y="643325"/>
              <a:ext cx="135300" cy="135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cxnSp>
          <p:nvCxnSpPr>
            <p:cNvPr id="6" name="Google Shape;885;p27"/>
            <p:cNvCxnSpPr/>
            <p:nvPr/>
          </p:nvCxnSpPr>
          <p:spPr>
            <a:xfrm>
              <a:off x="1374460" y="915825"/>
              <a:ext cx="68478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" name="Google Shape;886;p27"/>
            <p:cNvCxnSpPr/>
            <p:nvPr/>
          </p:nvCxnSpPr>
          <p:spPr>
            <a:xfrm>
              <a:off x="1374460" y="501425"/>
              <a:ext cx="68478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" name="Google Shape;887;p27"/>
          <p:cNvSpPr txBox="1">
            <a:spLocks/>
          </p:cNvSpPr>
          <p:nvPr/>
        </p:nvSpPr>
        <p:spPr>
          <a:xfrm>
            <a:off x="1586583" y="338377"/>
            <a:ext cx="9186800" cy="3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pPr defTabSz="1219170">
              <a:buClr>
                <a:srgbClr val="524A83"/>
              </a:buClr>
            </a:pPr>
            <a:r>
              <a:rPr lang="en-US" sz="4267" b="1" i="1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4267" b="1" i="1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Chủ</a:t>
            </a:r>
            <a:r>
              <a:rPr lang="en-US" sz="4267" b="1" i="1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267" b="1" i="1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4267" b="1" i="1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267" b="1" i="1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267" b="1" i="1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267" b="1" i="1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sz="4267" b="1" i="1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267" b="1" i="1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4267" b="1" i="1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</a:p>
        </p:txBody>
      </p:sp>
      <p:grpSp>
        <p:nvGrpSpPr>
          <p:cNvPr id="9" name="Google Shape;949;p27"/>
          <p:cNvGrpSpPr/>
          <p:nvPr/>
        </p:nvGrpSpPr>
        <p:grpSpPr>
          <a:xfrm rot="-2067855">
            <a:off x="1114707" y="782101"/>
            <a:ext cx="298283" cy="457188"/>
            <a:chOff x="1459800" y="1512500"/>
            <a:chExt cx="131625" cy="197100"/>
          </a:xfrm>
        </p:grpSpPr>
        <p:sp>
          <p:nvSpPr>
            <p:cNvPr id="10" name="Google Shape;950;p27"/>
            <p:cNvSpPr/>
            <p:nvPr/>
          </p:nvSpPr>
          <p:spPr>
            <a:xfrm>
              <a:off x="1533625" y="1599050"/>
              <a:ext cx="600" cy="2450"/>
            </a:xfrm>
            <a:custGeom>
              <a:avLst/>
              <a:gdLst/>
              <a:ahLst/>
              <a:cxnLst/>
              <a:rect l="l" t="t" r="r" b="b"/>
              <a:pathLst>
                <a:path w="24" h="98" extrusionOk="0">
                  <a:moveTo>
                    <a:pt x="0" y="1"/>
                  </a:moveTo>
                  <a:cubicBezTo>
                    <a:pt x="2" y="11"/>
                    <a:pt x="5" y="21"/>
                    <a:pt x="7" y="30"/>
                  </a:cubicBezTo>
                  <a:lnTo>
                    <a:pt x="7" y="30"/>
                  </a:lnTo>
                  <a:cubicBezTo>
                    <a:pt x="7" y="19"/>
                    <a:pt x="3" y="9"/>
                    <a:pt x="0" y="1"/>
                  </a:cubicBezTo>
                  <a:close/>
                  <a:moveTo>
                    <a:pt x="7" y="30"/>
                  </a:moveTo>
                  <a:lnTo>
                    <a:pt x="7" y="30"/>
                  </a:lnTo>
                  <a:cubicBezTo>
                    <a:pt x="7" y="32"/>
                    <a:pt x="7" y="33"/>
                    <a:pt x="7" y="34"/>
                  </a:cubicBezTo>
                  <a:cubicBezTo>
                    <a:pt x="11" y="47"/>
                    <a:pt x="14" y="64"/>
                    <a:pt x="17" y="81"/>
                  </a:cubicBezTo>
                  <a:lnTo>
                    <a:pt x="23" y="98"/>
                  </a:lnTo>
                  <a:cubicBezTo>
                    <a:pt x="19" y="74"/>
                    <a:pt x="13" y="53"/>
                    <a:pt x="7" y="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" name="Google Shape;951;p27"/>
            <p:cNvSpPr/>
            <p:nvPr/>
          </p:nvSpPr>
          <p:spPr>
            <a:xfrm>
              <a:off x="1529350" y="1598125"/>
              <a:ext cx="9150" cy="4300"/>
            </a:xfrm>
            <a:custGeom>
              <a:avLst/>
              <a:gdLst/>
              <a:ahLst/>
              <a:cxnLst/>
              <a:rect l="l" t="t" r="r" b="b"/>
              <a:pathLst>
                <a:path w="366" h="172" extrusionOk="0">
                  <a:moveTo>
                    <a:pt x="345" y="1"/>
                  </a:moveTo>
                  <a:lnTo>
                    <a:pt x="1" y="74"/>
                  </a:lnTo>
                  <a:lnTo>
                    <a:pt x="21" y="172"/>
                  </a:lnTo>
                  <a:lnTo>
                    <a:pt x="365" y="98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2" name="Google Shape;952;p27"/>
            <p:cNvSpPr/>
            <p:nvPr/>
          </p:nvSpPr>
          <p:spPr>
            <a:xfrm>
              <a:off x="1463575" y="1516850"/>
              <a:ext cx="123425" cy="188350"/>
            </a:xfrm>
            <a:custGeom>
              <a:avLst/>
              <a:gdLst/>
              <a:ahLst/>
              <a:cxnLst/>
              <a:rect l="l" t="t" r="r" b="b"/>
              <a:pathLst>
                <a:path w="4937" h="7534" extrusionOk="0">
                  <a:moveTo>
                    <a:pt x="2585" y="2359"/>
                  </a:moveTo>
                  <a:cubicBezTo>
                    <a:pt x="2601" y="2419"/>
                    <a:pt x="2618" y="2479"/>
                    <a:pt x="2635" y="2543"/>
                  </a:cubicBezTo>
                  <a:cubicBezTo>
                    <a:pt x="2682" y="2743"/>
                    <a:pt x="2729" y="2947"/>
                    <a:pt x="2772" y="3148"/>
                  </a:cubicBezTo>
                  <a:cubicBezTo>
                    <a:pt x="2782" y="3188"/>
                    <a:pt x="2793" y="3225"/>
                    <a:pt x="2799" y="3265"/>
                  </a:cubicBezTo>
                  <a:lnTo>
                    <a:pt x="2796" y="3245"/>
                  </a:lnTo>
                  <a:lnTo>
                    <a:pt x="2796" y="3245"/>
                  </a:lnTo>
                  <a:cubicBezTo>
                    <a:pt x="2799" y="3258"/>
                    <a:pt x="2802" y="3275"/>
                    <a:pt x="2805" y="3292"/>
                  </a:cubicBezTo>
                  <a:cubicBezTo>
                    <a:pt x="2805" y="3302"/>
                    <a:pt x="2809" y="3312"/>
                    <a:pt x="2809" y="3322"/>
                  </a:cubicBezTo>
                  <a:lnTo>
                    <a:pt x="2816" y="3338"/>
                  </a:lnTo>
                  <a:lnTo>
                    <a:pt x="2816" y="3352"/>
                  </a:lnTo>
                  <a:cubicBezTo>
                    <a:pt x="2859" y="3543"/>
                    <a:pt x="2902" y="3733"/>
                    <a:pt x="2946" y="3924"/>
                  </a:cubicBezTo>
                  <a:cubicBezTo>
                    <a:pt x="2856" y="3934"/>
                    <a:pt x="2762" y="3937"/>
                    <a:pt x="2672" y="3951"/>
                  </a:cubicBezTo>
                  <a:cubicBezTo>
                    <a:pt x="2558" y="3968"/>
                    <a:pt x="2444" y="3984"/>
                    <a:pt x="2328" y="4000"/>
                  </a:cubicBezTo>
                  <a:cubicBezTo>
                    <a:pt x="2197" y="4017"/>
                    <a:pt x="2067" y="4034"/>
                    <a:pt x="1939" y="4051"/>
                  </a:cubicBezTo>
                  <a:cubicBezTo>
                    <a:pt x="1979" y="3944"/>
                    <a:pt x="2020" y="3840"/>
                    <a:pt x="2060" y="3736"/>
                  </a:cubicBezTo>
                  <a:cubicBezTo>
                    <a:pt x="2227" y="3325"/>
                    <a:pt x="2401" y="2914"/>
                    <a:pt x="2541" y="2492"/>
                  </a:cubicBezTo>
                  <a:cubicBezTo>
                    <a:pt x="2555" y="2449"/>
                    <a:pt x="2572" y="2402"/>
                    <a:pt x="2585" y="2359"/>
                  </a:cubicBezTo>
                  <a:close/>
                  <a:moveTo>
                    <a:pt x="2705" y="1"/>
                  </a:moveTo>
                  <a:cubicBezTo>
                    <a:pt x="2595" y="1"/>
                    <a:pt x="2495" y="35"/>
                    <a:pt x="2391" y="95"/>
                  </a:cubicBezTo>
                  <a:cubicBezTo>
                    <a:pt x="2294" y="152"/>
                    <a:pt x="2240" y="235"/>
                    <a:pt x="2183" y="328"/>
                  </a:cubicBezTo>
                  <a:cubicBezTo>
                    <a:pt x="2130" y="416"/>
                    <a:pt x="2097" y="516"/>
                    <a:pt x="2063" y="609"/>
                  </a:cubicBezTo>
                  <a:cubicBezTo>
                    <a:pt x="1916" y="1024"/>
                    <a:pt x="1806" y="1449"/>
                    <a:pt x="1682" y="1870"/>
                  </a:cubicBezTo>
                  <a:cubicBezTo>
                    <a:pt x="1641" y="2011"/>
                    <a:pt x="1601" y="2148"/>
                    <a:pt x="1558" y="2285"/>
                  </a:cubicBezTo>
                  <a:cubicBezTo>
                    <a:pt x="1508" y="2435"/>
                    <a:pt x="1454" y="2586"/>
                    <a:pt x="1397" y="2736"/>
                  </a:cubicBezTo>
                  <a:cubicBezTo>
                    <a:pt x="1317" y="2944"/>
                    <a:pt x="1240" y="3151"/>
                    <a:pt x="1160" y="3358"/>
                  </a:cubicBezTo>
                  <a:cubicBezTo>
                    <a:pt x="1090" y="3543"/>
                    <a:pt x="1023" y="3727"/>
                    <a:pt x="956" y="3914"/>
                  </a:cubicBezTo>
                  <a:cubicBezTo>
                    <a:pt x="909" y="4034"/>
                    <a:pt x="873" y="4158"/>
                    <a:pt x="832" y="4278"/>
                  </a:cubicBezTo>
                  <a:cubicBezTo>
                    <a:pt x="806" y="4366"/>
                    <a:pt x="772" y="4452"/>
                    <a:pt x="749" y="4542"/>
                  </a:cubicBezTo>
                  <a:cubicBezTo>
                    <a:pt x="632" y="4937"/>
                    <a:pt x="522" y="5332"/>
                    <a:pt x="401" y="5726"/>
                  </a:cubicBezTo>
                  <a:cubicBezTo>
                    <a:pt x="334" y="5924"/>
                    <a:pt x="267" y="6118"/>
                    <a:pt x="210" y="6319"/>
                  </a:cubicBezTo>
                  <a:cubicBezTo>
                    <a:pt x="147" y="6529"/>
                    <a:pt x="107" y="6750"/>
                    <a:pt x="56" y="6964"/>
                  </a:cubicBezTo>
                  <a:cubicBezTo>
                    <a:pt x="0" y="7211"/>
                    <a:pt x="184" y="7466"/>
                    <a:pt x="425" y="7512"/>
                  </a:cubicBezTo>
                  <a:cubicBezTo>
                    <a:pt x="454" y="7518"/>
                    <a:pt x="483" y="7521"/>
                    <a:pt x="512" y="7521"/>
                  </a:cubicBezTo>
                  <a:cubicBezTo>
                    <a:pt x="605" y="7521"/>
                    <a:pt x="697" y="7493"/>
                    <a:pt x="775" y="7442"/>
                  </a:cubicBezTo>
                  <a:cubicBezTo>
                    <a:pt x="879" y="7368"/>
                    <a:pt x="943" y="7265"/>
                    <a:pt x="973" y="7141"/>
                  </a:cubicBezTo>
                  <a:cubicBezTo>
                    <a:pt x="1007" y="6990"/>
                    <a:pt x="1036" y="6837"/>
                    <a:pt x="1076" y="6689"/>
                  </a:cubicBezTo>
                  <a:cubicBezTo>
                    <a:pt x="1107" y="6576"/>
                    <a:pt x="1144" y="6469"/>
                    <a:pt x="1177" y="6359"/>
                  </a:cubicBezTo>
                  <a:cubicBezTo>
                    <a:pt x="1271" y="6091"/>
                    <a:pt x="1365" y="5827"/>
                    <a:pt x="1445" y="5556"/>
                  </a:cubicBezTo>
                  <a:lnTo>
                    <a:pt x="1535" y="5255"/>
                  </a:lnTo>
                  <a:cubicBezTo>
                    <a:pt x="1554" y="5257"/>
                    <a:pt x="1573" y="5259"/>
                    <a:pt x="1593" y="5259"/>
                  </a:cubicBezTo>
                  <a:cubicBezTo>
                    <a:pt x="1607" y="5259"/>
                    <a:pt x="1621" y="5258"/>
                    <a:pt x="1635" y="5255"/>
                  </a:cubicBezTo>
                  <a:cubicBezTo>
                    <a:pt x="1896" y="5221"/>
                    <a:pt x="2157" y="5188"/>
                    <a:pt x="2418" y="5151"/>
                  </a:cubicBezTo>
                  <a:cubicBezTo>
                    <a:pt x="2532" y="5138"/>
                    <a:pt x="2649" y="5118"/>
                    <a:pt x="2762" y="5098"/>
                  </a:cubicBezTo>
                  <a:cubicBezTo>
                    <a:pt x="2873" y="5078"/>
                    <a:pt x="2986" y="5078"/>
                    <a:pt x="3100" y="5061"/>
                  </a:cubicBezTo>
                  <a:cubicBezTo>
                    <a:pt x="3110" y="5058"/>
                    <a:pt x="3120" y="5054"/>
                    <a:pt x="3130" y="5054"/>
                  </a:cubicBezTo>
                  <a:cubicBezTo>
                    <a:pt x="3137" y="5081"/>
                    <a:pt x="3140" y="5111"/>
                    <a:pt x="3146" y="5138"/>
                  </a:cubicBezTo>
                  <a:cubicBezTo>
                    <a:pt x="3171" y="5285"/>
                    <a:pt x="3197" y="5436"/>
                    <a:pt x="3237" y="5579"/>
                  </a:cubicBezTo>
                  <a:cubicBezTo>
                    <a:pt x="3264" y="5673"/>
                    <a:pt x="3291" y="5766"/>
                    <a:pt x="3321" y="5860"/>
                  </a:cubicBezTo>
                  <a:cubicBezTo>
                    <a:pt x="3371" y="6031"/>
                    <a:pt x="3418" y="6201"/>
                    <a:pt x="3461" y="6372"/>
                  </a:cubicBezTo>
                  <a:cubicBezTo>
                    <a:pt x="3475" y="6439"/>
                    <a:pt x="3488" y="6509"/>
                    <a:pt x="3498" y="6576"/>
                  </a:cubicBezTo>
                  <a:cubicBezTo>
                    <a:pt x="3508" y="6626"/>
                    <a:pt x="3518" y="6677"/>
                    <a:pt x="3525" y="6730"/>
                  </a:cubicBezTo>
                  <a:cubicBezTo>
                    <a:pt x="3538" y="6817"/>
                    <a:pt x="3558" y="6904"/>
                    <a:pt x="3578" y="6987"/>
                  </a:cubicBezTo>
                  <a:cubicBezTo>
                    <a:pt x="3592" y="7041"/>
                    <a:pt x="3618" y="7091"/>
                    <a:pt x="3645" y="7138"/>
                  </a:cubicBezTo>
                  <a:cubicBezTo>
                    <a:pt x="3682" y="7228"/>
                    <a:pt x="3739" y="7305"/>
                    <a:pt x="3813" y="7372"/>
                  </a:cubicBezTo>
                  <a:cubicBezTo>
                    <a:pt x="3903" y="7449"/>
                    <a:pt x="4003" y="7499"/>
                    <a:pt x="4120" y="7523"/>
                  </a:cubicBezTo>
                  <a:cubicBezTo>
                    <a:pt x="4161" y="7530"/>
                    <a:pt x="4202" y="7534"/>
                    <a:pt x="4243" y="7534"/>
                  </a:cubicBezTo>
                  <a:cubicBezTo>
                    <a:pt x="4316" y="7534"/>
                    <a:pt x="4387" y="7522"/>
                    <a:pt x="4458" y="7496"/>
                  </a:cubicBezTo>
                  <a:cubicBezTo>
                    <a:pt x="4565" y="7459"/>
                    <a:pt x="4655" y="7396"/>
                    <a:pt x="4732" y="7311"/>
                  </a:cubicBezTo>
                  <a:cubicBezTo>
                    <a:pt x="4816" y="7185"/>
                    <a:pt x="4889" y="7095"/>
                    <a:pt x="4916" y="6937"/>
                  </a:cubicBezTo>
                  <a:cubicBezTo>
                    <a:pt x="4929" y="6860"/>
                    <a:pt x="4936" y="6783"/>
                    <a:pt x="4932" y="6700"/>
                  </a:cubicBezTo>
                  <a:cubicBezTo>
                    <a:pt x="4932" y="6660"/>
                    <a:pt x="4929" y="6620"/>
                    <a:pt x="4920" y="6579"/>
                  </a:cubicBezTo>
                  <a:cubicBezTo>
                    <a:pt x="4896" y="6445"/>
                    <a:pt x="4866" y="6308"/>
                    <a:pt x="4836" y="6175"/>
                  </a:cubicBezTo>
                  <a:cubicBezTo>
                    <a:pt x="4802" y="6018"/>
                    <a:pt x="4765" y="5860"/>
                    <a:pt x="4719" y="5706"/>
                  </a:cubicBezTo>
                  <a:cubicBezTo>
                    <a:pt x="4665" y="5539"/>
                    <a:pt x="4611" y="5372"/>
                    <a:pt x="4558" y="5208"/>
                  </a:cubicBezTo>
                  <a:cubicBezTo>
                    <a:pt x="4511" y="5071"/>
                    <a:pt x="4481" y="4934"/>
                    <a:pt x="4448" y="4794"/>
                  </a:cubicBezTo>
                  <a:cubicBezTo>
                    <a:pt x="4364" y="4375"/>
                    <a:pt x="4290" y="3957"/>
                    <a:pt x="4184" y="3546"/>
                  </a:cubicBezTo>
                  <a:cubicBezTo>
                    <a:pt x="4080" y="3162"/>
                    <a:pt x="3949" y="2787"/>
                    <a:pt x="3836" y="2406"/>
                  </a:cubicBezTo>
                  <a:cubicBezTo>
                    <a:pt x="3773" y="2191"/>
                    <a:pt x="3702" y="1984"/>
                    <a:pt x="3625" y="1777"/>
                  </a:cubicBezTo>
                  <a:cubicBezTo>
                    <a:pt x="3538" y="1549"/>
                    <a:pt x="3464" y="1325"/>
                    <a:pt x="3401" y="1091"/>
                  </a:cubicBezTo>
                  <a:cubicBezTo>
                    <a:pt x="3364" y="904"/>
                    <a:pt x="3331" y="714"/>
                    <a:pt x="3287" y="526"/>
                  </a:cubicBezTo>
                  <a:cubicBezTo>
                    <a:pt x="3281" y="502"/>
                    <a:pt x="3277" y="479"/>
                    <a:pt x="3271" y="456"/>
                  </a:cubicBezTo>
                  <a:cubicBezTo>
                    <a:pt x="3251" y="388"/>
                    <a:pt x="3220" y="336"/>
                    <a:pt x="3187" y="272"/>
                  </a:cubicBezTo>
                  <a:cubicBezTo>
                    <a:pt x="3120" y="135"/>
                    <a:pt x="2950" y="31"/>
                    <a:pt x="2805" y="11"/>
                  </a:cubicBezTo>
                  <a:cubicBezTo>
                    <a:pt x="2772" y="4"/>
                    <a:pt x="2739" y="1"/>
                    <a:pt x="2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3" name="Google Shape;953;p27"/>
            <p:cNvSpPr/>
            <p:nvPr/>
          </p:nvSpPr>
          <p:spPr>
            <a:xfrm>
              <a:off x="1459800" y="1512500"/>
              <a:ext cx="131625" cy="197100"/>
            </a:xfrm>
            <a:custGeom>
              <a:avLst/>
              <a:gdLst/>
              <a:ahLst/>
              <a:cxnLst/>
              <a:rect l="l" t="t" r="r" b="b"/>
              <a:pathLst>
                <a:path w="5265" h="7884" extrusionOk="0">
                  <a:moveTo>
                    <a:pt x="2706" y="3151"/>
                  </a:moveTo>
                  <a:cubicBezTo>
                    <a:pt x="2723" y="3222"/>
                    <a:pt x="2736" y="3292"/>
                    <a:pt x="2752" y="3362"/>
                  </a:cubicBezTo>
                  <a:lnTo>
                    <a:pt x="2796" y="3563"/>
                  </a:lnTo>
                  <a:cubicBezTo>
                    <a:pt x="2823" y="3690"/>
                    <a:pt x="2853" y="3813"/>
                    <a:pt x="2880" y="3941"/>
                  </a:cubicBezTo>
                  <a:cubicBezTo>
                    <a:pt x="2853" y="3944"/>
                    <a:pt x="2826" y="3947"/>
                    <a:pt x="2800" y="3951"/>
                  </a:cubicBezTo>
                  <a:lnTo>
                    <a:pt x="2669" y="3971"/>
                  </a:lnTo>
                  <a:cubicBezTo>
                    <a:pt x="2599" y="3981"/>
                    <a:pt x="2529" y="3991"/>
                    <a:pt x="2455" y="4001"/>
                  </a:cubicBezTo>
                  <a:lnTo>
                    <a:pt x="2362" y="4011"/>
                  </a:lnTo>
                  <a:cubicBezTo>
                    <a:pt x="2365" y="4001"/>
                    <a:pt x="2368" y="3987"/>
                    <a:pt x="2374" y="3974"/>
                  </a:cubicBezTo>
                  <a:lnTo>
                    <a:pt x="2462" y="3760"/>
                  </a:lnTo>
                  <a:cubicBezTo>
                    <a:pt x="2545" y="3560"/>
                    <a:pt x="2629" y="3359"/>
                    <a:pt x="2706" y="3151"/>
                  </a:cubicBezTo>
                  <a:close/>
                  <a:moveTo>
                    <a:pt x="2749" y="1934"/>
                  </a:moveTo>
                  <a:lnTo>
                    <a:pt x="2525" y="2613"/>
                  </a:lnTo>
                  <a:cubicBezTo>
                    <a:pt x="2411" y="2954"/>
                    <a:pt x="2271" y="3296"/>
                    <a:pt x="2138" y="3626"/>
                  </a:cubicBezTo>
                  <a:lnTo>
                    <a:pt x="2050" y="3844"/>
                  </a:lnTo>
                  <a:cubicBezTo>
                    <a:pt x="2017" y="3924"/>
                    <a:pt x="1984" y="4008"/>
                    <a:pt x="1953" y="4091"/>
                  </a:cubicBezTo>
                  <a:lnTo>
                    <a:pt x="1820" y="4435"/>
                  </a:lnTo>
                  <a:lnTo>
                    <a:pt x="2502" y="4349"/>
                  </a:lnTo>
                  <a:cubicBezTo>
                    <a:pt x="2575" y="4339"/>
                    <a:pt x="2649" y="4329"/>
                    <a:pt x="2723" y="4319"/>
                  </a:cubicBezTo>
                  <a:lnTo>
                    <a:pt x="2850" y="4299"/>
                  </a:lnTo>
                  <a:cubicBezTo>
                    <a:pt x="2896" y="4292"/>
                    <a:pt x="2947" y="4288"/>
                    <a:pt x="2993" y="4282"/>
                  </a:cubicBezTo>
                  <a:cubicBezTo>
                    <a:pt x="3033" y="4279"/>
                    <a:pt x="3077" y="4275"/>
                    <a:pt x="3117" y="4272"/>
                  </a:cubicBezTo>
                  <a:lnTo>
                    <a:pt x="3311" y="4248"/>
                  </a:lnTo>
                  <a:lnTo>
                    <a:pt x="3228" y="3887"/>
                  </a:lnTo>
                  <a:cubicBezTo>
                    <a:pt x="3197" y="3753"/>
                    <a:pt x="3167" y="3623"/>
                    <a:pt x="3137" y="3476"/>
                  </a:cubicBezTo>
                  <a:lnTo>
                    <a:pt x="3134" y="3456"/>
                  </a:lnTo>
                  <a:lnTo>
                    <a:pt x="2960" y="3496"/>
                  </a:lnTo>
                  <a:lnTo>
                    <a:pt x="3127" y="3429"/>
                  </a:lnTo>
                  <a:lnTo>
                    <a:pt x="3117" y="3382"/>
                  </a:lnTo>
                  <a:lnTo>
                    <a:pt x="3097" y="3285"/>
                  </a:lnTo>
                  <a:cubicBezTo>
                    <a:pt x="3050" y="3081"/>
                    <a:pt x="3004" y="2877"/>
                    <a:pt x="2956" y="2673"/>
                  </a:cubicBezTo>
                  <a:cubicBezTo>
                    <a:pt x="2940" y="2609"/>
                    <a:pt x="2923" y="2546"/>
                    <a:pt x="2907" y="2486"/>
                  </a:cubicBezTo>
                  <a:lnTo>
                    <a:pt x="2749" y="1934"/>
                  </a:lnTo>
                  <a:close/>
                  <a:moveTo>
                    <a:pt x="2855" y="352"/>
                  </a:moveTo>
                  <a:cubicBezTo>
                    <a:pt x="2879" y="352"/>
                    <a:pt x="2904" y="355"/>
                    <a:pt x="2930" y="359"/>
                  </a:cubicBezTo>
                  <a:cubicBezTo>
                    <a:pt x="3030" y="372"/>
                    <a:pt x="3144" y="449"/>
                    <a:pt x="3181" y="526"/>
                  </a:cubicBezTo>
                  <a:lnTo>
                    <a:pt x="3201" y="566"/>
                  </a:lnTo>
                  <a:cubicBezTo>
                    <a:pt x="3224" y="607"/>
                    <a:pt x="3241" y="640"/>
                    <a:pt x="3251" y="673"/>
                  </a:cubicBezTo>
                  <a:cubicBezTo>
                    <a:pt x="3257" y="697"/>
                    <a:pt x="3261" y="717"/>
                    <a:pt x="3268" y="740"/>
                  </a:cubicBezTo>
                  <a:cubicBezTo>
                    <a:pt x="3294" y="871"/>
                    <a:pt x="3322" y="1001"/>
                    <a:pt x="3345" y="1132"/>
                  </a:cubicBezTo>
                  <a:lnTo>
                    <a:pt x="3382" y="1315"/>
                  </a:lnTo>
                  <a:cubicBezTo>
                    <a:pt x="3448" y="1553"/>
                    <a:pt x="3522" y="1780"/>
                    <a:pt x="3609" y="2011"/>
                  </a:cubicBezTo>
                  <a:cubicBezTo>
                    <a:pt x="3686" y="2212"/>
                    <a:pt x="3753" y="2416"/>
                    <a:pt x="3819" y="2629"/>
                  </a:cubicBezTo>
                  <a:cubicBezTo>
                    <a:pt x="3856" y="2760"/>
                    <a:pt x="3899" y="2890"/>
                    <a:pt x="3940" y="3021"/>
                  </a:cubicBezTo>
                  <a:cubicBezTo>
                    <a:pt x="4017" y="3265"/>
                    <a:pt x="4097" y="3516"/>
                    <a:pt x="4164" y="3767"/>
                  </a:cubicBezTo>
                  <a:cubicBezTo>
                    <a:pt x="4248" y="4081"/>
                    <a:pt x="4311" y="4409"/>
                    <a:pt x="4371" y="4723"/>
                  </a:cubicBezTo>
                  <a:lnTo>
                    <a:pt x="4428" y="5004"/>
                  </a:lnTo>
                  <a:cubicBezTo>
                    <a:pt x="4461" y="5151"/>
                    <a:pt x="4495" y="5295"/>
                    <a:pt x="4542" y="5439"/>
                  </a:cubicBezTo>
                  <a:cubicBezTo>
                    <a:pt x="4595" y="5603"/>
                    <a:pt x="4649" y="5767"/>
                    <a:pt x="4699" y="5931"/>
                  </a:cubicBezTo>
                  <a:cubicBezTo>
                    <a:pt x="4739" y="6061"/>
                    <a:pt x="4776" y="6201"/>
                    <a:pt x="4816" y="6386"/>
                  </a:cubicBezTo>
                  <a:lnTo>
                    <a:pt x="4836" y="6476"/>
                  </a:lnTo>
                  <a:cubicBezTo>
                    <a:pt x="4856" y="6579"/>
                    <a:pt x="4880" y="6683"/>
                    <a:pt x="4900" y="6787"/>
                  </a:cubicBezTo>
                  <a:cubicBezTo>
                    <a:pt x="4907" y="6817"/>
                    <a:pt x="4907" y="6847"/>
                    <a:pt x="4910" y="6880"/>
                  </a:cubicBezTo>
                  <a:cubicBezTo>
                    <a:pt x="4910" y="6948"/>
                    <a:pt x="4907" y="7011"/>
                    <a:pt x="4893" y="7081"/>
                  </a:cubicBezTo>
                  <a:cubicBezTo>
                    <a:pt x="4876" y="7181"/>
                    <a:pt x="4833" y="7245"/>
                    <a:pt x="4766" y="7345"/>
                  </a:cubicBezTo>
                  <a:lnTo>
                    <a:pt x="4742" y="7375"/>
                  </a:lnTo>
                  <a:cubicBezTo>
                    <a:pt x="4689" y="7436"/>
                    <a:pt x="4626" y="7479"/>
                    <a:pt x="4552" y="7506"/>
                  </a:cubicBezTo>
                  <a:cubicBezTo>
                    <a:pt x="4499" y="7523"/>
                    <a:pt x="4448" y="7532"/>
                    <a:pt x="4396" y="7532"/>
                  </a:cubicBezTo>
                  <a:cubicBezTo>
                    <a:pt x="4366" y="7532"/>
                    <a:pt x="4336" y="7529"/>
                    <a:pt x="4305" y="7522"/>
                  </a:cubicBezTo>
                  <a:cubicBezTo>
                    <a:pt x="4217" y="7506"/>
                    <a:pt x="4144" y="7469"/>
                    <a:pt x="4080" y="7416"/>
                  </a:cubicBezTo>
                  <a:cubicBezTo>
                    <a:pt x="4027" y="7365"/>
                    <a:pt x="3987" y="7309"/>
                    <a:pt x="3956" y="7245"/>
                  </a:cubicBezTo>
                  <a:lnTo>
                    <a:pt x="3947" y="7225"/>
                  </a:lnTo>
                  <a:cubicBezTo>
                    <a:pt x="3927" y="7188"/>
                    <a:pt x="3907" y="7152"/>
                    <a:pt x="3896" y="7104"/>
                  </a:cubicBezTo>
                  <a:cubicBezTo>
                    <a:pt x="3879" y="7031"/>
                    <a:pt x="3859" y="6954"/>
                    <a:pt x="3850" y="6877"/>
                  </a:cubicBezTo>
                  <a:cubicBezTo>
                    <a:pt x="3843" y="6823"/>
                    <a:pt x="3833" y="6770"/>
                    <a:pt x="3823" y="6717"/>
                  </a:cubicBezTo>
                  <a:cubicBezTo>
                    <a:pt x="3810" y="6650"/>
                    <a:pt x="3796" y="6579"/>
                    <a:pt x="3783" y="6506"/>
                  </a:cubicBezTo>
                  <a:cubicBezTo>
                    <a:pt x="3746" y="6352"/>
                    <a:pt x="3699" y="6192"/>
                    <a:pt x="3639" y="5984"/>
                  </a:cubicBezTo>
                  <a:lnTo>
                    <a:pt x="3632" y="5968"/>
                  </a:lnTo>
                  <a:cubicBezTo>
                    <a:pt x="3609" y="5880"/>
                    <a:pt x="3582" y="5793"/>
                    <a:pt x="3558" y="5707"/>
                  </a:cubicBezTo>
                  <a:cubicBezTo>
                    <a:pt x="3518" y="5563"/>
                    <a:pt x="3492" y="5412"/>
                    <a:pt x="3468" y="5285"/>
                  </a:cubicBezTo>
                  <a:lnTo>
                    <a:pt x="3425" y="5017"/>
                  </a:lnTo>
                  <a:lnTo>
                    <a:pt x="3221" y="5061"/>
                  </a:lnTo>
                  <a:cubicBezTo>
                    <a:pt x="3174" y="5068"/>
                    <a:pt x="3124" y="5071"/>
                    <a:pt x="3074" y="5077"/>
                  </a:cubicBezTo>
                  <a:cubicBezTo>
                    <a:pt x="3010" y="5081"/>
                    <a:pt x="2947" y="5088"/>
                    <a:pt x="2883" y="5102"/>
                  </a:cubicBezTo>
                  <a:cubicBezTo>
                    <a:pt x="2769" y="5122"/>
                    <a:pt x="2655" y="5138"/>
                    <a:pt x="2545" y="5151"/>
                  </a:cubicBezTo>
                  <a:cubicBezTo>
                    <a:pt x="2374" y="5178"/>
                    <a:pt x="2204" y="5198"/>
                    <a:pt x="2033" y="5222"/>
                  </a:cubicBezTo>
                  <a:lnTo>
                    <a:pt x="1763" y="5255"/>
                  </a:lnTo>
                  <a:cubicBezTo>
                    <a:pt x="1756" y="5256"/>
                    <a:pt x="1748" y="5257"/>
                    <a:pt x="1738" y="5257"/>
                  </a:cubicBezTo>
                  <a:cubicBezTo>
                    <a:pt x="1727" y="5257"/>
                    <a:pt x="1716" y="5256"/>
                    <a:pt x="1703" y="5255"/>
                  </a:cubicBezTo>
                  <a:lnTo>
                    <a:pt x="1559" y="5242"/>
                  </a:lnTo>
                  <a:lnTo>
                    <a:pt x="1428" y="5679"/>
                  </a:lnTo>
                  <a:cubicBezTo>
                    <a:pt x="1358" y="5917"/>
                    <a:pt x="1275" y="6155"/>
                    <a:pt x="1195" y="6386"/>
                  </a:cubicBezTo>
                  <a:lnTo>
                    <a:pt x="1161" y="6479"/>
                  </a:lnTo>
                  <a:cubicBezTo>
                    <a:pt x="1124" y="6590"/>
                    <a:pt x="1090" y="6703"/>
                    <a:pt x="1060" y="6817"/>
                  </a:cubicBezTo>
                  <a:cubicBezTo>
                    <a:pt x="1030" y="6924"/>
                    <a:pt x="1007" y="7031"/>
                    <a:pt x="983" y="7141"/>
                  </a:cubicBezTo>
                  <a:lnTo>
                    <a:pt x="950" y="7275"/>
                  </a:lnTo>
                  <a:cubicBezTo>
                    <a:pt x="934" y="7362"/>
                    <a:pt x="890" y="7425"/>
                    <a:pt x="826" y="7469"/>
                  </a:cubicBezTo>
                  <a:cubicBezTo>
                    <a:pt x="779" y="7502"/>
                    <a:pt x="724" y="7519"/>
                    <a:pt x="668" y="7519"/>
                  </a:cubicBezTo>
                  <a:cubicBezTo>
                    <a:pt x="648" y="7519"/>
                    <a:pt x="628" y="7517"/>
                    <a:pt x="609" y="7513"/>
                  </a:cubicBezTo>
                  <a:cubicBezTo>
                    <a:pt x="536" y="7499"/>
                    <a:pt x="465" y="7449"/>
                    <a:pt x="418" y="7382"/>
                  </a:cubicBezTo>
                  <a:cubicBezTo>
                    <a:pt x="378" y="7315"/>
                    <a:pt x="365" y="7245"/>
                    <a:pt x="378" y="7178"/>
                  </a:cubicBezTo>
                  <a:cubicBezTo>
                    <a:pt x="392" y="7115"/>
                    <a:pt x="408" y="7054"/>
                    <a:pt x="422" y="6991"/>
                  </a:cubicBezTo>
                  <a:cubicBezTo>
                    <a:pt x="452" y="6840"/>
                    <a:pt x="485" y="6687"/>
                    <a:pt x="528" y="6542"/>
                  </a:cubicBezTo>
                  <a:cubicBezTo>
                    <a:pt x="589" y="6342"/>
                    <a:pt x="656" y="6141"/>
                    <a:pt x="719" y="5951"/>
                  </a:cubicBezTo>
                  <a:cubicBezTo>
                    <a:pt x="806" y="5663"/>
                    <a:pt x="894" y="5369"/>
                    <a:pt x="977" y="5077"/>
                  </a:cubicBezTo>
                  <a:lnTo>
                    <a:pt x="1067" y="4764"/>
                  </a:lnTo>
                  <a:cubicBezTo>
                    <a:pt x="1084" y="4707"/>
                    <a:pt x="1104" y="4653"/>
                    <a:pt x="1121" y="4596"/>
                  </a:cubicBezTo>
                  <a:lnTo>
                    <a:pt x="1187" y="4395"/>
                  </a:lnTo>
                  <a:cubicBezTo>
                    <a:pt x="1215" y="4312"/>
                    <a:pt x="1241" y="4228"/>
                    <a:pt x="1271" y="4148"/>
                  </a:cubicBezTo>
                  <a:lnTo>
                    <a:pt x="1325" y="4001"/>
                  </a:lnTo>
                  <a:cubicBezTo>
                    <a:pt x="1375" y="3867"/>
                    <a:pt x="1425" y="3730"/>
                    <a:pt x="1475" y="3597"/>
                  </a:cubicBezTo>
                  <a:lnTo>
                    <a:pt x="1485" y="3569"/>
                  </a:lnTo>
                  <a:cubicBezTo>
                    <a:pt x="1562" y="3372"/>
                    <a:pt x="1636" y="3171"/>
                    <a:pt x="1712" y="2974"/>
                  </a:cubicBezTo>
                  <a:cubicBezTo>
                    <a:pt x="1769" y="2824"/>
                    <a:pt x="1823" y="2669"/>
                    <a:pt x="1880" y="2509"/>
                  </a:cubicBezTo>
                  <a:lnTo>
                    <a:pt x="1900" y="2433"/>
                  </a:lnTo>
                  <a:cubicBezTo>
                    <a:pt x="1937" y="2322"/>
                    <a:pt x="1970" y="2208"/>
                    <a:pt x="2004" y="2095"/>
                  </a:cubicBezTo>
                  <a:cubicBezTo>
                    <a:pt x="2033" y="1994"/>
                    <a:pt x="2061" y="1891"/>
                    <a:pt x="2090" y="1791"/>
                  </a:cubicBezTo>
                  <a:cubicBezTo>
                    <a:pt x="2178" y="1476"/>
                    <a:pt x="2271" y="1152"/>
                    <a:pt x="2382" y="843"/>
                  </a:cubicBezTo>
                  <a:lnTo>
                    <a:pt x="2391" y="817"/>
                  </a:lnTo>
                  <a:cubicBezTo>
                    <a:pt x="2419" y="737"/>
                    <a:pt x="2448" y="656"/>
                    <a:pt x="2485" y="593"/>
                  </a:cubicBezTo>
                  <a:cubicBezTo>
                    <a:pt x="2539" y="506"/>
                    <a:pt x="2575" y="456"/>
                    <a:pt x="2632" y="419"/>
                  </a:cubicBezTo>
                  <a:cubicBezTo>
                    <a:pt x="2711" y="373"/>
                    <a:pt x="2780" y="352"/>
                    <a:pt x="2855" y="352"/>
                  </a:cubicBezTo>
                  <a:close/>
                  <a:moveTo>
                    <a:pt x="2851" y="0"/>
                  </a:moveTo>
                  <a:cubicBezTo>
                    <a:pt x="2711" y="0"/>
                    <a:pt x="2582" y="39"/>
                    <a:pt x="2451" y="118"/>
                  </a:cubicBezTo>
                  <a:cubicBezTo>
                    <a:pt x="2321" y="198"/>
                    <a:pt x="2248" y="309"/>
                    <a:pt x="2184" y="412"/>
                  </a:cubicBezTo>
                  <a:cubicBezTo>
                    <a:pt x="2127" y="506"/>
                    <a:pt x="2090" y="610"/>
                    <a:pt x="2061" y="700"/>
                  </a:cubicBezTo>
                  <a:lnTo>
                    <a:pt x="2050" y="727"/>
                  </a:lnTo>
                  <a:cubicBezTo>
                    <a:pt x="1937" y="1044"/>
                    <a:pt x="1843" y="1376"/>
                    <a:pt x="1752" y="1693"/>
                  </a:cubicBezTo>
                  <a:cubicBezTo>
                    <a:pt x="1723" y="1794"/>
                    <a:pt x="1696" y="1894"/>
                    <a:pt x="1666" y="1998"/>
                  </a:cubicBezTo>
                  <a:cubicBezTo>
                    <a:pt x="1632" y="2108"/>
                    <a:pt x="1599" y="2222"/>
                    <a:pt x="1565" y="2332"/>
                  </a:cubicBezTo>
                  <a:lnTo>
                    <a:pt x="1545" y="2402"/>
                  </a:lnTo>
                  <a:cubicBezTo>
                    <a:pt x="1491" y="2553"/>
                    <a:pt x="1442" y="2700"/>
                    <a:pt x="1385" y="2850"/>
                  </a:cubicBezTo>
                  <a:cubicBezTo>
                    <a:pt x="1308" y="3048"/>
                    <a:pt x="1235" y="3245"/>
                    <a:pt x="1158" y="3442"/>
                  </a:cubicBezTo>
                  <a:lnTo>
                    <a:pt x="1147" y="3469"/>
                  </a:lnTo>
                  <a:cubicBezTo>
                    <a:pt x="1094" y="3606"/>
                    <a:pt x="1044" y="3743"/>
                    <a:pt x="994" y="3881"/>
                  </a:cubicBezTo>
                  <a:lnTo>
                    <a:pt x="940" y="4024"/>
                  </a:lnTo>
                  <a:cubicBezTo>
                    <a:pt x="910" y="4111"/>
                    <a:pt x="880" y="4202"/>
                    <a:pt x="853" y="4288"/>
                  </a:cubicBezTo>
                  <a:lnTo>
                    <a:pt x="789" y="4483"/>
                  </a:lnTo>
                  <a:cubicBezTo>
                    <a:pt x="769" y="4543"/>
                    <a:pt x="749" y="4603"/>
                    <a:pt x="729" y="4667"/>
                  </a:cubicBezTo>
                  <a:lnTo>
                    <a:pt x="639" y="4981"/>
                  </a:lnTo>
                  <a:cubicBezTo>
                    <a:pt x="556" y="5272"/>
                    <a:pt x="472" y="5559"/>
                    <a:pt x="385" y="5844"/>
                  </a:cubicBezTo>
                  <a:cubicBezTo>
                    <a:pt x="321" y="6034"/>
                    <a:pt x="251" y="6235"/>
                    <a:pt x="191" y="6442"/>
                  </a:cubicBezTo>
                  <a:cubicBezTo>
                    <a:pt x="147" y="6599"/>
                    <a:pt x="111" y="6760"/>
                    <a:pt x="77" y="6914"/>
                  </a:cubicBezTo>
                  <a:cubicBezTo>
                    <a:pt x="64" y="6977"/>
                    <a:pt x="51" y="7038"/>
                    <a:pt x="37" y="7098"/>
                  </a:cubicBezTo>
                  <a:cubicBezTo>
                    <a:pt x="0" y="7258"/>
                    <a:pt x="31" y="7429"/>
                    <a:pt x="124" y="7573"/>
                  </a:cubicBezTo>
                  <a:cubicBezTo>
                    <a:pt x="221" y="7723"/>
                    <a:pt x="375" y="7827"/>
                    <a:pt x="542" y="7860"/>
                  </a:cubicBezTo>
                  <a:cubicBezTo>
                    <a:pt x="580" y="7867"/>
                    <a:pt x="619" y="7871"/>
                    <a:pt x="658" y="7871"/>
                  </a:cubicBezTo>
                  <a:cubicBezTo>
                    <a:pt x="787" y="7871"/>
                    <a:pt x="915" y="7832"/>
                    <a:pt x="1024" y="7760"/>
                  </a:cubicBezTo>
                  <a:cubicBezTo>
                    <a:pt x="1161" y="7666"/>
                    <a:pt x="1255" y="7526"/>
                    <a:pt x="1295" y="7355"/>
                  </a:cubicBezTo>
                  <a:lnTo>
                    <a:pt x="1325" y="7215"/>
                  </a:lnTo>
                  <a:cubicBezTo>
                    <a:pt x="1348" y="7115"/>
                    <a:pt x="1371" y="7011"/>
                    <a:pt x="1398" y="6911"/>
                  </a:cubicBezTo>
                  <a:cubicBezTo>
                    <a:pt x="1428" y="6800"/>
                    <a:pt x="1462" y="6693"/>
                    <a:pt x="1496" y="6590"/>
                  </a:cubicBezTo>
                  <a:lnTo>
                    <a:pt x="1525" y="6502"/>
                  </a:lnTo>
                  <a:cubicBezTo>
                    <a:pt x="1609" y="6269"/>
                    <a:pt x="1692" y="6025"/>
                    <a:pt x="1766" y="5780"/>
                  </a:cubicBezTo>
                  <a:lnTo>
                    <a:pt x="1817" y="5603"/>
                  </a:lnTo>
                  <a:lnTo>
                    <a:pt x="2081" y="5570"/>
                  </a:lnTo>
                  <a:cubicBezTo>
                    <a:pt x="2251" y="5546"/>
                    <a:pt x="2422" y="5526"/>
                    <a:pt x="2592" y="5499"/>
                  </a:cubicBezTo>
                  <a:cubicBezTo>
                    <a:pt x="2709" y="5486"/>
                    <a:pt x="2830" y="5466"/>
                    <a:pt x="2944" y="5446"/>
                  </a:cubicBezTo>
                  <a:cubicBezTo>
                    <a:pt x="2996" y="5435"/>
                    <a:pt x="3050" y="5432"/>
                    <a:pt x="3107" y="5426"/>
                  </a:cubicBezTo>
                  <a:lnTo>
                    <a:pt x="3137" y="5426"/>
                  </a:lnTo>
                  <a:cubicBezTo>
                    <a:pt x="3157" y="5543"/>
                    <a:pt x="3184" y="5670"/>
                    <a:pt x="3217" y="5800"/>
                  </a:cubicBezTo>
                  <a:cubicBezTo>
                    <a:pt x="3245" y="5891"/>
                    <a:pt x="3271" y="5977"/>
                    <a:pt x="3297" y="6068"/>
                  </a:cubicBezTo>
                  <a:lnTo>
                    <a:pt x="3302" y="6085"/>
                  </a:lnTo>
                  <a:cubicBezTo>
                    <a:pt x="3362" y="6285"/>
                    <a:pt x="3405" y="6442"/>
                    <a:pt x="3438" y="6582"/>
                  </a:cubicBezTo>
                  <a:cubicBezTo>
                    <a:pt x="3452" y="6650"/>
                    <a:pt x="3465" y="6713"/>
                    <a:pt x="3478" y="6780"/>
                  </a:cubicBezTo>
                  <a:cubicBezTo>
                    <a:pt x="3485" y="6830"/>
                    <a:pt x="3495" y="6880"/>
                    <a:pt x="3502" y="6931"/>
                  </a:cubicBezTo>
                  <a:cubicBezTo>
                    <a:pt x="3515" y="7014"/>
                    <a:pt x="3535" y="7101"/>
                    <a:pt x="3558" y="7201"/>
                  </a:cubicBezTo>
                  <a:cubicBezTo>
                    <a:pt x="3575" y="7275"/>
                    <a:pt x="3609" y="7339"/>
                    <a:pt x="3639" y="7392"/>
                  </a:cubicBezTo>
                  <a:cubicBezTo>
                    <a:pt x="3686" y="7499"/>
                    <a:pt x="3756" y="7596"/>
                    <a:pt x="3850" y="7680"/>
                  </a:cubicBezTo>
                  <a:cubicBezTo>
                    <a:pt x="3960" y="7777"/>
                    <a:pt x="4091" y="7840"/>
                    <a:pt x="4237" y="7867"/>
                  </a:cubicBezTo>
                  <a:cubicBezTo>
                    <a:pt x="4288" y="7877"/>
                    <a:pt x="4341" y="7884"/>
                    <a:pt x="4395" y="7884"/>
                  </a:cubicBezTo>
                  <a:cubicBezTo>
                    <a:pt x="4485" y="7884"/>
                    <a:pt x="4579" y="7867"/>
                    <a:pt x="4669" y="7837"/>
                  </a:cubicBezTo>
                  <a:cubicBezTo>
                    <a:pt x="4802" y="7786"/>
                    <a:pt x="4920" y="7710"/>
                    <a:pt x="5014" y="7603"/>
                  </a:cubicBezTo>
                  <a:lnTo>
                    <a:pt x="5057" y="7542"/>
                  </a:lnTo>
                  <a:cubicBezTo>
                    <a:pt x="5134" y="7425"/>
                    <a:pt x="5208" y="7319"/>
                    <a:pt x="5241" y="7141"/>
                  </a:cubicBezTo>
                  <a:cubicBezTo>
                    <a:pt x="5258" y="7048"/>
                    <a:pt x="5264" y="6961"/>
                    <a:pt x="5261" y="6871"/>
                  </a:cubicBezTo>
                  <a:cubicBezTo>
                    <a:pt x="5258" y="6820"/>
                    <a:pt x="5254" y="6770"/>
                    <a:pt x="5244" y="6720"/>
                  </a:cubicBezTo>
                  <a:cubicBezTo>
                    <a:pt x="5224" y="6613"/>
                    <a:pt x="5201" y="6509"/>
                    <a:pt x="5177" y="6402"/>
                  </a:cubicBezTo>
                  <a:lnTo>
                    <a:pt x="5157" y="6312"/>
                  </a:lnTo>
                  <a:cubicBezTo>
                    <a:pt x="5117" y="6121"/>
                    <a:pt x="5077" y="5968"/>
                    <a:pt x="5037" y="5827"/>
                  </a:cubicBezTo>
                  <a:cubicBezTo>
                    <a:pt x="4987" y="5659"/>
                    <a:pt x="4930" y="5492"/>
                    <a:pt x="4876" y="5325"/>
                  </a:cubicBezTo>
                  <a:cubicBezTo>
                    <a:pt x="4833" y="5202"/>
                    <a:pt x="4802" y="5071"/>
                    <a:pt x="4773" y="4934"/>
                  </a:cubicBezTo>
                  <a:lnTo>
                    <a:pt x="4719" y="4656"/>
                  </a:lnTo>
                  <a:cubicBezTo>
                    <a:pt x="4656" y="4335"/>
                    <a:pt x="4589" y="4001"/>
                    <a:pt x="4501" y="3677"/>
                  </a:cubicBezTo>
                  <a:cubicBezTo>
                    <a:pt x="4435" y="3419"/>
                    <a:pt x="4355" y="3165"/>
                    <a:pt x="4274" y="2917"/>
                  </a:cubicBezTo>
                  <a:lnTo>
                    <a:pt x="4154" y="2526"/>
                  </a:lnTo>
                  <a:cubicBezTo>
                    <a:pt x="4087" y="2308"/>
                    <a:pt x="4017" y="2095"/>
                    <a:pt x="3940" y="1887"/>
                  </a:cubicBezTo>
                  <a:cubicBezTo>
                    <a:pt x="3856" y="1666"/>
                    <a:pt x="3786" y="1445"/>
                    <a:pt x="3723" y="1232"/>
                  </a:cubicBezTo>
                  <a:lnTo>
                    <a:pt x="3692" y="1068"/>
                  </a:lnTo>
                  <a:cubicBezTo>
                    <a:pt x="3666" y="931"/>
                    <a:pt x="3639" y="797"/>
                    <a:pt x="3609" y="663"/>
                  </a:cubicBezTo>
                  <a:cubicBezTo>
                    <a:pt x="3606" y="636"/>
                    <a:pt x="3598" y="610"/>
                    <a:pt x="3592" y="583"/>
                  </a:cubicBezTo>
                  <a:cubicBezTo>
                    <a:pt x="3572" y="513"/>
                    <a:pt x="3542" y="456"/>
                    <a:pt x="3515" y="402"/>
                  </a:cubicBezTo>
                  <a:lnTo>
                    <a:pt x="3495" y="366"/>
                  </a:lnTo>
                  <a:cubicBezTo>
                    <a:pt x="3405" y="188"/>
                    <a:pt x="3194" y="41"/>
                    <a:pt x="2984" y="11"/>
                  </a:cubicBezTo>
                  <a:cubicBezTo>
                    <a:pt x="2938" y="4"/>
                    <a:pt x="2894" y="0"/>
                    <a:pt x="2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14" name="Google Shape;954;p27"/>
          <p:cNvGrpSpPr/>
          <p:nvPr/>
        </p:nvGrpSpPr>
        <p:grpSpPr>
          <a:xfrm rot="2387789">
            <a:off x="1937682" y="606650"/>
            <a:ext cx="310708" cy="367519"/>
            <a:chOff x="1824250" y="1008625"/>
            <a:chExt cx="144250" cy="170625"/>
          </a:xfrm>
        </p:grpSpPr>
        <p:sp>
          <p:nvSpPr>
            <p:cNvPr id="15" name="Google Shape;955;p27"/>
            <p:cNvSpPr/>
            <p:nvPr/>
          </p:nvSpPr>
          <p:spPr>
            <a:xfrm>
              <a:off x="1828675" y="1013025"/>
              <a:ext cx="135400" cy="161850"/>
            </a:xfrm>
            <a:custGeom>
              <a:avLst/>
              <a:gdLst/>
              <a:ahLst/>
              <a:cxnLst/>
              <a:rect l="l" t="t" r="r" b="b"/>
              <a:pathLst>
                <a:path w="5416" h="6474" extrusionOk="0">
                  <a:moveTo>
                    <a:pt x="2356" y="0"/>
                  </a:moveTo>
                  <a:cubicBezTo>
                    <a:pt x="2252" y="0"/>
                    <a:pt x="2150" y="4"/>
                    <a:pt x="2047" y="21"/>
                  </a:cubicBezTo>
                  <a:cubicBezTo>
                    <a:pt x="1947" y="37"/>
                    <a:pt x="1847" y="67"/>
                    <a:pt x="1750" y="94"/>
                  </a:cubicBezTo>
                  <a:cubicBezTo>
                    <a:pt x="1690" y="107"/>
                    <a:pt x="1636" y="138"/>
                    <a:pt x="1579" y="161"/>
                  </a:cubicBezTo>
                  <a:cubicBezTo>
                    <a:pt x="1469" y="211"/>
                    <a:pt x="1362" y="274"/>
                    <a:pt x="1258" y="342"/>
                  </a:cubicBezTo>
                  <a:cubicBezTo>
                    <a:pt x="1164" y="402"/>
                    <a:pt x="1074" y="472"/>
                    <a:pt x="988" y="539"/>
                  </a:cubicBezTo>
                  <a:cubicBezTo>
                    <a:pt x="871" y="629"/>
                    <a:pt x="760" y="743"/>
                    <a:pt x="659" y="850"/>
                  </a:cubicBezTo>
                  <a:cubicBezTo>
                    <a:pt x="647" y="863"/>
                    <a:pt x="636" y="876"/>
                    <a:pt x="623" y="890"/>
                  </a:cubicBezTo>
                  <a:cubicBezTo>
                    <a:pt x="562" y="960"/>
                    <a:pt x="506" y="1034"/>
                    <a:pt x="456" y="1111"/>
                  </a:cubicBezTo>
                  <a:cubicBezTo>
                    <a:pt x="358" y="1265"/>
                    <a:pt x="272" y="1428"/>
                    <a:pt x="208" y="1599"/>
                  </a:cubicBezTo>
                  <a:cubicBezTo>
                    <a:pt x="141" y="1783"/>
                    <a:pt x="98" y="1973"/>
                    <a:pt x="65" y="2164"/>
                  </a:cubicBezTo>
                  <a:cubicBezTo>
                    <a:pt x="45" y="2291"/>
                    <a:pt x="28" y="2418"/>
                    <a:pt x="17" y="2546"/>
                  </a:cubicBezTo>
                  <a:cubicBezTo>
                    <a:pt x="1" y="2696"/>
                    <a:pt x="1" y="2850"/>
                    <a:pt x="5" y="3003"/>
                  </a:cubicBezTo>
                  <a:cubicBezTo>
                    <a:pt x="11" y="3144"/>
                    <a:pt x="51" y="3295"/>
                    <a:pt x="91" y="3429"/>
                  </a:cubicBezTo>
                  <a:cubicBezTo>
                    <a:pt x="151" y="3619"/>
                    <a:pt x="228" y="3803"/>
                    <a:pt x="306" y="3987"/>
                  </a:cubicBezTo>
                  <a:cubicBezTo>
                    <a:pt x="342" y="4077"/>
                    <a:pt x="382" y="4167"/>
                    <a:pt x="422" y="4258"/>
                  </a:cubicBezTo>
                  <a:cubicBezTo>
                    <a:pt x="489" y="4402"/>
                    <a:pt x="573" y="4539"/>
                    <a:pt x="656" y="4676"/>
                  </a:cubicBezTo>
                  <a:cubicBezTo>
                    <a:pt x="757" y="4846"/>
                    <a:pt x="867" y="5007"/>
                    <a:pt x="997" y="5150"/>
                  </a:cubicBezTo>
                  <a:cubicBezTo>
                    <a:pt x="1161" y="5331"/>
                    <a:pt x="1339" y="5505"/>
                    <a:pt x="1522" y="5666"/>
                  </a:cubicBezTo>
                  <a:cubicBezTo>
                    <a:pt x="1666" y="5793"/>
                    <a:pt x="1817" y="5917"/>
                    <a:pt x="1977" y="6024"/>
                  </a:cubicBezTo>
                  <a:cubicBezTo>
                    <a:pt x="2175" y="6161"/>
                    <a:pt x="2385" y="6285"/>
                    <a:pt x="2613" y="6362"/>
                  </a:cubicBezTo>
                  <a:cubicBezTo>
                    <a:pt x="2743" y="6405"/>
                    <a:pt x="2877" y="6442"/>
                    <a:pt x="3014" y="6459"/>
                  </a:cubicBezTo>
                  <a:cubicBezTo>
                    <a:pt x="3084" y="6469"/>
                    <a:pt x="3155" y="6473"/>
                    <a:pt x="3227" y="6473"/>
                  </a:cubicBezTo>
                  <a:cubicBezTo>
                    <a:pt x="3293" y="6473"/>
                    <a:pt x="3360" y="6470"/>
                    <a:pt x="3425" y="6465"/>
                  </a:cubicBezTo>
                  <a:cubicBezTo>
                    <a:pt x="3509" y="6459"/>
                    <a:pt x="3589" y="6445"/>
                    <a:pt x="3669" y="6428"/>
                  </a:cubicBezTo>
                  <a:cubicBezTo>
                    <a:pt x="3813" y="6395"/>
                    <a:pt x="3958" y="6362"/>
                    <a:pt x="4098" y="6311"/>
                  </a:cubicBezTo>
                  <a:cubicBezTo>
                    <a:pt x="4248" y="6261"/>
                    <a:pt x="4389" y="6184"/>
                    <a:pt x="4519" y="6094"/>
                  </a:cubicBezTo>
                  <a:cubicBezTo>
                    <a:pt x="4646" y="6007"/>
                    <a:pt x="4750" y="5886"/>
                    <a:pt x="4853" y="5769"/>
                  </a:cubicBezTo>
                  <a:cubicBezTo>
                    <a:pt x="4957" y="5652"/>
                    <a:pt x="5031" y="5528"/>
                    <a:pt x="5108" y="5391"/>
                  </a:cubicBezTo>
                  <a:cubicBezTo>
                    <a:pt x="5185" y="5251"/>
                    <a:pt x="5228" y="5097"/>
                    <a:pt x="5268" y="4943"/>
                  </a:cubicBezTo>
                  <a:cubicBezTo>
                    <a:pt x="5332" y="4706"/>
                    <a:pt x="5402" y="4465"/>
                    <a:pt x="5409" y="4218"/>
                  </a:cubicBezTo>
                  <a:cubicBezTo>
                    <a:pt x="5415" y="4054"/>
                    <a:pt x="5415" y="3886"/>
                    <a:pt x="5392" y="3722"/>
                  </a:cubicBezTo>
                  <a:cubicBezTo>
                    <a:pt x="5389" y="3699"/>
                    <a:pt x="5386" y="3676"/>
                    <a:pt x="5382" y="3649"/>
                  </a:cubicBezTo>
                  <a:cubicBezTo>
                    <a:pt x="5365" y="3579"/>
                    <a:pt x="5345" y="3512"/>
                    <a:pt x="5329" y="3442"/>
                  </a:cubicBezTo>
                  <a:cubicBezTo>
                    <a:pt x="5325" y="3429"/>
                    <a:pt x="5322" y="3415"/>
                    <a:pt x="5315" y="3401"/>
                  </a:cubicBezTo>
                  <a:cubicBezTo>
                    <a:pt x="5272" y="3324"/>
                    <a:pt x="5238" y="3244"/>
                    <a:pt x="5178" y="3181"/>
                  </a:cubicBezTo>
                  <a:cubicBezTo>
                    <a:pt x="5128" y="3128"/>
                    <a:pt x="5077" y="3071"/>
                    <a:pt x="5017" y="3027"/>
                  </a:cubicBezTo>
                  <a:cubicBezTo>
                    <a:pt x="4997" y="3014"/>
                    <a:pt x="4981" y="2997"/>
                    <a:pt x="4961" y="2983"/>
                  </a:cubicBezTo>
                  <a:cubicBezTo>
                    <a:pt x="4852" y="2900"/>
                    <a:pt x="4718" y="2857"/>
                    <a:pt x="4583" y="2857"/>
                  </a:cubicBezTo>
                  <a:cubicBezTo>
                    <a:pt x="4503" y="2857"/>
                    <a:pt x="4423" y="2872"/>
                    <a:pt x="4349" y="2903"/>
                  </a:cubicBezTo>
                  <a:cubicBezTo>
                    <a:pt x="4108" y="3000"/>
                    <a:pt x="3944" y="3251"/>
                    <a:pt x="3958" y="3512"/>
                  </a:cubicBezTo>
                  <a:lnTo>
                    <a:pt x="3958" y="3525"/>
                  </a:lnTo>
                  <a:cubicBezTo>
                    <a:pt x="3944" y="3602"/>
                    <a:pt x="3950" y="3682"/>
                    <a:pt x="3954" y="3759"/>
                  </a:cubicBezTo>
                  <a:cubicBezTo>
                    <a:pt x="3954" y="3803"/>
                    <a:pt x="3967" y="3850"/>
                    <a:pt x="3974" y="3890"/>
                  </a:cubicBezTo>
                  <a:cubicBezTo>
                    <a:pt x="3984" y="3950"/>
                    <a:pt x="3991" y="4011"/>
                    <a:pt x="3994" y="4067"/>
                  </a:cubicBezTo>
                  <a:cubicBezTo>
                    <a:pt x="3984" y="4207"/>
                    <a:pt x="3958" y="4345"/>
                    <a:pt x="3927" y="4482"/>
                  </a:cubicBezTo>
                  <a:cubicBezTo>
                    <a:pt x="3901" y="4576"/>
                    <a:pt x="3870" y="4669"/>
                    <a:pt x="3830" y="4759"/>
                  </a:cubicBezTo>
                  <a:cubicBezTo>
                    <a:pt x="3793" y="4813"/>
                    <a:pt x="3753" y="4863"/>
                    <a:pt x="3710" y="4914"/>
                  </a:cubicBezTo>
                  <a:cubicBezTo>
                    <a:pt x="3697" y="4923"/>
                    <a:pt x="3683" y="4934"/>
                    <a:pt x="3669" y="4943"/>
                  </a:cubicBezTo>
                  <a:cubicBezTo>
                    <a:pt x="3620" y="4967"/>
                    <a:pt x="3563" y="4987"/>
                    <a:pt x="3509" y="5004"/>
                  </a:cubicBezTo>
                  <a:cubicBezTo>
                    <a:pt x="3419" y="5024"/>
                    <a:pt x="3325" y="5040"/>
                    <a:pt x="3231" y="5047"/>
                  </a:cubicBezTo>
                  <a:cubicBezTo>
                    <a:pt x="3202" y="5044"/>
                    <a:pt x="3168" y="5037"/>
                    <a:pt x="3135" y="5034"/>
                  </a:cubicBezTo>
                  <a:cubicBezTo>
                    <a:pt x="3061" y="5007"/>
                    <a:pt x="2987" y="4977"/>
                    <a:pt x="2917" y="4940"/>
                  </a:cubicBezTo>
                  <a:cubicBezTo>
                    <a:pt x="2649" y="4773"/>
                    <a:pt x="2408" y="4562"/>
                    <a:pt x="2181" y="4345"/>
                  </a:cubicBezTo>
                  <a:cubicBezTo>
                    <a:pt x="2101" y="4261"/>
                    <a:pt x="2027" y="4174"/>
                    <a:pt x="1957" y="4084"/>
                  </a:cubicBezTo>
                  <a:cubicBezTo>
                    <a:pt x="1894" y="4000"/>
                    <a:pt x="1837" y="3910"/>
                    <a:pt x="1780" y="3820"/>
                  </a:cubicBezTo>
                  <a:cubicBezTo>
                    <a:pt x="1706" y="3679"/>
                    <a:pt x="1643" y="3532"/>
                    <a:pt x="1579" y="3385"/>
                  </a:cubicBezTo>
                  <a:cubicBezTo>
                    <a:pt x="1519" y="3241"/>
                    <a:pt x="1453" y="3094"/>
                    <a:pt x="1405" y="2947"/>
                  </a:cubicBezTo>
                  <a:cubicBezTo>
                    <a:pt x="1396" y="2883"/>
                    <a:pt x="1389" y="2823"/>
                    <a:pt x="1385" y="2759"/>
                  </a:cubicBezTo>
                  <a:cubicBezTo>
                    <a:pt x="1392" y="2552"/>
                    <a:pt x="1416" y="2345"/>
                    <a:pt x="1459" y="2140"/>
                  </a:cubicBezTo>
                  <a:cubicBezTo>
                    <a:pt x="1489" y="2047"/>
                    <a:pt x="1522" y="1957"/>
                    <a:pt x="1566" y="1867"/>
                  </a:cubicBezTo>
                  <a:cubicBezTo>
                    <a:pt x="1636" y="1759"/>
                    <a:pt x="1713" y="1659"/>
                    <a:pt x="1800" y="1562"/>
                  </a:cubicBezTo>
                  <a:cubicBezTo>
                    <a:pt x="1904" y="1462"/>
                    <a:pt x="2014" y="1368"/>
                    <a:pt x="2135" y="1291"/>
                  </a:cubicBezTo>
                  <a:cubicBezTo>
                    <a:pt x="2212" y="1251"/>
                    <a:pt x="2285" y="1217"/>
                    <a:pt x="2365" y="1188"/>
                  </a:cubicBezTo>
                  <a:cubicBezTo>
                    <a:pt x="2476" y="1171"/>
                    <a:pt x="2589" y="1168"/>
                    <a:pt x="2700" y="1168"/>
                  </a:cubicBezTo>
                  <a:lnTo>
                    <a:pt x="2914" y="1168"/>
                  </a:lnTo>
                  <a:cubicBezTo>
                    <a:pt x="3021" y="1154"/>
                    <a:pt x="3115" y="1117"/>
                    <a:pt x="3198" y="1050"/>
                  </a:cubicBezTo>
                  <a:cubicBezTo>
                    <a:pt x="3319" y="956"/>
                    <a:pt x="3399" y="816"/>
                    <a:pt x="3419" y="666"/>
                  </a:cubicBezTo>
                  <a:cubicBezTo>
                    <a:pt x="3439" y="512"/>
                    <a:pt x="3396" y="354"/>
                    <a:pt x="3302" y="234"/>
                  </a:cubicBezTo>
                  <a:cubicBezTo>
                    <a:pt x="3218" y="121"/>
                    <a:pt x="3064" y="13"/>
                    <a:pt x="2917" y="10"/>
                  </a:cubicBezTo>
                  <a:cubicBezTo>
                    <a:pt x="2803" y="7"/>
                    <a:pt x="2686" y="4"/>
                    <a:pt x="2573" y="4"/>
                  </a:cubicBezTo>
                  <a:cubicBezTo>
                    <a:pt x="2500" y="2"/>
                    <a:pt x="2428" y="0"/>
                    <a:pt x="23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6" name="Google Shape;956;p27"/>
            <p:cNvSpPr/>
            <p:nvPr/>
          </p:nvSpPr>
          <p:spPr>
            <a:xfrm>
              <a:off x="1824250" y="1008625"/>
              <a:ext cx="144250" cy="170625"/>
            </a:xfrm>
            <a:custGeom>
              <a:avLst/>
              <a:gdLst/>
              <a:ahLst/>
              <a:cxnLst/>
              <a:rect l="l" t="t" r="r" b="b"/>
              <a:pathLst>
                <a:path w="5770" h="6825" extrusionOk="0">
                  <a:moveTo>
                    <a:pt x="5328" y="3645"/>
                  </a:moveTo>
                  <a:lnTo>
                    <a:pt x="5328" y="3645"/>
                  </a:lnTo>
                  <a:cubicBezTo>
                    <a:pt x="5328" y="3645"/>
                    <a:pt x="5331" y="3651"/>
                    <a:pt x="5339" y="3661"/>
                  </a:cubicBezTo>
                  <a:cubicBezTo>
                    <a:pt x="5335" y="3655"/>
                    <a:pt x="5332" y="3650"/>
                    <a:pt x="5328" y="3645"/>
                  </a:cubicBezTo>
                  <a:close/>
                  <a:moveTo>
                    <a:pt x="2545" y="352"/>
                  </a:moveTo>
                  <a:cubicBezTo>
                    <a:pt x="2590" y="352"/>
                    <a:pt x="2636" y="353"/>
                    <a:pt x="2683" y="354"/>
                  </a:cubicBezTo>
                  <a:lnTo>
                    <a:pt x="2750" y="354"/>
                  </a:lnTo>
                  <a:cubicBezTo>
                    <a:pt x="2863" y="357"/>
                    <a:pt x="2977" y="357"/>
                    <a:pt x="3091" y="360"/>
                  </a:cubicBezTo>
                  <a:cubicBezTo>
                    <a:pt x="3164" y="364"/>
                    <a:pt x="3275" y="430"/>
                    <a:pt x="3342" y="518"/>
                  </a:cubicBezTo>
                  <a:cubicBezTo>
                    <a:pt x="3405" y="601"/>
                    <a:pt x="3436" y="711"/>
                    <a:pt x="3422" y="819"/>
                  </a:cubicBezTo>
                  <a:cubicBezTo>
                    <a:pt x="3408" y="925"/>
                    <a:pt x="3352" y="1023"/>
                    <a:pt x="3268" y="1089"/>
                  </a:cubicBezTo>
                  <a:cubicBezTo>
                    <a:pt x="3212" y="1129"/>
                    <a:pt x="3147" y="1157"/>
                    <a:pt x="3081" y="1169"/>
                  </a:cubicBezTo>
                  <a:lnTo>
                    <a:pt x="2877" y="1166"/>
                  </a:lnTo>
                  <a:cubicBezTo>
                    <a:pt x="2763" y="1166"/>
                    <a:pt x="2639" y="1169"/>
                    <a:pt x="2516" y="1189"/>
                  </a:cubicBezTo>
                  <a:lnTo>
                    <a:pt x="2482" y="1200"/>
                  </a:lnTo>
                  <a:cubicBezTo>
                    <a:pt x="2405" y="1226"/>
                    <a:pt x="2321" y="1263"/>
                    <a:pt x="2218" y="1320"/>
                  </a:cubicBezTo>
                  <a:cubicBezTo>
                    <a:pt x="2101" y="1393"/>
                    <a:pt x="1988" y="1487"/>
                    <a:pt x="1847" y="1621"/>
                  </a:cubicBezTo>
                  <a:cubicBezTo>
                    <a:pt x="1750" y="1728"/>
                    <a:pt x="1666" y="1839"/>
                    <a:pt x="1596" y="1949"/>
                  </a:cubicBezTo>
                  <a:lnTo>
                    <a:pt x="1586" y="1966"/>
                  </a:lnTo>
                  <a:cubicBezTo>
                    <a:pt x="1539" y="2060"/>
                    <a:pt x="1499" y="2160"/>
                    <a:pt x="1462" y="2280"/>
                  </a:cubicBezTo>
                  <a:cubicBezTo>
                    <a:pt x="1422" y="2474"/>
                    <a:pt x="1395" y="2685"/>
                    <a:pt x="1386" y="2946"/>
                  </a:cubicBezTo>
                  <a:cubicBezTo>
                    <a:pt x="1389" y="3016"/>
                    <a:pt x="1395" y="3083"/>
                    <a:pt x="1409" y="3150"/>
                  </a:cubicBezTo>
                  <a:lnTo>
                    <a:pt x="1415" y="3176"/>
                  </a:lnTo>
                  <a:cubicBezTo>
                    <a:pt x="1459" y="3313"/>
                    <a:pt x="1516" y="3444"/>
                    <a:pt x="1569" y="3571"/>
                  </a:cubicBezTo>
                  <a:lnTo>
                    <a:pt x="1596" y="3631"/>
                  </a:lnTo>
                  <a:cubicBezTo>
                    <a:pt x="1650" y="3755"/>
                    <a:pt x="1719" y="3919"/>
                    <a:pt x="1810" y="4089"/>
                  </a:cubicBezTo>
                  <a:cubicBezTo>
                    <a:pt x="1860" y="4173"/>
                    <a:pt x="1920" y="4273"/>
                    <a:pt x="1994" y="4367"/>
                  </a:cubicBezTo>
                  <a:cubicBezTo>
                    <a:pt x="2061" y="4457"/>
                    <a:pt x="2141" y="4548"/>
                    <a:pt x="2235" y="4648"/>
                  </a:cubicBezTo>
                  <a:cubicBezTo>
                    <a:pt x="2519" y="4919"/>
                    <a:pt x="2760" y="5113"/>
                    <a:pt x="3000" y="5266"/>
                  </a:cubicBezTo>
                  <a:lnTo>
                    <a:pt x="3017" y="5277"/>
                  </a:lnTo>
                  <a:cubicBezTo>
                    <a:pt x="3104" y="5317"/>
                    <a:pt x="3181" y="5350"/>
                    <a:pt x="3255" y="5374"/>
                  </a:cubicBezTo>
                  <a:lnTo>
                    <a:pt x="3278" y="5380"/>
                  </a:lnTo>
                  <a:cubicBezTo>
                    <a:pt x="3318" y="5387"/>
                    <a:pt x="3355" y="5394"/>
                    <a:pt x="3392" y="5397"/>
                  </a:cubicBezTo>
                  <a:lnTo>
                    <a:pt x="3408" y="5400"/>
                  </a:lnTo>
                  <a:lnTo>
                    <a:pt x="3425" y="5397"/>
                  </a:lnTo>
                  <a:cubicBezTo>
                    <a:pt x="3516" y="5391"/>
                    <a:pt x="3613" y="5377"/>
                    <a:pt x="3740" y="5346"/>
                  </a:cubicBezTo>
                  <a:cubicBezTo>
                    <a:pt x="3800" y="5330"/>
                    <a:pt x="3860" y="5306"/>
                    <a:pt x="3917" y="5283"/>
                  </a:cubicBezTo>
                  <a:lnTo>
                    <a:pt x="3950" y="5263"/>
                  </a:lnTo>
                  <a:cubicBezTo>
                    <a:pt x="3967" y="5250"/>
                    <a:pt x="3984" y="5240"/>
                    <a:pt x="3997" y="5226"/>
                  </a:cubicBezTo>
                  <a:lnTo>
                    <a:pt x="4017" y="5206"/>
                  </a:lnTo>
                  <a:cubicBezTo>
                    <a:pt x="4070" y="5146"/>
                    <a:pt x="4115" y="5090"/>
                    <a:pt x="4155" y="5036"/>
                  </a:cubicBezTo>
                  <a:lnTo>
                    <a:pt x="4168" y="5005"/>
                  </a:lnTo>
                  <a:cubicBezTo>
                    <a:pt x="4218" y="4899"/>
                    <a:pt x="4251" y="4789"/>
                    <a:pt x="4275" y="4698"/>
                  </a:cubicBezTo>
                  <a:cubicBezTo>
                    <a:pt x="4302" y="4581"/>
                    <a:pt x="4335" y="4423"/>
                    <a:pt x="4345" y="4256"/>
                  </a:cubicBezTo>
                  <a:lnTo>
                    <a:pt x="4345" y="4247"/>
                  </a:lnTo>
                  <a:lnTo>
                    <a:pt x="4345" y="4236"/>
                  </a:lnTo>
                  <a:cubicBezTo>
                    <a:pt x="4342" y="4170"/>
                    <a:pt x="4335" y="4102"/>
                    <a:pt x="4325" y="4039"/>
                  </a:cubicBezTo>
                  <a:cubicBezTo>
                    <a:pt x="4322" y="4019"/>
                    <a:pt x="4318" y="4002"/>
                    <a:pt x="4315" y="3982"/>
                  </a:cubicBezTo>
                  <a:cubicBezTo>
                    <a:pt x="4311" y="3966"/>
                    <a:pt x="4305" y="3942"/>
                    <a:pt x="4305" y="3935"/>
                  </a:cubicBezTo>
                  <a:lnTo>
                    <a:pt x="4305" y="3862"/>
                  </a:lnTo>
                  <a:cubicBezTo>
                    <a:pt x="4302" y="3815"/>
                    <a:pt x="4302" y="3768"/>
                    <a:pt x="4308" y="3715"/>
                  </a:cubicBezTo>
                  <a:lnTo>
                    <a:pt x="4311" y="3698"/>
                  </a:lnTo>
                  <a:lnTo>
                    <a:pt x="4311" y="3678"/>
                  </a:lnTo>
                  <a:cubicBezTo>
                    <a:pt x="4302" y="3494"/>
                    <a:pt x="4419" y="3310"/>
                    <a:pt x="4592" y="3243"/>
                  </a:cubicBezTo>
                  <a:cubicBezTo>
                    <a:pt x="4647" y="3221"/>
                    <a:pt x="4706" y="3209"/>
                    <a:pt x="4765" y="3209"/>
                  </a:cubicBezTo>
                  <a:cubicBezTo>
                    <a:pt x="4860" y="3209"/>
                    <a:pt x="4954" y="3239"/>
                    <a:pt x="5030" y="3296"/>
                  </a:cubicBezTo>
                  <a:lnTo>
                    <a:pt x="5091" y="3344"/>
                  </a:lnTo>
                  <a:cubicBezTo>
                    <a:pt x="5124" y="3370"/>
                    <a:pt x="5161" y="3407"/>
                    <a:pt x="5198" y="3444"/>
                  </a:cubicBezTo>
                  <a:lnTo>
                    <a:pt x="5231" y="3480"/>
                  </a:lnTo>
                  <a:cubicBezTo>
                    <a:pt x="5258" y="3508"/>
                    <a:pt x="5278" y="3551"/>
                    <a:pt x="5305" y="3601"/>
                  </a:cubicBezTo>
                  <a:cubicBezTo>
                    <a:pt x="5312" y="3615"/>
                    <a:pt x="5319" y="3630"/>
                    <a:pt x="5328" y="3645"/>
                  </a:cubicBezTo>
                  <a:lnTo>
                    <a:pt x="5328" y="3645"/>
                  </a:lnTo>
                  <a:lnTo>
                    <a:pt x="5499" y="3597"/>
                  </a:lnTo>
                  <a:lnTo>
                    <a:pt x="5499" y="3597"/>
                  </a:lnTo>
                  <a:lnTo>
                    <a:pt x="5335" y="3665"/>
                  </a:lnTo>
                  <a:lnTo>
                    <a:pt x="5342" y="3691"/>
                  </a:lnTo>
                  <a:cubicBezTo>
                    <a:pt x="5359" y="3748"/>
                    <a:pt x="5375" y="3801"/>
                    <a:pt x="5385" y="3858"/>
                  </a:cubicBezTo>
                  <a:cubicBezTo>
                    <a:pt x="5388" y="3882"/>
                    <a:pt x="5392" y="3902"/>
                    <a:pt x="5395" y="3926"/>
                  </a:cubicBezTo>
                  <a:cubicBezTo>
                    <a:pt x="5419" y="4073"/>
                    <a:pt x="5415" y="4230"/>
                    <a:pt x="5412" y="4390"/>
                  </a:cubicBezTo>
                  <a:cubicBezTo>
                    <a:pt x="5405" y="4591"/>
                    <a:pt x="5351" y="4792"/>
                    <a:pt x="5294" y="5005"/>
                  </a:cubicBezTo>
                  <a:lnTo>
                    <a:pt x="5274" y="5076"/>
                  </a:lnTo>
                  <a:cubicBezTo>
                    <a:pt x="5238" y="5220"/>
                    <a:pt x="5198" y="5360"/>
                    <a:pt x="5131" y="5481"/>
                  </a:cubicBezTo>
                  <a:cubicBezTo>
                    <a:pt x="5061" y="5607"/>
                    <a:pt x="4993" y="5725"/>
                    <a:pt x="4900" y="5828"/>
                  </a:cubicBezTo>
                  <a:lnTo>
                    <a:pt x="4873" y="5859"/>
                  </a:lnTo>
                  <a:cubicBezTo>
                    <a:pt x="4783" y="5959"/>
                    <a:pt x="4696" y="6059"/>
                    <a:pt x="4596" y="6126"/>
                  </a:cubicBezTo>
                  <a:cubicBezTo>
                    <a:pt x="4462" y="6217"/>
                    <a:pt x="4339" y="6283"/>
                    <a:pt x="4218" y="6323"/>
                  </a:cubicBezTo>
                  <a:cubicBezTo>
                    <a:pt x="4094" y="6363"/>
                    <a:pt x="3964" y="6397"/>
                    <a:pt x="3806" y="6434"/>
                  </a:cubicBezTo>
                  <a:cubicBezTo>
                    <a:pt x="3726" y="6450"/>
                    <a:pt x="3656" y="6461"/>
                    <a:pt x="3593" y="6467"/>
                  </a:cubicBezTo>
                  <a:cubicBezTo>
                    <a:pt x="3539" y="6471"/>
                    <a:pt x="3477" y="6474"/>
                    <a:pt x="3412" y="6474"/>
                  </a:cubicBezTo>
                  <a:cubicBezTo>
                    <a:pt x="3347" y="6474"/>
                    <a:pt x="3280" y="6471"/>
                    <a:pt x="3215" y="6461"/>
                  </a:cubicBezTo>
                  <a:cubicBezTo>
                    <a:pt x="3104" y="6447"/>
                    <a:pt x="2984" y="6417"/>
                    <a:pt x="2846" y="6370"/>
                  </a:cubicBezTo>
                  <a:cubicBezTo>
                    <a:pt x="2663" y="6310"/>
                    <a:pt x="2476" y="6209"/>
                    <a:pt x="2255" y="6056"/>
                  </a:cubicBezTo>
                  <a:cubicBezTo>
                    <a:pt x="2114" y="5962"/>
                    <a:pt x="1974" y="5848"/>
                    <a:pt x="1817" y="5712"/>
                  </a:cubicBezTo>
                  <a:cubicBezTo>
                    <a:pt x="1636" y="5551"/>
                    <a:pt x="1466" y="5383"/>
                    <a:pt x="1305" y="5210"/>
                  </a:cubicBezTo>
                  <a:cubicBezTo>
                    <a:pt x="1198" y="5090"/>
                    <a:pt x="1094" y="4949"/>
                    <a:pt x="984" y="4761"/>
                  </a:cubicBezTo>
                  <a:lnTo>
                    <a:pt x="964" y="4732"/>
                  </a:lnTo>
                  <a:cubicBezTo>
                    <a:pt x="890" y="4604"/>
                    <a:pt x="816" y="4488"/>
                    <a:pt x="759" y="4360"/>
                  </a:cubicBezTo>
                  <a:lnTo>
                    <a:pt x="739" y="4317"/>
                  </a:lnTo>
                  <a:cubicBezTo>
                    <a:pt x="710" y="4243"/>
                    <a:pt x="676" y="4170"/>
                    <a:pt x="646" y="4096"/>
                  </a:cubicBezTo>
                  <a:lnTo>
                    <a:pt x="616" y="4022"/>
                  </a:lnTo>
                  <a:cubicBezTo>
                    <a:pt x="549" y="3862"/>
                    <a:pt x="486" y="3708"/>
                    <a:pt x="435" y="3551"/>
                  </a:cubicBezTo>
                  <a:cubicBezTo>
                    <a:pt x="398" y="3427"/>
                    <a:pt x="362" y="3293"/>
                    <a:pt x="358" y="3173"/>
                  </a:cubicBezTo>
                  <a:cubicBezTo>
                    <a:pt x="355" y="3036"/>
                    <a:pt x="355" y="2885"/>
                    <a:pt x="369" y="2738"/>
                  </a:cubicBezTo>
                  <a:cubicBezTo>
                    <a:pt x="378" y="2637"/>
                    <a:pt x="392" y="2504"/>
                    <a:pt x="415" y="2370"/>
                  </a:cubicBezTo>
                  <a:cubicBezTo>
                    <a:pt x="452" y="2163"/>
                    <a:pt x="495" y="1989"/>
                    <a:pt x="549" y="1835"/>
                  </a:cubicBezTo>
                  <a:cubicBezTo>
                    <a:pt x="603" y="1688"/>
                    <a:pt x="683" y="1538"/>
                    <a:pt x="779" y="1380"/>
                  </a:cubicBezTo>
                  <a:cubicBezTo>
                    <a:pt x="824" y="1313"/>
                    <a:pt x="873" y="1250"/>
                    <a:pt x="934" y="1183"/>
                  </a:cubicBezTo>
                  <a:lnTo>
                    <a:pt x="967" y="1146"/>
                  </a:lnTo>
                  <a:cubicBezTo>
                    <a:pt x="1060" y="1043"/>
                    <a:pt x="1161" y="936"/>
                    <a:pt x="1272" y="856"/>
                  </a:cubicBezTo>
                  <a:lnTo>
                    <a:pt x="1312" y="825"/>
                  </a:lnTo>
                  <a:cubicBezTo>
                    <a:pt x="1386" y="765"/>
                    <a:pt x="1455" y="711"/>
                    <a:pt x="1529" y="665"/>
                  </a:cubicBezTo>
                  <a:cubicBezTo>
                    <a:pt x="1622" y="608"/>
                    <a:pt x="1727" y="544"/>
                    <a:pt x="1830" y="498"/>
                  </a:cubicBezTo>
                  <a:lnTo>
                    <a:pt x="1860" y="484"/>
                  </a:lnTo>
                  <a:cubicBezTo>
                    <a:pt x="1900" y="464"/>
                    <a:pt x="1940" y="447"/>
                    <a:pt x="1974" y="437"/>
                  </a:cubicBezTo>
                  <a:lnTo>
                    <a:pt x="2008" y="430"/>
                  </a:lnTo>
                  <a:cubicBezTo>
                    <a:pt x="2091" y="407"/>
                    <a:pt x="2171" y="384"/>
                    <a:pt x="2252" y="370"/>
                  </a:cubicBezTo>
                  <a:cubicBezTo>
                    <a:pt x="2346" y="356"/>
                    <a:pt x="2444" y="352"/>
                    <a:pt x="2545" y="352"/>
                  </a:cubicBezTo>
                  <a:close/>
                  <a:moveTo>
                    <a:pt x="2529" y="0"/>
                  </a:moveTo>
                  <a:cubicBezTo>
                    <a:pt x="2420" y="0"/>
                    <a:pt x="2309" y="5"/>
                    <a:pt x="2195" y="22"/>
                  </a:cubicBezTo>
                  <a:cubicBezTo>
                    <a:pt x="2097" y="39"/>
                    <a:pt x="2004" y="66"/>
                    <a:pt x="1914" y="89"/>
                  </a:cubicBezTo>
                  <a:lnTo>
                    <a:pt x="1880" y="99"/>
                  </a:lnTo>
                  <a:cubicBezTo>
                    <a:pt x="1817" y="116"/>
                    <a:pt x="1763" y="143"/>
                    <a:pt x="1713" y="166"/>
                  </a:cubicBezTo>
                  <a:lnTo>
                    <a:pt x="1687" y="176"/>
                  </a:lnTo>
                  <a:cubicBezTo>
                    <a:pt x="1562" y="233"/>
                    <a:pt x="1449" y="303"/>
                    <a:pt x="1341" y="367"/>
                  </a:cubicBezTo>
                  <a:cubicBezTo>
                    <a:pt x="1255" y="424"/>
                    <a:pt x="1174" y="484"/>
                    <a:pt x="1097" y="544"/>
                  </a:cubicBezTo>
                  <a:lnTo>
                    <a:pt x="1057" y="575"/>
                  </a:lnTo>
                  <a:cubicBezTo>
                    <a:pt x="927" y="675"/>
                    <a:pt x="813" y="791"/>
                    <a:pt x="706" y="909"/>
                  </a:cubicBezTo>
                  <a:lnTo>
                    <a:pt x="670" y="949"/>
                  </a:lnTo>
                  <a:cubicBezTo>
                    <a:pt x="596" y="1032"/>
                    <a:pt x="539" y="1109"/>
                    <a:pt x="486" y="1193"/>
                  </a:cubicBezTo>
                  <a:cubicBezTo>
                    <a:pt x="372" y="1367"/>
                    <a:pt x="282" y="1544"/>
                    <a:pt x="222" y="1714"/>
                  </a:cubicBezTo>
                  <a:cubicBezTo>
                    <a:pt x="157" y="1889"/>
                    <a:pt x="108" y="2083"/>
                    <a:pt x="68" y="2310"/>
                  </a:cubicBezTo>
                  <a:cubicBezTo>
                    <a:pt x="44" y="2454"/>
                    <a:pt x="27" y="2597"/>
                    <a:pt x="17" y="2705"/>
                  </a:cubicBezTo>
                  <a:cubicBezTo>
                    <a:pt x="1" y="2869"/>
                    <a:pt x="4" y="3032"/>
                    <a:pt x="7" y="3183"/>
                  </a:cubicBezTo>
                  <a:cubicBezTo>
                    <a:pt x="11" y="3347"/>
                    <a:pt x="54" y="3508"/>
                    <a:pt x="101" y="3654"/>
                  </a:cubicBezTo>
                  <a:cubicBezTo>
                    <a:pt x="154" y="3829"/>
                    <a:pt x="222" y="3996"/>
                    <a:pt x="288" y="4156"/>
                  </a:cubicBezTo>
                  <a:lnTo>
                    <a:pt x="322" y="4230"/>
                  </a:lnTo>
                  <a:cubicBezTo>
                    <a:pt x="352" y="4307"/>
                    <a:pt x="385" y="4383"/>
                    <a:pt x="418" y="4460"/>
                  </a:cubicBezTo>
                  <a:lnTo>
                    <a:pt x="438" y="4504"/>
                  </a:lnTo>
                  <a:cubicBezTo>
                    <a:pt x="506" y="4651"/>
                    <a:pt x="586" y="4785"/>
                    <a:pt x="663" y="4915"/>
                  </a:cubicBezTo>
                  <a:lnTo>
                    <a:pt x="683" y="4942"/>
                  </a:lnTo>
                  <a:cubicBezTo>
                    <a:pt x="807" y="5150"/>
                    <a:pt x="920" y="5306"/>
                    <a:pt x="1044" y="5444"/>
                  </a:cubicBezTo>
                  <a:cubicBezTo>
                    <a:pt x="1211" y="5627"/>
                    <a:pt x="1395" y="5808"/>
                    <a:pt x="1586" y="5976"/>
                  </a:cubicBezTo>
                  <a:cubicBezTo>
                    <a:pt x="1750" y="6119"/>
                    <a:pt x="1903" y="6243"/>
                    <a:pt x="2054" y="6347"/>
                  </a:cubicBezTo>
                  <a:cubicBezTo>
                    <a:pt x="2301" y="6518"/>
                    <a:pt x="2519" y="6635"/>
                    <a:pt x="2736" y="6705"/>
                  </a:cubicBezTo>
                  <a:cubicBezTo>
                    <a:pt x="2894" y="6758"/>
                    <a:pt x="3034" y="6791"/>
                    <a:pt x="3167" y="6811"/>
                  </a:cubicBezTo>
                  <a:cubicBezTo>
                    <a:pt x="3248" y="6822"/>
                    <a:pt x="3328" y="6825"/>
                    <a:pt x="3405" y="6825"/>
                  </a:cubicBezTo>
                  <a:cubicBezTo>
                    <a:pt x="3482" y="6825"/>
                    <a:pt x="3553" y="6822"/>
                    <a:pt x="3616" y="6819"/>
                  </a:cubicBezTo>
                  <a:cubicBezTo>
                    <a:pt x="3696" y="6811"/>
                    <a:pt x="3786" y="6798"/>
                    <a:pt x="3883" y="6775"/>
                  </a:cubicBezTo>
                  <a:cubicBezTo>
                    <a:pt x="4050" y="6738"/>
                    <a:pt x="4191" y="6701"/>
                    <a:pt x="4331" y="6655"/>
                  </a:cubicBezTo>
                  <a:cubicBezTo>
                    <a:pt x="4482" y="6604"/>
                    <a:pt x="4632" y="6527"/>
                    <a:pt x="4797" y="6417"/>
                  </a:cubicBezTo>
                  <a:cubicBezTo>
                    <a:pt x="4930" y="6323"/>
                    <a:pt x="5038" y="6206"/>
                    <a:pt x="5138" y="6089"/>
                  </a:cubicBezTo>
                  <a:lnTo>
                    <a:pt x="5161" y="6062"/>
                  </a:lnTo>
                  <a:cubicBezTo>
                    <a:pt x="5282" y="5932"/>
                    <a:pt x="5359" y="5788"/>
                    <a:pt x="5435" y="5651"/>
                  </a:cubicBezTo>
                  <a:cubicBezTo>
                    <a:pt x="5526" y="5494"/>
                    <a:pt x="5572" y="5326"/>
                    <a:pt x="5616" y="5166"/>
                  </a:cubicBezTo>
                  <a:lnTo>
                    <a:pt x="5636" y="5096"/>
                  </a:lnTo>
                  <a:cubicBezTo>
                    <a:pt x="5696" y="4872"/>
                    <a:pt x="5756" y="4644"/>
                    <a:pt x="5763" y="4397"/>
                  </a:cubicBezTo>
                  <a:cubicBezTo>
                    <a:pt x="5766" y="4230"/>
                    <a:pt x="5770" y="4049"/>
                    <a:pt x="5743" y="3875"/>
                  </a:cubicBezTo>
                  <a:cubicBezTo>
                    <a:pt x="5740" y="3849"/>
                    <a:pt x="5736" y="3821"/>
                    <a:pt x="5730" y="3795"/>
                  </a:cubicBezTo>
                  <a:cubicBezTo>
                    <a:pt x="5716" y="3728"/>
                    <a:pt x="5700" y="3661"/>
                    <a:pt x="5683" y="3597"/>
                  </a:cubicBezTo>
                  <a:lnTo>
                    <a:pt x="5673" y="3565"/>
                  </a:lnTo>
                  <a:cubicBezTo>
                    <a:pt x="5669" y="3548"/>
                    <a:pt x="5663" y="3520"/>
                    <a:pt x="5646" y="3491"/>
                  </a:cubicBezTo>
                  <a:cubicBezTo>
                    <a:pt x="5636" y="3474"/>
                    <a:pt x="5626" y="3457"/>
                    <a:pt x="5616" y="3437"/>
                  </a:cubicBezTo>
                  <a:cubicBezTo>
                    <a:pt x="5583" y="3374"/>
                    <a:pt x="5546" y="3300"/>
                    <a:pt x="5482" y="3236"/>
                  </a:cubicBezTo>
                  <a:lnTo>
                    <a:pt x="5452" y="3203"/>
                  </a:lnTo>
                  <a:cubicBezTo>
                    <a:pt x="5405" y="3156"/>
                    <a:pt x="5359" y="3106"/>
                    <a:pt x="5302" y="3063"/>
                  </a:cubicBezTo>
                  <a:lnTo>
                    <a:pt x="5245" y="3019"/>
                  </a:lnTo>
                  <a:cubicBezTo>
                    <a:pt x="5107" y="2913"/>
                    <a:pt x="4932" y="2857"/>
                    <a:pt x="4757" y="2857"/>
                  </a:cubicBezTo>
                  <a:cubicBezTo>
                    <a:pt x="4655" y="2857"/>
                    <a:pt x="4554" y="2876"/>
                    <a:pt x="4459" y="2915"/>
                  </a:cubicBezTo>
                  <a:cubicBezTo>
                    <a:pt x="4155" y="3039"/>
                    <a:pt x="3950" y="3350"/>
                    <a:pt x="3960" y="3675"/>
                  </a:cubicBezTo>
                  <a:cubicBezTo>
                    <a:pt x="3947" y="3748"/>
                    <a:pt x="3950" y="3815"/>
                    <a:pt x="3954" y="3875"/>
                  </a:cubicBezTo>
                  <a:lnTo>
                    <a:pt x="3954" y="3939"/>
                  </a:lnTo>
                  <a:cubicBezTo>
                    <a:pt x="3954" y="3982"/>
                    <a:pt x="3964" y="4026"/>
                    <a:pt x="3970" y="4059"/>
                  </a:cubicBezTo>
                  <a:cubicBezTo>
                    <a:pt x="3974" y="4073"/>
                    <a:pt x="3977" y="4082"/>
                    <a:pt x="3977" y="4096"/>
                  </a:cubicBezTo>
                  <a:cubicBezTo>
                    <a:pt x="3987" y="4142"/>
                    <a:pt x="3990" y="4193"/>
                    <a:pt x="3994" y="4243"/>
                  </a:cubicBezTo>
                  <a:cubicBezTo>
                    <a:pt x="3984" y="4380"/>
                    <a:pt x="3957" y="4517"/>
                    <a:pt x="3934" y="4611"/>
                  </a:cubicBezTo>
                  <a:cubicBezTo>
                    <a:pt x="3917" y="4678"/>
                    <a:pt x="3890" y="4765"/>
                    <a:pt x="3854" y="4849"/>
                  </a:cubicBezTo>
                  <a:cubicBezTo>
                    <a:pt x="3826" y="4889"/>
                    <a:pt x="3797" y="4925"/>
                    <a:pt x="3763" y="4962"/>
                  </a:cubicBezTo>
                  <a:cubicBezTo>
                    <a:pt x="3760" y="4965"/>
                    <a:pt x="3760" y="4965"/>
                    <a:pt x="3760" y="4969"/>
                  </a:cubicBezTo>
                  <a:cubicBezTo>
                    <a:pt x="3716" y="4985"/>
                    <a:pt x="3680" y="4999"/>
                    <a:pt x="3649" y="5009"/>
                  </a:cubicBezTo>
                  <a:cubicBezTo>
                    <a:pt x="3559" y="5025"/>
                    <a:pt x="3485" y="5039"/>
                    <a:pt x="3412" y="5045"/>
                  </a:cubicBezTo>
                  <a:cubicBezTo>
                    <a:pt x="3395" y="5042"/>
                    <a:pt x="3375" y="5039"/>
                    <a:pt x="3355" y="5039"/>
                  </a:cubicBezTo>
                  <a:cubicBezTo>
                    <a:pt x="3301" y="5019"/>
                    <a:pt x="3244" y="4992"/>
                    <a:pt x="3181" y="4962"/>
                  </a:cubicBezTo>
                  <a:cubicBezTo>
                    <a:pt x="2964" y="4825"/>
                    <a:pt x="2740" y="4644"/>
                    <a:pt x="2485" y="4397"/>
                  </a:cubicBezTo>
                  <a:cubicBezTo>
                    <a:pt x="2402" y="4313"/>
                    <a:pt x="2335" y="4233"/>
                    <a:pt x="2275" y="4153"/>
                  </a:cubicBezTo>
                  <a:cubicBezTo>
                    <a:pt x="2218" y="4079"/>
                    <a:pt x="2168" y="4002"/>
                    <a:pt x="2114" y="3915"/>
                  </a:cubicBezTo>
                  <a:cubicBezTo>
                    <a:pt x="2037" y="3765"/>
                    <a:pt x="1971" y="3611"/>
                    <a:pt x="1920" y="3494"/>
                  </a:cubicBezTo>
                  <a:lnTo>
                    <a:pt x="1894" y="3430"/>
                  </a:lnTo>
                  <a:cubicBezTo>
                    <a:pt x="1840" y="3310"/>
                    <a:pt x="1793" y="3196"/>
                    <a:pt x="1753" y="3079"/>
                  </a:cubicBezTo>
                  <a:cubicBezTo>
                    <a:pt x="1743" y="3029"/>
                    <a:pt x="1739" y="2979"/>
                    <a:pt x="1736" y="2946"/>
                  </a:cubicBezTo>
                  <a:cubicBezTo>
                    <a:pt x="1747" y="2722"/>
                    <a:pt x="1770" y="2527"/>
                    <a:pt x="1803" y="2370"/>
                  </a:cubicBezTo>
                  <a:cubicBezTo>
                    <a:pt x="1830" y="2287"/>
                    <a:pt x="1860" y="2206"/>
                    <a:pt x="1897" y="2129"/>
                  </a:cubicBezTo>
                  <a:cubicBezTo>
                    <a:pt x="1957" y="2035"/>
                    <a:pt x="2028" y="1946"/>
                    <a:pt x="2097" y="1865"/>
                  </a:cubicBezTo>
                  <a:cubicBezTo>
                    <a:pt x="2211" y="1759"/>
                    <a:pt x="2309" y="1678"/>
                    <a:pt x="2395" y="1625"/>
                  </a:cubicBezTo>
                  <a:cubicBezTo>
                    <a:pt x="2465" y="1584"/>
                    <a:pt x="2525" y="1558"/>
                    <a:pt x="2585" y="1538"/>
                  </a:cubicBezTo>
                  <a:cubicBezTo>
                    <a:pt x="2683" y="1521"/>
                    <a:pt x="2783" y="1518"/>
                    <a:pt x="2874" y="1518"/>
                  </a:cubicBezTo>
                  <a:lnTo>
                    <a:pt x="3091" y="1521"/>
                  </a:lnTo>
                  <a:lnTo>
                    <a:pt x="3114" y="1518"/>
                  </a:lnTo>
                  <a:cubicBezTo>
                    <a:pt x="3252" y="1501"/>
                    <a:pt x="3372" y="1450"/>
                    <a:pt x="3482" y="1367"/>
                  </a:cubicBezTo>
                  <a:cubicBezTo>
                    <a:pt x="3639" y="1246"/>
                    <a:pt x="3743" y="1063"/>
                    <a:pt x="3769" y="862"/>
                  </a:cubicBezTo>
                  <a:cubicBezTo>
                    <a:pt x="3797" y="665"/>
                    <a:pt x="3740" y="461"/>
                    <a:pt x="3619" y="303"/>
                  </a:cubicBezTo>
                  <a:cubicBezTo>
                    <a:pt x="3519" y="169"/>
                    <a:pt x="3322" y="16"/>
                    <a:pt x="3098" y="9"/>
                  </a:cubicBezTo>
                  <a:cubicBezTo>
                    <a:pt x="2984" y="6"/>
                    <a:pt x="2866" y="2"/>
                    <a:pt x="2753" y="2"/>
                  </a:cubicBezTo>
                  <a:lnTo>
                    <a:pt x="2686" y="2"/>
                  </a:lnTo>
                  <a:cubicBezTo>
                    <a:pt x="2634" y="1"/>
                    <a:pt x="2582" y="0"/>
                    <a:pt x="2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17" name="Google Shape;957;p27"/>
          <p:cNvGrpSpPr/>
          <p:nvPr/>
        </p:nvGrpSpPr>
        <p:grpSpPr>
          <a:xfrm rot="-2430424">
            <a:off x="1420623" y="441062"/>
            <a:ext cx="384645" cy="430244"/>
            <a:chOff x="4791500" y="4541438"/>
            <a:chExt cx="163225" cy="182575"/>
          </a:xfrm>
        </p:grpSpPr>
        <p:sp>
          <p:nvSpPr>
            <p:cNvPr id="18" name="Google Shape;958;p27"/>
            <p:cNvSpPr/>
            <p:nvPr/>
          </p:nvSpPr>
          <p:spPr>
            <a:xfrm>
              <a:off x="4795950" y="4545838"/>
              <a:ext cx="154425" cy="173825"/>
            </a:xfrm>
            <a:custGeom>
              <a:avLst/>
              <a:gdLst/>
              <a:ahLst/>
              <a:cxnLst/>
              <a:rect l="l" t="t" r="r" b="b"/>
              <a:pathLst>
                <a:path w="6177" h="6953" extrusionOk="0">
                  <a:moveTo>
                    <a:pt x="3438" y="1267"/>
                  </a:moveTo>
                  <a:cubicBezTo>
                    <a:pt x="3458" y="1271"/>
                    <a:pt x="3475" y="1275"/>
                    <a:pt x="3495" y="1275"/>
                  </a:cubicBezTo>
                  <a:cubicBezTo>
                    <a:pt x="3575" y="1288"/>
                    <a:pt x="3652" y="1301"/>
                    <a:pt x="3733" y="1315"/>
                  </a:cubicBezTo>
                  <a:cubicBezTo>
                    <a:pt x="3849" y="1338"/>
                    <a:pt x="3969" y="1358"/>
                    <a:pt x="4087" y="1381"/>
                  </a:cubicBezTo>
                  <a:cubicBezTo>
                    <a:pt x="4190" y="1408"/>
                    <a:pt x="4294" y="1442"/>
                    <a:pt x="4391" y="1482"/>
                  </a:cubicBezTo>
                  <a:cubicBezTo>
                    <a:pt x="4491" y="1545"/>
                    <a:pt x="4585" y="1619"/>
                    <a:pt x="4676" y="1699"/>
                  </a:cubicBezTo>
                  <a:cubicBezTo>
                    <a:pt x="4776" y="1796"/>
                    <a:pt x="4876" y="1897"/>
                    <a:pt x="4960" y="2007"/>
                  </a:cubicBezTo>
                  <a:cubicBezTo>
                    <a:pt x="4966" y="2027"/>
                    <a:pt x="4977" y="2044"/>
                    <a:pt x="4986" y="2064"/>
                  </a:cubicBezTo>
                  <a:cubicBezTo>
                    <a:pt x="4983" y="2124"/>
                    <a:pt x="4980" y="2184"/>
                    <a:pt x="4970" y="2244"/>
                  </a:cubicBezTo>
                  <a:lnTo>
                    <a:pt x="4963" y="2264"/>
                  </a:lnTo>
                  <a:cubicBezTo>
                    <a:pt x="4920" y="2338"/>
                    <a:pt x="4866" y="2408"/>
                    <a:pt x="4812" y="2479"/>
                  </a:cubicBezTo>
                  <a:lnTo>
                    <a:pt x="4792" y="2495"/>
                  </a:lnTo>
                  <a:cubicBezTo>
                    <a:pt x="4702" y="2542"/>
                    <a:pt x="4608" y="2582"/>
                    <a:pt x="4515" y="2615"/>
                  </a:cubicBezTo>
                  <a:cubicBezTo>
                    <a:pt x="4408" y="2642"/>
                    <a:pt x="4298" y="2652"/>
                    <a:pt x="4190" y="2666"/>
                  </a:cubicBezTo>
                  <a:cubicBezTo>
                    <a:pt x="4114" y="2675"/>
                    <a:pt x="4034" y="2686"/>
                    <a:pt x="3953" y="2692"/>
                  </a:cubicBezTo>
                  <a:cubicBezTo>
                    <a:pt x="3816" y="2692"/>
                    <a:pt x="3679" y="2679"/>
                    <a:pt x="3538" y="2666"/>
                  </a:cubicBezTo>
                  <a:cubicBezTo>
                    <a:pt x="3415" y="2652"/>
                    <a:pt x="3291" y="2639"/>
                    <a:pt x="3167" y="2615"/>
                  </a:cubicBezTo>
                  <a:cubicBezTo>
                    <a:pt x="3074" y="2589"/>
                    <a:pt x="2983" y="2562"/>
                    <a:pt x="2886" y="2552"/>
                  </a:cubicBezTo>
                  <a:cubicBezTo>
                    <a:pt x="2864" y="2549"/>
                    <a:pt x="2843" y="2548"/>
                    <a:pt x="2822" y="2548"/>
                  </a:cubicBezTo>
                  <a:cubicBezTo>
                    <a:pt x="2763" y="2548"/>
                    <a:pt x="2705" y="2557"/>
                    <a:pt x="2649" y="2572"/>
                  </a:cubicBezTo>
                  <a:cubicBezTo>
                    <a:pt x="2665" y="2539"/>
                    <a:pt x="2679" y="2508"/>
                    <a:pt x="2692" y="2475"/>
                  </a:cubicBezTo>
                  <a:cubicBezTo>
                    <a:pt x="2742" y="2385"/>
                    <a:pt x="2789" y="2294"/>
                    <a:pt x="2842" y="2204"/>
                  </a:cubicBezTo>
                  <a:cubicBezTo>
                    <a:pt x="2923" y="2070"/>
                    <a:pt x="3000" y="1940"/>
                    <a:pt x="3080" y="1809"/>
                  </a:cubicBezTo>
                  <a:cubicBezTo>
                    <a:pt x="3157" y="1689"/>
                    <a:pt x="3231" y="1572"/>
                    <a:pt x="3311" y="1459"/>
                  </a:cubicBezTo>
                  <a:cubicBezTo>
                    <a:pt x="3355" y="1395"/>
                    <a:pt x="3395" y="1331"/>
                    <a:pt x="3438" y="1267"/>
                  </a:cubicBezTo>
                  <a:close/>
                  <a:moveTo>
                    <a:pt x="2228" y="3492"/>
                  </a:moveTo>
                  <a:cubicBezTo>
                    <a:pt x="2284" y="3609"/>
                    <a:pt x="2358" y="3675"/>
                    <a:pt x="2458" y="3759"/>
                  </a:cubicBezTo>
                  <a:lnTo>
                    <a:pt x="2461" y="3763"/>
                  </a:lnTo>
                  <a:cubicBezTo>
                    <a:pt x="2509" y="3796"/>
                    <a:pt x="2562" y="3826"/>
                    <a:pt x="2612" y="3853"/>
                  </a:cubicBezTo>
                  <a:cubicBezTo>
                    <a:pt x="2659" y="3879"/>
                    <a:pt x="2702" y="3907"/>
                    <a:pt x="2749" y="3933"/>
                  </a:cubicBezTo>
                  <a:cubicBezTo>
                    <a:pt x="2839" y="3984"/>
                    <a:pt x="2936" y="4037"/>
                    <a:pt x="3023" y="4097"/>
                  </a:cubicBezTo>
                  <a:cubicBezTo>
                    <a:pt x="3100" y="4147"/>
                    <a:pt x="3171" y="4204"/>
                    <a:pt x="3237" y="4261"/>
                  </a:cubicBezTo>
                  <a:cubicBezTo>
                    <a:pt x="3298" y="4321"/>
                    <a:pt x="3358" y="4385"/>
                    <a:pt x="3408" y="4452"/>
                  </a:cubicBezTo>
                  <a:cubicBezTo>
                    <a:pt x="3438" y="4509"/>
                    <a:pt x="3465" y="4572"/>
                    <a:pt x="3488" y="4635"/>
                  </a:cubicBezTo>
                  <a:cubicBezTo>
                    <a:pt x="3508" y="4709"/>
                    <a:pt x="3522" y="4786"/>
                    <a:pt x="3528" y="4863"/>
                  </a:cubicBezTo>
                  <a:cubicBezTo>
                    <a:pt x="3528" y="4900"/>
                    <a:pt x="3522" y="4933"/>
                    <a:pt x="3518" y="4967"/>
                  </a:cubicBezTo>
                  <a:cubicBezTo>
                    <a:pt x="3501" y="5020"/>
                    <a:pt x="3485" y="5074"/>
                    <a:pt x="3461" y="5128"/>
                  </a:cubicBezTo>
                  <a:cubicBezTo>
                    <a:pt x="3438" y="5168"/>
                    <a:pt x="3412" y="5208"/>
                    <a:pt x="3384" y="5244"/>
                  </a:cubicBezTo>
                  <a:cubicBezTo>
                    <a:pt x="3321" y="5301"/>
                    <a:pt x="3251" y="5355"/>
                    <a:pt x="3180" y="5401"/>
                  </a:cubicBezTo>
                  <a:cubicBezTo>
                    <a:pt x="3060" y="5472"/>
                    <a:pt x="2930" y="5525"/>
                    <a:pt x="2796" y="5572"/>
                  </a:cubicBezTo>
                  <a:cubicBezTo>
                    <a:pt x="2759" y="5582"/>
                    <a:pt x="2719" y="5592"/>
                    <a:pt x="2679" y="5599"/>
                  </a:cubicBezTo>
                  <a:cubicBezTo>
                    <a:pt x="2669" y="5599"/>
                    <a:pt x="2662" y="5595"/>
                    <a:pt x="2655" y="5595"/>
                  </a:cubicBezTo>
                  <a:cubicBezTo>
                    <a:pt x="2585" y="5575"/>
                    <a:pt x="2518" y="5555"/>
                    <a:pt x="2452" y="5535"/>
                  </a:cubicBezTo>
                  <a:cubicBezTo>
                    <a:pt x="2324" y="5495"/>
                    <a:pt x="2197" y="5458"/>
                    <a:pt x="2077" y="5404"/>
                  </a:cubicBezTo>
                  <a:cubicBezTo>
                    <a:pt x="1963" y="5341"/>
                    <a:pt x="1850" y="5274"/>
                    <a:pt x="1739" y="5204"/>
                  </a:cubicBezTo>
                  <a:cubicBezTo>
                    <a:pt x="1679" y="5168"/>
                    <a:pt x="1618" y="5123"/>
                    <a:pt x="1558" y="5087"/>
                  </a:cubicBezTo>
                  <a:cubicBezTo>
                    <a:pt x="1538" y="5077"/>
                    <a:pt x="1515" y="5063"/>
                    <a:pt x="1495" y="5050"/>
                  </a:cubicBezTo>
                  <a:cubicBezTo>
                    <a:pt x="1572" y="4873"/>
                    <a:pt x="1649" y="4696"/>
                    <a:pt x="1729" y="4518"/>
                  </a:cubicBezTo>
                  <a:cubicBezTo>
                    <a:pt x="1882" y="4171"/>
                    <a:pt x="2057" y="3833"/>
                    <a:pt x="2228" y="3492"/>
                  </a:cubicBezTo>
                  <a:close/>
                  <a:moveTo>
                    <a:pt x="3314" y="0"/>
                  </a:moveTo>
                  <a:cubicBezTo>
                    <a:pt x="3231" y="3"/>
                    <a:pt x="3151" y="3"/>
                    <a:pt x="3070" y="23"/>
                  </a:cubicBezTo>
                  <a:cubicBezTo>
                    <a:pt x="2997" y="40"/>
                    <a:pt x="2926" y="63"/>
                    <a:pt x="2859" y="87"/>
                  </a:cubicBezTo>
                  <a:cubicBezTo>
                    <a:pt x="2719" y="134"/>
                    <a:pt x="2589" y="224"/>
                    <a:pt x="2488" y="332"/>
                  </a:cubicBezTo>
                  <a:cubicBezTo>
                    <a:pt x="2381" y="445"/>
                    <a:pt x="2284" y="552"/>
                    <a:pt x="2204" y="686"/>
                  </a:cubicBezTo>
                  <a:cubicBezTo>
                    <a:pt x="2110" y="849"/>
                    <a:pt x="2023" y="1014"/>
                    <a:pt x="1933" y="1181"/>
                  </a:cubicBezTo>
                  <a:cubicBezTo>
                    <a:pt x="1726" y="1568"/>
                    <a:pt x="1518" y="1963"/>
                    <a:pt x="1361" y="2378"/>
                  </a:cubicBezTo>
                  <a:cubicBezTo>
                    <a:pt x="1291" y="2569"/>
                    <a:pt x="1228" y="2766"/>
                    <a:pt x="1144" y="2953"/>
                  </a:cubicBezTo>
                  <a:cubicBezTo>
                    <a:pt x="1053" y="3154"/>
                    <a:pt x="963" y="3354"/>
                    <a:pt x="870" y="3555"/>
                  </a:cubicBezTo>
                  <a:cubicBezTo>
                    <a:pt x="585" y="4180"/>
                    <a:pt x="325" y="4816"/>
                    <a:pt x="56" y="5449"/>
                  </a:cubicBezTo>
                  <a:cubicBezTo>
                    <a:pt x="0" y="5585"/>
                    <a:pt x="16" y="5759"/>
                    <a:pt x="76" y="5890"/>
                  </a:cubicBezTo>
                  <a:cubicBezTo>
                    <a:pt x="141" y="6031"/>
                    <a:pt x="264" y="6144"/>
                    <a:pt x="411" y="6197"/>
                  </a:cubicBezTo>
                  <a:cubicBezTo>
                    <a:pt x="473" y="6220"/>
                    <a:pt x="539" y="6231"/>
                    <a:pt x="605" y="6231"/>
                  </a:cubicBezTo>
                  <a:cubicBezTo>
                    <a:pt x="657" y="6231"/>
                    <a:pt x="709" y="6224"/>
                    <a:pt x="759" y="6211"/>
                  </a:cubicBezTo>
                  <a:cubicBezTo>
                    <a:pt x="783" y="6227"/>
                    <a:pt x="809" y="6244"/>
                    <a:pt x="836" y="6264"/>
                  </a:cubicBezTo>
                  <a:cubicBezTo>
                    <a:pt x="916" y="6318"/>
                    <a:pt x="1000" y="6368"/>
                    <a:pt x="1084" y="6418"/>
                  </a:cubicBezTo>
                  <a:cubicBezTo>
                    <a:pt x="1164" y="6468"/>
                    <a:pt x="1248" y="6515"/>
                    <a:pt x="1331" y="6562"/>
                  </a:cubicBezTo>
                  <a:cubicBezTo>
                    <a:pt x="1465" y="6639"/>
                    <a:pt x="1602" y="6706"/>
                    <a:pt x="1749" y="6753"/>
                  </a:cubicBezTo>
                  <a:cubicBezTo>
                    <a:pt x="1799" y="6769"/>
                    <a:pt x="1846" y="6786"/>
                    <a:pt x="1896" y="6799"/>
                  </a:cubicBezTo>
                  <a:cubicBezTo>
                    <a:pt x="1990" y="6826"/>
                    <a:pt x="2083" y="6856"/>
                    <a:pt x="2180" y="6880"/>
                  </a:cubicBezTo>
                  <a:cubicBezTo>
                    <a:pt x="2274" y="6900"/>
                    <a:pt x="2368" y="6923"/>
                    <a:pt x="2464" y="6940"/>
                  </a:cubicBezTo>
                  <a:cubicBezTo>
                    <a:pt x="2517" y="6949"/>
                    <a:pt x="2569" y="6953"/>
                    <a:pt x="2620" y="6953"/>
                  </a:cubicBezTo>
                  <a:cubicBezTo>
                    <a:pt x="2678" y="6953"/>
                    <a:pt x="2736" y="6949"/>
                    <a:pt x="2796" y="6943"/>
                  </a:cubicBezTo>
                  <a:cubicBezTo>
                    <a:pt x="2940" y="6937"/>
                    <a:pt x="3070" y="6886"/>
                    <a:pt x="3207" y="6843"/>
                  </a:cubicBezTo>
                  <a:cubicBezTo>
                    <a:pt x="3291" y="6816"/>
                    <a:pt x="3375" y="6779"/>
                    <a:pt x="3455" y="6742"/>
                  </a:cubicBezTo>
                  <a:cubicBezTo>
                    <a:pt x="3679" y="6639"/>
                    <a:pt x="3889" y="6508"/>
                    <a:pt x="4083" y="6355"/>
                  </a:cubicBezTo>
                  <a:cubicBezTo>
                    <a:pt x="4124" y="6321"/>
                    <a:pt x="4160" y="6287"/>
                    <a:pt x="4197" y="6254"/>
                  </a:cubicBezTo>
                  <a:cubicBezTo>
                    <a:pt x="4324" y="6127"/>
                    <a:pt x="4438" y="5994"/>
                    <a:pt x="4522" y="5836"/>
                  </a:cubicBezTo>
                  <a:cubicBezTo>
                    <a:pt x="4585" y="5719"/>
                    <a:pt x="4639" y="5605"/>
                    <a:pt x="4682" y="5478"/>
                  </a:cubicBezTo>
                  <a:cubicBezTo>
                    <a:pt x="4716" y="5384"/>
                    <a:pt x="4732" y="5284"/>
                    <a:pt x="4749" y="5188"/>
                  </a:cubicBezTo>
                  <a:cubicBezTo>
                    <a:pt x="4786" y="5007"/>
                    <a:pt x="4789" y="4827"/>
                    <a:pt x="4762" y="4642"/>
                  </a:cubicBezTo>
                  <a:cubicBezTo>
                    <a:pt x="4749" y="4546"/>
                    <a:pt x="4732" y="4452"/>
                    <a:pt x="4709" y="4358"/>
                  </a:cubicBezTo>
                  <a:cubicBezTo>
                    <a:pt x="4669" y="4211"/>
                    <a:pt x="4616" y="4074"/>
                    <a:pt x="4551" y="3940"/>
                  </a:cubicBezTo>
                  <a:cubicBezTo>
                    <a:pt x="4535" y="3910"/>
                    <a:pt x="4518" y="3879"/>
                    <a:pt x="4502" y="3850"/>
                  </a:cubicBezTo>
                  <a:cubicBezTo>
                    <a:pt x="4565" y="3839"/>
                    <a:pt x="4628" y="3830"/>
                    <a:pt x="4692" y="3816"/>
                  </a:cubicBezTo>
                  <a:cubicBezTo>
                    <a:pt x="4883" y="3783"/>
                    <a:pt x="5060" y="3703"/>
                    <a:pt x="5234" y="3623"/>
                  </a:cubicBezTo>
                  <a:cubicBezTo>
                    <a:pt x="5378" y="3558"/>
                    <a:pt x="5522" y="3475"/>
                    <a:pt x="5632" y="3354"/>
                  </a:cubicBezTo>
                  <a:cubicBezTo>
                    <a:pt x="5699" y="3281"/>
                    <a:pt x="5766" y="3208"/>
                    <a:pt x="5826" y="3127"/>
                  </a:cubicBezTo>
                  <a:cubicBezTo>
                    <a:pt x="5936" y="2980"/>
                    <a:pt x="6040" y="2823"/>
                    <a:pt x="6100" y="2649"/>
                  </a:cubicBezTo>
                  <a:cubicBezTo>
                    <a:pt x="6137" y="2539"/>
                    <a:pt x="6161" y="2414"/>
                    <a:pt x="6167" y="2298"/>
                  </a:cubicBezTo>
                  <a:cubicBezTo>
                    <a:pt x="6177" y="2161"/>
                    <a:pt x="6174" y="2027"/>
                    <a:pt x="6164" y="1886"/>
                  </a:cubicBezTo>
                  <a:cubicBezTo>
                    <a:pt x="6161" y="1860"/>
                    <a:pt x="6157" y="1833"/>
                    <a:pt x="6150" y="1806"/>
                  </a:cubicBezTo>
                  <a:cubicBezTo>
                    <a:pt x="6133" y="1739"/>
                    <a:pt x="6110" y="1672"/>
                    <a:pt x="6087" y="1609"/>
                  </a:cubicBezTo>
                  <a:cubicBezTo>
                    <a:pt x="6067" y="1556"/>
                    <a:pt x="6040" y="1508"/>
                    <a:pt x="6013" y="1459"/>
                  </a:cubicBezTo>
                  <a:cubicBezTo>
                    <a:pt x="5940" y="1338"/>
                    <a:pt x="5860" y="1224"/>
                    <a:pt x="5769" y="1117"/>
                  </a:cubicBezTo>
                  <a:cubicBezTo>
                    <a:pt x="5709" y="1047"/>
                    <a:pt x="5642" y="987"/>
                    <a:pt x="5575" y="923"/>
                  </a:cubicBezTo>
                  <a:cubicBezTo>
                    <a:pt x="5474" y="823"/>
                    <a:pt x="5368" y="729"/>
                    <a:pt x="5258" y="639"/>
                  </a:cubicBezTo>
                  <a:cubicBezTo>
                    <a:pt x="5241" y="625"/>
                    <a:pt x="5224" y="613"/>
                    <a:pt x="5207" y="599"/>
                  </a:cubicBezTo>
                  <a:cubicBezTo>
                    <a:pt x="5153" y="556"/>
                    <a:pt x="5104" y="515"/>
                    <a:pt x="5047" y="482"/>
                  </a:cubicBezTo>
                  <a:cubicBezTo>
                    <a:pt x="4846" y="361"/>
                    <a:pt x="4636" y="275"/>
                    <a:pt x="4408" y="214"/>
                  </a:cubicBezTo>
                  <a:cubicBezTo>
                    <a:pt x="4170" y="154"/>
                    <a:pt x="3929" y="107"/>
                    <a:pt x="3692" y="57"/>
                  </a:cubicBezTo>
                  <a:cubicBezTo>
                    <a:pt x="3602" y="37"/>
                    <a:pt x="3515" y="23"/>
                    <a:pt x="3428" y="7"/>
                  </a:cubicBezTo>
                  <a:cubicBezTo>
                    <a:pt x="3387" y="0"/>
                    <a:pt x="3351" y="0"/>
                    <a:pt x="3314" y="0"/>
                  </a:cubicBezTo>
                  <a:close/>
                </a:path>
              </a:pathLst>
            </a:custGeom>
            <a:solidFill>
              <a:srgbClr val="FCB7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9" name="Google Shape;959;p27"/>
            <p:cNvSpPr/>
            <p:nvPr/>
          </p:nvSpPr>
          <p:spPr>
            <a:xfrm>
              <a:off x="4791500" y="4541438"/>
              <a:ext cx="163225" cy="182575"/>
            </a:xfrm>
            <a:custGeom>
              <a:avLst/>
              <a:gdLst/>
              <a:ahLst/>
              <a:cxnLst/>
              <a:rect l="l" t="t" r="r" b="b"/>
              <a:pathLst>
                <a:path w="6529" h="7303" extrusionOk="0">
                  <a:moveTo>
                    <a:pt x="3700" y="1635"/>
                  </a:moveTo>
                  <a:lnTo>
                    <a:pt x="3880" y="1664"/>
                  </a:lnTo>
                  <a:cubicBezTo>
                    <a:pt x="3997" y="1684"/>
                    <a:pt x="4111" y="1708"/>
                    <a:pt x="4221" y="1728"/>
                  </a:cubicBezTo>
                  <a:cubicBezTo>
                    <a:pt x="4325" y="1755"/>
                    <a:pt x="4412" y="1781"/>
                    <a:pt x="4489" y="1815"/>
                  </a:cubicBezTo>
                  <a:cubicBezTo>
                    <a:pt x="4582" y="1875"/>
                    <a:pt x="4669" y="1945"/>
                    <a:pt x="4733" y="2005"/>
                  </a:cubicBezTo>
                  <a:cubicBezTo>
                    <a:pt x="4817" y="2082"/>
                    <a:pt x="4907" y="2173"/>
                    <a:pt x="4987" y="2277"/>
                  </a:cubicBezTo>
                  <a:cubicBezTo>
                    <a:pt x="4984" y="2310"/>
                    <a:pt x="4981" y="2340"/>
                    <a:pt x="4977" y="2374"/>
                  </a:cubicBezTo>
                  <a:cubicBezTo>
                    <a:pt x="4947" y="2424"/>
                    <a:pt x="4907" y="2474"/>
                    <a:pt x="4867" y="2527"/>
                  </a:cubicBezTo>
                  <a:cubicBezTo>
                    <a:pt x="4797" y="2561"/>
                    <a:pt x="4723" y="2595"/>
                    <a:pt x="4643" y="2624"/>
                  </a:cubicBezTo>
                  <a:cubicBezTo>
                    <a:pt x="4566" y="2641"/>
                    <a:pt x="4489" y="2651"/>
                    <a:pt x="4405" y="2661"/>
                  </a:cubicBezTo>
                  <a:lnTo>
                    <a:pt x="4348" y="2668"/>
                  </a:lnTo>
                  <a:cubicBezTo>
                    <a:pt x="4272" y="2678"/>
                    <a:pt x="4195" y="2684"/>
                    <a:pt x="4131" y="2691"/>
                  </a:cubicBezTo>
                  <a:cubicBezTo>
                    <a:pt x="3991" y="2691"/>
                    <a:pt x="3854" y="2678"/>
                    <a:pt x="3736" y="2668"/>
                  </a:cubicBezTo>
                  <a:cubicBezTo>
                    <a:pt x="3596" y="2655"/>
                    <a:pt x="3485" y="2638"/>
                    <a:pt x="3385" y="2621"/>
                  </a:cubicBezTo>
                  <a:lnTo>
                    <a:pt x="3375" y="2618"/>
                  </a:lnTo>
                  <a:cubicBezTo>
                    <a:pt x="3295" y="2595"/>
                    <a:pt x="3215" y="2570"/>
                    <a:pt x="3121" y="2558"/>
                  </a:cubicBezTo>
                  <a:cubicBezTo>
                    <a:pt x="3138" y="2527"/>
                    <a:pt x="3155" y="2497"/>
                    <a:pt x="3171" y="2470"/>
                  </a:cubicBezTo>
                  <a:cubicBezTo>
                    <a:pt x="3252" y="2337"/>
                    <a:pt x="3329" y="2206"/>
                    <a:pt x="3409" y="2079"/>
                  </a:cubicBezTo>
                  <a:cubicBezTo>
                    <a:pt x="3482" y="1962"/>
                    <a:pt x="3556" y="1845"/>
                    <a:pt x="3633" y="1735"/>
                  </a:cubicBezTo>
                  <a:lnTo>
                    <a:pt x="3700" y="1635"/>
                  </a:lnTo>
                  <a:close/>
                  <a:moveTo>
                    <a:pt x="3536" y="1253"/>
                  </a:moveTo>
                  <a:lnTo>
                    <a:pt x="3345" y="1534"/>
                  </a:lnTo>
                  <a:cubicBezTo>
                    <a:pt x="3261" y="1651"/>
                    <a:pt x="3184" y="1772"/>
                    <a:pt x="3111" y="1892"/>
                  </a:cubicBezTo>
                  <a:cubicBezTo>
                    <a:pt x="3028" y="2022"/>
                    <a:pt x="2951" y="2156"/>
                    <a:pt x="2870" y="2289"/>
                  </a:cubicBezTo>
                  <a:cubicBezTo>
                    <a:pt x="2817" y="2380"/>
                    <a:pt x="2770" y="2470"/>
                    <a:pt x="2719" y="2561"/>
                  </a:cubicBezTo>
                  <a:lnTo>
                    <a:pt x="2509" y="3019"/>
                  </a:lnTo>
                  <a:lnTo>
                    <a:pt x="2874" y="2919"/>
                  </a:lnTo>
                  <a:cubicBezTo>
                    <a:pt x="2916" y="2906"/>
                    <a:pt x="2960" y="2899"/>
                    <a:pt x="3003" y="2899"/>
                  </a:cubicBezTo>
                  <a:cubicBezTo>
                    <a:pt x="3018" y="2899"/>
                    <a:pt x="3033" y="2900"/>
                    <a:pt x="3048" y="2902"/>
                  </a:cubicBezTo>
                  <a:cubicBezTo>
                    <a:pt x="3121" y="2908"/>
                    <a:pt x="3195" y="2932"/>
                    <a:pt x="3275" y="2956"/>
                  </a:cubicBezTo>
                  <a:lnTo>
                    <a:pt x="3312" y="2965"/>
                  </a:lnTo>
                  <a:cubicBezTo>
                    <a:pt x="3425" y="2985"/>
                    <a:pt x="3549" y="3002"/>
                    <a:pt x="3700" y="3016"/>
                  </a:cubicBezTo>
                  <a:cubicBezTo>
                    <a:pt x="3823" y="3029"/>
                    <a:pt x="3967" y="3042"/>
                    <a:pt x="4131" y="3042"/>
                  </a:cubicBezTo>
                  <a:lnTo>
                    <a:pt x="4144" y="3042"/>
                  </a:lnTo>
                  <a:cubicBezTo>
                    <a:pt x="4228" y="3036"/>
                    <a:pt x="4308" y="3029"/>
                    <a:pt x="4392" y="3016"/>
                  </a:cubicBezTo>
                  <a:lnTo>
                    <a:pt x="4452" y="3009"/>
                  </a:lnTo>
                  <a:cubicBezTo>
                    <a:pt x="4542" y="2999"/>
                    <a:pt x="4636" y="2985"/>
                    <a:pt x="4729" y="2965"/>
                  </a:cubicBezTo>
                  <a:lnTo>
                    <a:pt x="4753" y="2959"/>
                  </a:lnTo>
                  <a:cubicBezTo>
                    <a:pt x="4860" y="2919"/>
                    <a:pt x="4961" y="2875"/>
                    <a:pt x="5050" y="2828"/>
                  </a:cubicBezTo>
                  <a:lnTo>
                    <a:pt x="5124" y="2765"/>
                  </a:lnTo>
                  <a:cubicBezTo>
                    <a:pt x="5188" y="2688"/>
                    <a:pt x="5245" y="2607"/>
                    <a:pt x="5291" y="2534"/>
                  </a:cubicBezTo>
                  <a:lnTo>
                    <a:pt x="5322" y="2447"/>
                  </a:lnTo>
                  <a:cubicBezTo>
                    <a:pt x="5331" y="2380"/>
                    <a:pt x="5339" y="2310"/>
                    <a:pt x="5339" y="2243"/>
                  </a:cubicBezTo>
                  <a:lnTo>
                    <a:pt x="5339" y="2226"/>
                  </a:lnTo>
                  <a:lnTo>
                    <a:pt x="5322" y="2166"/>
                  </a:lnTo>
                  <a:cubicBezTo>
                    <a:pt x="5311" y="2143"/>
                    <a:pt x="5302" y="2123"/>
                    <a:pt x="5291" y="2102"/>
                  </a:cubicBezTo>
                  <a:lnTo>
                    <a:pt x="5278" y="2079"/>
                  </a:lnTo>
                  <a:cubicBezTo>
                    <a:pt x="5181" y="1948"/>
                    <a:pt x="5070" y="1838"/>
                    <a:pt x="4974" y="1748"/>
                  </a:cubicBezTo>
                  <a:lnTo>
                    <a:pt x="4967" y="1741"/>
                  </a:lnTo>
                  <a:cubicBezTo>
                    <a:pt x="4890" y="1675"/>
                    <a:pt x="4783" y="1584"/>
                    <a:pt x="4663" y="1511"/>
                  </a:cubicBezTo>
                  <a:lnTo>
                    <a:pt x="4639" y="1497"/>
                  </a:lnTo>
                  <a:cubicBezTo>
                    <a:pt x="4539" y="1454"/>
                    <a:pt x="4436" y="1420"/>
                    <a:pt x="4298" y="1387"/>
                  </a:cubicBezTo>
                  <a:cubicBezTo>
                    <a:pt x="4181" y="1363"/>
                    <a:pt x="4061" y="1340"/>
                    <a:pt x="3944" y="1320"/>
                  </a:cubicBezTo>
                  <a:cubicBezTo>
                    <a:pt x="3860" y="1303"/>
                    <a:pt x="3780" y="1290"/>
                    <a:pt x="3696" y="1277"/>
                  </a:cubicBezTo>
                  <a:lnTo>
                    <a:pt x="3536" y="1253"/>
                  </a:lnTo>
                  <a:close/>
                  <a:moveTo>
                    <a:pt x="2439" y="3995"/>
                  </a:moveTo>
                  <a:cubicBezTo>
                    <a:pt x="2466" y="4022"/>
                    <a:pt x="2496" y="4046"/>
                    <a:pt x="2526" y="4069"/>
                  </a:cubicBezTo>
                  <a:lnTo>
                    <a:pt x="2529" y="4072"/>
                  </a:lnTo>
                  <a:cubicBezTo>
                    <a:pt x="2576" y="4109"/>
                    <a:pt x="2622" y="4136"/>
                    <a:pt x="2662" y="4160"/>
                  </a:cubicBezTo>
                  <a:lnTo>
                    <a:pt x="2703" y="4183"/>
                  </a:lnTo>
                  <a:cubicBezTo>
                    <a:pt x="2747" y="4209"/>
                    <a:pt x="2793" y="4236"/>
                    <a:pt x="2840" y="4260"/>
                  </a:cubicBezTo>
                  <a:lnTo>
                    <a:pt x="2880" y="4287"/>
                  </a:lnTo>
                  <a:cubicBezTo>
                    <a:pt x="2957" y="4327"/>
                    <a:pt x="3034" y="4370"/>
                    <a:pt x="3104" y="4417"/>
                  </a:cubicBezTo>
                  <a:cubicBezTo>
                    <a:pt x="3168" y="4461"/>
                    <a:pt x="3232" y="4510"/>
                    <a:pt x="3292" y="4564"/>
                  </a:cubicBezTo>
                  <a:cubicBezTo>
                    <a:pt x="3352" y="4621"/>
                    <a:pt x="3399" y="4671"/>
                    <a:pt x="3439" y="4722"/>
                  </a:cubicBezTo>
                  <a:cubicBezTo>
                    <a:pt x="3459" y="4765"/>
                    <a:pt x="3479" y="4808"/>
                    <a:pt x="3499" y="4862"/>
                  </a:cubicBezTo>
                  <a:cubicBezTo>
                    <a:pt x="3512" y="4925"/>
                    <a:pt x="3522" y="4986"/>
                    <a:pt x="3533" y="5043"/>
                  </a:cubicBezTo>
                  <a:cubicBezTo>
                    <a:pt x="3529" y="5063"/>
                    <a:pt x="3525" y="5083"/>
                    <a:pt x="3522" y="5106"/>
                  </a:cubicBezTo>
                  <a:cubicBezTo>
                    <a:pt x="3512" y="5146"/>
                    <a:pt x="3499" y="5186"/>
                    <a:pt x="3482" y="5223"/>
                  </a:cubicBezTo>
                  <a:cubicBezTo>
                    <a:pt x="3465" y="5250"/>
                    <a:pt x="3449" y="5276"/>
                    <a:pt x="3429" y="5299"/>
                  </a:cubicBezTo>
                  <a:cubicBezTo>
                    <a:pt x="3385" y="5344"/>
                    <a:pt x="3332" y="5384"/>
                    <a:pt x="3275" y="5424"/>
                  </a:cubicBezTo>
                  <a:cubicBezTo>
                    <a:pt x="3171" y="5480"/>
                    <a:pt x="3054" y="5534"/>
                    <a:pt x="2931" y="5577"/>
                  </a:cubicBezTo>
                  <a:cubicBezTo>
                    <a:pt x="2903" y="5584"/>
                    <a:pt x="2880" y="5591"/>
                    <a:pt x="2854" y="5594"/>
                  </a:cubicBezTo>
                  <a:cubicBezTo>
                    <a:pt x="2810" y="5580"/>
                    <a:pt x="2767" y="5568"/>
                    <a:pt x="2723" y="5554"/>
                  </a:cubicBezTo>
                  <a:lnTo>
                    <a:pt x="2642" y="5531"/>
                  </a:lnTo>
                  <a:cubicBezTo>
                    <a:pt x="2532" y="5497"/>
                    <a:pt x="2426" y="5464"/>
                    <a:pt x="2338" y="5427"/>
                  </a:cubicBezTo>
                  <a:cubicBezTo>
                    <a:pt x="2228" y="5364"/>
                    <a:pt x="2121" y="5296"/>
                    <a:pt x="2011" y="5230"/>
                  </a:cubicBezTo>
                  <a:lnTo>
                    <a:pt x="1944" y="5186"/>
                  </a:lnTo>
                  <a:cubicBezTo>
                    <a:pt x="1927" y="5176"/>
                    <a:pt x="1910" y="5166"/>
                    <a:pt x="1897" y="5156"/>
                  </a:cubicBezTo>
                  <a:cubicBezTo>
                    <a:pt x="1954" y="5026"/>
                    <a:pt x="2011" y="4895"/>
                    <a:pt x="2068" y="4768"/>
                  </a:cubicBezTo>
                  <a:cubicBezTo>
                    <a:pt x="2181" y="4507"/>
                    <a:pt x="2309" y="4250"/>
                    <a:pt x="2439" y="3995"/>
                  </a:cubicBezTo>
                  <a:close/>
                  <a:moveTo>
                    <a:pt x="2409" y="3273"/>
                  </a:moveTo>
                  <a:lnTo>
                    <a:pt x="2228" y="3631"/>
                  </a:lnTo>
                  <a:cubicBezTo>
                    <a:pt x="2064" y="3952"/>
                    <a:pt x="1894" y="4287"/>
                    <a:pt x="1747" y="4624"/>
                  </a:cubicBezTo>
                  <a:cubicBezTo>
                    <a:pt x="1666" y="4802"/>
                    <a:pt x="1589" y="4978"/>
                    <a:pt x="1512" y="5156"/>
                  </a:cubicBezTo>
                  <a:lnTo>
                    <a:pt x="1449" y="5299"/>
                  </a:lnTo>
                  <a:lnTo>
                    <a:pt x="1646" y="5417"/>
                  </a:lnTo>
                  <a:cubicBezTo>
                    <a:pt x="1683" y="5437"/>
                    <a:pt x="1716" y="5460"/>
                    <a:pt x="1753" y="5480"/>
                  </a:cubicBezTo>
                  <a:lnTo>
                    <a:pt x="1827" y="5531"/>
                  </a:lnTo>
                  <a:cubicBezTo>
                    <a:pt x="1937" y="5600"/>
                    <a:pt x="2051" y="5668"/>
                    <a:pt x="2181" y="5741"/>
                  </a:cubicBezTo>
                  <a:cubicBezTo>
                    <a:pt x="2301" y="5795"/>
                    <a:pt x="2422" y="5832"/>
                    <a:pt x="2542" y="5869"/>
                  </a:cubicBezTo>
                  <a:lnTo>
                    <a:pt x="2619" y="5892"/>
                  </a:lnTo>
                  <a:cubicBezTo>
                    <a:pt x="2673" y="5909"/>
                    <a:pt x="2730" y="5926"/>
                    <a:pt x="2787" y="5942"/>
                  </a:cubicBezTo>
                  <a:lnTo>
                    <a:pt x="2863" y="5952"/>
                  </a:lnTo>
                  <a:lnTo>
                    <a:pt x="2887" y="5946"/>
                  </a:lnTo>
                  <a:cubicBezTo>
                    <a:pt x="2931" y="5938"/>
                    <a:pt x="2977" y="5929"/>
                    <a:pt x="3034" y="5912"/>
                  </a:cubicBezTo>
                  <a:cubicBezTo>
                    <a:pt x="3188" y="5858"/>
                    <a:pt x="3325" y="5798"/>
                    <a:pt x="3459" y="5721"/>
                  </a:cubicBezTo>
                  <a:cubicBezTo>
                    <a:pt x="3549" y="5661"/>
                    <a:pt x="3619" y="5605"/>
                    <a:pt x="3679" y="5548"/>
                  </a:cubicBezTo>
                  <a:lnTo>
                    <a:pt x="3700" y="5527"/>
                  </a:lnTo>
                  <a:cubicBezTo>
                    <a:pt x="3733" y="5484"/>
                    <a:pt x="3763" y="5440"/>
                    <a:pt x="3790" y="5393"/>
                  </a:cubicBezTo>
                  <a:lnTo>
                    <a:pt x="3803" y="5370"/>
                  </a:lnTo>
                  <a:cubicBezTo>
                    <a:pt x="3826" y="5310"/>
                    <a:pt x="3846" y="5253"/>
                    <a:pt x="3863" y="5190"/>
                  </a:cubicBezTo>
                  <a:lnTo>
                    <a:pt x="3870" y="5169"/>
                  </a:lnTo>
                  <a:cubicBezTo>
                    <a:pt x="3874" y="5129"/>
                    <a:pt x="3880" y="5092"/>
                    <a:pt x="3883" y="5052"/>
                  </a:cubicBezTo>
                  <a:lnTo>
                    <a:pt x="3883" y="5035"/>
                  </a:lnTo>
                  <a:lnTo>
                    <a:pt x="3883" y="5019"/>
                  </a:lnTo>
                  <a:cubicBezTo>
                    <a:pt x="3874" y="4942"/>
                    <a:pt x="3860" y="4858"/>
                    <a:pt x="3840" y="4771"/>
                  </a:cubicBezTo>
                  <a:lnTo>
                    <a:pt x="3834" y="4748"/>
                  </a:lnTo>
                  <a:cubicBezTo>
                    <a:pt x="3803" y="4674"/>
                    <a:pt x="3773" y="4608"/>
                    <a:pt x="3743" y="4544"/>
                  </a:cubicBezTo>
                  <a:lnTo>
                    <a:pt x="3726" y="4517"/>
                  </a:lnTo>
                  <a:cubicBezTo>
                    <a:pt x="3673" y="4453"/>
                    <a:pt x="3616" y="4387"/>
                    <a:pt x="3529" y="4303"/>
                  </a:cubicBezTo>
                  <a:cubicBezTo>
                    <a:pt x="3465" y="4250"/>
                    <a:pt x="3389" y="4186"/>
                    <a:pt x="3301" y="4126"/>
                  </a:cubicBezTo>
                  <a:cubicBezTo>
                    <a:pt x="3221" y="4072"/>
                    <a:pt x="3138" y="4026"/>
                    <a:pt x="3054" y="3979"/>
                  </a:cubicBezTo>
                  <a:lnTo>
                    <a:pt x="3011" y="3955"/>
                  </a:lnTo>
                  <a:cubicBezTo>
                    <a:pt x="2967" y="3929"/>
                    <a:pt x="2923" y="3905"/>
                    <a:pt x="2880" y="3879"/>
                  </a:cubicBezTo>
                  <a:lnTo>
                    <a:pt x="2837" y="3855"/>
                  </a:lnTo>
                  <a:cubicBezTo>
                    <a:pt x="2807" y="3839"/>
                    <a:pt x="2776" y="3822"/>
                    <a:pt x="2750" y="3802"/>
                  </a:cubicBezTo>
                  <a:lnTo>
                    <a:pt x="2639" y="3939"/>
                  </a:lnTo>
                  <a:lnTo>
                    <a:pt x="2747" y="3799"/>
                  </a:lnTo>
                  <a:cubicBezTo>
                    <a:pt x="2650" y="3718"/>
                    <a:pt x="2602" y="3674"/>
                    <a:pt x="2566" y="3591"/>
                  </a:cubicBezTo>
                  <a:lnTo>
                    <a:pt x="2409" y="3273"/>
                  </a:lnTo>
                  <a:close/>
                  <a:moveTo>
                    <a:pt x="3525" y="352"/>
                  </a:moveTo>
                  <a:cubicBezTo>
                    <a:pt x="3544" y="352"/>
                    <a:pt x="3562" y="354"/>
                    <a:pt x="3576" y="357"/>
                  </a:cubicBezTo>
                  <a:cubicBezTo>
                    <a:pt x="3663" y="370"/>
                    <a:pt x="3746" y="387"/>
                    <a:pt x="3834" y="403"/>
                  </a:cubicBezTo>
                  <a:lnTo>
                    <a:pt x="3980" y="434"/>
                  </a:lnTo>
                  <a:cubicBezTo>
                    <a:pt x="4167" y="474"/>
                    <a:pt x="4359" y="514"/>
                    <a:pt x="4542" y="561"/>
                  </a:cubicBezTo>
                  <a:cubicBezTo>
                    <a:pt x="4753" y="614"/>
                    <a:pt x="4944" y="698"/>
                    <a:pt x="5135" y="812"/>
                  </a:cubicBezTo>
                  <a:cubicBezTo>
                    <a:pt x="5184" y="838"/>
                    <a:pt x="5231" y="875"/>
                    <a:pt x="5275" y="912"/>
                  </a:cubicBezTo>
                  <a:lnTo>
                    <a:pt x="5325" y="952"/>
                  </a:lnTo>
                  <a:cubicBezTo>
                    <a:pt x="5432" y="1042"/>
                    <a:pt x="5536" y="1133"/>
                    <a:pt x="5632" y="1226"/>
                  </a:cubicBezTo>
                  <a:lnTo>
                    <a:pt x="5666" y="1256"/>
                  </a:lnTo>
                  <a:cubicBezTo>
                    <a:pt x="5720" y="1310"/>
                    <a:pt x="5770" y="1357"/>
                    <a:pt x="5813" y="1407"/>
                  </a:cubicBezTo>
                  <a:cubicBezTo>
                    <a:pt x="5893" y="1504"/>
                    <a:pt x="5967" y="1607"/>
                    <a:pt x="6038" y="1724"/>
                  </a:cubicBezTo>
                  <a:cubicBezTo>
                    <a:pt x="6061" y="1765"/>
                    <a:pt x="6084" y="1805"/>
                    <a:pt x="6101" y="1845"/>
                  </a:cubicBezTo>
                  <a:cubicBezTo>
                    <a:pt x="6121" y="1905"/>
                    <a:pt x="6141" y="1962"/>
                    <a:pt x="6154" y="2025"/>
                  </a:cubicBezTo>
                  <a:cubicBezTo>
                    <a:pt x="6161" y="2042"/>
                    <a:pt x="6164" y="2059"/>
                    <a:pt x="6168" y="2076"/>
                  </a:cubicBezTo>
                  <a:cubicBezTo>
                    <a:pt x="6178" y="2213"/>
                    <a:pt x="6178" y="2340"/>
                    <a:pt x="6171" y="2464"/>
                  </a:cubicBezTo>
                  <a:cubicBezTo>
                    <a:pt x="6164" y="2570"/>
                    <a:pt x="6141" y="2678"/>
                    <a:pt x="6111" y="2768"/>
                  </a:cubicBezTo>
                  <a:cubicBezTo>
                    <a:pt x="6058" y="2925"/>
                    <a:pt x="5957" y="3072"/>
                    <a:pt x="5863" y="3200"/>
                  </a:cubicBezTo>
                  <a:cubicBezTo>
                    <a:pt x="5820" y="3257"/>
                    <a:pt x="5770" y="3313"/>
                    <a:pt x="5713" y="3373"/>
                  </a:cubicBezTo>
                  <a:lnTo>
                    <a:pt x="5680" y="3413"/>
                  </a:lnTo>
                  <a:cubicBezTo>
                    <a:pt x="5603" y="3498"/>
                    <a:pt x="5496" y="3567"/>
                    <a:pt x="5339" y="3638"/>
                  </a:cubicBezTo>
                  <a:cubicBezTo>
                    <a:pt x="5175" y="3711"/>
                    <a:pt x="5007" y="3788"/>
                    <a:pt x="4840" y="3819"/>
                  </a:cubicBezTo>
                  <a:cubicBezTo>
                    <a:pt x="4777" y="3831"/>
                    <a:pt x="4716" y="3842"/>
                    <a:pt x="4653" y="3851"/>
                  </a:cubicBezTo>
                  <a:lnTo>
                    <a:pt x="4402" y="3892"/>
                  </a:lnTo>
                  <a:lnTo>
                    <a:pt x="4529" y="4112"/>
                  </a:lnTo>
                  <a:cubicBezTo>
                    <a:pt x="4542" y="4140"/>
                    <a:pt x="4556" y="4166"/>
                    <a:pt x="4569" y="4193"/>
                  </a:cubicBezTo>
                  <a:cubicBezTo>
                    <a:pt x="4633" y="4323"/>
                    <a:pt x="4683" y="4450"/>
                    <a:pt x="4716" y="4577"/>
                  </a:cubicBezTo>
                  <a:cubicBezTo>
                    <a:pt x="4740" y="4671"/>
                    <a:pt x="4757" y="4771"/>
                    <a:pt x="4766" y="4845"/>
                  </a:cubicBezTo>
                  <a:cubicBezTo>
                    <a:pt x="4794" y="5006"/>
                    <a:pt x="4786" y="5169"/>
                    <a:pt x="4757" y="5330"/>
                  </a:cubicBezTo>
                  <a:lnTo>
                    <a:pt x="4743" y="5393"/>
                  </a:lnTo>
                  <a:cubicBezTo>
                    <a:pt x="4729" y="5467"/>
                    <a:pt x="4716" y="5537"/>
                    <a:pt x="4696" y="5597"/>
                  </a:cubicBezTo>
                  <a:cubicBezTo>
                    <a:pt x="4660" y="5701"/>
                    <a:pt x="4613" y="5805"/>
                    <a:pt x="4546" y="5929"/>
                  </a:cubicBezTo>
                  <a:cubicBezTo>
                    <a:pt x="4476" y="6056"/>
                    <a:pt x="4382" y="6176"/>
                    <a:pt x="4252" y="6303"/>
                  </a:cubicBezTo>
                  <a:cubicBezTo>
                    <a:pt x="4218" y="6333"/>
                    <a:pt x="4188" y="6363"/>
                    <a:pt x="4151" y="6394"/>
                  </a:cubicBezTo>
                  <a:cubicBezTo>
                    <a:pt x="3971" y="6537"/>
                    <a:pt x="3770" y="6661"/>
                    <a:pt x="3559" y="6758"/>
                  </a:cubicBezTo>
                  <a:cubicBezTo>
                    <a:pt x="3472" y="6798"/>
                    <a:pt x="3399" y="6829"/>
                    <a:pt x="3332" y="6852"/>
                  </a:cubicBezTo>
                  <a:lnTo>
                    <a:pt x="3261" y="6872"/>
                  </a:lnTo>
                  <a:cubicBezTo>
                    <a:pt x="3158" y="6905"/>
                    <a:pt x="3057" y="6939"/>
                    <a:pt x="2954" y="6945"/>
                  </a:cubicBezTo>
                  <a:cubicBezTo>
                    <a:pt x="2899" y="6949"/>
                    <a:pt x="2847" y="6952"/>
                    <a:pt x="2798" y="6952"/>
                  </a:cubicBezTo>
                  <a:cubicBezTo>
                    <a:pt x="2755" y="6952"/>
                    <a:pt x="2713" y="6950"/>
                    <a:pt x="2673" y="6942"/>
                  </a:cubicBezTo>
                  <a:cubicBezTo>
                    <a:pt x="2579" y="6925"/>
                    <a:pt x="2489" y="6905"/>
                    <a:pt x="2395" y="6882"/>
                  </a:cubicBezTo>
                  <a:cubicBezTo>
                    <a:pt x="2335" y="6869"/>
                    <a:pt x="2275" y="6852"/>
                    <a:pt x="2215" y="6832"/>
                  </a:cubicBezTo>
                  <a:lnTo>
                    <a:pt x="2121" y="6804"/>
                  </a:lnTo>
                  <a:cubicBezTo>
                    <a:pt x="2085" y="6795"/>
                    <a:pt x="2044" y="6781"/>
                    <a:pt x="2004" y="6768"/>
                  </a:cubicBezTo>
                  <a:lnTo>
                    <a:pt x="1980" y="6761"/>
                  </a:lnTo>
                  <a:cubicBezTo>
                    <a:pt x="1840" y="6718"/>
                    <a:pt x="1710" y="6648"/>
                    <a:pt x="1596" y="6584"/>
                  </a:cubicBezTo>
                  <a:cubicBezTo>
                    <a:pt x="1512" y="6540"/>
                    <a:pt x="1432" y="6494"/>
                    <a:pt x="1352" y="6443"/>
                  </a:cubicBezTo>
                  <a:cubicBezTo>
                    <a:pt x="1268" y="6397"/>
                    <a:pt x="1191" y="6343"/>
                    <a:pt x="1111" y="6293"/>
                  </a:cubicBezTo>
                  <a:cubicBezTo>
                    <a:pt x="1084" y="6276"/>
                    <a:pt x="1061" y="6259"/>
                    <a:pt x="1041" y="6243"/>
                  </a:cubicBezTo>
                  <a:lnTo>
                    <a:pt x="970" y="6193"/>
                  </a:lnTo>
                  <a:lnTo>
                    <a:pt x="890" y="6216"/>
                  </a:lnTo>
                  <a:cubicBezTo>
                    <a:pt x="856" y="6225"/>
                    <a:pt x="820" y="6229"/>
                    <a:pt x="784" y="6229"/>
                  </a:cubicBezTo>
                  <a:cubicBezTo>
                    <a:pt x="737" y="6229"/>
                    <a:pt x="690" y="6222"/>
                    <a:pt x="646" y="6207"/>
                  </a:cubicBezTo>
                  <a:cubicBezTo>
                    <a:pt x="546" y="6170"/>
                    <a:pt x="459" y="6093"/>
                    <a:pt x="412" y="5992"/>
                  </a:cubicBezTo>
                  <a:cubicBezTo>
                    <a:pt x="368" y="5895"/>
                    <a:pt x="362" y="5771"/>
                    <a:pt x="395" y="5694"/>
                  </a:cubicBezTo>
                  <a:lnTo>
                    <a:pt x="569" y="5279"/>
                  </a:lnTo>
                  <a:cubicBezTo>
                    <a:pt x="776" y="4795"/>
                    <a:pt x="987" y="4293"/>
                    <a:pt x="1208" y="3805"/>
                  </a:cubicBezTo>
                  <a:cubicBezTo>
                    <a:pt x="1302" y="3604"/>
                    <a:pt x="1392" y="3404"/>
                    <a:pt x="1483" y="3200"/>
                  </a:cubicBezTo>
                  <a:cubicBezTo>
                    <a:pt x="1546" y="3052"/>
                    <a:pt x="1603" y="2899"/>
                    <a:pt x="1656" y="2751"/>
                  </a:cubicBezTo>
                  <a:lnTo>
                    <a:pt x="1707" y="2615"/>
                  </a:lnTo>
                  <a:cubicBezTo>
                    <a:pt x="1857" y="2209"/>
                    <a:pt x="2064" y="1818"/>
                    <a:pt x="2268" y="1437"/>
                  </a:cubicBezTo>
                  <a:lnTo>
                    <a:pt x="2298" y="1383"/>
                  </a:lnTo>
                  <a:cubicBezTo>
                    <a:pt x="2375" y="1240"/>
                    <a:pt x="2452" y="1093"/>
                    <a:pt x="2536" y="952"/>
                  </a:cubicBezTo>
                  <a:cubicBezTo>
                    <a:pt x="2606" y="835"/>
                    <a:pt x="2693" y="735"/>
                    <a:pt x="2793" y="628"/>
                  </a:cubicBezTo>
                  <a:cubicBezTo>
                    <a:pt x="2877" y="537"/>
                    <a:pt x="2984" y="467"/>
                    <a:pt x="3094" y="431"/>
                  </a:cubicBezTo>
                  <a:cubicBezTo>
                    <a:pt x="3158" y="407"/>
                    <a:pt x="3221" y="383"/>
                    <a:pt x="3289" y="370"/>
                  </a:cubicBezTo>
                  <a:cubicBezTo>
                    <a:pt x="3335" y="357"/>
                    <a:pt x="3385" y="357"/>
                    <a:pt x="3445" y="353"/>
                  </a:cubicBezTo>
                  <a:lnTo>
                    <a:pt x="3499" y="353"/>
                  </a:lnTo>
                  <a:cubicBezTo>
                    <a:pt x="3508" y="353"/>
                    <a:pt x="3516" y="352"/>
                    <a:pt x="3525" y="352"/>
                  </a:cubicBezTo>
                  <a:close/>
                  <a:moveTo>
                    <a:pt x="3528" y="1"/>
                  </a:moveTo>
                  <a:cubicBezTo>
                    <a:pt x="3515" y="1"/>
                    <a:pt x="3500" y="1"/>
                    <a:pt x="3485" y="2"/>
                  </a:cubicBezTo>
                  <a:lnTo>
                    <a:pt x="3435" y="2"/>
                  </a:lnTo>
                  <a:cubicBezTo>
                    <a:pt x="3362" y="6"/>
                    <a:pt x="3289" y="9"/>
                    <a:pt x="3208" y="26"/>
                  </a:cubicBezTo>
                  <a:cubicBezTo>
                    <a:pt x="3128" y="46"/>
                    <a:pt x="3054" y="69"/>
                    <a:pt x="2980" y="96"/>
                  </a:cubicBezTo>
                  <a:cubicBezTo>
                    <a:pt x="2817" y="153"/>
                    <a:pt x="2659" y="256"/>
                    <a:pt x="2536" y="387"/>
                  </a:cubicBezTo>
                  <a:cubicBezTo>
                    <a:pt x="2426" y="508"/>
                    <a:pt x="2318" y="624"/>
                    <a:pt x="2231" y="775"/>
                  </a:cubicBezTo>
                  <a:cubicBezTo>
                    <a:pt x="2148" y="919"/>
                    <a:pt x="2068" y="1069"/>
                    <a:pt x="1987" y="1216"/>
                  </a:cubicBezTo>
                  <a:lnTo>
                    <a:pt x="1957" y="1273"/>
                  </a:lnTo>
                  <a:cubicBezTo>
                    <a:pt x="1750" y="1661"/>
                    <a:pt x="1536" y="2066"/>
                    <a:pt x="1375" y="2494"/>
                  </a:cubicBezTo>
                  <a:lnTo>
                    <a:pt x="1325" y="2635"/>
                  </a:lnTo>
                  <a:cubicBezTo>
                    <a:pt x="1275" y="2775"/>
                    <a:pt x="1222" y="2922"/>
                    <a:pt x="1161" y="3056"/>
                  </a:cubicBezTo>
                  <a:lnTo>
                    <a:pt x="890" y="3658"/>
                  </a:lnTo>
                  <a:cubicBezTo>
                    <a:pt x="666" y="4149"/>
                    <a:pt x="452" y="4654"/>
                    <a:pt x="248" y="5143"/>
                  </a:cubicBezTo>
                  <a:lnTo>
                    <a:pt x="71" y="5557"/>
                  </a:lnTo>
                  <a:cubicBezTo>
                    <a:pt x="1" y="5728"/>
                    <a:pt x="7" y="5952"/>
                    <a:pt x="94" y="6139"/>
                  </a:cubicBezTo>
                  <a:cubicBezTo>
                    <a:pt x="178" y="6323"/>
                    <a:pt x="339" y="6471"/>
                    <a:pt x="529" y="6537"/>
                  </a:cubicBezTo>
                  <a:cubicBezTo>
                    <a:pt x="611" y="6568"/>
                    <a:pt x="698" y="6582"/>
                    <a:pt x="785" y="6582"/>
                  </a:cubicBezTo>
                  <a:cubicBezTo>
                    <a:pt x="822" y="6582"/>
                    <a:pt x="860" y="6579"/>
                    <a:pt x="897" y="6574"/>
                  </a:cubicBezTo>
                  <a:cubicBezTo>
                    <a:pt x="904" y="6577"/>
                    <a:pt x="910" y="6584"/>
                    <a:pt x="917" y="6588"/>
                  </a:cubicBezTo>
                  <a:cubicBezTo>
                    <a:pt x="1001" y="6641"/>
                    <a:pt x="1084" y="6695"/>
                    <a:pt x="1168" y="6744"/>
                  </a:cubicBezTo>
                  <a:cubicBezTo>
                    <a:pt x="1255" y="6795"/>
                    <a:pt x="1338" y="6845"/>
                    <a:pt x="1426" y="6892"/>
                  </a:cubicBezTo>
                  <a:cubicBezTo>
                    <a:pt x="1552" y="6962"/>
                    <a:pt x="1707" y="7042"/>
                    <a:pt x="1873" y="7096"/>
                  </a:cubicBezTo>
                  <a:lnTo>
                    <a:pt x="1897" y="7105"/>
                  </a:lnTo>
                  <a:cubicBezTo>
                    <a:pt x="1940" y="7119"/>
                    <a:pt x="1984" y="7133"/>
                    <a:pt x="2028" y="7142"/>
                  </a:cubicBezTo>
                  <a:lnTo>
                    <a:pt x="2114" y="7170"/>
                  </a:lnTo>
                  <a:cubicBezTo>
                    <a:pt x="2181" y="7190"/>
                    <a:pt x="2252" y="7210"/>
                    <a:pt x="2318" y="7226"/>
                  </a:cubicBezTo>
                  <a:cubicBezTo>
                    <a:pt x="2415" y="7250"/>
                    <a:pt x="2512" y="7270"/>
                    <a:pt x="2609" y="7286"/>
                  </a:cubicBezTo>
                  <a:cubicBezTo>
                    <a:pt x="2676" y="7300"/>
                    <a:pt x="2736" y="7303"/>
                    <a:pt x="2800" y="7303"/>
                  </a:cubicBezTo>
                  <a:cubicBezTo>
                    <a:pt x="2863" y="7303"/>
                    <a:pt x="2923" y="7300"/>
                    <a:pt x="2988" y="7297"/>
                  </a:cubicBezTo>
                  <a:cubicBezTo>
                    <a:pt x="3124" y="7286"/>
                    <a:pt x="3252" y="7246"/>
                    <a:pt x="3372" y="7206"/>
                  </a:cubicBezTo>
                  <a:lnTo>
                    <a:pt x="3435" y="7186"/>
                  </a:lnTo>
                  <a:cubicBezTo>
                    <a:pt x="3519" y="7159"/>
                    <a:pt x="3606" y="7126"/>
                    <a:pt x="3706" y="7079"/>
                  </a:cubicBezTo>
                  <a:cubicBezTo>
                    <a:pt x="3944" y="6969"/>
                    <a:pt x="4167" y="6832"/>
                    <a:pt x="4372" y="6668"/>
                  </a:cubicBezTo>
                  <a:cubicBezTo>
                    <a:pt x="4415" y="6634"/>
                    <a:pt x="4456" y="6594"/>
                    <a:pt x="4496" y="6557"/>
                  </a:cubicBezTo>
                  <a:cubicBezTo>
                    <a:pt x="4653" y="6403"/>
                    <a:pt x="4769" y="6253"/>
                    <a:pt x="4857" y="6096"/>
                  </a:cubicBezTo>
                  <a:cubicBezTo>
                    <a:pt x="4930" y="5955"/>
                    <a:pt x="4984" y="5835"/>
                    <a:pt x="5027" y="5714"/>
                  </a:cubicBezTo>
                  <a:cubicBezTo>
                    <a:pt x="5058" y="5628"/>
                    <a:pt x="5074" y="5540"/>
                    <a:pt x="5087" y="5460"/>
                  </a:cubicBezTo>
                  <a:lnTo>
                    <a:pt x="5101" y="5397"/>
                  </a:lnTo>
                  <a:cubicBezTo>
                    <a:pt x="5141" y="5199"/>
                    <a:pt x="5144" y="4995"/>
                    <a:pt x="5115" y="4791"/>
                  </a:cubicBezTo>
                  <a:cubicBezTo>
                    <a:pt x="5104" y="4708"/>
                    <a:pt x="5084" y="4601"/>
                    <a:pt x="5054" y="4487"/>
                  </a:cubicBezTo>
                  <a:cubicBezTo>
                    <a:pt x="5027" y="4376"/>
                    <a:pt x="4987" y="4270"/>
                    <a:pt x="4940" y="4156"/>
                  </a:cubicBezTo>
                  <a:cubicBezTo>
                    <a:pt x="5138" y="4116"/>
                    <a:pt x="5322" y="4032"/>
                    <a:pt x="5482" y="3959"/>
                  </a:cubicBezTo>
                  <a:cubicBezTo>
                    <a:pt x="5686" y="3868"/>
                    <a:pt x="5830" y="3768"/>
                    <a:pt x="5941" y="3648"/>
                  </a:cubicBezTo>
                  <a:lnTo>
                    <a:pt x="5973" y="3611"/>
                  </a:lnTo>
                  <a:cubicBezTo>
                    <a:pt x="6030" y="3547"/>
                    <a:pt x="6091" y="3481"/>
                    <a:pt x="6148" y="3407"/>
                  </a:cubicBezTo>
                  <a:cubicBezTo>
                    <a:pt x="6254" y="3260"/>
                    <a:pt x="6375" y="3089"/>
                    <a:pt x="6445" y="2882"/>
                  </a:cubicBezTo>
                  <a:cubicBezTo>
                    <a:pt x="6486" y="2761"/>
                    <a:pt x="6512" y="2624"/>
                    <a:pt x="6522" y="2484"/>
                  </a:cubicBezTo>
                  <a:cubicBezTo>
                    <a:pt x="6529" y="2346"/>
                    <a:pt x="6529" y="2203"/>
                    <a:pt x="6515" y="2053"/>
                  </a:cubicBezTo>
                  <a:cubicBezTo>
                    <a:pt x="6515" y="2013"/>
                    <a:pt x="6506" y="1976"/>
                    <a:pt x="6499" y="1939"/>
                  </a:cubicBezTo>
                  <a:cubicBezTo>
                    <a:pt x="6482" y="1875"/>
                    <a:pt x="6459" y="1805"/>
                    <a:pt x="6429" y="1724"/>
                  </a:cubicBezTo>
                  <a:cubicBezTo>
                    <a:pt x="6405" y="1658"/>
                    <a:pt x="6372" y="1601"/>
                    <a:pt x="6342" y="1547"/>
                  </a:cubicBezTo>
                  <a:cubicBezTo>
                    <a:pt x="6262" y="1411"/>
                    <a:pt x="6174" y="1290"/>
                    <a:pt x="6081" y="1179"/>
                  </a:cubicBezTo>
                  <a:cubicBezTo>
                    <a:pt x="6024" y="1116"/>
                    <a:pt x="5967" y="1059"/>
                    <a:pt x="5907" y="1002"/>
                  </a:cubicBezTo>
                  <a:lnTo>
                    <a:pt x="5877" y="972"/>
                  </a:lnTo>
                  <a:cubicBezTo>
                    <a:pt x="5773" y="875"/>
                    <a:pt x="5663" y="775"/>
                    <a:pt x="5546" y="681"/>
                  </a:cubicBezTo>
                  <a:lnTo>
                    <a:pt x="5496" y="638"/>
                  </a:lnTo>
                  <a:cubicBezTo>
                    <a:pt x="5442" y="594"/>
                    <a:pt x="5382" y="548"/>
                    <a:pt x="5315" y="508"/>
                  </a:cubicBezTo>
                  <a:cubicBezTo>
                    <a:pt x="5098" y="377"/>
                    <a:pt x="4874" y="283"/>
                    <a:pt x="4629" y="223"/>
                  </a:cubicBezTo>
                  <a:cubicBezTo>
                    <a:pt x="4439" y="173"/>
                    <a:pt x="4241" y="130"/>
                    <a:pt x="4054" y="93"/>
                  </a:cubicBezTo>
                  <a:lnTo>
                    <a:pt x="3907" y="59"/>
                  </a:lnTo>
                  <a:cubicBezTo>
                    <a:pt x="3817" y="42"/>
                    <a:pt x="3726" y="26"/>
                    <a:pt x="3633" y="9"/>
                  </a:cubicBezTo>
                  <a:cubicBezTo>
                    <a:pt x="3601" y="4"/>
                    <a:pt x="3567" y="1"/>
                    <a:pt x="35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7648095" y="1372703"/>
            <a:ext cx="4335677" cy="1569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>
              <a:spcBef>
                <a:spcPct val="50000"/>
              </a:spcBef>
              <a:buClr>
                <a:srgbClr val="000000"/>
              </a:buClr>
            </a:pPr>
            <a:r>
              <a:rPr lang="en-US" altLang="en-US" sz="2133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BẢNG SỐ LIỆU VỀ MẬT ĐỘ DÂN SỐ CÁC ĐỊA PHƯƠNG</a:t>
            </a:r>
            <a:r>
              <a:rPr lang="en-US" altLang="en-US" sz="2133" b="1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</a:p>
          <a:p>
            <a:pPr algn="ctr" defTabSz="1219170">
              <a:spcBef>
                <a:spcPct val="50000"/>
              </a:spcBef>
              <a:buClr>
                <a:srgbClr val="000000"/>
              </a:buClr>
            </a:pPr>
            <a:r>
              <a:rPr lang="en-US" altLang="en-US" sz="2133" b="1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(</a:t>
            </a:r>
            <a:r>
              <a:rPr lang="en-US" altLang="en-US" sz="2133" b="1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en-US" altLang="en-US" sz="2133" b="1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2133" b="1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liệu</a:t>
            </a:r>
            <a:r>
              <a:rPr lang="en-US" altLang="en-US" sz="2133" b="1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2133" b="1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tính</a:t>
            </a:r>
            <a:r>
              <a:rPr lang="en-US" altLang="en-US" sz="2133" b="1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2133" b="1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đến</a:t>
            </a:r>
            <a:r>
              <a:rPr lang="en-US" altLang="en-US" sz="2133" b="1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2133" b="1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năm</a:t>
            </a:r>
            <a:r>
              <a:rPr lang="en-US" altLang="en-US" sz="2133" b="1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2006 </a:t>
            </a:r>
            <a:r>
              <a:rPr lang="en-US" altLang="en-US" sz="2133" b="1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của</a:t>
            </a:r>
            <a:r>
              <a:rPr lang="en-US" altLang="en-US" sz="2133" b="1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TCTK </a:t>
            </a:r>
            <a:r>
              <a:rPr lang="en-US" altLang="en-US" sz="2133" b="1" kern="0" dirty="0" err="1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Việt</a:t>
            </a:r>
            <a:r>
              <a:rPr lang="en-US" altLang="en-US" sz="2133" b="1" kern="0" dirty="0">
                <a:solidFill>
                  <a:srgbClr val="524A8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Nam)</a:t>
            </a:r>
          </a:p>
        </p:txBody>
      </p:sp>
      <p:graphicFrame>
        <p:nvGraphicFramePr>
          <p:cNvPr id="21" name="Group 73"/>
          <p:cNvGraphicFramePr>
            <a:graphicFrameLocks/>
          </p:cNvGraphicFramePr>
          <p:nvPr>
            <p:extLst/>
          </p:nvPr>
        </p:nvGraphicFramePr>
        <p:xfrm>
          <a:off x="0" y="1067360"/>
          <a:ext cx="7446814" cy="5295883"/>
        </p:xfrm>
        <a:graphic>
          <a:graphicData uri="http://schemas.openxmlformats.org/drawingml/2006/table">
            <a:tbl>
              <a:tblPr/>
              <a:tblGrid>
                <a:gridCol w="3887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97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582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ĐỊA PHƯƠNG</a:t>
                      </a:r>
                    </a:p>
                  </a:txBody>
                  <a:tcPr marL="121920" marR="121920" marT="60944" marB="609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MẬT ĐỘ DÂN SỐ ( </a:t>
                      </a:r>
                      <a:r>
                        <a:rPr kumimoji="0" 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Người</a:t>
                      </a: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 km</a:t>
                      </a:r>
                      <a:r>
                        <a:rPr kumimoji="0" lang="en-US" sz="21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marL="121920" marR="121920" marT="60944" marB="609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71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Cả</a:t>
                      </a: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nước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marT="60944" marB="609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marT="60944" marB="609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3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Đồng</a:t>
                      </a: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bằng</a:t>
                      </a: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Bắc</a:t>
                      </a: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Bộ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marT="60944" marB="609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1225</a:t>
                      </a:r>
                    </a:p>
                  </a:txBody>
                  <a:tcPr marL="121920" marR="121920" marT="60944" marB="609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3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Đồng</a:t>
                      </a: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bằng</a:t>
                      </a: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Đông</a:t>
                      </a: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Nam </a:t>
                      </a:r>
                      <a:r>
                        <a:rPr kumimoji="0" 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Bộ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marT="60944" marB="609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396</a:t>
                      </a:r>
                    </a:p>
                  </a:txBody>
                  <a:tcPr marL="121920" marR="121920" marT="60944" marB="609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36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Đồng</a:t>
                      </a: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bằng</a:t>
                      </a: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duyên</a:t>
                      </a: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hải</a:t>
                      </a: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Nam </a:t>
                      </a:r>
                      <a:r>
                        <a:rPr kumimoji="0" 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Trung</a:t>
                      </a: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Bộ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marT="60944" marB="609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215</a:t>
                      </a:r>
                    </a:p>
                  </a:txBody>
                  <a:tcPr marL="121920" marR="121920" marT="60944" marB="609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3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Đông</a:t>
                      </a: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Bắc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marT="60944" marB="609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148</a:t>
                      </a:r>
                    </a:p>
                  </a:txBody>
                  <a:tcPr marL="121920" marR="121920" marT="60944" marB="609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3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Tây Nguyên</a:t>
                      </a:r>
                    </a:p>
                  </a:txBody>
                  <a:tcPr marL="121920" marR="121920" marT="60944" marB="609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89</a:t>
                      </a:r>
                    </a:p>
                  </a:txBody>
                  <a:tcPr marL="121920" marR="121920" marT="60944" marB="609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3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Tây</a:t>
                      </a: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Bắc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marT="60944" marB="609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69 </a:t>
                      </a:r>
                    </a:p>
                  </a:txBody>
                  <a:tcPr marL="121920" marR="121920" marT="60944" marB="609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2" name="Rectangle 39"/>
          <p:cNvSpPr>
            <a:spLocks noChangeArrowheads="1"/>
          </p:cNvSpPr>
          <p:nvPr/>
        </p:nvSpPr>
        <p:spPr bwMode="auto">
          <a:xfrm>
            <a:off x="7726370" y="3525675"/>
            <a:ext cx="4179129" cy="267062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>
              <a:buClr>
                <a:srgbClr val="000000"/>
              </a:buClr>
            </a:pPr>
            <a:r>
              <a:rPr lang="en-US" alt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Đồng</a:t>
            </a:r>
            <a:r>
              <a:rPr lang="en-US" alt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bằng</a:t>
            </a:r>
            <a:r>
              <a:rPr lang="en-US" alt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Bắc</a:t>
            </a:r>
            <a:r>
              <a:rPr lang="en-US" alt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Bộ</a:t>
            </a:r>
            <a:r>
              <a:rPr lang="en-US" alt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</a:p>
          <a:p>
            <a:pPr algn="ctr" defTabSz="1219170">
              <a:buClr>
                <a:srgbClr val="000000"/>
              </a:buClr>
            </a:pPr>
            <a:r>
              <a:rPr lang="en-US" alt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là</a:t>
            </a:r>
            <a:r>
              <a:rPr lang="en-US" alt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vùng</a:t>
            </a:r>
            <a:r>
              <a:rPr lang="en-US" alt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có</a:t>
            </a:r>
            <a:r>
              <a:rPr lang="en-US" alt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dân</a:t>
            </a:r>
            <a:r>
              <a:rPr lang="en-US" alt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cư</a:t>
            </a:r>
            <a:r>
              <a:rPr lang="en-US" alt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</a:p>
          <a:p>
            <a:pPr algn="ctr" defTabSz="1219170">
              <a:buClr>
                <a:srgbClr val="000000"/>
              </a:buClr>
            </a:pPr>
            <a:r>
              <a:rPr lang="en-US" alt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tập</a:t>
            </a:r>
            <a:r>
              <a:rPr lang="en-US" alt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trung</a:t>
            </a:r>
            <a:r>
              <a:rPr lang="en-US" alt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</a:p>
          <a:p>
            <a:pPr algn="ctr" defTabSz="1219170">
              <a:buClr>
                <a:srgbClr val="000000"/>
              </a:buClr>
            </a:pPr>
            <a:r>
              <a:rPr lang="en-US" alt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đông</a:t>
            </a:r>
            <a:r>
              <a:rPr lang="en-US" alt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đúc</a:t>
            </a:r>
            <a:r>
              <a:rPr lang="en-US" alt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nhất</a:t>
            </a:r>
            <a:r>
              <a:rPr lang="en-US" alt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nước</a:t>
            </a:r>
            <a:r>
              <a:rPr lang="en-US" alt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ta.</a:t>
            </a:r>
          </a:p>
        </p:txBody>
      </p:sp>
      <p:sp>
        <p:nvSpPr>
          <p:cNvPr id="23" name="Rectangle 42"/>
          <p:cNvSpPr>
            <a:spLocks noChangeArrowheads="1"/>
          </p:cNvSpPr>
          <p:nvPr/>
        </p:nvSpPr>
        <p:spPr bwMode="auto">
          <a:xfrm>
            <a:off x="0" y="3068650"/>
            <a:ext cx="3896179" cy="4570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>
              <a:buClr>
                <a:srgbClr val="000000"/>
              </a:buClr>
            </a:pPr>
            <a:r>
              <a:rPr lang="en-US" altLang="en-US" sz="2667" b="1" kern="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Đồng</a:t>
            </a:r>
            <a:r>
              <a:rPr lang="en-US" altLang="en-US" sz="2667" b="1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2667" b="1" kern="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bằng</a:t>
            </a:r>
            <a:r>
              <a:rPr lang="en-US" altLang="en-US" sz="2667" b="1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2667" b="1" kern="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Bắc</a:t>
            </a:r>
            <a:r>
              <a:rPr lang="en-US" altLang="en-US" sz="2667" b="1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2667" b="1" kern="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Bộ</a:t>
            </a:r>
            <a:endParaRPr lang="en-US" altLang="en-US" sz="2667" b="1" kern="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4" name="Rectangle 57"/>
          <p:cNvSpPr>
            <a:spLocks noChangeArrowheads="1"/>
          </p:cNvSpPr>
          <p:nvPr/>
        </p:nvSpPr>
        <p:spPr bwMode="auto">
          <a:xfrm>
            <a:off x="3896180" y="3078899"/>
            <a:ext cx="3556985" cy="44677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>
              <a:buClr>
                <a:srgbClr val="000000"/>
              </a:buClr>
            </a:pPr>
            <a:r>
              <a:rPr lang="en-US" altLang="en-US" sz="2667" b="1" ker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1225</a:t>
            </a:r>
          </a:p>
        </p:txBody>
      </p:sp>
    </p:spTree>
    <p:extLst>
      <p:ext uri="{BB962C8B-B14F-4D97-AF65-F5344CB8AC3E}">
        <p14:creationId xmlns:p14="http://schemas.microsoft.com/office/powerpoint/2010/main" val="30380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26"/>
          <p:cNvSpPr/>
          <p:nvPr/>
        </p:nvSpPr>
        <p:spPr>
          <a:xfrm rot="5400000">
            <a:off x="5654100" y="217100"/>
            <a:ext cx="5121200" cy="6424000"/>
          </a:xfrm>
          <a:prstGeom prst="wedgeRectCallout">
            <a:avLst>
              <a:gd name="adj1" fmla="val -8657"/>
              <a:gd name="adj2" fmla="val 62132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80" name="Google Shape;780;p26"/>
          <p:cNvSpPr txBox="1">
            <a:spLocks noGrp="1"/>
          </p:cNvSpPr>
          <p:nvPr>
            <p:ph type="title"/>
          </p:nvPr>
        </p:nvSpPr>
        <p:spPr>
          <a:xfrm>
            <a:off x="5158222" y="2906188"/>
            <a:ext cx="6501599" cy="1007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/>
            <a:r>
              <a:rPr lang="en" b="1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rả </a:t>
            </a:r>
            <a:r>
              <a:rPr lang="en" b="1" dirty="0">
                <a:latin typeface="Calibri" panose="020F0502020204030204" pitchFamily="34" charset="0"/>
                <a:cs typeface="Calibri" panose="020F0502020204030204" pitchFamily="34" charset="0"/>
              </a:rPr>
              <a:t>lời </a:t>
            </a:r>
            <a:r>
              <a:rPr lang="en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các </a:t>
            </a:r>
            <a:r>
              <a:rPr lang="en" b="1" dirty="0">
                <a:latin typeface="Calibri" panose="020F0502020204030204" pitchFamily="34" charset="0"/>
                <a:cs typeface="Calibri" panose="020F0502020204030204" pitchFamily="34" charset="0"/>
              </a:rPr>
              <a:t>câu hỏi </a:t>
            </a:r>
            <a:endParaRPr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873441" y="5039168"/>
            <a:ext cx="5319951" cy="600881"/>
            <a:chOff x="4381774" y="2095536"/>
            <a:chExt cx="3989963" cy="450661"/>
          </a:xfrm>
        </p:grpSpPr>
        <p:sp>
          <p:nvSpPr>
            <p:cNvPr id="782" name="Google Shape;782;p26"/>
            <p:cNvSpPr/>
            <p:nvPr/>
          </p:nvSpPr>
          <p:spPr>
            <a:xfrm>
              <a:off x="4381774" y="2502600"/>
              <a:ext cx="3280142" cy="20049"/>
            </a:xfrm>
            <a:custGeom>
              <a:avLst/>
              <a:gdLst/>
              <a:ahLst/>
              <a:cxnLst/>
              <a:rect l="l" t="t" r="r" b="b"/>
              <a:pathLst>
                <a:path w="172299" h="1847" extrusionOk="0">
                  <a:moveTo>
                    <a:pt x="0" y="209"/>
                  </a:moveTo>
                  <a:cubicBezTo>
                    <a:pt x="5704" y="-503"/>
                    <a:pt x="11460" y="1146"/>
                    <a:pt x="17198" y="1483"/>
                  </a:cubicBezTo>
                  <a:cubicBezTo>
                    <a:pt x="29597" y="2211"/>
                    <a:pt x="42039" y="1483"/>
                    <a:pt x="54460" y="1483"/>
                  </a:cubicBezTo>
                  <a:cubicBezTo>
                    <a:pt x="93741" y="1483"/>
                    <a:pt x="133018" y="528"/>
                    <a:pt x="172299" y="528"/>
                  </a:cubicBezTo>
                </a:path>
              </a:pathLst>
            </a:custGeom>
            <a:noFill/>
            <a:ln w="76200" cap="flat" cmpd="sng">
              <a:solidFill>
                <a:srgbClr val="FEFEFE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783" name="Google Shape;783;p26"/>
            <p:cNvGrpSpPr/>
            <p:nvPr/>
          </p:nvGrpSpPr>
          <p:grpSpPr>
            <a:xfrm rot="-236343" flipH="1">
              <a:off x="7607338" y="2095536"/>
              <a:ext cx="764399" cy="450661"/>
              <a:chOff x="1963425" y="418250"/>
              <a:chExt cx="2160932" cy="1380257"/>
            </a:xfrm>
          </p:grpSpPr>
          <p:sp>
            <p:nvSpPr>
              <p:cNvPr id="784" name="Google Shape;784;p26"/>
              <p:cNvSpPr/>
              <p:nvPr/>
            </p:nvSpPr>
            <p:spPr>
              <a:xfrm>
                <a:off x="2009373" y="463512"/>
                <a:ext cx="2054634" cy="1307335"/>
              </a:xfrm>
              <a:custGeom>
                <a:avLst/>
                <a:gdLst/>
                <a:ahLst/>
                <a:cxnLst/>
                <a:rect l="l" t="t" r="r" b="b"/>
                <a:pathLst>
                  <a:path w="8988" h="5719" extrusionOk="0">
                    <a:moveTo>
                      <a:pt x="3151" y="1850"/>
                    </a:moveTo>
                    <a:cubicBezTo>
                      <a:pt x="3205" y="1854"/>
                      <a:pt x="3255" y="1857"/>
                      <a:pt x="3302" y="1867"/>
                    </a:cubicBezTo>
                    <a:cubicBezTo>
                      <a:pt x="3362" y="1880"/>
                      <a:pt x="3422" y="1897"/>
                      <a:pt x="3479" y="1914"/>
                    </a:cubicBezTo>
                    <a:cubicBezTo>
                      <a:pt x="3499" y="1920"/>
                      <a:pt x="3519" y="1927"/>
                      <a:pt x="3539" y="1930"/>
                    </a:cubicBezTo>
                    <a:cubicBezTo>
                      <a:pt x="3620" y="1954"/>
                      <a:pt x="3696" y="1974"/>
                      <a:pt x="3776" y="1997"/>
                    </a:cubicBezTo>
                    <a:cubicBezTo>
                      <a:pt x="3810" y="2004"/>
                      <a:pt x="3844" y="2014"/>
                      <a:pt x="3877" y="2021"/>
                    </a:cubicBezTo>
                    <a:cubicBezTo>
                      <a:pt x="3930" y="2034"/>
                      <a:pt x="3987" y="2047"/>
                      <a:pt x="4041" y="2064"/>
                    </a:cubicBezTo>
                    <a:cubicBezTo>
                      <a:pt x="4194" y="2111"/>
                      <a:pt x="4342" y="2178"/>
                      <a:pt x="4486" y="2245"/>
                    </a:cubicBezTo>
                    <a:lnTo>
                      <a:pt x="4503" y="2251"/>
                    </a:lnTo>
                    <a:cubicBezTo>
                      <a:pt x="4633" y="2308"/>
                      <a:pt x="4767" y="2371"/>
                      <a:pt x="4890" y="2436"/>
                    </a:cubicBezTo>
                    <a:cubicBezTo>
                      <a:pt x="4934" y="2456"/>
                      <a:pt x="4974" y="2476"/>
                      <a:pt x="5014" y="2496"/>
                    </a:cubicBezTo>
                    <a:cubicBezTo>
                      <a:pt x="5175" y="2572"/>
                      <a:pt x="5335" y="2649"/>
                      <a:pt x="5496" y="2729"/>
                    </a:cubicBezTo>
                    <a:cubicBezTo>
                      <a:pt x="5569" y="2766"/>
                      <a:pt x="5639" y="2810"/>
                      <a:pt x="5716" y="2857"/>
                    </a:cubicBezTo>
                    <a:cubicBezTo>
                      <a:pt x="5733" y="2867"/>
                      <a:pt x="5750" y="2877"/>
                      <a:pt x="5767" y="2887"/>
                    </a:cubicBezTo>
                    <a:cubicBezTo>
                      <a:pt x="5813" y="2917"/>
                      <a:pt x="5863" y="2950"/>
                      <a:pt x="5911" y="2981"/>
                    </a:cubicBezTo>
                    <a:lnTo>
                      <a:pt x="5931" y="2994"/>
                    </a:lnTo>
                    <a:lnTo>
                      <a:pt x="5951" y="3007"/>
                    </a:lnTo>
                    <a:lnTo>
                      <a:pt x="5954" y="3007"/>
                    </a:lnTo>
                    <a:cubicBezTo>
                      <a:pt x="5965" y="3005"/>
                      <a:pt x="5975" y="3004"/>
                      <a:pt x="5986" y="3004"/>
                    </a:cubicBezTo>
                    <a:cubicBezTo>
                      <a:pt x="6018" y="3004"/>
                      <a:pt x="6045" y="3014"/>
                      <a:pt x="6071" y="3027"/>
                    </a:cubicBezTo>
                    <a:cubicBezTo>
                      <a:pt x="6108" y="3047"/>
                      <a:pt x="6148" y="3067"/>
                      <a:pt x="6184" y="3091"/>
                    </a:cubicBezTo>
                    <a:lnTo>
                      <a:pt x="6215" y="3108"/>
                    </a:lnTo>
                    <a:cubicBezTo>
                      <a:pt x="6248" y="3128"/>
                      <a:pt x="6285" y="3148"/>
                      <a:pt x="6318" y="3168"/>
                    </a:cubicBezTo>
                    <a:lnTo>
                      <a:pt x="6322" y="3171"/>
                    </a:lnTo>
                    <a:lnTo>
                      <a:pt x="6342" y="3181"/>
                    </a:lnTo>
                    <a:lnTo>
                      <a:pt x="6362" y="3194"/>
                    </a:lnTo>
                    <a:lnTo>
                      <a:pt x="6385" y="3211"/>
                    </a:lnTo>
                    <a:cubicBezTo>
                      <a:pt x="6429" y="3238"/>
                      <a:pt x="6482" y="3271"/>
                      <a:pt x="6529" y="3308"/>
                    </a:cubicBezTo>
                    <a:cubicBezTo>
                      <a:pt x="6579" y="3348"/>
                      <a:pt x="6616" y="3382"/>
                      <a:pt x="6650" y="3419"/>
                    </a:cubicBezTo>
                    <a:cubicBezTo>
                      <a:pt x="6683" y="3459"/>
                      <a:pt x="6713" y="3506"/>
                      <a:pt x="6736" y="3543"/>
                    </a:cubicBezTo>
                    <a:cubicBezTo>
                      <a:pt x="6760" y="3583"/>
                      <a:pt x="6780" y="3632"/>
                      <a:pt x="6797" y="3696"/>
                    </a:cubicBezTo>
                    <a:cubicBezTo>
                      <a:pt x="6817" y="3756"/>
                      <a:pt x="6820" y="3813"/>
                      <a:pt x="6814" y="3867"/>
                    </a:cubicBezTo>
                    <a:cubicBezTo>
                      <a:pt x="6803" y="3930"/>
                      <a:pt x="6780" y="3987"/>
                      <a:pt x="6740" y="4047"/>
                    </a:cubicBezTo>
                    <a:cubicBezTo>
                      <a:pt x="6703" y="4101"/>
                      <a:pt x="6646" y="4151"/>
                      <a:pt x="6576" y="4194"/>
                    </a:cubicBezTo>
                    <a:cubicBezTo>
                      <a:pt x="6559" y="4205"/>
                      <a:pt x="6536" y="4218"/>
                      <a:pt x="6516" y="4228"/>
                    </a:cubicBezTo>
                    <a:cubicBezTo>
                      <a:pt x="6472" y="4245"/>
                      <a:pt x="6425" y="4265"/>
                      <a:pt x="6372" y="4271"/>
                    </a:cubicBezTo>
                    <a:cubicBezTo>
                      <a:pt x="6338" y="4275"/>
                      <a:pt x="6305" y="4278"/>
                      <a:pt x="6272" y="4278"/>
                    </a:cubicBezTo>
                    <a:cubicBezTo>
                      <a:pt x="6253" y="4279"/>
                      <a:pt x="6233" y="4279"/>
                      <a:pt x="6214" y="4279"/>
                    </a:cubicBezTo>
                    <a:cubicBezTo>
                      <a:pt x="6155" y="4279"/>
                      <a:pt x="6096" y="4275"/>
                      <a:pt x="6041" y="4265"/>
                    </a:cubicBezTo>
                    <a:cubicBezTo>
                      <a:pt x="5960" y="4255"/>
                      <a:pt x="5863" y="4238"/>
                      <a:pt x="5770" y="4205"/>
                    </a:cubicBezTo>
                    <a:cubicBezTo>
                      <a:pt x="5723" y="4191"/>
                      <a:pt x="5673" y="4174"/>
                      <a:pt x="5626" y="4157"/>
                    </a:cubicBezTo>
                    <a:cubicBezTo>
                      <a:pt x="5593" y="4148"/>
                      <a:pt x="5562" y="4134"/>
                      <a:pt x="5529" y="4124"/>
                    </a:cubicBezTo>
                    <a:cubicBezTo>
                      <a:pt x="5375" y="4071"/>
                      <a:pt x="5211" y="4007"/>
                      <a:pt x="5048" y="3933"/>
                    </a:cubicBezTo>
                    <a:cubicBezTo>
                      <a:pt x="4880" y="3860"/>
                      <a:pt x="4719" y="3773"/>
                      <a:pt x="4569" y="3693"/>
                    </a:cubicBezTo>
                    <a:cubicBezTo>
                      <a:pt x="4489" y="3653"/>
                      <a:pt x="4409" y="3609"/>
                      <a:pt x="4328" y="3569"/>
                    </a:cubicBezTo>
                    <a:cubicBezTo>
                      <a:pt x="4255" y="3532"/>
                      <a:pt x="4185" y="3495"/>
                      <a:pt x="4111" y="3455"/>
                    </a:cubicBezTo>
                    <a:lnTo>
                      <a:pt x="3660" y="3214"/>
                    </a:lnTo>
                    <a:cubicBezTo>
                      <a:pt x="3515" y="3138"/>
                      <a:pt x="3372" y="3061"/>
                      <a:pt x="3234" y="2981"/>
                    </a:cubicBezTo>
                    <a:cubicBezTo>
                      <a:pt x="3208" y="2967"/>
                      <a:pt x="3185" y="2950"/>
                      <a:pt x="3158" y="2937"/>
                    </a:cubicBezTo>
                    <a:cubicBezTo>
                      <a:pt x="3104" y="2907"/>
                      <a:pt x="3047" y="2873"/>
                      <a:pt x="2994" y="2840"/>
                    </a:cubicBezTo>
                    <a:cubicBezTo>
                      <a:pt x="2910" y="2786"/>
                      <a:pt x="2844" y="2737"/>
                      <a:pt x="2787" y="2683"/>
                    </a:cubicBezTo>
                    <a:cubicBezTo>
                      <a:pt x="2730" y="2623"/>
                      <a:pt x="2689" y="2572"/>
                      <a:pt x="2660" y="2516"/>
                    </a:cubicBezTo>
                    <a:cubicBezTo>
                      <a:pt x="2636" y="2472"/>
                      <a:pt x="2616" y="2428"/>
                      <a:pt x="2606" y="2385"/>
                    </a:cubicBezTo>
                    <a:cubicBezTo>
                      <a:pt x="2600" y="2365"/>
                      <a:pt x="2596" y="2345"/>
                      <a:pt x="2596" y="2328"/>
                    </a:cubicBezTo>
                    <a:lnTo>
                      <a:pt x="2592" y="2322"/>
                    </a:lnTo>
                    <a:cubicBezTo>
                      <a:pt x="2589" y="2298"/>
                      <a:pt x="2586" y="2265"/>
                      <a:pt x="2589" y="2241"/>
                    </a:cubicBezTo>
                    <a:cubicBezTo>
                      <a:pt x="2592" y="2218"/>
                      <a:pt x="2596" y="2195"/>
                      <a:pt x="2603" y="2175"/>
                    </a:cubicBezTo>
                    <a:cubicBezTo>
                      <a:pt x="2609" y="2148"/>
                      <a:pt x="2620" y="2121"/>
                      <a:pt x="2632" y="2101"/>
                    </a:cubicBezTo>
                    <a:cubicBezTo>
                      <a:pt x="2643" y="2074"/>
                      <a:pt x="2660" y="2054"/>
                      <a:pt x="2680" y="2034"/>
                    </a:cubicBezTo>
                    <a:lnTo>
                      <a:pt x="2689" y="2024"/>
                    </a:lnTo>
                    <a:lnTo>
                      <a:pt x="2697" y="2010"/>
                    </a:lnTo>
                    <a:cubicBezTo>
                      <a:pt x="2730" y="1984"/>
                      <a:pt x="2770" y="1954"/>
                      <a:pt x="2813" y="1927"/>
                    </a:cubicBezTo>
                    <a:cubicBezTo>
                      <a:pt x="2857" y="1904"/>
                      <a:pt x="2910" y="1887"/>
                      <a:pt x="2950" y="1874"/>
                    </a:cubicBezTo>
                    <a:cubicBezTo>
                      <a:pt x="2994" y="1860"/>
                      <a:pt x="3041" y="1857"/>
                      <a:pt x="3084" y="1854"/>
                    </a:cubicBezTo>
                    <a:lnTo>
                      <a:pt x="3098" y="1850"/>
                    </a:lnTo>
                    <a:close/>
                    <a:moveTo>
                      <a:pt x="1131" y="0"/>
                    </a:moveTo>
                    <a:cubicBezTo>
                      <a:pt x="1095" y="0"/>
                      <a:pt x="1051" y="4"/>
                      <a:pt x="1018" y="8"/>
                    </a:cubicBezTo>
                    <a:cubicBezTo>
                      <a:pt x="917" y="24"/>
                      <a:pt x="840" y="74"/>
                      <a:pt x="774" y="124"/>
                    </a:cubicBezTo>
                    <a:cubicBezTo>
                      <a:pt x="743" y="148"/>
                      <a:pt x="717" y="188"/>
                      <a:pt x="693" y="218"/>
                    </a:cubicBezTo>
                    <a:lnTo>
                      <a:pt x="680" y="235"/>
                    </a:lnTo>
                    <a:cubicBezTo>
                      <a:pt x="670" y="248"/>
                      <a:pt x="656" y="264"/>
                      <a:pt x="646" y="278"/>
                    </a:cubicBezTo>
                    <a:cubicBezTo>
                      <a:pt x="626" y="305"/>
                      <a:pt x="606" y="335"/>
                      <a:pt x="590" y="362"/>
                    </a:cubicBezTo>
                    <a:lnTo>
                      <a:pt x="576" y="378"/>
                    </a:lnTo>
                    <a:lnTo>
                      <a:pt x="516" y="469"/>
                    </a:lnTo>
                    <a:cubicBezTo>
                      <a:pt x="489" y="509"/>
                      <a:pt x="462" y="549"/>
                      <a:pt x="432" y="586"/>
                    </a:cubicBezTo>
                    <a:cubicBezTo>
                      <a:pt x="385" y="656"/>
                      <a:pt x="335" y="726"/>
                      <a:pt x="289" y="797"/>
                    </a:cubicBezTo>
                    <a:lnTo>
                      <a:pt x="245" y="857"/>
                    </a:lnTo>
                    <a:lnTo>
                      <a:pt x="204" y="917"/>
                    </a:lnTo>
                    <a:cubicBezTo>
                      <a:pt x="178" y="954"/>
                      <a:pt x="155" y="991"/>
                      <a:pt x="135" y="1027"/>
                    </a:cubicBezTo>
                    <a:cubicBezTo>
                      <a:pt x="94" y="1091"/>
                      <a:pt x="68" y="1164"/>
                      <a:pt x="37" y="1238"/>
                    </a:cubicBezTo>
                    <a:cubicBezTo>
                      <a:pt x="1" y="1342"/>
                      <a:pt x="48" y="1468"/>
                      <a:pt x="151" y="1533"/>
                    </a:cubicBezTo>
                    <a:cubicBezTo>
                      <a:pt x="168" y="1542"/>
                      <a:pt x="188" y="1553"/>
                      <a:pt x="208" y="1559"/>
                    </a:cubicBezTo>
                    <a:lnTo>
                      <a:pt x="212" y="1559"/>
                    </a:lnTo>
                    <a:cubicBezTo>
                      <a:pt x="212" y="1569"/>
                      <a:pt x="208" y="1582"/>
                      <a:pt x="208" y="1593"/>
                    </a:cubicBezTo>
                    <a:cubicBezTo>
                      <a:pt x="204" y="1656"/>
                      <a:pt x="228" y="1740"/>
                      <a:pt x="278" y="1790"/>
                    </a:cubicBezTo>
                    <a:cubicBezTo>
                      <a:pt x="352" y="1857"/>
                      <a:pt x="436" y="1917"/>
                      <a:pt x="516" y="1974"/>
                    </a:cubicBezTo>
                    <a:lnTo>
                      <a:pt x="533" y="1987"/>
                    </a:lnTo>
                    <a:cubicBezTo>
                      <a:pt x="596" y="2034"/>
                      <a:pt x="663" y="2081"/>
                      <a:pt x="740" y="2127"/>
                    </a:cubicBezTo>
                    <a:lnTo>
                      <a:pt x="746" y="2135"/>
                    </a:lnTo>
                    <a:cubicBezTo>
                      <a:pt x="814" y="2175"/>
                      <a:pt x="887" y="2211"/>
                      <a:pt x="957" y="2248"/>
                    </a:cubicBezTo>
                    <a:lnTo>
                      <a:pt x="961" y="2251"/>
                    </a:lnTo>
                    <a:cubicBezTo>
                      <a:pt x="1034" y="2288"/>
                      <a:pt x="1111" y="2328"/>
                      <a:pt x="1195" y="2371"/>
                    </a:cubicBezTo>
                    <a:cubicBezTo>
                      <a:pt x="1315" y="2436"/>
                      <a:pt x="1432" y="2509"/>
                      <a:pt x="1546" y="2579"/>
                    </a:cubicBezTo>
                    <a:lnTo>
                      <a:pt x="1626" y="2626"/>
                    </a:lnTo>
                    <a:cubicBezTo>
                      <a:pt x="1750" y="2700"/>
                      <a:pt x="1874" y="2773"/>
                      <a:pt x="1998" y="2843"/>
                    </a:cubicBezTo>
                    <a:lnTo>
                      <a:pt x="2078" y="2887"/>
                    </a:lnTo>
                    <a:cubicBezTo>
                      <a:pt x="2222" y="2970"/>
                      <a:pt x="2368" y="3054"/>
                      <a:pt x="2532" y="3144"/>
                    </a:cubicBezTo>
                    <a:cubicBezTo>
                      <a:pt x="2603" y="3185"/>
                      <a:pt x="2677" y="3221"/>
                      <a:pt x="2746" y="3262"/>
                    </a:cubicBezTo>
                    <a:cubicBezTo>
                      <a:pt x="2837" y="3308"/>
                      <a:pt x="2927" y="3359"/>
                      <a:pt x="3014" y="3409"/>
                    </a:cubicBezTo>
                    <a:cubicBezTo>
                      <a:pt x="3078" y="3442"/>
                      <a:pt x="3141" y="3479"/>
                      <a:pt x="3205" y="3515"/>
                    </a:cubicBezTo>
                    <a:cubicBezTo>
                      <a:pt x="3439" y="3646"/>
                      <a:pt x="3680" y="3783"/>
                      <a:pt x="3921" y="3910"/>
                    </a:cubicBezTo>
                    <a:cubicBezTo>
                      <a:pt x="4011" y="3957"/>
                      <a:pt x="4101" y="4004"/>
                      <a:pt x="4191" y="4047"/>
                    </a:cubicBezTo>
                    <a:cubicBezTo>
                      <a:pt x="4265" y="4084"/>
                      <a:pt x="4335" y="4121"/>
                      <a:pt x="4409" y="4157"/>
                    </a:cubicBezTo>
                    <a:cubicBezTo>
                      <a:pt x="4556" y="4234"/>
                      <a:pt x="4727" y="4322"/>
                      <a:pt x="4890" y="4402"/>
                    </a:cubicBezTo>
                    <a:cubicBezTo>
                      <a:pt x="5051" y="4478"/>
                      <a:pt x="5211" y="4556"/>
                      <a:pt x="5369" y="4629"/>
                    </a:cubicBezTo>
                    <a:lnTo>
                      <a:pt x="5469" y="4676"/>
                    </a:lnTo>
                    <a:cubicBezTo>
                      <a:pt x="5596" y="4736"/>
                      <a:pt x="5727" y="4796"/>
                      <a:pt x="5850" y="4860"/>
                    </a:cubicBezTo>
                    <a:cubicBezTo>
                      <a:pt x="6024" y="4947"/>
                      <a:pt x="6195" y="5040"/>
                      <a:pt x="6355" y="5128"/>
                    </a:cubicBezTo>
                    <a:cubicBezTo>
                      <a:pt x="6422" y="5168"/>
                      <a:pt x="6492" y="5205"/>
                      <a:pt x="6562" y="5245"/>
                    </a:cubicBezTo>
                    <a:cubicBezTo>
                      <a:pt x="6639" y="5288"/>
                      <a:pt x="6720" y="5335"/>
                      <a:pt x="6797" y="5378"/>
                    </a:cubicBezTo>
                    <a:lnTo>
                      <a:pt x="6857" y="5412"/>
                    </a:lnTo>
                    <a:cubicBezTo>
                      <a:pt x="6977" y="5475"/>
                      <a:pt x="7101" y="5542"/>
                      <a:pt x="7225" y="5602"/>
                    </a:cubicBezTo>
                    <a:cubicBezTo>
                      <a:pt x="7281" y="5626"/>
                      <a:pt x="7332" y="5650"/>
                      <a:pt x="7382" y="5670"/>
                    </a:cubicBezTo>
                    <a:cubicBezTo>
                      <a:pt x="7439" y="5693"/>
                      <a:pt x="7513" y="5710"/>
                      <a:pt x="7599" y="5716"/>
                    </a:cubicBezTo>
                    <a:cubicBezTo>
                      <a:pt x="7616" y="5717"/>
                      <a:pt x="7633" y="5718"/>
                      <a:pt x="7651" y="5718"/>
                    </a:cubicBezTo>
                    <a:cubicBezTo>
                      <a:pt x="7722" y="5718"/>
                      <a:pt x="7802" y="5708"/>
                      <a:pt x="7890" y="5686"/>
                    </a:cubicBezTo>
                    <a:cubicBezTo>
                      <a:pt x="8098" y="5629"/>
                      <a:pt x="8308" y="5552"/>
                      <a:pt x="8536" y="5449"/>
                    </a:cubicBezTo>
                    <a:cubicBezTo>
                      <a:pt x="8583" y="5426"/>
                      <a:pt x="8626" y="5402"/>
                      <a:pt x="8669" y="5381"/>
                    </a:cubicBezTo>
                    <a:cubicBezTo>
                      <a:pt x="8733" y="5349"/>
                      <a:pt x="8813" y="5301"/>
                      <a:pt x="8873" y="5235"/>
                    </a:cubicBezTo>
                    <a:cubicBezTo>
                      <a:pt x="8900" y="5208"/>
                      <a:pt x="8964" y="5137"/>
                      <a:pt x="8974" y="5077"/>
                    </a:cubicBezTo>
                    <a:cubicBezTo>
                      <a:pt x="8981" y="5051"/>
                      <a:pt x="8984" y="5020"/>
                      <a:pt x="8987" y="4994"/>
                    </a:cubicBezTo>
                    <a:cubicBezTo>
                      <a:pt x="8987" y="4964"/>
                      <a:pt x="8984" y="4937"/>
                      <a:pt x="8981" y="4907"/>
                    </a:cubicBezTo>
                    <a:cubicBezTo>
                      <a:pt x="8978" y="4853"/>
                      <a:pt x="8924" y="4779"/>
                      <a:pt x="8900" y="4750"/>
                    </a:cubicBezTo>
                    <a:cubicBezTo>
                      <a:pt x="8887" y="4736"/>
                      <a:pt x="8873" y="4719"/>
                      <a:pt x="8864" y="4706"/>
                    </a:cubicBezTo>
                    <a:cubicBezTo>
                      <a:pt x="8840" y="4676"/>
                      <a:pt x="8820" y="4649"/>
                      <a:pt x="8800" y="4619"/>
                    </a:cubicBezTo>
                    <a:cubicBezTo>
                      <a:pt x="8760" y="4563"/>
                      <a:pt x="8720" y="4499"/>
                      <a:pt x="8686" y="4432"/>
                    </a:cubicBezTo>
                    <a:cubicBezTo>
                      <a:pt x="8649" y="4358"/>
                      <a:pt x="8609" y="4278"/>
                      <a:pt x="8569" y="4188"/>
                    </a:cubicBezTo>
                    <a:cubicBezTo>
                      <a:pt x="8549" y="4137"/>
                      <a:pt x="8529" y="4088"/>
                      <a:pt x="8509" y="4041"/>
                    </a:cubicBezTo>
                    <a:cubicBezTo>
                      <a:pt x="8496" y="4007"/>
                      <a:pt x="8482" y="3974"/>
                      <a:pt x="8469" y="3941"/>
                    </a:cubicBezTo>
                    <a:lnTo>
                      <a:pt x="8459" y="3917"/>
                    </a:lnTo>
                    <a:cubicBezTo>
                      <a:pt x="8436" y="3856"/>
                      <a:pt x="8408" y="3793"/>
                      <a:pt x="8376" y="3736"/>
                    </a:cubicBezTo>
                    <a:cubicBezTo>
                      <a:pt x="8339" y="3676"/>
                      <a:pt x="8298" y="3616"/>
                      <a:pt x="8248" y="3566"/>
                    </a:cubicBezTo>
                    <a:cubicBezTo>
                      <a:pt x="8208" y="3526"/>
                      <a:pt x="8161" y="3492"/>
                      <a:pt x="8115" y="3455"/>
                    </a:cubicBezTo>
                    <a:lnTo>
                      <a:pt x="8095" y="3439"/>
                    </a:lnTo>
                    <a:cubicBezTo>
                      <a:pt x="8034" y="3395"/>
                      <a:pt x="7974" y="3348"/>
                      <a:pt x="7904" y="3295"/>
                    </a:cubicBezTo>
                    <a:cubicBezTo>
                      <a:pt x="7797" y="3208"/>
                      <a:pt x="7676" y="3118"/>
                      <a:pt x="7529" y="3018"/>
                    </a:cubicBezTo>
                    <a:cubicBezTo>
                      <a:pt x="7469" y="2973"/>
                      <a:pt x="7402" y="2933"/>
                      <a:pt x="7328" y="2887"/>
                    </a:cubicBezTo>
                    <a:cubicBezTo>
                      <a:pt x="7168" y="2786"/>
                      <a:pt x="7004" y="2689"/>
                      <a:pt x="6843" y="2596"/>
                    </a:cubicBezTo>
                    <a:cubicBezTo>
                      <a:pt x="6780" y="2562"/>
                      <a:pt x="6720" y="2529"/>
                      <a:pt x="6659" y="2492"/>
                    </a:cubicBezTo>
                    <a:cubicBezTo>
                      <a:pt x="6606" y="2459"/>
                      <a:pt x="6549" y="2428"/>
                      <a:pt x="6496" y="2396"/>
                    </a:cubicBezTo>
                    <a:cubicBezTo>
                      <a:pt x="6409" y="2342"/>
                      <a:pt x="6318" y="2288"/>
                      <a:pt x="6228" y="2238"/>
                    </a:cubicBezTo>
                    <a:cubicBezTo>
                      <a:pt x="6071" y="2151"/>
                      <a:pt x="5911" y="2070"/>
                      <a:pt x="5760" y="1994"/>
                    </a:cubicBezTo>
                    <a:cubicBezTo>
                      <a:pt x="5419" y="1823"/>
                      <a:pt x="5128" y="1683"/>
                      <a:pt x="4833" y="1549"/>
                    </a:cubicBezTo>
                    <a:cubicBezTo>
                      <a:pt x="4787" y="1525"/>
                      <a:pt x="4736" y="1502"/>
                      <a:pt x="4690" y="1479"/>
                    </a:cubicBezTo>
                    <a:cubicBezTo>
                      <a:pt x="4559" y="1419"/>
                      <a:pt x="4429" y="1358"/>
                      <a:pt x="4295" y="1302"/>
                    </a:cubicBezTo>
                    <a:cubicBezTo>
                      <a:pt x="4198" y="1255"/>
                      <a:pt x="4094" y="1215"/>
                      <a:pt x="3997" y="1178"/>
                    </a:cubicBezTo>
                    <a:cubicBezTo>
                      <a:pt x="3934" y="1151"/>
                      <a:pt x="3873" y="1127"/>
                      <a:pt x="3810" y="1101"/>
                    </a:cubicBezTo>
                    <a:cubicBezTo>
                      <a:pt x="3459" y="957"/>
                      <a:pt x="3108" y="800"/>
                      <a:pt x="2763" y="650"/>
                    </a:cubicBezTo>
                    <a:cubicBezTo>
                      <a:pt x="2683" y="613"/>
                      <a:pt x="2603" y="576"/>
                      <a:pt x="2523" y="539"/>
                    </a:cubicBezTo>
                    <a:cubicBezTo>
                      <a:pt x="2439" y="502"/>
                      <a:pt x="2352" y="462"/>
                      <a:pt x="2268" y="422"/>
                    </a:cubicBezTo>
                    <a:cubicBezTo>
                      <a:pt x="2215" y="395"/>
                      <a:pt x="2158" y="369"/>
                      <a:pt x="2101" y="342"/>
                    </a:cubicBezTo>
                    <a:lnTo>
                      <a:pt x="2058" y="321"/>
                    </a:lnTo>
                    <a:cubicBezTo>
                      <a:pt x="1974" y="281"/>
                      <a:pt x="1884" y="238"/>
                      <a:pt x="1794" y="204"/>
                    </a:cubicBezTo>
                    <a:cubicBezTo>
                      <a:pt x="1723" y="175"/>
                      <a:pt x="1646" y="144"/>
                      <a:pt x="1569" y="118"/>
                    </a:cubicBezTo>
                    <a:cubicBezTo>
                      <a:pt x="1496" y="91"/>
                      <a:pt x="1419" y="68"/>
                      <a:pt x="1345" y="44"/>
                    </a:cubicBezTo>
                    <a:lnTo>
                      <a:pt x="1335" y="41"/>
                    </a:lnTo>
                    <a:cubicBezTo>
                      <a:pt x="1272" y="20"/>
                      <a:pt x="1201" y="0"/>
                      <a:pt x="1131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5" name="Google Shape;785;p26"/>
              <p:cNvSpPr/>
              <p:nvPr/>
            </p:nvSpPr>
            <p:spPr>
              <a:xfrm>
                <a:off x="2160704" y="514259"/>
                <a:ext cx="316150" cy="445760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1950" extrusionOk="0">
                    <a:moveTo>
                      <a:pt x="1122" y="0"/>
                    </a:moveTo>
                    <a:cubicBezTo>
                      <a:pt x="1105" y="0"/>
                      <a:pt x="1088" y="2"/>
                      <a:pt x="1071" y="6"/>
                    </a:cubicBezTo>
                    <a:cubicBezTo>
                      <a:pt x="1011" y="19"/>
                      <a:pt x="964" y="56"/>
                      <a:pt x="931" y="107"/>
                    </a:cubicBezTo>
                    <a:cubicBezTo>
                      <a:pt x="874" y="187"/>
                      <a:pt x="817" y="267"/>
                      <a:pt x="763" y="351"/>
                    </a:cubicBezTo>
                    <a:cubicBezTo>
                      <a:pt x="726" y="404"/>
                      <a:pt x="690" y="457"/>
                      <a:pt x="657" y="511"/>
                    </a:cubicBezTo>
                    <a:cubicBezTo>
                      <a:pt x="573" y="648"/>
                      <a:pt x="493" y="785"/>
                      <a:pt x="412" y="919"/>
                    </a:cubicBezTo>
                    <a:cubicBezTo>
                      <a:pt x="339" y="1043"/>
                      <a:pt x="269" y="1163"/>
                      <a:pt x="195" y="1283"/>
                    </a:cubicBezTo>
                    <a:cubicBezTo>
                      <a:pt x="158" y="1344"/>
                      <a:pt x="124" y="1404"/>
                      <a:pt x="91" y="1464"/>
                    </a:cubicBezTo>
                    <a:cubicBezTo>
                      <a:pt x="71" y="1504"/>
                      <a:pt x="55" y="1544"/>
                      <a:pt x="41" y="1584"/>
                    </a:cubicBezTo>
                    <a:cubicBezTo>
                      <a:pt x="21" y="1638"/>
                      <a:pt x="14" y="1688"/>
                      <a:pt x="8" y="1742"/>
                    </a:cubicBezTo>
                    <a:cubicBezTo>
                      <a:pt x="1" y="1812"/>
                      <a:pt x="44" y="1882"/>
                      <a:pt x="101" y="1919"/>
                    </a:cubicBezTo>
                    <a:cubicBezTo>
                      <a:pt x="132" y="1936"/>
                      <a:pt x="161" y="1946"/>
                      <a:pt x="198" y="1949"/>
                    </a:cubicBezTo>
                    <a:cubicBezTo>
                      <a:pt x="202" y="1949"/>
                      <a:pt x="206" y="1949"/>
                      <a:pt x="210" y="1949"/>
                    </a:cubicBezTo>
                    <a:cubicBezTo>
                      <a:pt x="258" y="1949"/>
                      <a:pt x="298" y="1926"/>
                      <a:pt x="339" y="1896"/>
                    </a:cubicBezTo>
                    <a:cubicBezTo>
                      <a:pt x="402" y="1848"/>
                      <a:pt x="436" y="1772"/>
                      <a:pt x="476" y="1705"/>
                    </a:cubicBezTo>
                    <a:cubicBezTo>
                      <a:pt x="510" y="1645"/>
                      <a:pt x="543" y="1584"/>
                      <a:pt x="576" y="1524"/>
                    </a:cubicBezTo>
                    <a:cubicBezTo>
                      <a:pt x="646" y="1404"/>
                      <a:pt x="720" y="1280"/>
                      <a:pt x="791" y="1160"/>
                    </a:cubicBezTo>
                    <a:cubicBezTo>
                      <a:pt x="874" y="1023"/>
                      <a:pt x="954" y="885"/>
                      <a:pt x="1038" y="752"/>
                    </a:cubicBezTo>
                    <a:cubicBezTo>
                      <a:pt x="1067" y="701"/>
                      <a:pt x="1101" y="652"/>
                      <a:pt x="1135" y="604"/>
                    </a:cubicBezTo>
                    <a:cubicBezTo>
                      <a:pt x="1192" y="518"/>
                      <a:pt x="1248" y="431"/>
                      <a:pt x="1308" y="343"/>
                    </a:cubicBezTo>
                    <a:cubicBezTo>
                      <a:pt x="1382" y="243"/>
                      <a:pt x="1339" y="96"/>
                      <a:pt x="1238" y="36"/>
                    </a:cubicBezTo>
                    <a:cubicBezTo>
                      <a:pt x="1205" y="12"/>
                      <a:pt x="1164" y="0"/>
                      <a:pt x="1122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6" name="Google Shape;786;p26"/>
              <p:cNvSpPr/>
              <p:nvPr/>
            </p:nvSpPr>
            <p:spPr>
              <a:xfrm>
                <a:off x="2340381" y="594039"/>
                <a:ext cx="291690" cy="484393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2119" extrusionOk="0">
                    <a:moveTo>
                      <a:pt x="1109" y="0"/>
                    </a:moveTo>
                    <a:cubicBezTo>
                      <a:pt x="1096" y="0"/>
                      <a:pt x="1083" y="2"/>
                      <a:pt x="1071" y="5"/>
                    </a:cubicBezTo>
                    <a:cubicBezTo>
                      <a:pt x="1031" y="11"/>
                      <a:pt x="988" y="39"/>
                      <a:pt x="968" y="79"/>
                    </a:cubicBezTo>
                    <a:cubicBezTo>
                      <a:pt x="928" y="159"/>
                      <a:pt x="883" y="239"/>
                      <a:pt x="834" y="312"/>
                    </a:cubicBezTo>
                    <a:cubicBezTo>
                      <a:pt x="787" y="386"/>
                      <a:pt x="743" y="456"/>
                      <a:pt x="696" y="530"/>
                    </a:cubicBezTo>
                    <a:cubicBezTo>
                      <a:pt x="607" y="667"/>
                      <a:pt x="526" y="811"/>
                      <a:pt x="439" y="954"/>
                    </a:cubicBezTo>
                    <a:cubicBezTo>
                      <a:pt x="355" y="1088"/>
                      <a:pt x="269" y="1223"/>
                      <a:pt x="201" y="1366"/>
                    </a:cubicBezTo>
                    <a:cubicBezTo>
                      <a:pt x="165" y="1446"/>
                      <a:pt x="128" y="1527"/>
                      <a:pt x="98" y="1610"/>
                    </a:cubicBezTo>
                    <a:cubicBezTo>
                      <a:pt x="74" y="1677"/>
                      <a:pt x="51" y="1744"/>
                      <a:pt x="25" y="1808"/>
                    </a:cubicBezTo>
                    <a:cubicBezTo>
                      <a:pt x="11" y="1841"/>
                      <a:pt x="1" y="1874"/>
                      <a:pt x="1" y="1908"/>
                    </a:cubicBezTo>
                    <a:cubicBezTo>
                      <a:pt x="1" y="1945"/>
                      <a:pt x="8" y="1978"/>
                      <a:pt x="25" y="2008"/>
                    </a:cubicBezTo>
                    <a:cubicBezTo>
                      <a:pt x="41" y="2041"/>
                      <a:pt x="65" y="2065"/>
                      <a:pt x="94" y="2085"/>
                    </a:cubicBezTo>
                    <a:lnTo>
                      <a:pt x="98" y="2089"/>
                    </a:lnTo>
                    <a:cubicBezTo>
                      <a:pt x="128" y="2105"/>
                      <a:pt x="158" y="2115"/>
                      <a:pt x="195" y="2118"/>
                    </a:cubicBezTo>
                    <a:cubicBezTo>
                      <a:pt x="245" y="2118"/>
                      <a:pt x="295" y="2101"/>
                      <a:pt x="332" y="2065"/>
                    </a:cubicBezTo>
                    <a:lnTo>
                      <a:pt x="346" y="2055"/>
                    </a:lnTo>
                    <a:cubicBezTo>
                      <a:pt x="375" y="2025"/>
                      <a:pt x="395" y="1985"/>
                      <a:pt x="402" y="1945"/>
                    </a:cubicBezTo>
                    <a:cubicBezTo>
                      <a:pt x="429" y="1878"/>
                      <a:pt x="449" y="1814"/>
                      <a:pt x="473" y="1747"/>
                    </a:cubicBezTo>
                    <a:cubicBezTo>
                      <a:pt x="499" y="1667"/>
                      <a:pt x="526" y="1590"/>
                      <a:pt x="559" y="1513"/>
                    </a:cubicBezTo>
                    <a:cubicBezTo>
                      <a:pt x="607" y="1419"/>
                      <a:pt x="660" y="1326"/>
                      <a:pt x="710" y="1232"/>
                    </a:cubicBezTo>
                    <a:cubicBezTo>
                      <a:pt x="767" y="1125"/>
                      <a:pt x="823" y="1022"/>
                      <a:pt x="880" y="914"/>
                    </a:cubicBezTo>
                    <a:cubicBezTo>
                      <a:pt x="997" y="690"/>
                      <a:pt x="1128" y="476"/>
                      <a:pt x="1245" y="252"/>
                    </a:cubicBezTo>
                    <a:cubicBezTo>
                      <a:pt x="1265" y="212"/>
                      <a:pt x="1275" y="175"/>
                      <a:pt x="1265" y="129"/>
                    </a:cubicBezTo>
                    <a:cubicBezTo>
                      <a:pt x="1255" y="88"/>
                      <a:pt x="1229" y="48"/>
                      <a:pt x="1192" y="25"/>
                    </a:cubicBezTo>
                    <a:cubicBezTo>
                      <a:pt x="1168" y="9"/>
                      <a:pt x="1138" y="0"/>
                      <a:pt x="1109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7" name="Google Shape;787;p26"/>
              <p:cNvSpPr/>
              <p:nvPr/>
            </p:nvSpPr>
            <p:spPr>
              <a:xfrm>
                <a:off x="3540743" y="1213757"/>
                <a:ext cx="352040" cy="522340"/>
              </a:xfrm>
              <a:custGeom>
                <a:avLst/>
                <a:gdLst/>
                <a:ahLst/>
                <a:cxnLst/>
                <a:rect l="l" t="t" r="r" b="b"/>
                <a:pathLst>
                  <a:path w="1540" h="2285" extrusionOk="0">
                    <a:moveTo>
                      <a:pt x="1336" y="0"/>
                    </a:moveTo>
                    <a:cubicBezTo>
                      <a:pt x="1276" y="0"/>
                      <a:pt x="1216" y="29"/>
                      <a:pt x="1181" y="83"/>
                    </a:cubicBezTo>
                    <a:cubicBezTo>
                      <a:pt x="981" y="407"/>
                      <a:pt x="786" y="739"/>
                      <a:pt x="569" y="1050"/>
                    </a:cubicBezTo>
                    <a:cubicBezTo>
                      <a:pt x="479" y="1184"/>
                      <a:pt x="392" y="1317"/>
                      <a:pt x="312" y="1457"/>
                    </a:cubicBezTo>
                    <a:cubicBezTo>
                      <a:pt x="272" y="1525"/>
                      <a:pt x="238" y="1598"/>
                      <a:pt x="201" y="1668"/>
                    </a:cubicBezTo>
                    <a:cubicBezTo>
                      <a:pt x="181" y="1702"/>
                      <a:pt x="164" y="1738"/>
                      <a:pt x="141" y="1772"/>
                    </a:cubicBezTo>
                    <a:cubicBezTo>
                      <a:pt x="121" y="1802"/>
                      <a:pt x="101" y="1829"/>
                      <a:pt x="81" y="1859"/>
                    </a:cubicBezTo>
                    <a:cubicBezTo>
                      <a:pt x="71" y="1876"/>
                      <a:pt x="58" y="1892"/>
                      <a:pt x="51" y="1909"/>
                    </a:cubicBezTo>
                    <a:cubicBezTo>
                      <a:pt x="37" y="1932"/>
                      <a:pt x="24" y="1956"/>
                      <a:pt x="17" y="1983"/>
                    </a:cubicBezTo>
                    <a:cubicBezTo>
                      <a:pt x="4" y="2039"/>
                      <a:pt x="1" y="2110"/>
                      <a:pt x="34" y="2160"/>
                    </a:cubicBezTo>
                    <a:cubicBezTo>
                      <a:pt x="54" y="2197"/>
                      <a:pt x="81" y="2227"/>
                      <a:pt x="118" y="2247"/>
                    </a:cubicBezTo>
                    <a:cubicBezTo>
                      <a:pt x="151" y="2270"/>
                      <a:pt x="184" y="2280"/>
                      <a:pt x="225" y="2284"/>
                    </a:cubicBezTo>
                    <a:cubicBezTo>
                      <a:pt x="228" y="2284"/>
                      <a:pt x="231" y="2284"/>
                      <a:pt x="235" y="2284"/>
                    </a:cubicBezTo>
                    <a:cubicBezTo>
                      <a:pt x="294" y="2284"/>
                      <a:pt x="347" y="2258"/>
                      <a:pt x="388" y="2220"/>
                    </a:cubicBezTo>
                    <a:lnTo>
                      <a:pt x="388" y="2220"/>
                    </a:lnTo>
                    <a:lnTo>
                      <a:pt x="385" y="2224"/>
                    </a:lnTo>
                    <a:cubicBezTo>
                      <a:pt x="432" y="2184"/>
                      <a:pt x="456" y="2133"/>
                      <a:pt x="476" y="2079"/>
                    </a:cubicBezTo>
                    <a:cubicBezTo>
                      <a:pt x="502" y="2030"/>
                      <a:pt x="529" y="1979"/>
                      <a:pt x="556" y="1926"/>
                    </a:cubicBezTo>
                    <a:cubicBezTo>
                      <a:pt x="589" y="1859"/>
                      <a:pt x="619" y="1792"/>
                      <a:pt x="649" y="1722"/>
                    </a:cubicBezTo>
                    <a:cubicBezTo>
                      <a:pt x="757" y="1497"/>
                      <a:pt x="880" y="1281"/>
                      <a:pt x="1010" y="1066"/>
                    </a:cubicBezTo>
                    <a:cubicBezTo>
                      <a:pt x="1168" y="802"/>
                      <a:pt x="1325" y="538"/>
                      <a:pt x="1485" y="277"/>
                    </a:cubicBezTo>
                    <a:cubicBezTo>
                      <a:pt x="1539" y="193"/>
                      <a:pt x="1512" y="80"/>
                      <a:pt x="1432" y="26"/>
                    </a:cubicBezTo>
                    <a:lnTo>
                      <a:pt x="1428" y="26"/>
                    </a:lnTo>
                    <a:cubicBezTo>
                      <a:pt x="1400" y="9"/>
                      <a:pt x="1368" y="0"/>
                      <a:pt x="1336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8" name="Google Shape;788;p26"/>
              <p:cNvSpPr/>
              <p:nvPr/>
            </p:nvSpPr>
            <p:spPr>
              <a:xfrm>
                <a:off x="2600296" y="886182"/>
                <a:ext cx="968110" cy="555714"/>
              </a:xfrm>
              <a:custGeom>
                <a:avLst/>
                <a:gdLst/>
                <a:ahLst/>
                <a:cxnLst/>
                <a:rect l="l" t="t" r="r" b="b"/>
                <a:pathLst>
                  <a:path w="4235" h="2431" extrusionOk="0">
                    <a:moveTo>
                      <a:pt x="513" y="1"/>
                    </a:moveTo>
                    <a:lnTo>
                      <a:pt x="499" y="5"/>
                    </a:lnTo>
                    <a:cubicBezTo>
                      <a:pt x="456" y="8"/>
                      <a:pt x="409" y="11"/>
                      <a:pt x="365" y="25"/>
                    </a:cubicBezTo>
                    <a:cubicBezTo>
                      <a:pt x="325" y="38"/>
                      <a:pt x="272" y="55"/>
                      <a:pt x="228" y="78"/>
                    </a:cubicBezTo>
                    <a:cubicBezTo>
                      <a:pt x="185" y="105"/>
                      <a:pt x="145" y="135"/>
                      <a:pt x="112" y="161"/>
                    </a:cubicBezTo>
                    <a:lnTo>
                      <a:pt x="104" y="175"/>
                    </a:lnTo>
                    <a:lnTo>
                      <a:pt x="95" y="185"/>
                    </a:lnTo>
                    <a:cubicBezTo>
                      <a:pt x="75" y="205"/>
                      <a:pt x="58" y="225"/>
                      <a:pt x="47" y="252"/>
                    </a:cubicBezTo>
                    <a:cubicBezTo>
                      <a:pt x="35" y="272"/>
                      <a:pt x="24" y="299"/>
                      <a:pt x="18" y="326"/>
                    </a:cubicBezTo>
                    <a:cubicBezTo>
                      <a:pt x="11" y="346"/>
                      <a:pt x="7" y="369"/>
                      <a:pt x="4" y="392"/>
                    </a:cubicBezTo>
                    <a:cubicBezTo>
                      <a:pt x="1" y="416"/>
                      <a:pt x="4" y="449"/>
                      <a:pt x="7" y="473"/>
                    </a:cubicBezTo>
                    <a:lnTo>
                      <a:pt x="11" y="479"/>
                    </a:lnTo>
                    <a:cubicBezTo>
                      <a:pt x="11" y="496"/>
                      <a:pt x="15" y="516"/>
                      <a:pt x="21" y="536"/>
                    </a:cubicBezTo>
                    <a:cubicBezTo>
                      <a:pt x="31" y="579"/>
                      <a:pt x="51" y="623"/>
                      <a:pt x="75" y="667"/>
                    </a:cubicBezTo>
                    <a:cubicBezTo>
                      <a:pt x="104" y="723"/>
                      <a:pt x="145" y="774"/>
                      <a:pt x="202" y="834"/>
                    </a:cubicBezTo>
                    <a:cubicBezTo>
                      <a:pt x="259" y="888"/>
                      <a:pt x="325" y="937"/>
                      <a:pt x="409" y="991"/>
                    </a:cubicBezTo>
                    <a:cubicBezTo>
                      <a:pt x="462" y="1024"/>
                      <a:pt x="519" y="1058"/>
                      <a:pt x="573" y="1088"/>
                    </a:cubicBezTo>
                    <a:cubicBezTo>
                      <a:pt x="600" y="1101"/>
                      <a:pt x="623" y="1118"/>
                      <a:pt x="649" y="1132"/>
                    </a:cubicBezTo>
                    <a:cubicBezTo>
                      <a:pt x="787" y="1212"/>
                      <a:pt x="930" y="1289"/>
                      <a:pt x="1075" y="1365"/>
                    </a:cubicBezTo>
                    <a:lnTo>
                      <a:pt x="1526" y="1606"/>
                    </a:lnTo>
                    <a:cubicBezTo>
                      <a:pt x="1600" y="1646"/>
                      <a:pt x="1670" y="1683"/>
                      <a:pt x="1743" y="1720"/>
                    </a:cubicBezTo>
                    <a:cubicBezTo>
                      <a:pt x="1824" y="1760"/>
                      <a:pt x="1904" y="1804"/>
                      <a:pt x="1984" y="1844"/>
                    </a:cubicBezTo>
                    <a:cubicBezTo>
                      <a:pt x="2134" y="1924"/>
                      <a:pt x="2295" y="2011"/>
                      <a:pt x="2463" y="2084"/>
                    </a:cubicBezTo>
                    <a:cubicBezTo>
                      <a:pt x="2626" y="2158"/>
                      <a:pt x="2790" y="2222"/>
                      <a:pt x="2944" y="2275"/>
                    </a:cubicBezTo>
                    <a:cubicBezTo>
                      <a:pt x="2977" y="2285"/>
                      <a:pt x="3008" y="2299"/>
                      <a:pt x="3041" y="2308"/>
                    </a:cubicBezTo>
                    <a:cubicBezTo>
                      <a:pt x="3088" y="2325"/>
                      <a:pt x="3138" y="2342"/>
                      <a:pt x="3185" y="2356"/>
                    </a:cubicBezTo>
                    <a:cubicBezTo>
                      <a:pt x="3278" y="2389"/>
                      <a:pt x="3375" y="2406"/>
                      <a:pt x="3456" y="2416"/>
                    </a:cubicBezTo>
                    <a:cubicBezTo>
                      <a:pt x="3511" y="2426"/>
                      <a:pt x="3570" y="2430"/>
                      <a:pt x="3629" y="2430"/>
                    </a:cubicBezTo>
                    <a:cubicBezTo>
                      <a:pt x="3648" y="2430"/>
                      <a:pt x="3668" y="2430"/>
                      <a:pt x="3687" y="2429"/>
                    </a:cubicBezTo>
                    <a:cubicBezTo>
                      <a:pt x="3720" y="2429"/>
                      <a:pt x="3753" y="2426"/>
                      <a:pt x="3787" y="2422"/>
                    </a:cubicBezTo>
                    <a:cubicBezTo>
                      <a:pt x="3840" y="2416"/>
                      <a:pt x="3887" y="2396"/>
                      <a:pt x="3931" y="2379"/>
                    </a:cubicBezTo>
                    <a:cubicBezTo>
                      <a:pt x="3951" y="2369"/>
                      <a:pt x="3974" y="2356"/>
                      <a:pt x="3991" y="2345"/>
                    </a:cubicBezTo>
                    <a:cubicBezTo>
                      <a:pt x="4061" y="2302"/>
                      <a:pt x="4118" y="2252"/>
                      <a:pt x="4155" y="2198"/>
                    </a:cubicBezTo>
                    <a:cubicBezTo>
                      <a:pt x="4195" y="2138"/>
                      <a:pt x="4218" y="2081"/>
                      <a:pt x="4229" y="2018"/>
                    </a:cubicBezTo>
                    <a:cubicBezTo>
                      <a:pt x="4235" y="1964"/>
                      <a:pt x="4232" y="1907"/>
                      <a:pt x="4212" y="1847"/>
                    </a:cubicBezTo>
                    <a:cubicBezTo>
                      <a:pt x="4195" y="1783"/>
                      <a:pt x="4175" y="1734"/>
                      <a:pt x="4151" y="1694"/>
                    </a:cubicBezTo>
                    <a:cubicBezTo>
                      <a:pt x="4128" y="1657"/>
                      <a:pt x="4098" y="1610"/>
                      <a:pt x="4065" y="1570"/>
                    </a:cubicBezTo>
                    <a:cubicBezTo>
                      <a:pt x="4031" y="1533"/>
                      <a:pt x="3994" y="1499"/>
                      <a:pt x="3944" y="1459"/>
                    </a:cubicBezTo>
                    <a:cubicBezTo>
                      <a:pt x="3897" y="1422"/>
                      <a:pt x="3844" y="1389"/>
                      <a:pt x="3800" y="1362"/>
                    </a:cubicBezTo>
                    <a:lnTo>
                      <a:pt x="3777" y="1345"/>
                    </a:lnTo>
                    <a:lnTo>
                      <a:pt x="3757" y="1332"/>
                    </a:lnTo>
                    <a:lnTo>
                      <a:pt x="3737" y="1322"/>
                    </a:lnTo>
                    <a:lnTo>
                      <a:pt x="3733" y="1319"/>
                    </a:lnTo>
                    <a:cubicBezTo>
                      <a:pt x="3700" y="1299"/>
                      <a:pt x="3663" y="1279"/>
                      <a:pt x="3630" y="1259"/>
                    </a:cubicBezTo>
                    <a:lnTo>
                      <a:pt x="3599" y="1242"/>
                    </a:lnTo>
                    <a:cubicBezTo>
                      <a:pt x="3563" y="1218"/>
                      <a:pt x="3523" y="1198"/>
                      <a:pt x="3486" y="1178"/>
                    </a:cubicBezTo>
                    <a:cubicBezTo>
                      <a:pt x="3460" y="1165"/>
                      <a:pt x="3433" y="1155"/>
                      <a:pt x="3401" y="1155"/>
                    </a:cubicBezTo>
                    <a:cubicBezTo>
                      <a:pt x="3390" y="1155"/>
                      <a:pt x="3380" y="1156"/>
                      <a:pt x="3369" y="1158"/>
                    </a:cubicBezTo>
                    <a:lnTo>
                      <a:pt x="3366" y="1158"/>
                    </a:lnTo>
                    <a:lnTo>
                      <a:pt x="3346" y="1145"/>
                    </a:lnTo>
                    <a:lnTo>
                      <a:pt x="3326" y="1132"/>
                    </a:lnTo>
                    <a:cubicBezTo>
                      <a:pt x="3278" y="1101"/>
                      <a:pt x="3228" y="1068"/>
                      <a:pt x="3182" y="1038"/>
                    </a:cubicBezTo>
                    <a:cubicBezTo>
                      <a:pt x="3165" y="1028"/>
                      <a:pt x="3148" y="1018"/>
                      <a:pt x="3131" y="1008"/>
                    </a:cubicBezTo>
                    <a:cubicBezTo>
                      <a:pt x="3054" y="961"/>
                      <a:pt x="2984" y="917"/>
                      <a:pt x="2911" y="880"/>
                    </a:cubicBezTo>
                    <a:cubicBezTo>
                      <a:pt x="2750" y="800"/>
                      <a:pt x="2590" y="723"/>
                      <a:pt x="2429" y="647"/>
                    </a:cubicBezTo>
                    <a:cubicBezTo>
                      <a:pt x="2389" y="627"/>
                      <a:pt x="2349" y="607"/>
                      <a:pt x="2305" y="587"/>
                    </a:cubicBezTo>
                    <a:cubicBezTo>
                      <a:pt x="2182" y="526"/>
                      <a:pt x="2048" y="459"/>
                      <a:pt x="1918" y="402"/>
                    </a:cubicBezTo>
                    <a:lnTo>
                      <a:pt x="1901" y="396"/>
                    </a:lnTo>
                    <a:cubicBezTo>
                      <a:pt x="1757" y="329"/>
                      <a:pt x="1609" y="262"/>
                      <a:pt x="1456" y="215"/>
                    </a:cubicBezTo>
                    <a:cubicBezTo>
                      <a:pt x="1402" y="198"/>
                      <a:pt x="1345" y="185"/>
                      <a:pt x="1292" y="172"/>
                    </a:cubicBezTo>
                    <a:cubicBezTo>
                      <a:pt x="1259" y="165"/>
                      <a:pt x="1225" y="155"/>
                      <a:pt x="1191" y="148"/>
                    </a:cubicBezTo>
                    <a:cubicBezTo>
                      <a:pt x="1111" y="125"/>
                      <a:pt x="1035" y="105"/>
                      <a:pt x="954" y="81"/>
                    </a:cubicBezTo>
                    <a:cubicBezTo>
                      <a:pt x="934" y="78"/>
                      <a:pt x="914" y="71"/>
                      <a:pt x="894" y="65"/>
                    </a:cubicBezTo>
                    <a:cubicBezTo>
                      <a:pt x="837" y="48"/>
                      <a:pt x="777" y="31"/>
                      <a:pt x="717" y="18"/>
                    </a:cubicBezTo>
                    <a:cubicBezTo>
                      <a:pt x="670" y="8"/>
                      <a:pt x="620" y="5"/>
                      <a:pt x="566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9" name="Google Shape;789;p26"/>
              <p:cNvSpPr/>
              <p:nvPr/>
            </p:nvSpPr>
            <p:spPr>
              <a:xfrm>
                <a:off x="1963425" y="418250"/>
                <a:ext cx="2160932" cy="1380257"/>
              </a:xfrm>
              <a:custGeom>
                <a:avLst/>
                <a:gdLst/>
                <a:ahLst/>
                <a:cxnLst/>
                <a:rect l="l" t="t" r="r" b="b"/>
                <a:pathLst>
                  <a:path w="9453" h="6038" extrusionOk="0">
                    <a:moveTo>
                      <a:pt x="830" y="656"/>
                    </a:moveTo>
                    <a:cubicBezTo>
                      <a:pt x="823" y="664"/>
                      <a:pt x="816" y="672"/>
                      <a:pt x="809" y="680"/>
                    </a:cubicBezTo>
                    <a:lnTo>
                      <a:pt x="809" y="680"/>
                    </a:lnTo>
                    <a:cubicBezTo>
                      <a:pt x="816" y="671"/>
                      <a:pt x="823" y="664"/>
                      <a:pt x="830" y="656"/>
                    </a:cubicBezTo>
                    <a:close/>
                    <a:moveTo>
                      <a:pt x="809" y="680"/>
                    </a:moveTo>
                    <a:lnTo>
                      <a:pt x="809" y="680"/>
                    </a:lnTo>
                    <a:cubicBezTo>
                      <a:pt x="809" y="681"/>
                      <a:pt x="808" y="682"/>
                      <a:pt x="807" y="683"/>
                    </a:cubicBezTo>
                    <a:cubicBezTo>
                      <a:pt x="808" y="682"/>
                      <a:pt x="809" y="681"/>
                      <a:pt x="809" y="680"/>
                    </a:cubicBezTo>
                    <a:close/>
                    <a:moveTo>
                      <a:pt x="1242" y="393"/>
                    </a:moveTo>
                    <a:cubicBezTo>
                      <a:pt x="1285" y="393"/>
                      <a:pt x="1332" y="396"/>
                      <a:pt x="1376" y="402"/>
                    </a:cubicBezTo>
                    <a:cubicBezTo>
                      <a:pt x="1516" y="433"/>
                      <a:pt x="1654" y="483"/>
                      <a:pt x="1784" y="536"/>
                    </a:cubicBezTo>
                    <a:cubicBezTo>
                      <a:pt x="1927" y="593"/>
                      <a:pt x="2065" y="654"/>
                      <a:pt x="2205" y="714"/>
                    </a:cubicBezTo>
                    <a:cubicBezTo>
                      <a:pt x="2362" y="780"/>
                      <a:pt x="2512" y="851"/>
                      <a:pt x="2667" y="921"/>
                    </a:cubicBezTo>
                    <a:cubicBezTo>
                      <a:pt x="2830" y="991"/>
                      <a:pt x="2994" y="1068"/>
                      <a:pt x="3159" y="1142"/>
                    </a:cubicBezTo>
                    <a:cubicBezTo>
                      <a:pt x="3285" y="1199"/>
                      <a:pt x="3415" y="1259"/>
                      <a:pt x="3543" y="1316"/>
                    </a:cubicBezTo>
                    <a:cubicBezTo>
                      <a:pt x="3696" y="1386"/>
                      <a:pt x="3850" y="1456"/>
                      <a:pt x="4001" y="1526"/>
                    </a:cubicBezTo>
                    <a:cubicBezTo>
                      <a:pt x="4215" y="1626"/>
                      <a:pt x="4426" y="1723"/>
                      <a:pt x="4639" y="1821"/>
                    </a:cubicBezTo>
                    <a:cubicBezTo>
                      <a:pt x="4957" y="1971"/>
                      <a:pt x="5272" y="2132"/>
                      <a:pt x="5583" y="2296"/>
                    </a:cubicBezTo>
                    <a:cubicBezTo>
                      <a:pt x="5740" y="2379"/>
                      <a:pt x="5897" y="2466"/>
                      <a:pt x="6058" y="2546"/>
                    </a:cubicBezTo>
                    <a:cubicBezTo>
                      <a:pt x="6225" y="2630"/>
                      <a:pt x="6389" y="2714"/>
                      <a:pt x="6556" y="2804"/>
                    </a:cubicBezTo>
                    <a:cubicBezTo>
                      <a:pt x="6693" y="2881"/>
                      <a:pt x="6831" y="2955"/>
                      <a:pt x="6964" y="3031"/>
                    </a:cubicBezTo>
                    <a:cubicBezTo>
                      <a:pt x="7121" y="3118"/>
                      <a:pt x="7279" y="3205"/>
                      <a:pt x="7433" y="3296"/>
                    </a:cubicBezTo>
                    <a:cubicBezTo>
                      <a:pt x="7573" y="3372"/>
                      <a:pt x="7717" y="3449"/>
                      <a:pt x="7857" y="3526"/>
                    </a:cubicBezTo>
                    <a:cubicBezTo>
                      <a:pt x="7984" y="3600"/>
                      <a:pt x="8121" y="3667"/>
                      <a:pt x="8239" y="3757"/>
                    </a:cubicBezTo>
                    <a:cubicBezTo>
                      <a:pt x="8268" y="3787"/>
                      <a:pt x="8296" y="3821"/>
                      <a:pt x="8319" y="3858"/>
                    </a:cubicBezTo>
                    <a:cubicBezTo>
                      <a:pt x="8389" y="3958"/>
                      <a:pt x="8452" y="4065"/>
                      <a:pt x="8520" y="4168"/>
                    </a:cubicBezTo>
                    <a:cubicBezTo>
                      <a:pt x="8600" y="4286"/>
                      <a:pt x="8673" y="4406"/>
                      <a:pt x="8743" y="4526"/>
                    </a:cubicBezTo>
                    <a:cubicBezTo>
                      <a:pt x="8817" y="4647"/>
                      <a:pt x="8881" y="4767"/>
                      <a:pt x="8944" y="4891"/>
                    </a:cubicBezTo>
                    <a:cubicBezTo>
                      <a:pt x="9004" y="5008"/>
                      <a:pt x="9068" y="5122"/>
                      <a:pt x="9131" y="5235"/>
                    </a:cubicBezTo>
                    <a:cubicBezTo>
                      <a:pt x="9114" y="5242"/>
                      <a:pt x="9098" y="5252"/>
                      <a:pt x="9078" y="5258"/>
                    </a:cubicBezTo>
                    <a:cubicBezTo>
                      <a:pt x="9041" y="5269"/>
                      <a:pt x="9001" y="5275"/>
                      <a:pt x="8961" y="5282"/>
                    </a:cubicBezTo>
                    <a:cubicBezTo>
                      <a:pt x="8907" y="5292"/>
                      <a:pt x="8857" y="5312"/>
                      <a:pt x="8807" y="5326"/>
                    </a:cubicBezTo>
                    <a:cubicBezTo>
                      <a:pt x="8747" y="5346"/>
                      <a:pt x="8686" y="5363"/>
                      <a:pt x="8626" y="5379"/>
                    </a:cubicBezTo>
                    <a:cubicBezTo>
                      <a:pt x="8569" y="5396"/>
                      <a:pt x="8516" y="5416"/>
                      <a:pt x="8463" y="5436"/>
                    </a:cubicBezTo>
                    <a:cubicBezTo>
                      <a:pt x="8365" y="5469"/>
                      <a:pt x="8268" y="5499"/>
                      <a:pt x="8175" y="5547"/>
                    </a:cubicBezTo>
                    <a:cubicBezTo>
                      <a:pt x="8128" y="5570"/>
                      <a:pt x="8081" y="5587"/>
                      <a:pt x="8038" y="5607"/>
                    </a:cubicBezTo>
                    <a:cubicBezTo>
                      <a:pt x="7991" y="5630"/>
                      <a:pt x="7944" y="5657"/>
                      <a:pt x="7897" y="5680"/>
                    </a:cubicBezTo>
                    <a:cubicBezTo>
                      <a:pt x="7877" y="5684"/>
                      <a:pt x="7857" y="5690"/>
                      <a:pt x="7837" y="5697"/>
                    </a:cubicBezTo>
                    <a:cubicBezTo>
                      <a:pt x="7820" y="5704"/>
                      <a:pt x="7800" y="5710"/>
                      <a:pt x="7780" y="5713"/>
                    </a:cubicBezTo>
                    <a:cubicBezTo>
                      <a:pt x="7747" y="5713"/>
                      <a:pt x="7710" y="5710"/>
                      <a:pt x="7677" y="5704"/>
                    </a:cubicBezTo>
                    <a:cubicBezTo>
                      <a:pt x="7657" y="5700"/>
                      <a:pt x="7637" y="5693"/>
                      <a:pt x="7620" y="5684"/>
                    </a:cubicBezTo>
                    <a:cubicBezTo>
                      <a:pt x="7589" y="5673"/>
                      <a:pt x="7560" y="5667"/>
                      <a:pt x="7529" y="5653"/>
                    </a:cubicBezTo>
                    <a:cubicBezTo>
                      <a:pt x="7479" y="5633"/>
                      <a:pt x="7426" y="5613"/>
                      <a:pt x="7373" y="5596"/>
                    </a:cubicBezTo>
                    <a:cubicBezTo>
                      <a:pt x="7322" y="5579"/>
                      <a:pt x="7272" y="5567"/>
                      <a:pt x="7225" y="5547"/>
                    </a:cubicBezTo>
                    <a:lnTo>
                      <a:pt x="7075" y="5486"/>
                    </a:lnTo>
                    <a:cubicBezTo>
                      <a:pt x="6964" y="5436"/>
                      <a:pt x="6854" y="5386"/>
                      <a:pt x="6740" y="5339"/>
                    </a:cubicBezTo>
                    <a:cubicBezTo>
                      <a:pt x="6686" y="5319"/>
                      <a:pt x="6630" y="5299"/>
                      <a:pt x="6576" y="5278"/>
                    </a:cubicBezTo>
                    <a:cubicBezTo>
                      <a:pt x="6533" y="5258"/>
                      <a:pt x="6490" y="5242"/>
                      <a:pt x="6445" y="5222"/>
                    </a:cubicBezTo>
                    <a:cubicBezTo>
                      <a:pt x="6329" y="5165"/>
                      <a:pt x="6209" y="5105"/>
                      <a:pt x="6091" y="5048"/>
                    </a:cubicBezTo>
                    <a:cubicBezTo>
                      <a:pt x="5971" y="4998"/>
                      <a:pt x="5854" y="4945"/>
                      <a:pt x="5737" y="4894"/>
                    </a:cubicBezTo>
                    <a:cubicBezTo>
                      <a:pt x="5593" y="4824"/>
                      <a:pt x="5456" y="4754"/>
                      <a:pt x="5315" y="4680"/>
                    </a:cubicBezTo>
                    <a:cubicBezTo>
                      <a:pt x="5175" y="4607"/>
                      <a:pt x="5028" y="4540"/>
                      <a:pt x="4887" y="4466"/>
                    </a:cubicBezTo>
                    <a:cubicBezTo>
                      <a:pt x="4740" y="4392"/>
                      <a:pt x="4596" y="4312"/>
                      <a:pt x="4452" y="4232"/>
                    </a:cubicBezTo>
                    <a:cubicBezTo>
                      <a:pt x="4298" y="4148"/>
                      <a:pt x="4148" y="4068"/>
                      <a:pt x="3994" y="3988"/>
                    </a:cubicBezTo>
                    <a:cubicBezTo>
                      <a:pt x="3827" y="3898"/>
                      <a:pt x="3656" y="3810"/>
                      <a:pt x="3492" y="3720"/>
                    </a:cubicBezTo>
                    <a:cubicBezTo>
                      <a:pt x="3339" y="3637"/>
                      <a:pt x="3188" y="3550"/>
                      <a:pt x="3034" y="3463"/>
                    </a:cubicBezTo>
                    <a:cubicBezTo>
                      <a:pt x="2890" y="3383"/>
                      <a:pt x="2747" y="3299"/>
                      <a:pt x="2603" y="3216"/>
                    </a:cubicBezTo>
                    <a:cubicBezTo>
                      <a:pt x="2456" y="3128"/>
                      <a:pt x="2312" y="3041"/>
                      <a:pt x="2171" y="2951"/>
                    </a:cubicBezTo>
                    <a:cubicBezTo>
                      <a:pt x="1927" y="2794"/>
                      <a:pt x="1680" y="2647"/>
                      <a:pt x="1433" y="2496"/>
                    </a:cubicBezTo>
                    <a:cubicBezTo>
                      <a:pt x="1302" y="2416"/>
                      <a:pt x="1175" y="2333"/>
                      <a:pt x="1044" y="2248"/>
                    </a:cubicBezTo>
                    <a:cubicBezTo>
                      <a:pt x="931" y="2172"/>
                      <a:pt x="814" y="2095"/>
                      <a:pt x="703" y="2012"/>
                    </a:cubicBezTo>
                    <a:cubicBezTo>
                      <a:pt x="646" y="1958"/>
                      <a:pt x="593" y="1898"/>
                      <a:pt x="543" y="1841"/>
                    </a:cubicBezTo>
                    <a:cubicBezTo>
                      <a:pt x="493" y="1787"/>
                      <a:pt x="446" y="1731"/>
                      <a:pt x="402" y="1674"/>
                    </a:cubicBezTo>
                    <a:cubicBezTo>
                      <a:pt x="393" y="1657"/>
                      <a:pt x="382" y="1637"/>
                      <a:pt x="373" y="1620"/>
                    </a:cubicBezTo>
                    <a:cubicBezTo>
                      <a:pt x="365" y="1593"/>
                      <a:pt x="359" y="1570"/>
                      <a:pt x="356" y="1543"/>
                    </a:cubicBezTo>
                    <a:cubicBezTo>
                      <a:pt x="356" y="1530"/>
                      <a:pt x="359" y="1513"/>
                      <a:pt x="359" y="1496"/>
                    </a:cubicBezTo>
                    <a:cubicBezTo>
                      <a:pt x="369" y="1456"/>
                      <a:pt x="379" y="1416"/>
                      <a:pt x="393" y="1376"/>
                    </a:cubicBezTo>
                    <a:cubicBezTo>
                      <a:pt x="409" y="1329"/>
                      <a:pt x="422" y="1282"/>
                      <a:pt x="442" y="1235"/>
                    </a:cubicBezTo>
                    <a:cubicBezTo>
                      <a:pt x="462" y="1199"/>
                      <a:pt x="482" y="1158"/>
                      <a:pt x="503" y="1118"/>
                    </a:cubicBezTo>
                    <a:cubicBezTo>
                      <a:pt x="526" y="1075"/>
                      <a:pt x="550" y="1032"/>
                      <a:pt x="573" y="988"/>
                    </a:cubicBezTo>
                    <a:cubicBezTo>
                      <a:pt x="603" y="944"/>
                      <a:pt x="633" y="901"/>
                      <a:pt x="666" y="861"/>
                    </a:cubicBezTo>
                    <a:cubicBezTo>
                      <a:pt x="697" y="820"/>
                      <a:pt x="726" y="777"/>
                      <a:pt x="760" y="737"/>
                    </a:cubicBezTo>
                    <a:cubicBezTo>
                      <a:pt x="783" y="707"/>
                      <a:pt x="811" y="677"/>
                      <a:pt x="837" y="647"/>
                    </a:cubicBezTo>
                    <a:lnTo>
                      <a:pt x="837" y="647"/>
                    </a:lnTo>
                    <a:cubicBezTo>
                      <a:pt x="835" y="650"/>
                      <a:pt x="832" y="653"/>
                      <a:pt x="830" y="656"/>
                    </a:cubicBezTo>
                    <a:lnTo>
                      <a:pt x="830" y="656"/>
                    </a:lnTo>
                    <a:cubicBezTo>
                      <a:pt x="881" y="598"/>
                      <a:pt x="937" y="549"/>
                      <a:pt x="998" y="503"/>
                    </a:cubicBezTo>
                    <a:cubicBezTo>
                      <a:pt x="1021" y="487"/>
                      <a:pt x="1041" y="473"/>
                      <a:pt x="1064" y="459"/>
                    </a:cubicBezTo>
                    <a:cubicBezTo>
                      <a:pt x="1095" y="442"/>
                      <a:pt x="1125" y="430"/>
                      <a:pt x="1155" y="416"/>
                    </a:cubicBezTo>
                    <a:cubicBezTo>
                      <a:pt x="1185" y="406"/>
                      <a:pt x="1212" y="399"/>
                      <a:pt x="1242" y="393"/>
                    </a:cubicBezTo>
                    <a:close/>
                    <a:moveTo>
                      <a:pt x="1296" y="1"/>
                    </a:moveTo>
                    <a:cubicBezTo>
                      <a:pt x="1262" y="1"/>
                      <a:pt x="1228" y="5"/>
                      <a:pt x="1198" y="8"/>
                    </a:cubicBezTo>
                    <a:cubicBezTo>
                      <a:pt x="1175" y="8"/>
                      <a:pt x="1152" y="11"/>
                      <a:pt x="1132" y="18"/>
                    </a:cubicBezTo>
                    <a:cubicBezTo>
                      <a:pt x="1084" y="31"/>
                      <a:pt x="1038" y="48"/>
                      <a:pt x="995" y="68"/>
                    </a:cubicBezTo>
                    <a:cubicBezTo>
                      <a:pt x="947" y="92"/>
                      <a:pt x="901" y="125"/>
                      <a:pt x="857" y="158"/>
                    </a:cubicBezTo>
                    <a:cubicBezTo>
                      <a:pt x="791" y="206"/>
                      <a:pt x="730" y="255"/>
                      <a:pt x="674" y="316"/>
                    </a:cubicBezTo>
                    <a:cubicBezTo>
                      <a:pt x="617" y="379"/>
                      <a:pt x="563" y="446"/>
                      <a:pt x="510" y="513"/>
                    </a:cubicBezTo>
                    <a:cubicBezTo>
                      <a:pt x="459" y="573"/>
                      <a:pt x="413" y="633"/>
                      <a:pt x="365" y="690"/>
                    </a:cubicBezTo>
                    <a:cubicBezTo>
                      <a:pt x="316" y="751"/>
                      <a:pt x="272" y="811"/>
                      <a:pt x="238" y="877"/>
                    </a:cubicBezTo>
                    <a:cubicBezTo>
                      <a:pt x="202" y="944"/>
                      <a:pt x="161" y="1004"/>
                      <a:pt x="128" y="1072"/>
                    </a:cubicBezTo>
                    <a:cubicBezTo>
                      <a:pt x="92" y="1152"/>
                      <a:pt x="61" y="1235"/>
                      <a:pt x="38" y="1319"/>
                    </a:cubicBezTo>
                    <a:cubicBezTo>
                      <a:pt x="28" y="1365"/>
                      <a:pt x="18" y="1410"/>
                      <a:pt x="11" y="1456"/>
                    </a:cubicBezTo>
                    <a:cubicBezTo>
                      <a:pt x="1" y="1516"/>
                      <a:pt x="4" y="1577"/>
                      <a:pt x="18" y="1634"/>
                    </a:cubicBezTo>
                    <a:cubicBezTo>
                      <a:pt x="31" y="1680"/>
                      <a:pt x="44" y="1723"/>
                      <a:pt x="64" y="1767"/>
                    </a:cubicBezTo>
                    <a:cubicBezTo>
                      <a:pt x="84" y="1811"/>
                      <a:pt x="115" y="1847"/>
                      <a:pt x="141" y="1887"/>
                    </a:cubicBezTo>
                    <a:cubicBezTo>
                      <a:pt x="189" y="1947"/>
                      <a:pt x="242" y="2001"/>
                      <a:pt x="292" y="2058"/>
                    </a:cubicBezTo>
                    <a:cubicBezTo>
                      <a:pt x="345" y="2115"/>
                      <a:pt x="399" y="2175"/>
                      <a:pt x="456" y="2228"/>
                    </a:cubicBezTo>
                    <a:cubicBezTo>
                      <a:pt x="523" y="2289"/>
                      <a:pt x="600" y="2346"/>
                      <a:pt x="677" y="2396"/>
                    </a:cubicBezTo>
                    <a:cubicBezTo>
                      <a:pt x="747" y="2443"/>
                      <a:pt x="814" y="2486"/>
                      <a:pt x="884" y="2533"/>
                    </a:cubicBezTo>
                    <a:cubicBezTo>
                      <a:pt x="954" y="2580"/>
                      <a:pt x="1021" y="2626"/>
                      <a:pt x="1095" y="2670"/>
                    </a:cubicBezTo>
                    <a:cubicBezTo>
                      <a:pt x="1165" y="2714"/>
                      <a:pt x="1239" y="2757"/>
                      <a:pt x="1308" y="2801"/>
                    </a:cubicBezTo>
                    <a:cubicBezTo>
                      <a:pt x="1449" y="2884"/>
                      <a:pt x="1589" y="2971"/>
                      <a:pt x="1727" y="3055"/>
                    </a:cubicBezTo>
                    <a:cubicBezTo>
                      <a:pt x="1807" y="3105"/>
                      <a:pt x="1887" y="3159"/>
                      <a:pt x="1967" y="3208"/>
                    </a:cubicBezTo>
                    <a:cubicBezTo>
                      <a:pt x="2024" y="3245"/>
                      <a:pt x="2081" y="3282"/>
                      <a:pt x="2138" y="3316"/>
                    </a:cubicBezTo>
                    <a:cubicBezTo>
                      <a:pt x="2429" y="3500"/>
                      <a:pt x="2727" y="3673"/>
                      <a:pt x="3028" y="3844"/>
                    </a:cubicBezTo>
                    <a:cubicBezTo>
                      <a:pt x="3179" y="3928"/>
                      <a:pt x="3326" y="4014"/>
                      <a:pt x="3476" y="4095"/>
                    </a:cubicBezTo>
                    <a:cubicBezTo>
                      <a:pt x="3640" y="4182"/>
                      <a:pt x="3807" y="4272"/>
                      <a:pt x="3974" y="4359"/>
                    </a:cubicBezTo>
                    <a:cubicBezTo>
                      <a:pt x="4118" y="4440"/>
                      <a:pt x="4265" y="4516"/>
                      <a:pt x="4409" y="4600"/>
                    </a:cubicBezTo>
                    <a:cubicBezTo>
                      <a:pt x="4553" y="4676"/>
                      <a:pt x="4696" y="4750"/>
                      <a:pt x="4844" y="4824"/>
                    </a:cubicBezTo>
                    <a:cubicBezTo>
                      <a:pt x="4917" y="4857"/>
                      <a:pt x="4988" y="4891"/>
                      <a:pt x="5058" y="4928"/>
                    </a:cubicBezTo>
                    <a:cubicBezTo>
                      <a:pt x="5135" y="4968"/>
                      <a:pt x="5209" y="5008"/>
                      <a:pt x="5286" y="5045"/>
                    </a:cubicBezTo>
                    <a:cubicBezTo>
                      <a:pt x="5359" y="5085"/>
                      <a:pt x="5429" y="5125"/>
                      <a:pt x="5502" y="5158"/>
                    </a:cubicBezTo>
                    <a:cubicBezTo>
                      <a:pt x="5587" y="5198"/>
                      <a:pt x="5670" y="5235"/>
                      <a:pt x="5754" y="5272"/>
                    </a:cubicBezTo>
                    <a:cubicBezTo>
                      <a:pt x="5831" y="5306"/>
                      <a:pt x="5904" y="5339"/>
                      <a:pt x="5977" y="5372"/>
                    </a:cubicBezTo>
                    <a:cubicBezTo>
                      <a:pt x="6044" y="5403"/>
                      <a:pt x="6108" y="5436"/>
                      <a:pt x="6175" y="5469"/>
                    </a:cubicBezTo>
                    <a:cubicBezTo>
                      <a:pt x="6252" y="5506"/>
                      <a:pt x="6329" y="5543"/>
                      <a:pt x="6409" y="5576"/>
                    </a:cubicBezTo>
                    <a:cubicBezTo>
                      <a:pt x="6473" y="5607"/>
                      <a:pt x="6539" y="5630"/>
                      <a:pt x="6606" y="5653"/>
                    </a:cubicBezTo>
                    <a:cubicBezTo>
                      <a:pt x="6673" y="5680"/>
                      <a:pt x="6740" y="5707"/>
                      <a:pt x="6807" y="5737"/>
                    </a:cubicBezTo>
                    <a:cubicBezTo>
                      <a:pt x="6880" y="5770"/>
                      <a:pt x="6951" y="5800"/>
                      <a:pt x="7024" y="5831"/>
                    </a:cubicBezTo>
                    <a:cubicBezTo>
                      <a:pt x="7081" y="5854"/>
                      <a:pt x="7141" y="5880"/>
                      <a:pt x="7202" y="5897"/>
                    </a:cubicBezTo>
                    <a:cubicBezTo>
                      <a:pt x="7272" y="5917"/>
                      <a:pt x="7339" y="5941"/>
                      <a:pt x="7405" y="5965"/>
                    </a:cubicBezTo>
                    <a:cubicBezTo>
                      <a:pt x="7482" y="5991"/>
                      <a:pt x="7560" y="6018"/>
                      <a:pt x="7640" y="6028"/>
                    </a:cubicBezTo>
                    <a:cubicBezTo>
                      <a:pt x="7674" y="6035"/>
                      <a:pt x="7706" y="6038"/>
                      <a:pt x="7740" y="6038"/>
                    </a:cubicBezTo>
                    <a:lnTo>
                      <a:pt x="7783" y="6038"/>
                    </a:lnTo>
                    <a:cubicBezTo>
                      <a:pt x="7824" y="6038"/>
                      <a:pt x="7861" y="6028"/>
                      <a:pt x="7897" y="6014"/>
                    </a:cubicBezTo>
                    <a:cubicBezTo>
                      <a:pt x="7958" y="5994"/>
                      <a:pt x="8018" y="5978"/>
                      <a:pt x="8075" y="5951"/>
                    </a:cubicBezTo>
                    <a:cubicBezTo>
                      <a:pt x="8118" y="5928"/>
                      <a:pt x="8162" y="5908"/>
                      <a:pt x="8205" y="5891"/>
                    </a:cubicBezTo>
                    <a:cubicBezTo>
                      <a:pt x="8245" y="5877"/>
                      <a:pt x="8288" y="5864"/>
                      <a:pt x="8328" y="5844"/>
                    </a:cubicBezTo>
                    <a:cubicBezTo>
                      <a:pt x="8356" y="5834"/>
                      <a:pt x="8385" y="5824"/>
                      <a:pt x="8412" y="5811"/>
                    </a:cubicBezTo>
                    <a:cubicBezTo>
                      <a:pt x="8432" y="5804"/>
                      <a:pt x="8456" y="5797"/>
                      <a:pt x="8476" y="5791"/>
                    </a:cubicBezTo>
                    <a:cubicBezTo>
                      <a:pt x="8540" y="5770"/>
                      <a:pt x="8603" y="5747"/>
                      <a:pt x="8666" y="5724"/>
                    </a:cubicBezTo>
                    <a:cubicBezTo>
                      <a:pt x="8739" y="5700"/>
                      <a:pt x="8811" y="5677"/>
                      <a:pt x="8883" y="5651"/>
                    </a:cubicBezTo>
                    <a:lnTo>
                      <a:pt x="8883" y="5651"/>
                    </a:lnTo>
                    <a:cubicBezTo>
                      <a:pt x="8945" y="5632"/>
                      <a:pt x="9006" y="5609"/>
                      <a:pt x="9071" y="5590"/>
                    </a:cubicBezTo>
                    <a:cubicBezTo>
                      <a:pt x="9111" y="5579"/>
                      <a:pt x="9148" y="5570"/>
                      <a:pt x="9188" y="5553"/>
                    </a:cubicBezTo>
                    <a:cubicBezTo>
                      <a:pt x="9215" y="5543"/>
                      <a:pt x="9239" y="5526"/>
                      <a:pt x="9259" y="5510"/>
                    </a:cubicBezTo>
                    <a:cubicBezTo>
                      <a:pt x="9272" y="5503"/>
                      <a:pt x="9282" y="5499"/>
                      <a:pt x="9292" y="5496"/>
                    </a:cubicBezTo>
                    <a:lnTo>
                      <a:pt x="9305" y="5490"/>
                    </a:lnTo>
                    <a:cubicBezTo>
                      <a:pt x="9339" y="5476"/>
                      <a:pt x="9362" y="5453"/>
                      <a:pt x="9382" y="5423"/>
                    </a:cubicBezTo>
                    <a:cubicBezTo>
                      <a:pt x="9406" y="5392"/>
                      <a:pt x="9415" y="5352"/>
                      <a:pt x="9409" y="5315"/>
                    </a:cubicBezTo>
                    <a:cubicBezTo>
                      <a:pt x="9443" y="5269"/>
                      <a:pt x="9452" y="5205"/>
                      <a:pt x="9426" y="5155"/>
                    </a:cubicBezTo>
                    <a:cubicBezTo>
                      <a:pt x="9342" y="5005"/>
                      <a:pt x="9255" y="4854"/>
                      <a:pt x="9179" y="4697"/>
                    </a:cubicBezTo>
                    <a:cubicBezTo>
                      <a:pt x="9142" y="4627"/>
                      <a:pt x="9101" y="4556"/>
                      <a:pt x="9065" y="4483"/>
                    </a:cubicBezTo>
                    <a:cubicBezTo>
                      <a:pt x="9031" y="4416"/>
                      <a:pt x="8994" y="4349"/>
                      <a:pt x="8958" y="4282"/>
                    </a:cubicBezTo>
                    <a:cubicBezTo>
                      <a:pt x="8878" y="4139"/>
                      <a:pt x="8793" y="3994"/>
                      <a:pt x="8717" y="3844"/>
                    </a:cubicBezTo>
                    <a:cubicBezTo>
                      <a:pt x="8677" y="3767"/>
                      <a:pt x="8633" y="3690"/>
                      <a:pt x="8583" y="3617"/>
                    </a:cubicBezTo>
                    <a:cubicBezTo>
                      <a:pt x="8566" y="3593"/>
                      <a:pt x="8546" y="3570"/>
                      <a:pt x="8523" y="3546"/>
                    </a:cubicBezTo>
                    <a:cubicBezTo>
                      <a:pt x="8492" y="3513"/>
                      <a:pt x="8456" y="3486"/>
                      <a:pt x="8419" y="3463"/>
                    </a:cubicBezTo>
                    <a:lnTo>
                      <a:pt x="8399" y="3452"/>
                    </a:lnTo>
                    <a:cubicBezTo>
                      <a:pt x="8332" y="3412"/>
                      <a:pt x="8265" y="3379"/>
                      <a:pt x="8198" y="3339"/>
                    </a:cubicBezTo>
                    <a:cubicBezTo>
                      <a:pt x="8118" y="3296"/>
                      <a:pt x="8038" y="3256"/>
                      <a:pt x="7961" y="3212"/>
                    </a:cubicBezTo>
                    <a:cubicBezTo>
                      <a:pt x="7817" y="3128"/>
                      <a:pt x="7677" y="3051"/>
                      <a:pt x="7533" y="2968"/>
                    </a:cubicBezTo>
                    <a:cubicBezTo>
                      <a:pt x="7225" y="2787"/>
                      <a:pt x="6914" y="2603"/>
                      <a:pt x="6600" y="2426"/>
                    </a:cubicBezTo>
                    <a:cubicBezTo>
                      <a:pt x="6456" y="2342"/>
                      <a:pt x="6305" y="2272"/>
                      <a:pt x="6158" y="2188"/>
                    </a:cubicBezTo>
                    <a:cubicBezTo>
                      <a:pt x="6004" y="2105"/>
                      <a:pt x="5851" y="2018"/>
                      <a:pt x="5693" y="1931"/>
                    </a:cubicBezTo>
                    <a:cubicBezTo>
                      <a:pt x="5372" y="1757"/>
                      <a:pt x="5048" y="1583"/>
                      <a:pt x="4713" y="1426"/>
                    </a:cubicBezTo>
                    <a:cubicBezTo>
                      <a:pt x="4389" y="1276"/>
                      <a:pt x="4068" y="1125"/>
                      <a:pt x="3744" y="975"/>
                    </a:cubicBezTo>
                    <a:cubicBezTo>
                      <a:pt x="3403" y="817"/>
                      <a:pt x="3065" y="663"/>
                      <a:pt x="2724" y="510"/>
                    </a:cubicBezTo>
                    <a:cubicBezTo>
                      <a:pt x="2667" y="487"/>
                      <a:pt x="2606" y="459"/>
                      <a:pt x="2549" y="433"/>
                    </a:cubicBezTo>
                    <a:cubicBezTo>
                      <a:pt x="2469" y="396"/>
                      <a:pt x="2389" y="356"/>
                      <a:pt x="2309" y="322"/>
                    </a:cubicBezTo>
                    <a:cubicBezTo>
                      <a:pt x="2239" y="292"/>
                      <a:pt x="2171" y="266"/>
                      <a:pt x="2101" y="239"/>
                    </a:cubicBezTo>
                    <a:cubicBezTo>
                      <a:pt x="2031" y="206"/>
                      <a:pt x="1958" y="178"/>
                      <a:pt x="1884" y="149"/>
                    </a:cubicBezTo>
                    <a:cubicBezTo>
                      <a:pt x="1854" y="138"/>
                      <a:pt x="1824" y="125"/>
                      <a:pt x="1794" y="112"/>
                    </a:cubicBezTo>
                    <a:cubicBezTo>
                      <a:pt x="1754" y="98"/>
                      <a:pt x="1714" y="88"/>
                      <a:pt x="1670" y="75"/>
                    </a:cubicBezTo>
                    <a:cubicBezTo>
                      <a:pt x="1586" y="48"/>
                      <a:pt x="1499" y="28"/>
                      <a:pt x="1413" y="15"/>
                    </a:cubicBezTo>
                    <a:cubicBezTo>
                      <a:pt x="1373" y="8"/>
                      <a:pt x="1332" y="5"/>
                      <a:pt x="12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0" name="Google Shape;790;p26"/>
              <p:cNvSpPr/>
              <p:nvPr/>
            </p:nvSpPr>
            <p:spPr>
              <a:xfrm>
                <a:off x="2855867" y="840920"/>
                <a:ext cx="114756" cy="101268"/>
              </a:xfrm>
              <a:custGeom>
                <a:avLst/>
                <a:gdLst/>
                <a:ahLst/>
                <a:cxnLst/>
                <a:rect l="l" t="t" r="r" b="b"/>
                <a:pathLst>
                  <a:path w="502" h="443" extrusionOk="0">
                    <a:moveTo>
                      <a:pt x="255" y="1"/>
                    </a:moveTo>
                    <a:cubicBezTo>
                      <a:pt x="179" y="1"/>
                      <a:pt x="104" y="40"/>
                      <a:pt x="64" y="109"/>
                    </a:cubicBezTo>
                    <a:cubicBezTo>
                      <a:pt x="0" y="212"/>
                      <a:pt x="37" y="346"/>
                      <a:pt x="137" y="410"/>
                    </a:cubicBezTo>
                    <a:cubicBezTo>
                      <a:pt x="172" y="432"/>
                      <a:pt x="211" y="443"/>
                      <a:pt x="249" y="443"/>
                    </a:cubicBezTo>
                    <a:cubicBezTo>
                      <a:pt x="325" y="443"/>
                      <a:pt x="400" y="403"/>
                      <a:pt x="442" y="336"/>
                    </a:cubicBezTo>
                    <a:cubicBezTo>
                      <a:pt x="502" y="229"/>
                      <a:pt x="468" y="95"/>
                      <a:pt x="365" y="32"/>
                    </a:cubicBezTo>
                    <a:cubicBezTo>
                      <a:pt x="331" y="11"/>
                      <a:pt x="293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1" name="Google Shape;791;p26"/>
              <p:cNvSpPr/>
              <p:nvPr/>
            </p:nvSpPr>
            <p:spPr>
              <a:xfrm>
                <a:off x="3239452" y="1058770"/>
                <a:ext cx="114299" cy="100125"/>
              </a:xfrm>
              <a:custGeom>
                <a:avLst/>
                <a:gdLst/>
                <a:ahLst/>
                <a:cxnLst/>
                <a:rect l="l" t="t" r="r" b="b"/>
                <a:pathLst>
                  <a:path w="500" h="438" extrusionOk="0">
                    <a:moveTo>
                      <a:pt x="251" y="0"/>
                    </a:moveTo>
                    <a:cubicBezTo>
                      <a:pt x="175" y="0"/>
                      <a:pt x="101" y="39"/>
                      <a:pt x="61" y="105"/>
                    </a:cubicBezTo>
                    <a:cubicBezTo>
                      <a:pt x="1" y="209"/>
                      <a:pt x="38" y="343"/>
                      <a:pt x="138" y="406"/>
                    </a:cubicBezTo>
                    <a:cubicBezTo>
                      <a:pt x="172" y="428"/>
                      <a:pt x="210" y="438"/>
                      <a:pt x="248" y="438"/>
                    </a:cubicBezTo>
                    <a:cubicBezTo>
                      <a:pt x="322" y="438"/>
                      <a:pt x="396" y="400"/>
                      <a:pt x="436" y="333"/>
                    </a:cubicBezTo>
                    <a:cubicBezTo>
                      <a:pt x="499" y="229"/>
                      <a:pt x="462" y="96"/>
                      <a:pt x="362" y="32"/>
                    </a:cubicBezTo>
                    <a:cubicBezTo>
                      <a:pt x="328" y="11"/>
                      <a:pt x="289" y="0"/>
                      <a:pt x="2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2" name="Google Shape;792;p26"/>
              <p:cNvSpPr/>
              <p:nvPr/>
            </p:nvSpPr>
            <p:spPr>
              <a:xfrm>
                <a:off x="3033029" y="930300"/>
                <a:ext cx="102183" cy="92352"/>
              </a:xfrm>
              <a:custGeom>
                <a:avLst/>
                <a:gdLst/>
                <a:ahLst/>
                <a:cxnLst/>
                <a:rect l="l" t="t" r="r" b="b"/>
                <a:pathLst>
                  <a:path w="447" h="404" extrusionOk="0">
                    <a:moveTo>
                      <a:pt x="75" y="0"/>
                    </a:moveTo>
                    <a:cubicBezTo>
                      <a:pt x="63" y="0"/>
                      <a:pt x="51" y="2"/>
                      <a:pt x="41" y="8"/>
                    </a:cubicBezTo>
                    <a:cubicBezTo>
                      <a:pt x="25" y="19"/>
                      <a:pt x="14" y="32"/>
                      <a:pt x="8" y="53"/>
                    </a:cubicBezTo>
                    <a:cubicBezTo>
                      <a:pt x="1" y="69"/>
                      <a:pt x="5" y="85"/>
                      <a:pt x="14" y="106"/>
                    </a:cubicBezTo>
                    <a:cubicBezTo>
                      <a:pt x="34" y="156"/>
                      <a:pt x="58" y="209"/>
                      <a:pt x="81" y="260"/>
                    </a:cubicBezTo>
                    <a:cubicBezTo>
                      <a:pt x="91" y="280"/>
                      <a:pt x="105" y="300"/>
                      <a:pt x="115" y="317"/>
                    </a:cubicBezTo>
                    <a:cubicBezTo>
                      <a:pt x="135" y="346"/>
                      <a:pt x="158" y="374"/>
                      <a:pt x="188" y="386"/>
                    </a:cubicBezTo>
                    <a:cubicBezTo>
                      <a:pt x="213" y="399"/>
                      <a:pt x="237" y="404"/>
                      <a:pt x="262" y="404"/>
                    </a:cubicBezTo>
                    <a:cubicBezTo>
                      <a:pt x="304" y="404"/>
                      <a:pt x="345" y="390"/>
                      <a:pt x="386" y="377"/>
                    </a:cubicBezTo>
                    <a:cubicBezTo>
                      <a:pt x="422" y="366"/>
                      <a:pt x="446" y="329"/>
                      <a:pt x="436" y="293"/>
                    </a:cubicBezTo>
                    <a:cubicBezTo>
                      <a:pt x="432" y="273"/>
                      <a:pt x="422" y="256"/>
                      <a:pt x="406" y="249"/>
                    </a:cubicBezTo>
                    <a:cubicBezTo>
                      <a:pt x="394" y="242"/>
                      <a:pt x="380" y="237"/>
                      <a:pt x="367" y="237"/>
                    </a:cubicBezTo>
                    <a:cubicBezTo>
                      <a:pt x="362" y="237"/>
                      <a:pt x="357" y="238"/>
                      <a:pt x="352" y="240"/>
                    </a:cubicBezTo>
                    <a:cubicBezTo>
                      <a:pt x="326" y="249"/>
                      <a:pt x="298" y="260"/>
                      <a:pt x="269" y="266"/>
                    </a:cubicBezTo>
                    <a:lnTo>
                      <a:pt x="252" y="266"/>
                    </a:lnTo>
                    <a:lnTo>
                      <a:pt x="252" y="263"/>
                    </a:lnTo>
                    <a:lnTo>
                      <a:pt x="238" y="249"/>
                    </a:lnTo>
                    <a:cubicBezTo>
                      <a:pt x="215" y="216"/>
                      <a:pt x="198" y="179"/>
                      <a:pt x="181" y="146"/>
                    </a:cubicBezTo>
                    <a:cubicBezTo>
                      <a:pt x="165" y="109"/>
                      <a:pt x="151" y="73"/>
                      <a:pt x="138" y="39"/>
                    </a:cubicBezTo>
                    <a:cubicBezTo>
                      <a:pt x="135" y="25"/>
                      <a:pt x="125" y="19"/>
                      <a:pt x="115" y="12"/>
                    </a:cubicBezTo>
                    <a:lnTo>
                      <a:pt x="95" y="2"/>
                    </a:lnTo>
                    <a:cubicBezTo>
                      <a:pt x="88" y="1"/>
                      <a:pt x="82" y="0"/>
                      <a:pt x="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93" name="Google Shape;793;p26"/>
          <p:cNvGrpSpPr/>
          <p:nvPr/>
        </p:nvGrpSpPr>
        <p:grpSpPr>
          <a:xfrm>
            <a:off x="11107580" y="4173096"/>
            <a:ext cx="207312" cy="233467"/>
            <a:chOff x="3655550" y="2257032"/>
            <a:chExt cx="192526" cy="161920"/>
          </a:xfrm>
        </p:grpSpPr>
        <p:sp>
          <p:nvSpPr>
            <p:cNvPr id="794" name="Google Shape;794;p26"/>
            <p:cNvSpPr/>
            <p:nvPr/>
          </p:nvSpPr>
          <p:spPr>
            <a:xfrm>
              <a:off x="3655550" y="2331503"/>
              <a:ext cx="192526" cy="31876"/>
            </a:xfrm>
            <a:custGeom>
              <a:avLst/>
              <a:gdLst/>
              <a:ahLst/>
              <a:cxnLst/>
              <a:rect l="l" t="t" r="r" b="b"/>
              <a:pathLst>
                <a:path w="1365" h="226" extrusionOk="0">
                  <a:moveTo>
                    <a:pt x="967" y="1"/>
                  </a:moveTo>
                  <a:cubicBezTo>
                    <a:pt x="936" y="1"/>
                    <a:pt x="906" y="1"/>
                    <a:pt x="876" y="5"/>
                  </a:cubicBezTo>
                  <a:cubicBezTo>
                    <a:pt x="800" y="8"/>
                    <a:pt x="719" y="15"/>
                    <a:pt x="642" y="18"/>
                  </a:cubicBezTo>
                  <a:cubicBezTo>
                    <a:pt x="458" y="31"/>
                    <a:pt x="274" y="31"/>
                    <a:pt x="93" y="35"/>
                  </a:cubicBezTo>
                  <a:cubicBezTo>
                    <a:pt x="40" y="35"/>
                    <a:pt x="0" y="85"/>
                    <a:pt x="3" y="135"/>
                  </a:cubicBezTo>
                  <a:cubicBezTo>
                    <a:pt x="3" y="186"/>
                    <a:pt x="50" y="226"/>
                    <a:pt x="100" y="226"/>
                  </a:cubicBezTo>
                  <a:cubicBezTo>
                    <a:pt x="311" y="222"/>
                    <a:pt x="519" y="218"/>
                    <a:pt x="726" y="209"/>
                  </a:cubicBezTo>
                  <a:cubicBezTo>
                    <a:pt x="789" y="207"/>
                    <a:pt x="854" y="204"/>
                    <a:pt x="918" y="204"/>
                  </a:cubicBezTo>
                  <a:cubicBezTo>
                    <a:pt x="946" y="204"/>
                    <a:pt x="973" y="204"/>
                    <a:pt x="1000" y="206"/>
                  </a:cubicBezTo>
                  <a:cubicBezTo>
                    <a:pt x="1047" y="206"/>
                    <a:pt x="1093" y="212"/>
                    <a:pt x="1141" y="212"/>
                  </a:cubicBezTo>
                  <a:lnTo>
                    <a:pt x="1204" y="212"/>
                  </a:lnTo>
                  <a:cubicBezTo>
                    <a:pt x="1234" y="212"/>
                    <a:pt x="1268" y="212"/>
                    <a:pt x="1294" y="198"/>
                  </a:cubicBezTo>
                  <a:cubicBezTo>
                    <a:pt x="1311" y="195"/>
                    <a:pt x="1325" y="186"/>
                    <a:pt x="1334" y="175"/>
                  </a:cubicBezTo>
                  <a:cubicBezTo>
                    <a:pt x="1345" y="161"/>
                    <a:pt x="1351" y="149"/>
                    <a:pt x="1354" y="135"/>
                  </a:cubicBezTo>
                  <a:cubicBezTo>
                    <a:pt x="1365" y="98"/>
                    <a:pt x="1348" y="51"/>
                    <a:pt x="1311" y="35"/>
                  </a:cubicBezTo>
                  <a:cubicBezTo>
                    <a:pt x="1294" y="28"/>
                    <a:pt x="1274" y="21"/>
                    <a:pt x="1254" y="18"/>
                  </a:cubicBezTo>
                  <a:cubicBezTo>
                    <a:pt x="1234" y="15"/>
                    <a:pt x="1214" y="15"/>
                    <a:pt x="1190" y="15"/>
                  </a:cubicBezTo>
                  <a:cubicBezTo>
                    <a:pt x="1164" y="11"/>
                    <a:pt x="1137" y="11"/>
                    <a:pt x="1107" y="8"/>
                  </a:cubicBezTo>
                  <a:cubicBezTo>
                    <a:pt x="1070" y="5"/>
                    <a:pt x="1033" y="1"/>
                    <a:pt x="9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26"/>
            <p:cNvSpPr/>
            <p:nvPr/>
          </p:nvSpPr>
          <p:spPr>
            <a:xfrm>
              <a:off x="3735240" y="2257032"/>
              <a:ext cx="38223" cy="161920"/>
            </a:xfrm>
            <a:custGeom>
              <a:avLst/>
              <a:gdLst/>
              <a:ahLst/>
              <a:cxnLst/>
              <a:rect l="l" t="t" r="r" b="b"/>
              <a:pathLst>
                <a:path w="271" h="1148" extrusionOk="0">
                  <a:moveTo>
                    <a:pt x="114" y="1"/>
                  </a:moveTo>
                  <a:cubicBezTo>
                    <a:pt x="57" y="1"/>
                    <a:pt x="0" y="55"/>
                    <a:pt x="10" y="118"/>
                  </a:cubicBezTo>
                  <a:cubicBezTo>
                    <a:pt x="17" y="198"/>
                    <a:pt x="23" y="278"/>
                    <a:pt x="27" y="359"/>
                  </a:cubicBezTo>
                  <a:cubicBezTo>
                    <a:pt x="30" y="433"/>
                    <a:pt x="30" y="509"/>
                    <a:pt x="37" y="583"/>
                  </a:cubicBezTo>
                  <a:cubicBezTo>
                    <a:pt x="40" y="657"/>
                    <a:pt x="34" y="726"/>
                    <a:pt x="30" y="800"/>
                  </a:cubicBezTo>
                  <a:cubicBezTo>
                    <a:pt x="27" y="834"/>
                    <a:pt x="23" y="870"/>
                    <a:pt x="23" y="904"/>
                  </a:cubicBezTo>
                  <a:cubicBezTo>
                    <a:pt x="20" y="947"/>
                    <a:pt x="23" y="987"/>
                    <a:pt x="20" y="1031"/>
                  </a:cubicBezTo>
                  <a:cubicBezTo>
                    <a:pt x="20" y="1096"/>
                    <a:pt x="83" y="1148"/>
                    <a:pt x="145" y="1148"/>
                  </a:cubicBezTo>
                  <a:cubicBezTo>
                    <a:pt x="147" y="1148"/>
                    <a:pt x="148" y="1148"/>
                    <a:pt x="150" y="1148"/>
                  </a:cubicBezTo>
                  <a:cubicBezTo>
                    <a:pt x="218" y="1148"/>
                    <a:pt x="271" y="1088"/>
                    <a:pt x="267" y="1021"/>
                  </a:cubicBezTo>
                  <a:cubicBezTo>
                    <a:pt x="267" y="981"/>
                    <a:pt x="261" y="941"/>
                    <a:pt x="261" y="904"/>
                  </a:cubicBezTo>
                  <a:cubicBezTo>
                    <a:pt x="258" y="864"/>
                    <a:pt x="258" y="827"/>
                    <a:pt x="258" y="790"/>
                  </a:cubicBezTo>
                  <a:cubicBezTo>
                    <a:pt x="258" y="754"/>
                    <a:pt x="261" y="720"/>
                    <a:pt x="261" y="686"/>
                  </a:cubicBezTo>
                  <a:cubicBezTo>
                    <a:pt x="261" y="649"/>
                    <a:pt x="258" y="609"/>
                    <a:pt x="255" y="573"/>
                  </a:cubicBezTo>
                  <a:cubicBezTo>
                    <a:pt x="251" y="496"/>
                    <a:pt x="255" y="422"/>
                    <a:pt x="251" y="348"/>
                  </a:cubicBezTo>
                  <a:cubicBezTo>
                    <a:pt x="247" y="268"/>
                    <a:pt x="241" y="188"/>
                    <a:pt x="231" y="104"/>
                  </a:cubicBezTo>
                  <a:cubicBezTo>
                    <a:pt x="227" y="78"/>
                    <a:pt x="218" y="51"/>
                    <a:pt x="194" y="31"/>
                  </a:cubicBezTo>
                  <a:cubicBezTo>
                    <a:pt x="174" y="11"/>
                    <a:pt x="147" y="1"/>
                    <a:pt x="1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96" name="Google Shape;796;p26"/>
          <p:cNvGrpSpPr/>
          <p:nvPr/>
        </p:nvGrpSpPr>
        <p:grpSpPr>
          <a:xfrm>
            <a:off x="1301943" y="1726131"/>
            <a:ext cx="3024965" cy="3661749"/>
            <a:chOff x="976457" y="1294598"/>
            <a:chExt cx="2268724" cy="2746312"/>
          </a:xfrm>
        </p:grpSpPr>
        <p:grpSp>
          <p:nvGrpSpPr>
            <p:cNvPr id="797" name="Google Shape;797;p26"/>
            <p:cNvGrpSpPr/>
            <p:nvPr/>
          </p:nvGrpSpPr>
          <p:grpSpPr>
            <a:xfrm>
              <a:off x="976457" y="2323808"/>
              <a:ext cx="2268724" cy="1717102"/>
              <a:chOff x="169750" y="1063550"/>
              <a:chExt cx="3278503" cy="2481362"/>
            </a:xfrm>
          </p:grpSpPr>
          <p:sp>
            <p:nvSpPr>
              <p:cNvPr id="798" name="Google Shape;798;p26"/>
              <p:cNvSpPr/>
              <p:nvPr/>
            </p:nvSpPr>
            <p:spPr>
              <a:xfrm>
                <a:off x="626437" y="1556462"/>
                <a:ext cx="2246476" cy="1638702"/>
              </a:xfrm>
              <a:custGeom>
                <a:avLst/>
                <a:gdLst/>
                <a:ahLst/>
                <a:cxnLst/>
                <a:rect l="l" t="t" r="r" b="b"/>
                <a:pathLst>
                  <a:path w="44961" h="32797" extrusionOk="0">
                    <a:moveTo>
                      <a:pt x="23853" y="0"/>
                    </a:moveTo>
                    <a:cubicBezTo>
                      <a:pt x="23758" y="0"/>
                      <a:pt x="23663" y="0"/>
                      <a:pt x="23568" y="4"/>
                    </a:cubicBezTo>
                    <a:lnTo>
                      <a:pt x="23544" y="4"/>
                    </a:lnTo>
                    <a:cubicBezTo>
                      <a:pt x="23071" y="18"/>
                      <a:pt x="22581" y="31"/>
                      <a:pt x="22101" y="62"/>
                    </a:cubicBezTo>
                    <a:cubicBezTo>
                      <a:pt x="22051" y="65"/>
                      <a:pt x="21999" y="69"/>
                      <a:pt x="21949" y="72"/>
                    </a:cubicBezTo>
                    <a:cubicBezTo>
                      <a:pt x="21795" y="79"/>
                      <a:pt x="21638" y="89"/>
                      <a:pt x="21486" y="106"/>
                    </a:cubicBezTo>
                    <a:cubicBezTo>
                      <a:pt x="21193" y="140"/>
                      <a:pt x="20897" y="174"/>
                      <a:pt x="20605" y="208"/>
                    </a:cubicBezTo>
                    <a:cubicBezTo>
                      <a:pt x="20401" y="232"/>
                      <a:pt x="20193" y="262"/>
                      <a:pt x="19993" y="297"/>
                    </a:cubicBezTo>
                    <a:lnTo>
                      <a:pt x="19801" y="324"/>
                    </a:lnTo>
                    <a:lnTo>
                      <a:pt x="19748" y="334"/>
                    </a:lnTo>
                    <a:cubicBezTo>
                      <a:pt x="19570" y="361"/>
                      <a:pt x="19390" y="388"/>
                      <a:pt x="19210" y="419"/>
                    </a:cubicBezTo>
                    <a:cubicBezTo>
                      <a:pt x="18696" y="511"/>
                      <a:pt x="18173" y="609"/>
                      <a:pt x="17652" y="711"/>
                    </a:cubicBezTo>
                    <a:cubicBezTo>
                      <a:pt x="17206" y="800"/>
                      <a:pt x="16805" y="885"/>
                      <a:pt x="16417" y="974"/>
                    </a:cubicBezTo>
                    <a:cubicBezTo>
                      <a:pt x="16342" y="991"/>
                      <a:pt x="16267" y="1008"/>
                      <a:pt x="16193" y="1021"/>
                    </a:cubicBezTo>
                    <a:cubicBezTo>
                      <a:pt x="16036" y="1055"/>
                      <a:pt x="15876" y="1089"/>
                      <a:pt x="15719" y="1134"/>
                    </a:cubicBezTo>
                    <a:lnTo>
                      <a:pt x="15311" y="1249"/>
                    </a:lnTo>
                    <a:lnTo>
                      <a:pt x="14903" y="1361"/>
                    </a:lnTo>
                    <a:cubicBezTo>
                      <a:pt x="14747" y="1405"/>
                      <a:pt x="14594" y="1460"/>
                      <a:pt x="14444" y="1507"/>
                    </a:cubicBezTo>
                    <a:cubicBezTo>
                      <a:pt x="14383" y="1531"/>
                      <a:pt x="14319" y="1552"/>
                      <a:pt x="14254" y="1572"/>
                    </a:cubicBezTo>
                    <a:cubicBezTo>
                      <a:pt x="14070" y="1633"/>
                      <a:pt x="13879" y="1698"/>
                      <a:pt x="13669" y="1776"/>
                    </a:cubicBezTo>
                    <a:cubicBezTo>
                      <a:pt x="13094" y="1987"/>
                      <a:pt x="12634" y="2174"/>
                      <a:pt x="12216" y="2365"/>
                    </a:cubicBezTo>
                    <a:lnTo>
                      <a:pt x="11502" y="2688"/>
                    </a:lnTo>
                    <a:cubicBezTo>
                      <a:pt x="11352" y="2756"/>
                      <a:pt x="11202" y="2831"/>
                      <a:pt x="11059" y="2906"/>
                    </a:cubicBezTo>
                    <a:cubicBezTo>
                      <a:pt x="10988" y="2939"/>
                      <a:pt x="10917" y="2977"/>
                      <a:pt x="10846" y="3011"/>
                    </a:cubicBezTo>
                    <a:cubicBezTo>
                      <a:pt x="10427" y="3215"/>
                      <a:pt x="10032" y="3450"/>
                      <a:pt x="9651" y="3677"/>
                    </a:cubicBezTo>
                    <a:cubicBezTo>
                      <a:pt x="9284" y="3895"/>
                      <a:pt x="8896" y="4151"/>
                      <a:pt x="8464" y="4450"/>
                    </a:cubicBezTo>
                    <a:cubicBezTo>
                      <a:pt x="8080" y="4722"/>
                      <a:pt x="7682" y="5025"/>
                      <a:pt x="7178" y="5429"/>
                    </a:cubicBezTo>
                    <a:cubicBezTo>
                      <a:pt x="6869" y="5685"/>
                      <a:pt x="6569" y="5963"/>
                      <a:pt x="6277" y="6229"/>
                    </a:cubicBezTo>
                    <a:lnTo>
                      <a:pt x="6151" y="6348"/>
                    </a:lnTo>
                    <a:cubicBezTo>
                      <a:pt x="6100" y="6396"/>
                      <a:pt x="6052" y="6447"/>
                      <a:pt x="6004" y="6494"/>
                    </a:cubicBezTo>
                    <a:cubicBezTo>
                      <a:pt x="5981" y="6519"/>
                      <a:pt x="5957" y="6545"/>
                      <a:pt x="5933" y="6569"/>
                    </a:cubicBezTo>
                    <a:cubicBezTo>
                      <a:pt x="5902" y="6596"/>
                      <a:pt x="5875" y="6627"/>
                      <a:pt x="5848" y="6654"/>
                    </a:cubicBezTo>
                    <a:cubicBezTo>
                      <a:pt x="5790" y="6709"/>
                      <a:pt x="5736" y="6763"/>
                      <a:pt x="5682" y="6821"/>
                    </a:cubicBezTo>
                    <a:cubicBezTo>
                      <a:pt x="5630" y="6879"/>
                      <a:pt x="5576" y="6937"/>
                      <a:pt x="5525" y="6995"/>
                    </a:cubicBezTo>
                    <a:cubicBezTo>
                      <a:pt x="5416" y="7110"/>
                      <a:pt x="5307" y="7229"/>
                      <a:pt x="5205" y="7348"/>
                    </a:cubicBezTo>
                    <a:cubicBezTo>
                      <a:pt x="4886" y="7723"/>
                      <a:pt x="4600" y="8062"/>
                      <a:pt x="4314" y="8420"/>
                    </a:cubicBezTo>
                    <a:lnTo>
                      <a:pt x="4181" y="8580"/>
                    </a:lnTo>
                    <a:cubicBezTo>
                      <a:pt x="4082" y="8706"/>
                      <a:pt x="3980" y="8831"/>
                      <a:pt x="3882" y="8960"/>
                    </a:cubicBezTo>
                    <a:cubicBezTo>
                      <a:pt x="3828" y="9032"/>
                      <a:pt x="3770" y="9100"/>
                      <a:pt x="3715" y="9172"/>
                    </a:cubicBezTo>
                    <a:cubicBezTo>
                      <a:pt x="3589" y="9331"/>
                      <a:pt x="3457" y="9494"/>
                      <a:pt x="3338" y="9662"/>
                    </a:cubicBezTo>
                    <a:lnTo>
                      <a:pt x="3327" y="9675"/>
                    </a:lnTo>
                    <a:cubicBezTo>
                      <a:pt x="3059" y="10045"/>
                      <a:pt x="2784" y="10427"/>
                      <a:pt x="2542" y="10821"/>
                    </a:cubicBezTo>
                    <a:lnTo>
                      <a:pt x="2511" y="10869"/>
                    </a:lnTo>
                    <a:cubicBezTo>
                      <a:pt x="2396" y="11063"/>
                      <a:pt x="2277" y="11260"/>
                      <a:pt x="2167" y="11461"/>
                    </a:cubicBezTo>
                    <a:cubicBezTo>
                      <a:pt x="2041" y="11695"/>
                      <a:pt x="1933" y="11910"/>
                      <a:pt x="1834" y="12107"/>
                    </a:cubicBezTo>
                    <a:cubicBezTo>
                      <a:pt x="1770" y="12240"/>
                      <a:pt x="1705" y="12372"/>
                      <a:pt x="1637" y="12505"/>
                    </a:cubicBezTo>
                    <a:cubicBezTo>
                      <a:pt x="1501" y="12780"/>
                      <a:pt x="1358" y="13063"/>
                      <a:pt x="1225" y="13349"/>
                    </a:cubicBezTo>
                    <a:cubicBezTo>
                      <a:pt x="1018" y="13794"/>
                      <a:pt x="834" y="14196"/>
                      <a:pt x="677" y="14614"/>
                    </a:cubicBezTo>
                    <a:cubicBezTo>
                      <a:pt x="521" y="15030"/>
                      <a:pt x="402" y="15485"/>
                      <a:pt x="303" y="16043"/>
                    </a:cubicBezTo>
                    <a:cubicBezTo>
                      <a:pt x="201" y="16638"/>
                      <a:pt x="126" y="17182"/>
                      <a:pt x="76" y="17713"/>
                    </a:cubicBezTo>
                    <a:cubicBezTo>
                      <a:pt x="35" y="18189"/>
                      <a:pt x="18" y="18663"/>
                      <a:pt x="4" y="19108"/>
                    </a:cubicBezTo>
                    <a:cubicBezTo>
                      <a:pt x="0" y="19189"/>
                      <a:pt x="4" y="19275"/>
                      <a:pt x="11" y="19357"/>
                    </a:cubicBezTo>
                    <a:cubicBezTo>
                      <a:pt x="11" y="19397"/>
                      <a:pt x="14" y="19438"/>
                      <a:pt x="14" y="19479"/>
                    </a:cubicBezTo>
                    <a:cubicBezTo>
                      <a:pt x="18" y="19597"/>
                      <a:pt x="24" y="19683"/>
                      <a:pt x="32" y="19768"/>
                    </a:cubicBezTo>
                    <a:cubicBezTo>
                      <a:pt x="69" y="20132"/>
                      <a:pt x="110" y="20451"/>
                      <a:pt x="157" y="20754"/>
                    </a:cubicBezTo>
                    <a:cubicBezTo>
                      <a:pt x="236" y="21255"/>
                      <a:pt x="344" y="21740"/>
                      <a:pt x="446" y="22200"/>
                    </a:cubicBezTo>
                    <a:cubicBezTo>
                      <a:pt x="484" y="22363"/>
                      <a:pt x="528" y="22530"/>
                      <a:pt x="572" y="22690"/>
                    </a:cubicBezTo>
                    <a:cubicBezTo>
                      <a:pt x="589" y="22748"/>
                      <a:pt x="603" y="22806"/>
                      <a:pt x="620" y="22867"/>
                    </a:cubicBezTo>
                    <a:cubicBezTo>
                      <a:pt x="667" y="23047"/>
                      <a:pt x="725" y="23230"/>
                      <a:pt x="783" y="23408"/>
                    </a:cubicBezTo>
                    <a:lnTo>
                      <a:pt x="827" y="23537"/>
                    </a:lnTo>
                    <a:cubicBezTo>
                      <a:pt x="875" y="23693"/>
                      <a:pt x="936" y="23847"/>
                      <a:pt x="991" y="23996"/>
                    </a:cubicBezTo>
                    <a:cubicBezTo>
                      <a:pt x="1011" y="24051"/>
                      <a:pt x="1035" y="24108"/>
                      <a:pt x="1055" y="24163"/>
                    </a:cubicBezTo>
                    <a:cubicBezTo>
                      <a:pt x="1079" y="24235"/>
                      <a:pt x="1110" y="24302"/>
                      <a:pt x="1140" y="24370"/>
                    </a:cubicBezTo>
                    <a:cubicBezTo>
                      <a:pt x="1154" y="24404"/>
                      <a:pt x="1167" y="24435"/>
                      <a:pt x="1181" y="24469"/>
                    </a:cubicBezTo>
                    <a:cubicBezTo>
                      <a:pt x="1280" y="24707"/>
                      <a:pt x="1379" y="24942"/>
                      <a:pt x="1487" y="25173"/>
                    </a:cubicBezTo>
                    <a:cubicBezTo>
                      <a:pt x="2090" y="26445"/>
                      <a:pt x="3120" y="27463"/>
                      <a:pt x="4208" y="28480"/>
                    </a:cubicBezTo>
                    <a:cubicBezTo>
                      <a:pt x="4535" y="28782"/>
                      <a:pt x="4889" y="29102"/>
                      <a:pt x="5287" y="29364"/>
                    </a:cubicBezTo>
                    <a:cubicBezTo>
                      <a:pt x="5501" y="29504"/>
                      <a:pt x="5709" y="29639"/>
                      <a:pt x="5927" y="29766"/>
                    </a:cubicBezTo>
                    <a:cubicBezTo>
                      <a:pt x="6123" y="29878"/>
                      <a:pt x="6331" y="29997"/>
                      <a:pt x="6583" y="30133"/>
                    </a:cubicBezTo>
                    <a:cubicBezTo>
                      <a:pt x="6665" y="30180"/>
                      <a:pt x="6746" y="30225"/>
                      <a:pt x="6831" y="30265"/>
                    </a:cubicBezTo>
                    <a:cubicBezTo>
                      <a:pt x="6927" y="30317"/>
                      <a:pt x="7022" y="30367"/>
                      <a:pt x="7117" y="30422"/>
                    </a:cubicBezTo>
                    <a:cubicBezTo>
                      <a:pt x="7348" y="30551"/>
                      <a:pt x="7573" y="30677"/>
                      <a:pt x="7797" y="30807"/>
                    </a:cubicBezTo>
                    <a:cubicBezTo>
                      <a:pt x="7947" y="30892"/>
                      <a:pt x="8103" y="30970"/>
                      <a:pt x="8253" y="31047"/>
                    </a:cubicBezTo>
                    <a:lnTo>
                      <a:pt x="8400" y="31123"/>
                    </a:lnTo>
                    <a:cubicBezTo>
                      <a:pt x="8461" y="31157"/>
                      <a:pt x="8529" y="31184"/>
                      <a:pt x="8593" y="31211"/>
                    </a:cubicBezTo>
                    <a:cubicBezTo>
                      <a:pt x="8624" y="31225"/>
                      <a:pt x="8658" y="31238"/>
                      <a:pt x="8689" y="31252"/>
                    </a:cubicBezTo>
                    <a:lnTo>
                      <a:pt x="8787" y="31296"/>
                    </a:lnTo>
                    <a:cubicBezTo>
                      <a:pt x="8903" y="31347"/>
                      <a:pt x="9022" y="31402"/>
                      <a:pt x="9141" y="31449"/>
                    </a:cubicBezTo>
                    <a:cubicBezTo>
                      <a:pt x="9192" y="31466"/>
                      <a:pt x="9243" y="31487"/>
                      <a:pt x="9294" y="31507"/>
                    </a:cubicBezTo>
                    <a:cubicBezTo>
                      <a:pt x="9458" y="31572"/>
                      <a:pt x="9624" y="31636"/>
                      <a:pt x="9791" y="31688"/>
                    </a:cubicBezTo>
                    <a:cubicBezTo>
                      <a:pt x="10009" y="31755"/>
                      <a:pt x="10257" y="31834"/>
                      <a:pt x="10505" y="31901"/>
                    </a:cubicBezTo>
                    <a:cubicBezTo>
                      <a:pt x="10726" y="31963"/>
                      <a:pt x="10968" y="32027"/>
                      <a:pt x="11240" y="32099"/>
                    </a:cubicBezTo>
                    <a:cubicBezTo>
                      <a:pt x="11665" y="32211"/>
                      <a:pt x="12100" y="32300"/>
                      <a:pt x="12526" y="32385"/>
                    </a:cubicBezTo>
                    <a:lnTo>
                      <a:pt x="12611" y="32402"/>
                    </a:lnTo>
                    <a:cubicBezTo>
                      <a:pt x="12907" y="32460"/>
                      <a:pt x="13203" y="32501"/>
                      <a:pt x="13430" y="32531"/>
                    </a:cubicBezTo>
                    <a:cubicBezTo>
                      <a:pt x="13499" y="32541"/>
                      <a:pt x="13570" y="32551"/>
                      <a:pt x="13638" y="32562"/>
                    </a:cubicBezTo>
                    <a:cubicBezTo>
                      <a:pt x="13785" y="32582"/>
                      <a:pt x="13937" y="32606"/>
                      <a:pt x="14091" y="32619"/>
                    </a:cubicBezTo>
                    <a:cubicBezTo>
                      <a:pt x="14182" y="32626"/>
                      <a:pt x="14274" y="32636"/>
                      <a:pt x="14366" y="32644"/>
                    </a:cubicBezTo>
                    <a:cubicBezTo>
                      <a:pt x="14727" y="32680"/>
                      <a:pt x="15101" y="32715"/>
                      <a:pt x="15471" y="32735"/>
                    </a:cubicBezTo>
                    <a:cubicBezTo>
                      <a:pt x="15941" y="32759"/>
                      <a:pt x="16424" y="32776"/>
                      <a:pt x="16944" y="32790"/>
                    </a:cubicBezTo>
                    <a:cubicBezTo>
                      <a:pt x="17104" y="32796"/>
                      <a:pt x="17275" y="32796"/>
                      <a:pt x="17462" y="32796"/>
                    </a:cubicBezTo>
                    <a:cubicBezTo>
                      <a:pt x="17740" y="32796"/>
                      <a:pt x="18023" y="32793"/>
                      <a:pt x="18295" y="32786"/>
                    </a:cubicBezTo>
                    <a:lnTo>
                      <a:pt x="18431" y="32786"/>
                    </a:lnTo>
                    <a:cubicBezTo>
                      <a:pt x="19285" y="32773"/>
                      <a:pt x="20206" y="32749"/>
                      <a:pt x="21132" y="32674"/>
                    </a:cubicBezTo>
                    <a:cubicBezTo>
                      <a:pt x="21544" y="32639"/>
                      <a:pt x="21993" y="32595"/>
                      <a:pt x="22550" y="32541"/>
                    </a:cubicBezTo>
                    <a:cubicBezTo>
                      <a:pt x="22659" y="32528"/>
                      <a:pt x="22768" y="32517"/>
                      <a:pt x="22877" y="32507"/>
                    </a:cubicBezTo>
                    <a:cubicBezTo>
                      <a:pt x="23241" y="32470"/>
                      <a:pt x="23615" y="32432"/>
                      <a:pt x="23979" y="32385"/>
                    </a:cubicBezTo>
                    <a:cubicBezTo>
                      <a:pt x="24547" y="32310"/>
                      <a:pt x="25102" y="32235"/>
                      <a:pt x="25649" y="32143"/>
                    </a:cubicBezTo>
                    <a:cubicBezTo>
                      <a:pt x="26098" y="32072"/>
                      <a:pt x="26534" y="31973"/>
                      <a:pt x="27047" y="31851"/>
                    </a:cubicBezTo>
                    <a:cubicBezTo>
                      <a:pt x="27496" y="31745"/>
                      <a:pt x="27939" y="31616"/>
                      <a:pt x="28312" y="31501"/>
                    </a:cubicBezTo>
                    <a:cubicBezTo>
                      <a:pt x="28582" y="31419"/>
                      <a:pt x="28823" y="31344"/>
                      <a:pt x="29055" y="31269"/>
                    </a:cubicBezTo>
                    <a:cubicBezTo>
                      <a:pt x="29238" y="31211"/>
                      <a:pt x="29422" y="31140"/>
                      <a:pt x="29598" y="31075"/>
                    </a:cubicBezTo>
                    <a:lnTo>
                      <a:pt x="29721" y="31027"/>
                    </a:lnTo>
                    <a:cubicBezTo>
                      <a:pt x="30064" y="30898"/>
                      <a:pt x="30405" y="30752"/>
                      <a:pt x="30735" y="30609"/>
                    </a:cubicBezTo>
                    <a:cubicBezTo>
                      <a:pt x="30816" y="30571"/>
                      <a:pt x="30898" y="30534"/>
                      <a:pt x="30983" y="30500"/>
                    </a:cubicBezTo>
                    <a:lnTo>
                      <a:pt x="31136" y="30435"/>
                    </a:lnTo>
                    <a:cubicBezTo>
                      <a:pt x="31510" y="30279"/>
                      <a:pt x="31898" y="30119"/>
                      <a:pt x="32265" y="29935"/>
                    </a:cubicBezTo>
                    <a:cubicBezTo>
                      <a:pt x="32493" y="29820"/>
                      <a:pt x="32697" y="29718"/>
                      <a:pt x="32905" y="29602"/>
                    </a:cubicBezTo>
                    <a:cubicBezTo>
                      <a:pt x="33133" y="29476"/>
                      <a:pt x="33330" y="29361"/>
                      <a:pt x="33514" y="29251"/>
                    </a:cubicBezTo>
                    <a:cubicBezTo>
                      <a:pt x="33705" y="29140"/>
                      <a:pt x="33898" y="29027"/>
                      <a:pt x="34089" y="28915"/>
                    </a:cubicBezTo>
                    <a:cubicBezTo>
                      <a:pt x="34684" y="28568"/>
                      <a:pt x="35297" y="28207"/>
                      <a:pt x="35881" y="27823"/>
                    </a:cubicBezTo>
                    <a:cubicBezTo>
                      <a:pt x="35950" y="27779"/>
                      <a:pt x="36018" y="27731"/>
                      <a:pt x="36089" y="27687"/>
                    </a:cubicBezTo>
                    <a:cubicBezTo>
                      <a:pt x="36225" y="27598"/>
                      <a:pt x="36368" y="27507"/>
                      <a:pt x="36504" y="27411"/>
                    </a:cubicBezTo>
                    <a:lnTo>
                      <a:pt x="36831" y="27183"/>
                    </a:lnTo>
                    <a:lnTo>
                      <a:pt x="37157" y="26956"/>
                    </a:lnTo>
                    <a:cubicBezTo>
                      <a:pt x="37290" y="26860"/>
                      <a:pt x="37419" y="26758"/>
                      <a:pt x="37545" y="26659"/>
                    </a:cubicBezTo>
                    <a:cubicBezTo>
                      <a:pt x="37610" y="26609"/>
                      <a:pt x="37671" y="26561"/>
                      <a:pt x="37732" y="26513"/>
                    </a:cubicBezTo>
                    <a:cubicBezTo>
                      <a:pt x="37943" y="26350"/>
                      <a:pt x="38144" y="26187"/>
                      <a:pt x="38382" y="25990"/>
                    </a:cubicBezTo>
                    <a:cubicBezTo>
                      <a:pt x="38712" y="25711"/>
                      <a:pt x="39038" y="25418"/>
                      <a:pt x="39354" y="25136"/>
                    </a:cubicBezTo>
                    <a:lnTo>
                      <a:pt x="39420" y="25078"/>
                    </a:lnTo>
                    <a:cubicBezTo>
                      <a:pt x="39794" y="24745"/>
                      <a:pt x="40144" y="24394"/>
                      <a:pt x="40440" y="24098"/>
                    </a:cubicBezTo>
                    <a:cubicBezTo>
                      <a:pt x="41168" y="23360"/>
                      <a:pt x="41831" y="22577"/>
                      <a:pt x="42409" y="21771"/>
                    </a:cubicBezTo>
                    <a:cubicBezTo>
                      <a:pt x="42698" y="21360"/>
                      <a:pt x="42940" y="20979"/>
                      <a:pt x="43144" y="20602"/>
                    </a:cubicBezTo>
                    <a:cubicBezTo>
                      <a:pt x="43342" y="20234"/>
                      <a:pt x="43538" y="19832"/>
                      <a:pt x="43750" y="19370"/>
                    </a:cubicBezTo>
                    <a:cubicBezTo>
                      <a:pt x="44155" y="18482"/>
                      <a:pt x="44400" y="17540"/>
                      <a:pt x="44637" y="16573"/>
                    </a:cubicBezTo>
                    <a:cubicBezTo>
                      <a:pt x="44702" y="16295"/>
                      <a:pt x="44739" y="16013"/>
                      <a:pt x="44774" y="15727"/>
                    </a:cubicBezTo>
                    <a:cubicBezTo>
                      <a:pt x="44794" y="15553"/>
                      <a:pt x="44811" y="15380"/>
                      <a:pt x="44828" y="15206"/>
                    </a:cubicBezTo>
                    <a:lnTo>
                      <a:pt x="44845" y="15039"/>
                    </a:lnTo>
                    <a:cubicBezTo>
                      <a:pt x="44855" y="14951"/>
                      <a:pt x="44865" y="14862"/>
                      <a:pt x="44876" y="14777"/>
                    </a:cubicBezTo>
                    <a:cubicBezTo>
                      <a:pt x="44893" y="14648"/>
                      <a:pt x="44906" y="14512"/>
                      <a:pt x="44920" y="14380"/>
                    </a:cubicBezTo>
                    <a:cubicBezTo>
                      <a:pt x="44930" y="14264"/>
                      <a:pt x="44940" y="14148"/>
                      <a:pt x="44947" y="14036"/>
                    </a:cubicBezTo>
                    <a:cubicBezTo>
                      <a:pt x="44961" y="13821"/>
                      <a:pt x="44947" y="13611"/>
                      <a:pt x="44906" y="13393"/>
                    </a:cubicBezTo>
                    <a:cubicBezTo>
                      <a:pt x="44879" y="13247"/>
                      <a:pt x="44841" y="13104"/>
                      <a:pt x="44808" y="12964"/>
                    </a:cubicBezTo>
                    <a:cubicBezTo>
                      <a:pt x="44783" y="12879"/>
                      <a:pt x="44763" y="12794"/>
                      <a:pt x="44743" y="12709"/>
                    </a:cubicBezTo>
                    <a:lnTo>
                      <a:pt x="44739" y="12692"/>
                    </a:lnTo>
                    <a:cubicBezTo>
                      <a:pt x="44689" y="12468"/>
                      <a:pt x="44634" y="12237"/>
                      <a:pt x="44559" y="12012"/>
                    </a:cubicBezTo>
                    <a:cubicBezTo>
                      <a:pt x="44474" y="11764"/>
                      <a:pt x="44359" y="11519"/>
                      <a:pt x="44196" y="11240"/>
                    </a:cubicBezTo>
                    <a:cubicBezTo>
                      <a:pt x="44168" y="11196"/>
                      <a:pt x="44141" y="11148"/>
                      <a:pt x="44110" y="11100"/>
                    </a:cubicBezTo>
                    <a:cubicBezTo>
                      <a:pt x="44059" y="10838"/>
                      <a:pt x="43987" y="10566"/>
                      <a:pt x="43899" y="10301"/>
                    </a:cubicBezTo>
                    <a:cubicBezTo>
                      <a:pt x="43794" y="9974"/>
                      <a:pt x="43654" y="9651"/>
                      <a:pt x="43532" y="9369"/>
                    </a:cubicBezTo>
                    <a:cubicBezTo>
                      <a:pt x="43464" y="9216"/>
                      <a:pt x="43392" y="9062"/>
                      <a:pt x="43321" y="8913"/>
                    </a:cubicBezTo>
                    <a:cubicBezTo>
                      <a:pt x="43287" y="8841"/>
                      <a:pt x="43253" y="8770"/>
                      <a:pt x="43222" y="8698"/>
                    </a:cubicBezTo>
                    <a:cubicBezTo>
                      <a:pt x="43106" y="8450"/>
                      <a:pt x="42981" y="8219"/>
                      <a:pt x="42848" y="8001"/>
                    </a:cubicBezTo>
                    <a:cubicBezTo>
                      <a:pt x="42678" y="7726"/>
                      <a:pt x="42488" y="7467"/>
                      <a:pt x="42253" y="7164"/>
                    </a:cubicBezTo>
                    <a:cubicBezTo>
                      <a:pt x="41821" y="6610"/>
                      <a:pt x="41375" y="6141"/>
                      <a:pt x="40896" y="5726"/>
                    </a:cubicBezTo>
                    <a:cubicBezTo>
                      <a:pt x="40572" y="5450"/>
                      <a:pt x="40229" y="5195"/>
                      <a:pt x="39930" y="4977"/>
                    </a:cubicBezTo>
                    <a:cubicBezTo>
                      <a:pt x="39865" y="4933"/>
                      <a:pt x="39800" y="4882"/>
                      <a:pt x="39739" y="4834"/>
                    </a:cubicBezTo>
                    <a:cubicBezTo>
                      <a:pt x="39610" y="4739"/>
                      <a:pt x="39477" y="4641"/>
                      <a:pt x="39341" y="4549"/>
                    </a:cubicBezTo>
                    <a:lnTo>
                      <a:pt x="38987" y="4310"/>
                    </a:lnTo>
                    <a:lnTo>
                      <a:pt x="38633" y="4069"/>
                    </a:lnTo>
                    <a:cubicBezTo>
                      <a:pt x="38351" y="3878"/>
                      <a:pt x="38055" y="3698"/>
                      <a:pt x="37770" y="3522"/>
                    </a:cubicBezTo>
                    <a:cubicBezTo>
                      <a:pt x="37677" y="3464"/>
                      <a:pt x="37583" y="3406"/>
                      <a:pt x="37490" y="3348"/>
                    </a:cubicBezTo>
                    <a:cubicBezTo>
                      <a:pt x="37351" y="3263"/>
                      <a:pt x="37205" y="3181"/>
                      <a:pt x="37065" y="3099"/>
                    </a:cubicBezTo>
                    <a:cubicBezTo>
                      <a:pt x="36994" y="3059"/>
                      <a:pt x="36922" y="3021"/>
                      <a:pt x="36848" y="2977"/>
                    </a:cubicBezTo>
                    <a:cubicBezTo>
                      <a:pt x="36473" y="2763"/>
                      <a:pt x="36178" y="2600"/>
                      <a:pt x="35892" y="2457"/>
                    </a:cubicBezTo>
                    <a:cubicBezTo>
                      <a:pt x="35099" y="2062"/>
                      <a:pt x="34249" y="1770"/>
                      <a:pt x="33426" y="1490"/>
                    </a:cubicBezTo>
                    <a:lnTo>
                      <a:pt x="33361" y="1467"/>
                    </a:lnTo>
                    <a:cubicBezTo>
                      <a:pt x="33004" y="1344"/>
                      <a:pt x="32630" y="1242"/>
                      <a:pt x="32272" y="1147"/>
                    </a:cubicBezTo>
                    <a:cubicBezTo>
                      <a:pt x="32170" y="1120"/>
                      <a:pt x="32072" y="1093"/>
                      <a:pt x="31970" y="1065"/>
                    </a:cubicBezTo>
                    <a:cubicBezTo>
                      <a:pt x="31670" y="980"/>
                      <a:pt x="31361" y="912"/>
                      <a:pt x="31061" y="845"/>
                    </a:cubicBezTo>
                    <a:cubicBezTo>
                      <a:pt x="30925" y="814"/>
                      <a:pt x="30789" y="783"/>
                      <a:pt x="30653" y="749"/>
                    </a:cubicBezTo>
                    <a:cubicBezTo>
                      <a:pt x="30504" y="715"/>
                      <a:pt x="30353" y="685"/>
                      <a:pt x="30204" y="650"/>
                    </a:cubicBezTo>
                    <a:cubicBezTo>
                      <a:pt x="30126" y="633"/>
                      <a:pt x="30047" y="616"/>
                      <a:pt x="29966" y="600"/>
                    </a:cubicBezTo>
                    <a:cubicBezTo>
                      <a:pt x="29918" y="589"/>
                      <a:pt x="29868" y="579"/>
                      <a:pt x="29820" y="565"/>
                    </a:cubicBezTo>
                    <a:cubicBezTo>
                      <a:pt x="29687" y="538"/>
                      <a:pt x="29548" y="504"/>
                      <a:pt x="29411" y="484"/>
                    </a:cubicBezTo>
                    <a:lnTo>
                      <a:pt x="29194" y="446"/>
                    </a:lnTo>
                    <a:cubicBezTo>
                      <a:pt x="28758" y="371"/>
                      <a:pt x="28309" y="293"/>
                      <a:pt x="27863" y="242"/>
                    </a:cubicBezTo>
                    <a:lnTo>
                      <a:pt x="27088" y="154"/>
                    </a:lnTo>
                    <a:lnTo>
                      <a:pt x="26983" y="143"/>
                    </a:lnTo>
                    <a:cubicBezTo>
                      <a:pt x="26840" y="126"/>
                      <a:pt x="26690" y="116"/>
                      <a:pt x="26547" y="106"/>
                    </a:cubicBezTo>
                    <a:cubicBezTo>
                      <a:pt x="26480" y="99"/>
                      <a:pt x="26414" y="96"/>
                      <a:pt x="26347" y="89"/>
                    </a:cubicBezTo>
                    <a:cubicBezTo>
                      <a:pt x="26282" y="85"/>
                      <a:pt x="26221" y="79"/>
                      <a:pt x="26156" y="72"/>
                    </a:cubicBezTo>
                    <a:cubicBezTo>
                      <a:pt x="26020" y="62"/>
                      <a:pt x="25874" y="49"/>
                      <a:pt x="25734" y="41"/>
                    </a:cubicBezTo>
                    <a:cubicBezTo>
                      <a:pt x="25445" y="31"/>
                      <a:pt x="25156" y="21"/>
                      <a:pt x="24867" y="8"/>
                    </a:cubicBezTo>
                    <a:lnTo>
                      <a:pt x="24833" y="8"/>
                    </a:lnTo>
                    <a:cubicBezTo>
                      <a:pt x="24693" y="0"/>
                      <a:pt x="24557" y="0"/>
                      <a:pt x="24442" y="0"/>
                    </a:cubicBezTo>
                    <a:close/>
                  </a:path>
                </a:pathLst>
              </a:custGeom>
              <a:solidFill>
                <a:srgbClr val="FCE7E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9" name="Google Shape;799;p26"/>
              <p:cNvSpPr/>
              <p:nvPr/>
            </p:nvSpPr>
            <p:spPr>
              <a:xfrm>
                <a:off x="1236968" y="2576414"/>
                <a:ext cx="1494353" cy="636254"/>
              </a:xfrm>
              <a:custGeom>
                <a:avLst/>
                <a:gdLst/>
                <a:ahLst/>
                <a:cxnLst/>
                <a:rect l="l" t="t" r="r" b="b"/>
                <a:pathLst>
                  <a:path w="29908" h="12734" extrusionOk="0">
                    <a:moveTo>
                      <a:pt x="29490" y="1"/>
                    </a:moveTo>
                    <a:cubicBezTo>
                      <a:pt x="29456" y="1"/>
                      <a:pt x="29421" y="5"/>
                      <a:pt x="29388" y="11"/>
                    </a:cubicBezTo>
                    <a:cubicBezTo>
                      <a:pt x="29344" y="21"/>
                      <a:pt x="29292" y="25"/>
                      <a:pt x="29248" y="42"/>
                    </a:cubicBezTo>
                    <a:cubicBezTo>
                      <a:pt x="29122" y="82"/>
                      <a:pt x="29058" y="134"/>
                      <a:pt x="28956" y="212"/>
                    </a:cubicBezTo>
                    <a:cubicBezTo>
                      <a:pt x="28887" y="266"/>
                      <a:pt x="28823" y="321"/>
                      <a:pt x="28758" y="379"/>
                    </a:cubicBezTo>
                    <a:cubicBezTo>
                      <a:pt x="28639" y="484"/>
                      <a:pt x="28523" y="597"/>
                      <a:pt x="28408" y="709"/>
                    </a:cubicBezTo>
                    <a:cubicBezTo>
                      <a:pt x="28153" y="957"/>
                      <a:pt x="27904" y="1212"/>
                      <a:pt x="27636" y="1450"/>
                    </a:cubicBezTo>
                    <a:cubicBezTo>
                      <a:pt x="27010" y="2005"/>
                      <a:pt x="26367" y="2549"/>
                      <a:pt x="25714" y="3076"/>
                    </a:cubicBezTo>
                    <a:cubicBezTo>
                      <a:pt x="25540" y="3219"/>
                      <a:pt x="25367" y="3355"/>
                      <a:pt x="25193" y="3495"/>
                    </a:cubicBezTo>
                    <a:cubicBezTo>
                      <a:pt x="24887" y="3729"/>
                      <a:pt x="24578" y="3960"/>
                      <a:pt x="24265" y="4182"/>
                    </a:cubicBezTo>
                    <a:cubicBezTo>
                      <a:pt x="23907" y="4430"/>
                      <a:pt x="23550" y="4675"/>
                      <a:pt x="23196" y="4924"/>
                    </a:cubicBezTo>
                    <a:cubicBezTo>
                      <a:pt x="22469" y="5437"/>
                      <a:pt x="21731" y="5937"/>
                      <a:pt x="20971" y="6403"/>
                    </a:cubicBezTo>
                    <a:cubicBezTo>
                      <a:pt x="20598" y="6631"/>
                      <a:pt x="20207" y="6838"/>
                      <a:pt x="19822" y="7050"/>
                    </a:cubicBezTo>
                    <a:cubicBezTo>
                      <a:pt x="19472" y="7243"/>
                      <a:pt x="19118" y="7427"/>
                      <a:pt x="18761" y="7610"/>
                    </a:cubicBezTo>
                    <a:cubicBezTo>
                      <a:pt x="17996" y="8006"/>
                      <a:pt x="17230" y="8393"/>
                      <a:pt x="16448" y="8750"/>
                    </a:cubicBezTo>
                    <a:cubicBezTo>
                      <a:pt x="16192" y="8866"/>
                      <a:pt x="15934" y="8978"/>
                      <a:pt x="15675" y="9087"/>
                    </a:cubicBezTo>
                    <a:cubicBezTo>
                      <a:pt x="15305" y="9240"/>
                      <a:pt x="14934" y="9389"/>
                      <a:pt x="14556" y="9519"/>
                    </a:cubicBezTo>
                    <a:cubicBezTo>
                      <a:pt x="14121" y="9669"/>
                      <a:pt x="13685" y="9825"/>
                      <a:pt x="13250" y="9978"/>
                    </a:cubicBezTo>
                    <a:cubicBezTo>
                      <a:pt x="12865" y="10114"/>
                      <a:pt x="12478" y="10247"/>
                      <a:pt x="12090" y="10383"/>
                    </a:cubicBezTo>
                    <a:cubicBezTo>
                      <a:pt x="11669" y="10526"/>
                      <a:pt x="11246" y="10665"/>
                      <a:pt x="10815" y="10788"/>
                    </a:cubicBezTo>
                    <a:cubicBezTo>
                      <a:pt x="10001" y="11012"/>
                      <a:pt x="9185" y="11217"/>
                      <a:pt x="8358" y="11386"/>
                    </a:cubicBezTo>
                    <a:cubicBezTo>
                      <a:pt x="7559" y="11553"/>
                      <a:pt x="6746" y="11672"/>
                      <a:pt x="5937" y="11791"/>
                    </a:cubicBezTo>
                    <a:cubicBezTo>
                      <a:pt x="5518" y="11839"/>
                      <a:pt x="5100" y="11870"/>
                      <a:pt x="4678" y="11907"/>
                    </a:cubicBezTo>
                    <a:cubicBezTo>
                      <a:pt x="4256" y="11941"/>
                      <a:pt x="3834" y="11948"/>
                      <a:pt x="3409" y="11955"/>
                    </a:cubicBezTo>
                    <a:cubicBezTo>
                      <a:pt x="2980" y="11961"/>
                      <a:pt x="2552" y="11968"/>
                      <a:pt x="2123" y="11972"/>
                    </a:cubicBezTo>
                    <a:cubicBezTo>
                      <a:pt x="1691" y="11972"/>
                      <a:pt x="1263" y="11955"/>
                      <a:pt x="834" y="11931"/>
                    </a:cubicBezTo>
                    <a:cubicBezTo>
                      <a:pt x="671" y="11920"/>
                      <a:pt x="508" y="11897"/>
                      <a:pt x="348" y="11879"/>
                    </a:cubicBezTo>
                    <a:cubicBezTo>
                      <a:pt x="340" y="11879"/>
                      <a:pt x="333" y="11878"/>
                      <a:pt x="326" y="11878"/>
                    </a:cubicBezTo>
                    <a:cubicBezTo>
                      <a:pt x="246" y="11878"/>
                      <a:pt x="156" y="11925"/>
                      <a:pt x="103" y="11982"/>
                    </a:cubicBezTo>
                    <a:cubicBezTo>
                      <a:pt x="38" y="12047"/>
                      <a:pt x="1" y="12135"/>
                      <a:pt x="1" y="12223"/>
                    </a:cubicBezTo>
                    <a:cubicBezTo>
                      <a:pt x="1" y="12315"/>
                      <a:pt x="38" y="12404"/>
                      <a:pt x="103" y="12468"/>
                    </a:cubicBezTo>
                    <a:cubicBezTo>
                      <a:pt x="174" y="12540"/>
                      <a:pt x="252" y="12560"/>
                      <a:pt x="348" y="12570"/>
                    </a:cubicBezTo>
                    <a:cubicBezTo>
                      <a:pt x="1205" y="12669"/>
                      <a:pt x="2072" y="12693"/>
                      <a:pt x="2936" y="12713"/>
                    </a:cubicBezTo>
                    <a:cubicBezTo>
                      <a:pt x="3286" y="12721"/>
                      <a:pt x="3634" y="12733"/>
                      <a:pt x="3982" y="12733"/>
                    </a:cubicBezTo>
                    <a:cubicBezTo>
                      <a:pt x="4081" y="12733"/>
                      <a:pt x="4181" y="12733"/>
                      <a:pt x="4280" y="12730"/>
                    </a:cubicBezTo>
                    <a:cubicBezTo>
                      <a:pt x="4695" y="12724"/>
                      <a:pt x="5106" y="12693"/>
                      <a:pt x="5521" y="12662"/>
                    </a:cubicBezTo>
                    <a:cubicBezTo>
                      <a:pt x="5991" y="12628"/>
                      <a:pt x="6460" y="12550"/>
                      <a:pt x="6926" y="12482"/>
                    </a:cubicBezTo>
                    <a:cubicBezTo>
                      <a:pt x="7328" y="12424"/>
                      <a:pt x="7729" y="12356"/>
                      <a:pt x="8127" y="12284"/>
                    </a:cubicBezTo>
                    <a:cubicBezTo>
                      <a:pt x="8988" y="12128"/>
                      <a:pt x="9838" y="11924"/>
                      <a:pt x="10685" y="11706"/>
                    </a:cubicBezTo>
                    <a:cubicBezTo>
                      <a:pt x="11077" y="11604"/>
                      <a:pt x="11468" y="11502"/>
                      <a:pt x="11848" y="11377"/>
                    </a:cubicBezTo>
                    <a:cubicBezTo>
                      <a:pt x="12277" y="11234"/>
                      <a:pt x="12705" y="11088"/>
                      <a:pt x="13134" y="10945"/>
                    </a:cubicBezTo>
                    <a:cubicBezTo>
                      <a:pt x="13539" y="10812"/>
                      <a:pt x="13944" y="10669"/>
                      <a:pt x="14349" y="10529"/>
                    </a:cubicBezTo>
                    <a:cubicBezTo>
                      <a:pt x="14740" y="10394"/>
                      <a:pt x="15134" y="10267"/>
                      <a:pt x="15522" y="10111"/>
                    </a:cubicBezTo>
                    <a:cubicBezTo>
                      <a:pt x="15971" y="9931"/>
                      <a:pt x="16420" y="9740"/>
                      <a:pt x="16866" y="9540"/>
                    </a:cubicBezTo>
                    <a:cubicBezTo>
                      <a:pt x="17271" y="9356"/>
                      <a:pt x="17672" y="9162"/>
                      <a:pt x="18070" y="8965"/>
                    </a:cubicBezTo>
                    <a:cubicBezTo>
                      <a:pt x="18451" y="8777"/>
                      <a:pt x="18825" y="8580"/>
                      <a:pt x="19203" y="8386"/>
                    </a:cubicBezTo>
                    <a:cubicBezTo>
                      <a:pt x="19553" y="8202"/>
                      <a:pt x="19907" y="8019"/>
                      <a:pt x="20254" y="7828"/>
                    </a:cubicBezTo>
                    <a:cubicBezTo>
                      <a:pt x="20635" y="7618"/>
                      <a:pt x="21020" y="7417"/>
                      <a:pt x="21394" y="7192"/>
                    </a:cubicBezTo>
                    <a:cubicBezTo>
                      <a:pt x="21775" y="6961"/>
                      <a:pt x="22149" y="6723"/>
                      <a:pt x="22523" y="6481"/>
                    </a:cubicBezTo>
                    <a:cubicBezTo>
                      <a:pt x="23265" y="6001"/>
                      <a:pt x="23989" y="5498"/>
                      <a:pt x="24720" y="5005"/>
                    </a:cubicBezTo>
                    <a:cubicBezTo>
                      <a:pt x="25074" y="4764"/>
                      <a:pt x="25425" y="4522"/>
                      <a:pt x="25765" y="4263"/>
                    </a:cubicBezTo>
                    <a:cubicBezTo>
                      <a:pt x="26152" y="3968"/>
                      <a:pt x="26540" y="3671"/>
                      <a:pt x="26925" y="3368"/>
                    </a:cubicBezTo>
                    <a:cubicBezTo>
                      <a:pt x="27197" y="3158"/>
                      <a:pt x="27469" y="2944"/>
                      <a:pt x="27735" y="2726"/>
                    </a:cubicBezTo>
                    <a:cubicBezTo>
                      <a:pt x="28024" y="2484"/>
                      <a:pt x="28316" y="2246"/>
                      <a:pt x="28598" y="2001"/>
                    </a:cubicBezTo>
                    <a:cubicBezTo>
                      <a:pt x="28823" y="1807"/>
                      <a:pt x="29027" y="1589"/>
                      <a:pt x="29231" y="1372"/>
                    </a:cubicBezTo>
                    <a:cubicBezTo>
                      <a:pt x="29327" y="1270"/>
                      <a:pt x="29425" y="1168"/>
                      <a:pt x="29517" y="1059"/>
                    </a:cubicBezTo>
                    <a:cubicBezTo>
                      <a:pt x="29568" y="1001"/>
                      <a:pt x="29616" y="947"/>
                      <a:pt x="29666" y="889"/>
                    </a:cubicBezTo>
                    <a:cubicBezTo>
                      <a:pt x="29745" y="797"/>
                      <a:pt x="29782" y="732"/>
                      <a:pt x="29823" y="617"/>
                    </a:cubicBezTo>
                    <a:cubicBezTo>
                      <a:pt x="29840" y="572"/>
                      <a:pt x="29843" y="528"/>
                      <a:pt x="29860" y="484"/>
                    </a:cubicBezTo>
                    <a:cubicBezTo>
                      <a:pt x="29908" y="358"/>
                      <a:pt x="29850" y="202"/>
                      <a:pt x="29762" y="110"/>
                    </a:cubicBezTo>
                    <a:cubicBezTo>
                      <a:pt x="29687" y="35"/>
                      <a:pt x="29592" y="1"/>
                      <a:pt x="29490" y="1"/>
                    </a:cubicBezTo>
                    <a:close/>
                  </a:path>
                </a:pathLst>
              </a:custGeom>
              <a:solidFill>
                <a:srgbClr val="F7C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0" name="Google Shape;800;p26"/>
              <p:cNvSpPr/>
              <p:nvPr/>
            </p:nvSpPr>
            <p:spPr>
              <a:xfrm>
                <a:off x="169750" y="1063550"/>
                <a:ext cx="3278503" cy="2481362"/>
              </a:xfrm>
              <a:custGeom>
                <a:avLst/>
                <a:gdLst/>
                <a:ahLst/>
                <a:cxnLst/>
                <a:rect l="l" t="t" r="r" b="b"/>
                <a:pathLst>
                  <a:path w="65616" h="49662" extrusionOk="0">
                    <a:moveTo>
                      <a:pt x="16699" y="20773"/>
                    </a:moveTo>
                    <a:lnTo>
                      <a:pt x="16703" y="20775"/>
                    </a:lnTo>
                    <a:lnTo>
                      <a:pt x="16720" y="20782"/>
                    </a:lnTo>
                    <a:cubicBezTo>
                      <a:pt x="16713" y="20779"/>
                      <a:pt x="16706" y="20776"/>
                      <a:pt x="16699" y="20773"/>
                    </a:cubicBezTo>
                    <a:close/>
                    <a:moveTo>
                      <a:pt x="37334" y="1"/>
                    </a:moveTo>
                    <a:cubicBezTo>
                      <a:pt x="37248" y="4"/>
                      <a:pt x="37163" y="4"/>
                      <a:pt x="37075" y="4"/>
                    </a:cubicBezTo>
                    <a:lnTo>
                      <a:pt x="36840" y="4"/>
                    </a:lnTo>
                    <a:cubicBezTo>
                      <a:pt x="36595" y="4"/>
                      <a:pt x="36350" y="7"/>
                      <a:pt x="36105" y="7"/>
                    </a:cubicBezTo>
                    <a:cubicBezTo>
                      <a:pt x="35452" y="11"/>
                      <a:pt x="34775" y="15"/>
                      <a:pt x="34116" y="55"/>
                    </a:cubicBezTo>
                    <a:cubicBezTo>
                      <a:pt x="33422" y="100"/>
                      <a:pt x="32701" y="157"/>
                      <a:pt x="31908" y="229"/>
                    </a:cubicBezTo>
                    <a:cubicBezTo>
                      <a:pt x="31129" y="300"/>
                      <a:pt x="30486" y="371"/>
                      <a:pt x="29884" y="456"/>
                    </a:cubicBezTo>
                    <a:cubicBezTo>
                      <a:pt x="29503" y="511"/>
                      <a:pt x="29122" y="562"/>
                      <a:pt x="28741" y="620"/>
                    </a:cubicBezTo>
                    <a:cubicBezTo>
                      <a:pt x="28401" y="668"/>
                      <a:pt x="28119" y="712"/>
                      <a:pt x="27830" y="770"/>
                    </a:cubicBezTo>
                    <a:lnTo>
                      <a:pt x="27789" y="780"/>
                    </a:lnTo>
                    <a:cubicBezTo>
                      <a:pt x="27142" y="913"/>
                      <a:pt x="26472" y="1048"/>
                      <a:pt x="25833" y="1246"/>
                    </a:cubicBezTo>
                    <a:lnTo>
                      <a:pt x="25775" y="1263"/>
                    </a:lnTo>
                    <a:cubicBezTo>
                      <a:pt x="25156" y="1453"/>
                      <a:pt x="24513" y="1651"/>
                      <a:pt x="23904" y="1902"/>
                    </a:cubicBezTo>
                    <a:cubicBezTo>
                      <a:pt x="23258" y="2167"/>
                      <a:pt x="22598" y="2439"/>
                      <a:pt x="21969" y="2756"/>
                    </a:cubicBezTo>
                    <a:cubicBezTo>
                      <a:pt x="21543" y="2967"/>
                      <a:pt x="21019" y="3229"/>
                      <a:pt x="20550" y="3541"/>
                    </a:cubicBezTo>
                    <a:cubicBezTo>
                      <a:pt x="20319" y="3695"/>
                      <a:pt x="20088" y="3879"/>
                      <a:pt x="19859" y="4086"/>
                    </a:cubicBezTo>
                    <a:cubicBezTo>
                      <a:pt x="19768" y="4171"/>
                      <a:pt x="19675" y="4273"/>
                      <a:pt x="19570" y="4403"/>
                    </a:cubicBezTo>
                    <a:cubicBezTo>
                      <a:pt x="19567" y="4399"/>
                      <a:pt x="19563" y="4399"/>
                      <a:pt x="19560" y="4399"/>
                    </a:cubicBezTo>
                    <a:cubicBezTo>
                      <a:pt x="19407" y="4351"/>
                      <a:pt x="19264" y="4317"/>
                      <a:pt x="19124" y="4287"/>
                    </a:cubicBezTo>
                    <a:cubicBezTo>
                      <a:pt x="18856" y="4232"/>
                      <a:pt x="18563" y="4205"/>
                      <a:pt x="18234" y="4205"/>
                    </a:cubicBezTo>
                    <a:lnTo>
                      <a:pt x="18043" y="4205"/>
                    </a:lnTo>
                    <a:cubicBezTo>
                      <a:pt x="17761" y="4215"/>
                      <a:pt x="17461" y="4232"/>
                      <a:pt x="17073" y="4266"/>
                    </a:cubicBezTo>
                    <a:cubicBezTo>
                      <a:pt x="16682" y="4297"/>
                      <a:pt x="16301" y="4372"/>
                      <a:pt x="15913" y="4453"/>
                    </a:cubicBezTo>
                    <a:cubicBezTo>
                      <a:pt x="15815" y="4474"/>
                      <a:pt x="15716" y="4498"/>
                      <a:pt x="15621" y="4521"/>
                    </a:cubicBezTo>
                    <a:cubicBezTo>
                      <a:pt x="15573" y="4535"/>
                      <a:pt x="15526" y="4546"/>
                      <a:pt x="15481" y="4559"/>
                    </a:cubicBezTo>
                    <a:cubicBezTo>
                      <a:pt x="15427" y="4569"/>
                      <a:pt x="15373" y="4590"/>
                      <a:pt x="15318" y="4607"/>
                    </a:cubicBezTo>
                    <a:cubicBezTo>
                      <a:pt x="15295" y="4617"/>
                      <a:pt x="15267" y="4623"/>
                      <a:pt x="15243" y="4634"/>
                    </a:cubicBezTo>
                    <a:cubicBezTo>
                      <a:pt x="15216" y="4640"/>
                      <a:pt x="15189" y="4648"/>
                      <a:pt x="15165" y="4658"/>
                    </a:cubicBezTo>
                    <a:cubicBezTo>
                      <a:pt x="15108" y="4675"/>
                      <a:pt x="15050" y="4692"/>
                      <a:pt x="14995" y="4709"/>
                    </a:cubicBezTo>
                    <a:lnTo>
                      <a:pt x="14631" y="4844"/>
                    </a:lnTo>
                    <a:lnTo>
                      <a:pt x="14485" y="4896"/>
                    </a:lnTo>
                    <a:cubicBezTo>
                      <a:pt x="14335" y="4954"/>
                      <a:pt x="14185" y="5018"/>
                      <a:pt x="14042" y="5083"/>
                    </a:cubicBezTo>
                    <a:cubicBezTo>
                      <a:pt x="13974" y="5113"/>
                      <a:pt x="13910" y="5144"/>
                      <a:pt x="13842" y="5174"/>
                    </a:cubicBezTo>
                    <a:cubicBezTo>
                      <a:pt x="13729" y="5222"/>
                      <a:pt x="13621" y="5276"/>
                      <a:pt x="13516" y="5331"/>
                    </a:cubicBezTo>
                    <a:lnTo>
                      <a:pt x="13454" y="5362"/>
                    </a:lnTo>
                    <a:lnTo>
                      <a:pt x="13444" y="5369"/>
                    </a:lnTo>
                    <a:cubicBezTo>
                      <a:pt x="13301" y="5440"/>
                      <a:pt x="13169" y="5505"/>
                      <a:pt x="13039" y="5583"/>
                    </a:cubicBezTo>
                    <a:cubicBezTo>
                      <a:pt x="12991" y="5610"/>
                      <a:pt x="12944" y="5637"/>
                      <a:pt x="12896" y="5664"/>
                    </a:cubicBezTo>
                    <a:cubicBezTo>
                      <a:pt x="12801" y="5719"/>
                      <a:pt x="12699" y="5777"/>
                      <a:pt x="12607" y="5841"/>
                    </a:cubicBezTo>
                    <a:lnTo>
                      <a:pt x="12263" y="6076"/>
                    </a:lnTo>
                    <a:lnTo>
                      <a:pt x="12120" y="6171"/>
                    </a:lnTo>
                    <a:cubicBezTo>
                      <a:pt x="12018" y="6243"/>
                      <a:pt x="11920" y="6321"/>
                      <a:pt x="11825" y="6396"/>
                    </a:cubicBezTo>
                    <a:cubicBezTo>
                      <a:pt x="11773" y="6433"/>
                      <a:pt x="11726" y="6471"/>
                      <a:pt x="11679" y="6508"/>
                    </a:cubicBezTo>
                    <a:cubicBezTo>
                      <a:pt x="11522" y="6623"/>
                      <a:pt x="11376" y="6753"/>
                      <a:pt x="11233" y="6876"/>
                    </a:cubicBezTo>
                    <a:lnTo>
                      <a:pt x="11161" y="6940"/>
                    </a:lnTo>
                    <a:cubicBezTo>
                      <a:pt x="10927" y="7141"/>
                      <a:pt x="10699" y="7358"/>
                      <a:pt x="10484" y="7587"/>
                    </a:cubicBezTo>
                    <a:lnTo>
                      <a:pt x="10230" y="7855"/>
                    </a:lnTo>
                    <a:lnTo>
                      <a:pt x="10096" y="7998"/>
                    </a:lnTo>
                    <a:cubicBezTo>
                      <a:pt x="10066" y="8028"/>
                      <a:pt x="10039" y="8066"/>
                      <a:pt x="10008" y="8100"/>
                    </a:cubicBezTo>
                    <a:cubicBezTo>
                      <a:pt x="9994" y="8117"/>
                      <a:pt x="9981" y="8134"/>
                      <a:pt x="9964" y="8154"/>
                    </a:cubicBezTo>
                    <a:lnTo>
                      <a:pt x="9807" y="8345"/>
                    </a:lnTo>
                    <a:lnTo>
                      <a:pt x="9723" y="8447"/>
                    </a:lnTo>
                    <a:cubicBezTo>
                      <a:pt x="9624" y="8566"/>
                      <a:pt x="9528" y="8695"/>
                      <a:pt x="9440" y="8821"/>
                    </a:cubicBezTo>
                    <a:lnTo>
                      <a:pt x="9385" y="8896"/>
                    </a:lnTo>
                    <a:cubicBezTo>
                      <a:pt x="9181" y="9179"/>
                      <a:pt x="9011" y="9447"/>
                      <a:pt x="8865" y="9716"/>
                    </a:cubicBezTo>
                    <a:cubicBezTo>
                      <a:pt x="8641" y="10121"/>
                      <a:pt x="8454" y="10563"/>
                      <a:pt x="8307" y="11025"/>
                    </a:cubicBezTo>
                    <a:cubicBezTo>
                      <a:pt x="8273" y="11131"/>
                      <a:pt x="8242" y="11250"/>
                      <a:pt x="8209" y="11396"/>
                    </a:cubicBezTo>
                    <a:cubicBezTo>
                      <a:pt x="8202" y="11420"/>
                      <a:pt x="8195" y="11448"/>
                      <a:pt x="8189" y="11471"/>
                    </a:cubicBezTo>
                    <a:cubicBezTo>
                      <a:pt x="8175" y="11532"/>
                      <a:pt x="8158" y="11594"/>
                      <a:pt x="8148" y="11655"/>
                    </a:cubicBezTo>
                    <a:cubicBezTo>
                      <a:pt x="8107" y="11886"/>
                      <a:pt x="8079" y="12090"/>
                      <a:pt x="8062" y="12284"/>
                    </a:cubicBezTo>
                    <a:cubicBezTo>
                      <a:pt x="8052" y="12417"/>
                      <a:pt x="8052" y="12553"/>
                      <a:pt x="8052" y="12685"/>
                    </a:cubicBezTo>
                    <a:lnTo>
                      <a:pt x="8052" y="12798"/>
                    </a:lnTo>
                    <a:cubicBezTo>
                      <a:pt x="8052" y="12934"/>
                      <a:pt x="8062" y="13073"/>
                      <a:pt x="8073" y="13206"/>
                    </a:cubicBezTo>
                    <a:lnTo>
                      <a:pt x="8079" y="13284"/>
                    </a:lnTo>
                    <a:cubicBezTo>
                      <a:pt x="8096" y="13478"/>
                      <a:pt x="8117" y="13672"/>
                      <a:pt x="8140" y="13836"/>
                    </a:cubicBezTo>
                    <a:cubicBezTo>
                      <a:pt x="8178" y="14138"/>
                      <a:pt x="8246" y="14495"/>
                      <a:pt x="8447" y="14812"/>
                    </a:cubicBezTo>
                    <a:cubicBezTo>
                      <a:pt x="8562" y="14988"/>
                      <a:pt x="8691" y="15145"/>
                      <a:pt x="8834" y="15274"/>
                    </a:cubicBezTo>
                    <a:cubicBezTo>
                      <a:pt x="8899" y="15332"/>
                      <a:pt x="8960" y="15379"/>
                      <a:pt x="9021" y="15424"/>
                    </a:cubicBezTo>
                    <a:cubicBezTo>
                      <a:pt x="8967" y="15448"/>
                      <a:pt x="8909" y="15472"/>
                      <a:pt x="8855" y="15495"/>
                    </a:cubicBezTo>
                    <a:cubicBezTo>
                      <a:pt x="8610" y="15608"/>
                      <a:pt x="8365" y="15743"/>
                      <a:pt x="8052" y="15941"/>
                    </a:cubicBezTo>
                    <a:cubicBezTo>
                      <a:pt x="7766" y="16121"/>
                      <a:pt x="7508" y="16322"/>
                      <a:pt x="7283" y="16539"/>
                    </a:cubicBezTo>
                    <a:cubicBezTo>
                      <a:pt x="6773" y="17037"/>
                      <a:pt x="6352" y="17563"/>
                      <a:pt x="6035" y="18111"/>
                    </a:cubicBezTo>
                    <a:cubicBezTo>
                      <a:pt x="5930" y="18291"/>
                      <a:pt x="5851" y="18492"/>
                      <a:pt x="5776" y="18686"/>
                    </a:cubicBezTo>
                    <a:lnTo>
                      <a:pt x="5756" y="18734"/>
                    </a:lnTo>
                    <a:cubicBezTo>
                      <a:pt x="5668" y="18965"/>
                      <a:pt x="5630" y="19207"/>
                      <a:pt x="5606" y="19411"/>
                    </a:cubicBezTo>
                    <a:cubicBezTo>
                      <a:pt x="5569" y="19714"/>
                      <a:pt x="5610" y="20006"/>
                      <a:pt x="5647" y="20230"/>
                    </a:cubicBezTo>
                    <a:cubicBezTo>
                      <a:pt x="5664" y="20329"/>
                      <a:pt x="5694" y="20428"/>
                      <a:pt x="5735" y="20527"/>
                    </a:cubicBezTo>
                    <a:cubicBezTo>
                      <a:pt x="5807" y="20693"/>
                      <a:pt x="5865" y="20822"/>
                      <a:pt x="5991" y="20962"/>
                    </a:cubicBezTo>
                    <a:cubicBezTo>
                      <a:pt x="6096" y="21078"/>
                      <a:pt x="6215" y="21166"/>
                      <a:pt x="6341" y="21221"/>
                    </a:cubicBezTo>
                    <a:cubicBezTo>
                      <a:pt x="6419" y="21262"/>
                      <a:pt x="6501" y="21292"/>
                      <a:pt x="6583" y="21315"/>
                    </a:cubicBezTo>
                    <a:cubicBezTo>
                      <a:pt x="6674" y="21333"/>
                      <a:pt x="6763" y="21346"/>
                      <a:pt x="6855" y="21353"/>
                    </a:cubicBezTo>
                    <a:cubicBezTo>
                      <a:pt x="6875" y="21356"/>
                      <a:pt x="6895" y="21356"/>
                      <a:pt x="6916" y="21356"/>
                    </a:cubicBezTo>
                    <a:cubicBezTo>
                      <a:pt x="6960" y="21356"/>
                      <a:pt x="7008" y="21353"/>
                      <a:pt x="7055" y="21350"/>
                    </a:cubicBezTo>
                    <a:cubicBezTo>
                      <a:pt x="7096" y="21346"/>
                      <a:pt x="7140" y="21339"/>
                      <a:pt x="7184" y="21336"/>
                    </a:cubicBezTo>
                    <a:lnTo>
                      <a:pt x="7184" y="21336"/>
                    </a:lnTo>
                    <a:cubicBezTo>
                      <a:pt x="7148" y="21384"/>
                      <a:pt x="7110" y="21435"/>
                      <a:pt x="7073" y="21486"/>
                    </a:cubicBezTo>
                    <a:cubicBezTo>
                      <a:pt x="7032" y="21537"/>
                      <a:pt x="6994" y="21588"/>
                      <a:pt x="6957" y="21639"/>
                    </a:cubicBezTo>
                    <a:cubicBezTo>
                      <a:pt x="6834" y="21788"/>
                      <a:pt x="6726" y="21928"/>
                      <a:pt x="6620" y="22061"/>
                    </a:cubicBezTo>
                    <a:lnTo>
                      <a:pt x="6617" y="22061"/>
                    </a:lnTo>
                    <a:lnTo>
                      <a:pt x="6606" y="22078"/>
                    </a:lnTo>
                    <a:lnTo>
                      <a:pt x="6610" y="22071"/>
                    </a:lnTo>
                    <a:lnTo>
                      <a:pt x="6610" y="22071"/>
                    </a:lnTo>
                    <a:cubicBezTo>
                      <a:pt x="6602" y="22082"/>
                      <a:pt x="6594" y="22093"/>
                      <a:pt x="6586" y="22104"/>
                    </a:cubicBezTo>
                    <a:lnTo>
                      <a:pt x="6586" y="22104"/>
                    </a:lnTo>
                    <a:cubicBezTo>
                      <a:pt x="6408" y="22327"/>
                      <a:pt x="6225" y="22552"/>
                      <a:pt x="6046" y="22768"/>
                    </a:cubicBezTo>
                    <a:lnTo>
                      <a:pt x="6035" y="22782"/>
                    </a:lnTo>
                    <a:cubicBezTo>
                      <a:pt x="5783" y="23081"/>
                      <a:pt x="5545" y="23397"/>
                      <a:pt x="5303" y="23744"/>
                    </a:cubicBezTo>
                    <a:cubicBezTo>
                      <a:pt x="4909" y="24316"/>
                      <a:pt x="4528" y="24898"/>
                      <a:pt x="4181" y="25476"/>
                    </a:cubicBezTo>
                    <a:lnTo>
                      <a:pt x="4082" y="25639"/>
                    </a:lnTo>
                    <a:cubicBezTo>
                      <a:pt x="3776" y="26149"/>
                      <a:pt x="3457" y="26674"/>
                      <a:pt x="3171" y="27204"/>
                    </a:cubicBezTo>
                    <a:cubicBezTo>
                      <a:pt x="3075" y="27381"/>
                      <a:pt x="2984" y="27554"/>
                      <a:pt x="2888" y="27732"/>
                    </a:cubicBezTo>
                    <a:cubicBezTo>
                      <a:pt x="2831" y="27837"/>
                      <a:pt x="2780" y="27949"/>
                      <a:pt x="2728" y="28054"/>
                    </a:cubicBezTo>
                    <a:cubicBezTo>
                      <a:pt x="2702" y="28109"/>
                      <a:pt x="2674" y="28167"/>
                      <a:pt x="2647" y="28221"/>
                    </a:cubicBezTo>
                    <a:cubicBezTo>
                      <a:pt x="2528" y="28459"/>
                      <a:pt x="2402" y="28728"/>
                      <a:pt x="2253" y="29062"/>
                    </a:cubicBezTo>
                    <a:cubicBezTo>
                      <a:pt x="2130" y="29333"/>
                      <a:pt x="2000" y="29636"/>
                      <a:pt x="1851" y="29980"/>
                    </a:cubicBezTo>
                    <a:cubicBezTo>
                      <a:pt x="1780" y="30150"/>
                      <a:pt x="1701" y="30320"/>
                      <a:pt x="1630" y="30487"/>
                    </a:cubicBezTo>
                    <a:cubicBezTo>
                      <a:pt x="1568" y="30619"/>
                      <a:pt x="1507" y="30752"/>
                      <a:pt x="1449" y="30888"/>
                    </a:cubicBezTo>
                    <a:cubicBezTo>
                      <a:pt x="1092" y="31707"/>
                      <a:pt x="841" y="32348"/>
                      <a:pt x="629" y="32960"/>
                    </a:cubicBezTo>
                    <a:cubicBezTo>
                      <a:pt x="521" y="33279"/>
                      <a:pt x="422" y="33599"/>
                      <a:pt x="334" y="33912"/>
                    </a:cubicBezTo>
                    <a:cubicBezTo>
                      <a:pt x="245" y="34222"/>
                      <a:pt x="198" y="34544"/>
                      <a:pt x="154" y="34858"/>
                    </a:cubicBezTo>
                    <a:lnTo>
                      <a:pt x="150" y="34868"/>
                    </a:lnTo>
                    <a:cubicBezTo>
                      <a:pt x="127" y="35031"/>
                      <a:pt x="106" y="35202"/>
                      <a:pt x="86" y="35361"/>
                    </a:cubicBezTo>
                    <a:cubicBezTo>
                      <a:pt x="78" y="35429"/>
                      <a:pt x="72" y="35494"/>
                      <a:pt x="61" y="35558"/>
                    </a:cubicBezTo>
                    <a:cubicBezTo>
                      <a:pt x="14" y="35940"/>
                      <a:pt x="0" y="36351"/>
                      <a:pt x="17" y="36814"/>
                    </a:cubicBezTo>
                    <a:cubicBezTo>
                      <a:pt x="31" y="37177"/>
                      <a:pt x="65" y="37538"/>
                      <a:pt x="109" y="37967"/>
                    </a:cubicBezTo>
                    <a:cubicBezTo>
                      <a:pt x="143" y="38307"/>
                      <a:pt x="184" y="38675"/>
                      <a:pt x="249" y="39031"/>
                    </a:cubicBezTo>
                    <a:cubicBezTo>
                      <a:pt x="314" y="39392"/>
                      <a:pt x="385" y="39763"/>
                      <a:pt x="466" y="40165"/>
                    </a:cubicBezTo>
                    <a:cubicBezTo>
                      <a:pt x="490" y="40276"/>
                      <a:pt x="521" y="40386"/>
                      <a:pt x="551" y="40494"/>
                    </a:cubicBezTo>
                    <a:cubicBezTo>
                      <a:pt x="562" y="40535"/>
                      <a:pt x="572" y="40573"/>
                      <a:pt x="582" y="40614"/>
                    </a:cubicBezTo>
                    <a:cubicBezTo>
                      <a:pt x="670" y="40947"/>
                      <a:pt x="772" y="41256"/>
                      <a:pt x="895" y="41559"/>
                    </a:cubicBezTo>
                    <a:cubicBezTo>
                      <a:pt x="1086" y="42028"/>
                      <a:pt x="1283" y="42396"/>
                      <a:pt x="1514" y="42716"/>
                    </a:cubicBezTo>
                    <a:cubicBezTo>
                      <a:pt x="1657" y="42913"/>
                      <a:pt x="1821" y="43096"/>
                      <a:pt x="1980" y="43277"/>
                    </a:cubicBezTo>
                    <a:lnTo>
                      <a:pt x="2011" y="43314"/>
                    </a:lnTo>
                    <a:cubicBezTo>
                      <a:pt x="2154" y="43474"/>
                      <a:pt x="2320" y="43638"/>
                      <a:pt x="2531" y="43821"/>
                    </a:cubicBezTo>
                    <a:cubicBezTo>
                      <a:pt x="3229" y="44423"/>
                      <a:pt x="4093" y="44889"/>
                      <a:pt x="5032" y="45168"/>
                    </a:cubicBezTo>
                    <a:cubicBezTo>
                      <a:pt x="5454" y="45291"/>
                      <a:pt x="5936" y="45362"/>
                      <a:pt x="6470" y="45382"/>
                    </a:cubicBezTo>
                    <a:cubicBezTo>
                      <a:pt x="6515" y="45386"/>
                      <a:pt x="6556" y="45386"/>
                      <a:pt x="6600" y="45386"/>
                    </a:cubicBezTo>
                    <a:cubicBezTo>
                      <a:pt x="6824" y="45386"/>
                      <a:pt x="7042" y="45366"/>
                      <a:pt x="7225" y="45346"/>
                    </a:cubicBezTo>
                    <a:cubicBezTo>
                      <a:pt x="7531" y="45311"/>
                      <a:pt x="7834" y="45260"/>
                      <a:pt x="8123" y="45192"/>
                    </a:cubicBezTo>
                    <a:cubicBezTo>
                      <a:pt x="8536" y="45093"/>
                      <a:pt x="8964" y="44913"/>
                      <a:pt x="9437" y="44641"/>
                    </a:cubicBezTo>
                    <a:cubicBezTo>
                      <a:pt x="9607" y="44542"/>
                      <a:pt x="9776" y="44427"/>
                      <a:pt x="9994" y="44264"/>
                    </a:cubicBezTo>
                    <a:cubicBezTo>
                      <a:pt x="10042" y="44226"/>
                      <a:pt x="10090" y="44189"/>
                      <a:pt x="10137" y="44151"/>
                    </a:cubicBezTo>
                    <a:lnTo>
                      <a:pt x="10137" y="44151"/>
                    </a:lnTo>
                    <a:lnTo>
                      <a:pt x="10134" y="44233"/>
                    </a:lnTo>
                    <a:lnTo>
                      <a:pt x="10131" y="44403"/>
                    </a:lnTo>
                    <a:cubicBezTo>
                      <a:pt x="10131" y="44529"/>
                      <a:pt x="10137" y="44655"/>
                      <a:pt x="10144" y="44777"/>
                    </a:cubicBezTo>
                    <a:cubicBezTo>
                      <a:pt x="10148" y="44835"/>
                      <a:pt x="10151" y="44892"/>
                      <a:pt x="10154" y="44947"/>
                    </a:cubicBezTo>
                    <a:cubicBezTo>
                      <a:pt x="10158" y="45066"/>
                      <a:pt x="10172" y="45186"/>
                      <a:pt x="10181" y="45297"/>
                    </a:cubicBezTo>
                    <a:cubicBezTo>
                      <a:pt x="10185" y="45341"/>
                      <a:pt x="10189" y="45386"/>
                      <a:pt x="10192" y="45427"/>
                    </a:cubicBezTo>
                    <a:cubicBezTo>
                      <a:pt x="10230" y="45848"/>
                      <a:pt x="10287" y="46230"/>
                      <a:pt x="10368" y="46594"/>
                    </a:cubicBezTo>
                    <a:cubicBezTo>
                      <a:pt x="10457" y="46995"/>
                      <a:pt x="10610" y="47417"/>
                      <a:pt x="10831" y="47883"/>
                    </a:cubicBezTo>
                    <a:cubicBezTo>
                      <a:pt x="10933" y="48104"/>
                      <a:pt x="11079" y="48298"/>
                      <a:pt x="11222" y="48472"/>
                    </a:cubicBezTo>
                    <a:cubicBezTo>
                      <a:pt x="11280" y="48539"/>
                      <a:pt x="11355" y="48594"/>
                      <a:pt x="11426" y="48645"/>
                    </a:cubicBezTo>
                    <a:cubicBezTo>
                      <a:pt x="11447" y="48662"/>
                      <a:pt x="11470" y="48676"/>
                      <a:pt x="11491" y="48693"/>
                    </a:cubicBezTo>
                    <a:cubicBezTo>
                      <a:pt x="11577" y="48757"/>
                      <a:pt x="11675" y="48805"/>
                      <a:pt x="11770" y="48852"/>
                    </a:cubicBezTo>
                    <a:lnTo>
                      <a:pt x="11787" y="48859"/>
                    </a:lnTo>
                    <a:cubicBezTo>
                      <a:pt x="11960" y="48941"/>
                      <a:pt x="12158" y="49015"/>
                      <a:pt x="12393" y="49087"/>
                    </a:cubicBezTo>
                    <a:cubicBezTo>
                      <a:pt x="12505" y="49117"/>
                      <a:pt x="12618" y="49134"/>
                      <a:pt x="12716" y="49148"/>
                    </a:cubicBezTo>
                    <a:cubicBezTo>
                      <a:pt x="12838" y="49165"/>
                      <a:pt x="12981" y="49183"/>
                      <a:pt x="13141" y="49186"/>
                    </a:cubicBezTo>
                    <a:lnTo>
                      <a:pt x="13158" y="49186"/>
                    </a:lnTo>
                    <a:cubicBezTo>
                      <a:pt x="13236" y="49186"/>
                      <a:pt x="13315" y="49175"/>
                      <a:pt x="13393" y="49165"/>
                    </a:cubicBezTo>
                    <a:lnTo>
                      <a:pt x="13423" y="49162"/>
                    </a:lnTo>
                    <a:cubicBezTo>
                      <a:pt x="13552" y="49148"/>
                      <a:pt x="13675" y="49128"/>
                      <a:pt x="13808" y="49104"/>
                    </a:cubicBezTo>
                    <a:cubicBezTo>
                      <a:pt x="14053" y="49063"/>
                      <a:pt x="14298" y="48985"/>
                      <a:pt x="14512" y="48913"/>
                    </a:cubicBezTo>
                    <a:cubicBezTo>
                      <a:pt x="14743" y="48839"/>
                      <a:pt x="14974" y="48740"/>
                      <a:pt x="15175" y="48655"/>
                    </a:cubicBezTo>
                    <a:cubicBezTo>
                      <a:pt x="15424" y="48546"/>
                      <a:pt x="15614" y="48458"/>
                      <a:pt x="15788" y="48366"/>
                    </a:cubicBezTo>
                    <a:cubicBezTo>
                      <a:pt x="16077" y="48213"/>
                      <a:pt x="16373" y="48015"/>
                      <a:pt x="16686" y="47764"/>
                    </a:cubicBezTo>
                    <a:lnTo>
                      <a:pt x="16703" y="47863"/>
                    </a:lnTo>
                    <a:cubicBezTo>
                      <a:pt x="16747" y="48131"/>
                      <a:pt x="16798" y="48338"/>
                      <a:pt x="16866" y="48533"/>
                    </a:cubicBezTo>
                    <a:cubicBezTo>
                      <a:pt x="16900" y="48627"/>
                      <a:pt x="16944" y="48726"/>
                      <a:pt x="16985" y="48819"/>
                    </a:cubicBezTo>
                    <a:lnTo>
                      <a:pt x="16998" y="48849"/>
                    </a:lnTo>
                    <a:lnTo>
                      <a:pt x="17015" y="48876"/>
                    </a:lnTo>
                    <a:lnTo>
                      <a:pt x="17042" y="48924"/>
                    </a:lnTo>
                    <a:lnTo>
                      <a:pt x="17202" y="49131"/>
                    </a:lnTo>
                    <a:cubicBezTo>
                      <a:pt x="17380" y="49315"/>
                      <a:pt x="17557" y="49448"/>
                      <a:pt x="17740" y="49533"/>
                    </a:cubicBezTo>
                    <a:cubicBezTo>
                      <a:pt x="17863" y="49587"/>
                      <a:pt x="17945" y="49615"/>
                      <a:pt x="18060" y="49628"/>
                    </a:cubicBezTo>
                    <a:cubicBezTo>
                      <a:pt x="18182" y="49645"/>
                      <a:pt x="18318" y="49662"/>
                      <a:pt x="18455" y="49662"/>
                    </a:cubicBezTo>
                    <a:cubicBezTo>
                      <a:pt x="18482" y="49662"/>
                      <a:pt x="18505" y="49662"/>
                      <a:pt x="18532" y="49659"/>
                    </a:cubicBezTo>
                    <a:cubicBezTo>
                      <a:pt x="18757" y="49652"/>
                      <a:pt x="18978" y="49597"/>
                      <a:pt x="19169" y="49546"/>
                    </a:cubicBezTo>
                    <a:cubicBezTo>
                      <a:pt x="19417" y="49481"/>
                      <a:pt x="19652" y="49366"/>
                      <a:pt x="19829" y="49274"/>
                    </a:cubicBezTo>
                    <a:cubicBezTo>
                      <a:pt x="20016" y="49172"/>
                      <a:pt x="20186" y="49040"/>
                      <a:pt x="20359" y="48900"/>
                    </a:cubicBezTo>
                    <a:cubicBezTo>
                      <a:pt x="20543" y="48754"/>
                      <a:pt x="20713" y="48594"/>
                      <a:pt x="20873" y="48410"/>
                    </a:cubicBezTo>
                    <a:cubicBezTo>
                      <a:pt x="21009" y="48260"/>
                      <a:pt x="21138" y="48087"/>
                      <a:pt x="21288" y="47866"/>
                    </a:cubicBezTo>
                    <a:cubicBezTo>
                      <a:pt x="21421" y="47668"/>
                      <a:pt x="21520" y="47454"/>
                      <a:pt x="21604" y="47250"/>
                    </a:cubicBezTo>
                    <a:cubicBezTo>
                      <a:pt x="21710" y="47009"/>
                      <a:pt x="21782" y="46801"/>
                      <a:pt x="21836" y="46600"/>
                    </a:cubicBezTo>
                    <a:cubicBezTo>
                      <a:pt x="21893" y="46373"/>
                      <a:pt x="21920" y="46137"/>
                      <a:pt x="21945" y="45906"/>
                    </a:cubicBezTo>
                    <a:lnTo>
                      <a:pt x="21945" y="45889"/>
                    </a:lnTo>
                    <a:cubicBezTo>
                      <a:pt x="21978" y="45600"/>
                      <a:pt x="22006" y="45257"/>
                      <a:pt x="21982" y="44923"/>
                    </a:cubicBezTo>
                    <a:cubicBezTo>
                      <a:pt x="21948" y="44488"/>
                      <a:pt x="21897" y="43978"/>
                      <a:pt x="21764" y="43484"/>
                    </a:cubicBezTo>
                    <a:cubicBezTo>
                      <a:pt x="21686" y="43192"/>
                      <a:pt x="21557" y="42913"/>
                      <a:pt x="21427" y="42644"/>
                    </a:cubicBezTo>
                    <a:lnTo>
                      <a:pt x="21421" y="42631"/>
                    </a:lnTo>
                    <a:cubicBezTo>
                      <a:pt x="21360" y="42498"/>
                      <a:pt x="21298" y="42366"/>
                      <a:pt x="21231" y="42233"/>
                    </a:cubicBezTo>
                    <a:cubicBezTo>
                      <a:pt x="21132" y="42035"/>
                      <a:pt x="21013" y="41807"/>
                      <a:pt x="20870" y="41593"/>
                    </a:cubicBezTo>
                    <a:cubicBezTo>
                      <a:pt x="20713" y="41352"/>
                      <a:pt x="20529" y="41100"/>
                      <a:pt x="20312" y="40831"/>
                    </a:cubicBezTo>
                    <a:cubicBezTo>
                      <a:pt x="20006" y="40443"/>
                      <a:pt x="19669" y="40039"/>
                      <a:pt x="19257" y="39556"/>
                    </a:cubicBezTo>
                    <a:cubicBezTo>
                      <a:pt x="19203" y="39494"/>
                      <a:pt x="19152" y="39433"/>
                      <a:pt x="19097" y="39372"/>
                    </a:cubicBezTo>
                    <a:cubicBezTo>
                      <a:pt x="18985" y="39239"/>
                      <a:pt x="18873" y="39107"/>
                      <a:pt x="18761" y="38978"/>
                    </a:cubicBezTo>
                    <a:cubicBezTo>
                      <a:pt x="18587" y="38780"/>
                      <a:pt x="18403" y="38590"/>
                      <a:pt x="18213" y="38392"/>
                    </a:cubicBezTo>
                    <a:cubicBezTo>
                      <a:pt x="18009" y="38182"/>
                      <a:pt x="17829" y="37984"/>
                      <a:pt x="17662" y="37783"/>
                    </a:cubicBezTo>
                    <a:cubicBezTo>
                      <a:pt x="17496" y="37586"/>
                      <a:pt x="17336" y="37386"/>
                      <a:pt x="17185" y="37191"/>
                    </a:cubicBezTo>
                    <a:cubicBezTo>
                      <a:pt x="17019" y="36973"/>
                      <a:pt x="16849" y="36753"/>
                      <a:pt x="16679" y="36535"/>
                    </a:cubicBezTo>
                    <a:cubicBezTo>
                      <a:pt x="16284" y="36014"/>
                      <a:pt x="15961" y="35535"/>
                      <a:pt x="15689" y="35072"/>
                    </a:cubicBezTo>
                    <a:cubicBezTo>
                      <a:pt x="15536" y="34810"/>
                      <a:pt x="15373" y="34528"/>
                      <a:pt x="15230" y="34232"/>
                    </a:cubicBezTo>
                    <a:cubicBezTo>
                      <a:pt x="15100" y="33960"/>
                      <a:pt x="14974" y="33691"/>
                      <a:pt x="14859" y="33429"/>
                    </a:cubicBezTo>
                    <a:lnTo>
                      <a:pt x="14784" y="33255"/>
                    </a:lnTo>
                    <a:lnTo>
                      <a:pt x="14716" y="33082"/>
                    </a:lnTo>
                    <a:cubicBezTo>
                      <a:pt x="14668" y="32970"/>
                      <a:pt x="14631" y="32855"/>
                      <a:pt x="14593" y="32739"/>
                    </a:cubicBezTo>
                    <a:cubicBezTo>
                      <a:pt x="14573" y="32684"/>
                      <a:pt x="14556" y="32626"/>
                      <a:pt x="14536" y="32572"/>
                    </a:cubicBezTo>
                    <a:cubicBezTo>
                      <a:pt x="14499" y="32467"/>
                      <a:pt x="14471" y="32357"/>
                      <a:pt x="14441" y="32252"/>
                    </a:cubicBezTo>
                    <a:cubicBezTo>
                      <a:pt x="14430" y="32208"/>
                      <a:pt x="14417" y="32161"/>
                      <a:pt x="14406" y="32116"/>
                    </a:cubicBezTo>
                    <a:cubicBezTo>
                      <a:pt x="14362" y="31966"/>
                      <a:pt x="14328" y="31810"/>
                      <a:pt x="14291" y="31663"/>
                    </a:cubicBezTo>
                    <a:lnTo>
                      <a:pt x="14287" y="31640"/>
                    </a:lnTo>
                    <a:cubicBezTo>
                      <a:pt x="14161" y="31089"/>
                      <a:pt x="14050" y="30497"/>
                      <a:pt x="13937" y="29776"/>
                    </a:cubicBezTo>
                    <a:lnTo>
                      <a:pt x="13930" y="29718"/>
                    </a:lnTo>
                    <a:cubicBezTo>
                      <a:pt x="13916" y="29589"/>
                      <a:pt x="13899" y="29453"/>
                      <a:pt x="13896" y="29319"/>
                    </a:cubicBezTo>
                    <a:cubicBezTo>
                      <a:pt x="13886" y="29106"/>
                      <a:pt x="13876" y="28895"/>
                      <a:pt x="13876" y="28687"/>
                    </a:cubicBezTo>
                    <a:cubicBezTo>
                      <a:pt x="13872" y="28269"/>
                      <a:pt x="13876" y="27843"/>
                      <a:pt x="13879" y="27435"/>
                    </a:cubicBezTo>
                    <a:cubicBezTo>
                      <a:pt x="13883" y="26540"/>
                      <a:pt x="13903" y="25789"/>
                      <a:pt x="13985" y="25041"/>
                    </a:cubicBezTo>
                    <a:cubicBezTo>
                      <a:pt x="14111" y="24176"/>
                      <a:pt x="14298" y="23303"/>
                      <a:pt x="14532" y="22445"/>
                    </a:cubicBezTo>
                    <a:cubicBezTo>
                      <a:pt x="14624" y="22122"/>
                      <a:pt x="14723" y="21795"/>
                      <a:pt x="14818" y="21475"/>
                    </a:cubicBezTo>
                    <a:lnTo>
                      <a:pt x="14903" y="21200"/>
                    </a:lnTo>
                    <a:cubicBezTo>
                      <a:pt x="14961" y="21006"/>
                      <a:pt x="15015" y="20802"/>
                      <a:pt x="15073" y="20577"/>
                    </a:cubicBezTo>
                    <a:cubicBezTo>
                      <a:pt x="15103" y="20452"/>
                      <a:pt x="15138" y="20315"/>
                      <a:pt x="15185" y="20183"/>
                    </a:cubicBezTo>
                    <a:cubicBezTo>
                      <a:pt x="15406" y="20244"/>
                      <a:pt x="15621" y="20329"/>
                      <a:pt x="15835" y="20421"/>
                    </a:cubicBezTo>
                    <a:cubicBezTo>
                      <a:pt x="16015" y="20496"/>
                      <a:pt x="16193" y="20568"/>
                      <a:pt x="16373" y="20642"/>
                    </a:cubicBezTo>
                    <a:cubicBezTo>
                      <a:pt x="16481" y="20687"/>
                      <a:pt x="16590" y="20729"/>
                      <a:pt x="16699" y="20773"/>
                    </a:cubicBezTo>
                    <a:lnTo>
                      <a:pt x="16699" y="20773"/>
                    </a:lnTo>
                    <a:lnTo>
                      <a:pt x="16682" y="20764"/>
                    </a:lnTo>
                    <a:lnTo>
                      <a:pt x="16682" y="20764"/>
                    </a:lnTo>
                    <a:cubicBezTo>
                      <a:pt x="17026" y="20911"/>
                      <a:pt x="17366" y="21053"/>
                      <a:pt x="17709" y="21196"/>
                    </a:cubicBezTo>
                    <a:lnTo>
                      <a:pt x="17706" y="21196"/>
                    </a:lnTo>
                    <a:cubicBezTo>
                      <a:pt x="18039" y="21336"/>
                      <a:pt x="18336" y="21458"/>
                      <a:pt x="18614" y="21574"/>
                    </a:cubicBezTo>
                    <a:cubicBezTo>
                      <a:pt x="18713" y="21612"/>
                      <a:pt x="18818" y="21649"/>
                      <a:pt x="18917" y="21683"/>
                    </a:cubicBezTo>
                    <a:cubicBezTo>
                      <a:pt x="18968" y="21703"/>
                      <a:pt x="19022" y="21720"/>
                      <a:pt x="19074" y="21738"/>
                    </a:cubicBezTo>
                    <a:lnTo>
                      <a:pt x="19088" y="21744"/>
                    </a:lnTo>
                    <a:cubicBezTo>
                      <a:pt x="19240" y="21799"/>
                      <a:pt x="19397" y="21857"/>
                      <a:pt x="19550" y="21901"/>
                    </a:cubicBezTo>
                    <a:lnTo>
                      <a:pt x="19818" y="21979"/>
                    </a:lnTo>
                    <a:cubicBezTo>
                      <a:pt x="20373" y="22146"/>
                      <a:pt x="20948" y="22316"/>
                      <a:pt x="21523" y="22435"/>
                    </a:cubicBezTo>
                    <a:cubicBezTo>
                      <a:pt x="22186" y="22571"/>
                      <a:pt x="22911" y="22686"/>
                      <a:pt x="23741" y="22792"/>
                    </a:cubicBezTo>
                    <a:lnTo>
                      <a:pt x="24183" y="22846"/>
                    </a:lnTo>
                    <a:lnTo>
                      <a:pt x="24754" y="22918"/>
                    </a:lnTo>
                    <a:cubicBezTo>
                      <a:pt x="25054" y="22956"/>
                      <a:pt x="25360" y="22976"/>
                      <a:pt x="25655" y="22996"/>
                    </a:cubicBezTo>
                    <a:lnTo>
                      <a:pt x="25795" y="23006"/>
                    </a:lnTo>
                    <a:cubicBezTo>
                      <a:pt x="26078" y="23023"/>
                      <a:pt x="26387" y="23033"/>
                      <a:pt x="26771" y="23033"/>
                    </a:cubicBezTo>
                    <a:cubicBezTo>
                      <a:pt x="26962" y="23033"/>
                      <a:pt x="27156" y="23030"/>
                      <a:pt x="27350" y="23030"/>
                    </a:cubicBezTo>
                    <a:cubicBezTo>
                      <a:pt x="27448" y="23030"/>
                      <a:pt x="27547" y="23027"/>
                      <a:pt x="27646" y="23027"/>
                    </a:cubicBezTo>
                    <a:cubicBezTo>
                      <a:pt x="28306" y="23020"/>
                      <a:pt x="28915" y="23000"/>
                      <a:pt x="29510" y="22962"/>
                    </a:cubicBezTo>
                    <a:cubicBezTo>
                      <a:pt x="30214" y="22918"/>
                      <a:pt x="30803" y="22874"/>
                      <a:pt x="31401" y="22823"/>
                    </a:cubicBezTo>
                    <a:cubicBezTo>
                      <a:pt x="31517" y="22813"/>
                      <a:pt x="31636" y="22799"/>
                      <a:pt x="31752" y="22785"/>
                    </a:cubicBezTo>
                    <a:lnTo>
                      <a:pt x="31823" y="22775"/>
                    </a:lnTo>
                    <a:cubicBezTo>
                      <a:pt x="31925" y="22765"/>
                      <a:pt x="32027" y="22752"/>
                      <a:pt x="32130" y="22738"/>
                    </a:cubicBezTo>
                    <a:lnTo>
                      <a:pt x="32316" y="22714"/>
                    </a:lnTo>
                    <a:lnTo>
                      <a:pt x="32503" y="22686"/>
                    </a:lnTo>
                    <a:lnTo>
                      <a:pt x="32524" y="22686"/>
                    </a:lnTo>
                    <a:lnTo>
                      <a:pt x="32599" y="22676"/>
                    </a:lnTo>
                    <a:lnTo>
                      <a:pt x="32673" y="22666"/>
                    </a:lnTo>
                    <a:cubicBezTo>
                      <a:pt x="32993" y="22622"/>
                      <a:pt x="33313" y="22554"/>
                      <a:pt x="33623" y="22486"/>
                    </a:cubicBezTo>
                    <a:cubicBezTo>
                      <a:pt x="33697" y="22469"/>
                      <a:pt x="33775" y="22452"/>
                      <a:pt x="33854" y="22435"/>
                    </a:cubicBezTo>
                    <a:cubicBezTo>
                      <a:pt x="34276" y="22347"/>
                      <a:pt x="34701" y="22234"/>
                      <a:pt x="35024" y="22149"/>
                    </a:cubicBezTo>
                    <a:cubicBezTo>
                      <a:pt x="35422" y="22040"/>
                      <a:pt x="35772" y="21931"/>
                      <a:pt x="36096" y="21816"/>
                    </a:cubicBezTo>
                    <a:cubicBezTo>
                      <a:pt x="36452" y="21686"/>
                      <a:pt x="36827" y="21540"/>
                      <a:pt x="37276" y="21350"/>
                    </a:cubicBezTo>
                    <a:lnTo>
                      <a:pt x="37419" y="21292"/>
                    </a:lnTo>
                    <a:cubicBezTo>
                      <a:pt x="37694" y="21176"/>
                      <a:pt x="37980" y="21061"/>
                      <a:pt x="38248" y="20921"/>
                    </a:cubicBezTo>
                    <a:cubicBezTo>
                      <a:pt x="38534" y="20775"/>
                      <a:pt x="38837" y="20612"/>
                      <a:pt x="39120" y="20414"/>
                    </a:cubicBezTo>
                    <a:cubicBezTo>
                      <a:pt x="39460" y="20176"/>
                      <a:pt x="39779" y="19941"/>
                      <a:pt x="40089" y="19697"/>
                    </a:cubicBezTo>
                    <a:cubicBezTo>
                      <a:pt x="40232" y="19584"/>
                      <a:pt x="40355" y="19455"/>
                      <a:pt x="40487" y="19285"/>
                    </a:cubicBezTo>
                    <a:cubicBezTo>
                      <a:pt x="40552" y="19196"/>
                      <a:pt x="40613" y="19114"/>
                      <a:pt x="40667" y="19026"/>
                    </a:cubicBezTo>
                    <a:cubicBezTo>
                      <a:pt x="40749" y="18904"/>
                      <a:pt x="40834" y="18772"/>
                      <a:pt x="40909" y="18632"/>
                    </a:cubicBezTo>
                    <a:cubicBezTo>
                      <a:pt x="41072" y="18315"/>
                      <a:pt x="41239" y="17979"/>
                      <a:pt x="41344" y="17629"/>
                    </a:cubicBezTo>
                    <a:cubicBezTo>
                      <a:pt x="41412" y="17397"/>
                      <a:pt x="41429" y="17155"/>
                      <a:pt x="41392" y="16910"/>
                    </a:cubicBezTo>
                    <a:lnTo>
                      <a:pt x="41392" y="16910"/>
                    </a:lnTo>
                    <a:cubicBezTo>
                      <a:pt x="41661" y="16941"/>
                      <a:pt x="41886" y="16958"/>
                      <a:pt x="42096" y="16958"/>
                    </a:cubicBezTo>
                    <a:lnTo>
                      <a:pt x="42157" y="16958"/>
                    </a:lnTo>
                    <a:cubicBezTo>
                      <a:pt x="42749" y="16958"/>
                      <a:pt x="43437" y="16944"/>
                      <a:pt x="44093" y="16812"/>
                    </a:cubicBezTo>
                    <a:cubicBezTo>
                      <a:pt x="44222" y="16784"/>
                      <a:pt x="44376" y="16754"/>
                      <a:pt x="44528" y="16710"/>
                    </a:cubicBezTo>
                    <a:cubicBezTo>
                      <a:pt x="44671" y="16673"/>
                      <a:pt x="44811" y="16618"/>
                      <a:pt x="44954" y="16563"/>
                    </a:cubicBezTo>
                    <a:cubicBezTo>
                      <a:pt x="45123" y="16495"/>
                      <a:pt x="45287" y="16414"/>
                      <a:pt x="45450" y="16335"/>
                    </a:cubicBezTo>
                    <a:cubicBezTo>
                      <a:pt x="45505" y="16308"/>
                      <a:pt x="45563" y="16277"/>
                      <a:pt x="45616" y="16250"/>
                    </a:cubicBezTo>
                    <a:cubicBezTo>
                      <a:pt x="45732" y="16353"/>
                      <a:pt x="45831" y="16448"/>
                      <a:pt x="45913" y="16543"/>
                    </a:cubicBezTo>
                    <a:cubicBezTo>
                      <a:pt x="46035" y="16717"/>
                      <a:pt x="46147" y="16897"/>
                      <a:pt x="46257" y="17073"/>
                    </a:cubicBezTo>
                    <a:lnTo>
                      <a:pt x="46301" y="17145"/>
                    </a:lnTo>
                    <a:cubicBezTo>
                      <a:pt x="46437" y="17370"/>
                      <a:pt x="46576" y="17591"/>
                      <a:pt x="46715" y="17812"/>
                    </a:cubicBezTo>
                    <a:lnTo>
                      <a:pt x="46784" y="17918"/>
                    </a:lnTo>
                    <a:cubicBezTo>
                      <a:pt x="47100" y="18417"/>
                      <a:pt x="47433" y="18955"/>
                      <a:pt x="47726" y="19499"/>
                    </a:cubicBezTo>
                    <a:lnTo>
                      <a:pt x="47889" y="19805"/>
                    </a:lnTo>
                    <a:cubicBezTo>
                      <a:pt x="48138" y="20268"/>
                      <a:pt x="48386" y="20727"/>
                      <a:pt x="48631" y="21190"/>
                    </a:cubicBezTo>
                    <a:cubicBezTo>
                      <a:pt x="48774" y="21462"/>
                      <a:pt x="48913" y="21727"/>
                      <a:pt x="49042" y="22003"/>
                    </a:cubicBezTo>
                    <a:cubicBezTo>
                      <a:pt x="49168" y="22275"/>
                      <a:pt x="49298" y="22557"/>
                      <a:pt x="49420" y="22843"/>
                    </a:cubicBezTo>
                    <a:cubicBezTo>
                      <a:pt x="49648" y="23418"/>
                      <a:pt x="49825" y="23890"/>
                      <a:pt x="49981" y="24326"/>
                    </a:cubicBezTo>
                    <a:cubicBezTo>
                      <a:pt x="50012" y="24418"/>
                      <a:pt x="50039" y="24513"/>
                      <a:pt x="50063" y="24605"/>
                    </a:cubicBezTo>
                    <a:cubicBezTo>
                      <a:pt x="50073" y="24650"/>
                      <a:pt x="50086" y="24694"/>
                      <a:pt x="50097" y="24735"/>
                    </a:cubicBezTo>
                    <a:cubicBezTo>
                      <a:pt x="50131" y="24850"/>
                      <a:pt x="50158" y="24969"/>
                      <a:pt x="50182" y="25085"/>
                    </a:cubicBezTo>
                    <a:cubicBezTo>
                      <a:pt x="50240" y="25340"/>
                      <a:pt x="50287" y="25602"/>
                      <a:pt x="50331" y="25843"/>
                    </a:cubicBezTo>
                    <a:cubicBezTo>
                      <a:pt x="50365" y="26153"/>
                      <a:pt x="50392" y="26469"/>
                      <a:pt x="50417" y="26779"/>
                    </a:cubicBezTo>
                    <a:cubicBezTo>
                      <a:pt x="50444" y="27123"/>
                      <a:pt x="50450" y="27470"/>
                      <a:pt x="50454" y="27796"/>
                    </a:cubicBezTo>
                    <a:cubicBezTo>
                      <a:pt x="50464" y="28354"/>
                      <a:pt x="50423" y="28922"/>
                      <a:pt x="50383" y="29470"/>
                    </a:cubicBezTo>
                    <a:cubicBezTo>
                      <a:pt x="50376" y="29592"/>
                      <a:pt x="50365" y="29711"/>
                      <a:pt x="50359" y="29834"/>
                    </a:cubicBezTo>
                    <a:cubicBezTo>
                      <a:pt x="50352" y="29929"/>
                      <a:pt x="50345" y="30024"/>
                      <a:pt x="50339" y="30120"/>
                    </a:cubicBezTo>
                    <a:cubicBezTo>
                      <a:pt x="50321" y="30357"/>
                      <a:pt x="50304" y="30599"/>
                      <a:pt x="50294" y="30840"/>
                    </a:cubicBezTo>
                    <a:cubicBezTo>
                      <a:pt x="50277" y="31167"/>
                      <a:pt x="50267" y="31511"/>
                      <a:pt x="50260" y="31891"/>
                    </a:cubicBezTo>
                    <a:cubicBezTo>
                      <a:pt x="50250" y="32589"/>
                      <a:pt x="50240" y="33307"/>
                      <a:pt x="50397" y="34007"/>
                    </a:cubicBezTo>
                    <a:cubicBezTo>
                      <a:pt x="50423" y="34130"/>
                      <a:pt x="50461" y="34290"/>
                      <a:pt x="50508" y="34453"/>
                    </a:cubicBezTo>
                    <a:cubicBezTo>
                      <a:pt x="50526" y="34511"/>
                      <a:pt x="50549" y="34569"/>
                      <a:pt x="50573" y="34623"/>
                    </a:cubicBezTo>
                    <a:lnTo>
                      <a:pt x="50593" y="34674"/>
                    </a:lnTo>
                    <a:cubicBezTo>
                      <a:pt x="50645" y="34807"/>
                      <a:pt x="50699" y="34932"/>
                      <a:pt x="50767" y="35055"/>
                    </a:cubicBezTo>
                    <a:cubicBezTo>
                      <a:pt x="50821" y="35150"/>
                      <a:pt x="50893" y="35235"/>
                      <a:pt x="50961" y="35320"/>
                    </a:cubicBezTo>
                    <a:lnTo>
                      <a:pt x="50998" y="35368"/>
                    </a:lnTo>
                    <a:cubicBezTo>
                      <a:pt x="51053" y="35433"/>
                      <a:pt x="51107" y="35487"/>
                      <a:pt x="51165" y="35538"/>
                    </a:cubicBezTo>
                    <a:cubicBezTo>
                      <a:pt x="51315" y="35664"/>
                      <a:pt x="51482" y="35786"/>
                      <a:pt x="51662" y="35899"/>
                    </a:cubicBezTo>
                    <a:cubicBezTo>
                      <a:pt x="51771" y="35963"/>
                      <a:pt x="51886" y="36028"/>
                      <a:pt x="52033" y="36100"/>
                    </a:cubicBezTo>
                    <a:cubicBezTo>
                      <a:pt x="52127" y="36147"/>
                      <a:pt x="52233" y="36188"/>
                      <a:pt x="52339" y="36229"/>
                    </a:cubicBezTo>
                    <a:lnTo>
                      <a:pt x="52380" y="36246"/>
                    </a:lnTo>
                    <a:cubicBezTo>
                      <a:pt x="52522" y="36300"/>
                      <a:pt x="52651" y="36348"/>
                      <a:pt x="52794" y="36381"/>
                    </a:cubicBezTo>
                    <a:cubicBezTo>
                      <a:pt x="52964" y="36422"/>
                      <a:pt x="53162" y="36439"/>
                      <a:pt x="53393" y="36439"/>
                    </a:cubicBezTo>
                    <a:lnTo>
                      <a:pt x="53509" y="36439"/>
                    </a:lnTo>
                    <a:cubicBezTo>
                      <a:pt x="53648" y="36436"/>
                      <a:pt x="53788" y="36426"/>
                      <a:pt x="53920" y="36416"/>
                    </a:cubicBezTo>
                    <a:lnTo>
                      <a:pt x="54005" y="36409"/>
                    </a:lnTo>
                    <a:lnTo>
                      <a:pt x="54036" y="36406"/>
                    </a:lnTo>
                    <a:cubicBezTo>
                      <a:pt x="54179" y="36395"/>
                      <a:pt x="54328" y="36385"/>
                      <a:pt x="54474" y="36365"/>
                    </a:cubicBezTo>
                    <a:cubicBezTo>
                      <a:pt x="54519" y="36361"/>
                      <a:pt x="54563" y="36354"/>
                      <a:pt x="54608" y="36351"/>
                    </a:cubicBezTo>
                    <a:cubicBezTo>
                      <a:pt x="54703" y="36341"/>
                      <a:pt x="54801" y="36328"/>
                      <a:pt x="54897" y="36310"/>
                    </a:cubicBezTo>
                    <a:cubicBezTo>
                      <a:pt x="55057" y="36279"/>
                      <a:pt x="55196" y="36243"/>
                      <a:pt x="55328" y="36194"/>
                    </a:cubicBezTo>
                    <a:cubicBezTo>
                      <a:pt x="55645" y="36075"/>
                      <a:pt x="55941" y="35926"/>
                      <a:pt x="56213" y="35753"/>
                    </a:cubicBezTo>
                    <a:cubicBezTo>
                      <a:pt x="56560" y="35528"/>
                      <a:pt x="56809" y="35314"/>
                      <a:pt x="56995" y="35075"/>
                    </a:cubicBezTo>
                    <a:cubicBezTo>
                      <a:pt x="57124" y="34912"/>
                      <a:pt x="57223" y="34773"/>
                      <a:pt x="57305" y="34606"/>
                    </a:cubicBezTo>
                    <a:cubicBezTo>
                      <a:pt x="57352" y="34504"/>
                      <a:pt x="57397" y="34395"/>
                      <a:pt x="57427" y="34290"/>
                    </a:cubicBezTo>
                    <a:cubicBezTo>
                      <a:pt x="57448" y="34218"/>
                      <a:pt x="57458" y="34144"/>
                      <a:pt x="57465" y="34072"/>
                    </a:cubicBezTo>
                    <a:cubicBezTo>
                      <a:pt x="57468" y="34045"/>
                      <a:pt x="57468" y="34021"/>
                      <a:pt x="57471" y="33993"/>
                    </a:cubicBezTo>
                    <a:cubicBezTo>
                      <a:pt x="57482" y="33916"/>
                      <a:pt x="57482" y="33841"/>
                      <a:pt x="57482" y="33769"/>
                    </a:cubicBezTo>
                    <a:cubicBezTo>
                      <a:pt x="57479" y="33674"/>
                      <a:pt x="57465" y="33575"/>
                      <a:pt x="57448" y="33483"/>
                    </a:cubicBezTo>
                    <a:lnTo>
                      <a:pt x="57438" y="33409"/>
                    </a:lnTo>
                    <a:cubicBezTo>
                      <a:pt x="57427" y="33334"/>
                      <a:pt x="57413" y="33273"/>
                      <a:pt x="57404" y="33215"/>
                    </a:cubicBezTo>
                    <a:lnTo>
                      <a:pt x="57404" y="33215"/>
                    </a:lnTo>
                    <a:cubicBezTo>
                      <a:pt x="57672" y="33255"/>
                      <a:pt x="57917" y="33276"/>
                      <a:pt x="58148" y="33276"/>
                    </a:cubicBezTo>
                    <a:cubicBezTo>
                      <a:pt x="58295" y="33276"/>
                      <a:pt x="58434" y="33266"/>
                      <a:pt x="58570" y="33252"/>
                    </a:cubicBezTo>
                    <a:cubicBezTo>
                      <a:pt x="58785" y="33228"/>
                      <a:pt x="59002" y="33194"/>
                      <a:pt x="59217" y="33144"/>
                    </a:cubicBezTo>
                    <a:cubicBezTo>
                      <a:pt x="59441" y="33095"/>
                      <a:pt x="59672" y="33014"/>
                      <a:pt x="59948" y="32895"/>
                    </a:cubicBezTo>
                    <a:cubicBezTo>
                      <a:pt x="60081" y="32834"/>
                      <a:pt x="60237" y="32759"/>
                      <a:pt x="60390" y="32657"/>
                    </a:cubicBezTo>
                    <a:cubicBezTo>
                      <a:pt x="60523" y="32569"/>
                      <a:pt x="60646" y="32459"/>
                      <a:pt x="60778" y="32310"/>
                    </a:cubicBezTo>
                    <a:cubicBezTo>
                      <a:pt x="61002" y="32054"/>
                      <a:pt x="61217" y="31800"/>
                      <a:pt x="61380" y="31511"/>
                    </a:cubicBezTo>
                    <a:cubicBezTo>
                      <a:pt x="61418" y="31426"/>
                      <a:pt x="61455" y="31334"/>
                      <a:pt x="61492" y="31245"/>
                    </a:cubicBezTo>
                    <a:cubicBezTo>
                      <a:pt x="61523" y="31136"/>
                      <a:pt x="61540" y="31021"/>
                      <a:pt x="61553" y="30875"/>
                    </a:cubicBezTo>
                    <a:cubicBezTo>
                      <a:pt x="61561" y="30793"/>
                      <a:pt x="61550" y="30707"/>
                      <a:pt x="61536" y="30626"/>
                    </a:cubicBezTo>
                    <a:lnTo>
                      <a:pt x="61533" y="30596"/>
                    </a:lnTo>
                    <a:cubicBezTo>
                      <a:pt x="61520" y="30480"/>
                      <a:pt x="61503" y="30374"/>
                      <a:pt x="61462" y="30255"/>
                    </a:cubicBezTo>
                    <a:cubicBezTo>
                      <a:pt x="61438" y="30181"/>
                      <a:pt x="61411" y="30109"/>
                      <a:pt x="61377" y="30038"/>
                    </a:cubicBezTo>
                    <a:cubicBezTo>
                      <a:pt x="61547" y="30034"/>
                      <a:pt x="61717" y="30024"/>
                      <a:pt x="61860" y="30018"/>
                    </a:cubicBezTo>
                    <a:cubicBezTo>
                      <a:pt x="61918" y="30010"/>
                      <a:pt x="61979" y="30004"/>
                      <a:pt x="62037" y="29997"/>
                    </a:cubicBezTo>
                    <a:cubicBezTo>
                      <a:pt x="62064" y="29993"/>
                      <a:pt x="62091" y="29990"/>
                      <a:pt x="62118" y="29986"/>
                    </a:cubicBezTo>
                    <a:cubicBezTo>
                      <a:pt x="62234" y="29973"/>
                      <a:pt x="62353" y="29956"/>
                      <a:pt x="62469" y="29936"/>
                    </a:cubicBezTo>
                    <a:cubicBezTo>
                      <a:pt x="62727" y="29891"/>
                      <a:pt x="62976" y="29847"/>
                      <a:pt x="63217" y="29752"/>
                    </a:cubicBezTo>
                    <a:cubicBezTo>
                      <a:pt x="63615" y="29602"/>
                      <a:pt x="64075" y="29408"/>
                      <a:pt x="64479" y="29136"/>
                    </a:cubicBezTo>
                    <a:cubicBezTo>
                      <a:pt x="64724" y="28977"/>
                      <a:pt x="64911" y="28793"/>
                      <a:pt x="65061" y="28581"/>
                    </a:cubicBezTo>
                    <a:cubicBezTo>
                      <a:pt x="65207" y="28371"/>
                      <a:pt x="65302" y="28129"/>
                      <a:pt x="65387" y="27915"/>
                    </a:cubicBezTo>
                    <a:cubicBezTo>
                      <a:pt x="65428" y="27809"/>
                      <a:pt x="65449" y="27697"/>
                      <a:pt x="65472" y="27585"/>
                    </a:cubicBezTo>
                    <a:lnTo>
                      <a:pt x="65486" y="27514"/>
                    </a:lnTo>
                    <a:cubicBezTo>
                      <a:pt x="65524" y="27327"/>
                      <a:pt x="65554" y="27123"/>
                      <a:pt x="65582" y="26854"/>
                    </a:cubicBezTo>
                    <a:cubicBezTo>
                      <a:pt x="65615" y="26514"/>
                      <a:pt x="65591" y="26143"/>
                      <a:pt x="65493" y="25660"/>
                    </a:cubicBezTo>
                    <a:lnTo>
                      <a:pt x="65466" y="25517"/>
                    </a:lnTo>
                    <a:lnTo>
                      <a:pt x="65435" y="25371"/>
                    </a:lnTo>
                    <a:cubicBezTo>
                      <a:pt x="65391" y="25135"/>
                      <a:pt x="65309" y="24915"/>
                      <a:pt x="65244" y="24748"/>
                    </a:cubicBezTo>
                    <a:cubicBezTo>
                      <a:pt x="65010" y="24129"/>
                      <a:pt x="64700" y="23496"/>
                      <a:pt x="64271" y="22758"/>
                    </a:cubicBezTo>
                    <a:cubicBezTo>
                      <a:pt x="64105" y="22469"/>
                      <a:pt x="63932" y="22169"/>
                      <a:pt x="63728" y="21890"/>
                    </a:cubicBezTo>
                    <a:cubicBezTo>
                      <a:pt x="63513" y="21601"/>
                      <a:pt x="63279" y="21319"/>
                      <a:pt x="63054" y="21047"/>
                    </a:cubicBezTo>
                    <a:lnTo>
                      <a:pt x="63040" y="21033"/>
                    </a:lnTo>
                    <a:cubicBezTo>
                      <a:pt x="62615" y="20523"/>
                      <a:pt x="62145" y="20064"/>
                      <a:pt x="61618" y="19554"/>
                    </a:cubicBezTo>
                    <a:cubicBezTo>
                      <a:pt x="61459" y="19400"/>
                      <a:pt x="61285" y="19251"/>
                      <a:pt x="61118" y="19108"/>
                    </a:cubicBezTo>
                    <a:cubicBezTo>
                      <a:pt x="61054" y="19050"/>
                      <a:pt x="60989" y="18996"/>
                      <a:pt x="60924" y="18941"/>
                    </a:cubicBezTo>
                    <a:lnTo>
                      <a:pt x="60788" y="18819"/>
                    </a:lnTo>
                    <a:cubicBezTo>
                      <a:pt x="60608" y="18662"/>
                      <a:pt x="60424" y="18499"/>
                      <a:pt x="60237" y="18346"/>
                    </a:cubicBezTo>
                    <a:cubicBezTo>
                      <a:pt x="59696" y="17904"/>
                      <a:pt x="59104" y="17502"/>
                      <a:pt x="58594" y="17166"/>
                    </a:cubicBezTo>
                    <a:cubicBezTo>
                      <a:pt x="58019" y="16784"/>
                      <a:pt x="57499" y="16445"/>
                      <a:pt x="56964" y="16118"/>
                    </a:cubicBezTo>
                    <a:cubicBezTo>
                      <a:pt x="56424" y="15788"/>
                      <a:pt x="55887" y="15481"/>
                      <a:pt x="55288" y="15145"/>
                    </a:cubicBezTo>
                    <a:cubicBezTo>
                      <a:pt x="55009" y="14985"/>
                      <a:pt x="54733" y="14832"/>
                      <a:pt x="54441" y="14696"/>
                    </a:cubicBezTo>
                    <a:cubicBezTo>
                      <a:pt x="54121" y="14547"/>
                      <a:pt x="53777" y="14400"/>
                      <a:pt x="53417" y="14261"/>
                    </a:cubicBezTo>
                    <a:cubicBezTo>
                      <a:pt x="53305" y="14220"/>
                      <a:pt x="53196" y="14175"/>
                      <a:pt x="53083" y="14134"/>
                    </a:cubicBezTo>
                    <a:cubicBezTo>
                      <a:pt x="52866" y="14053"/>
                      <a:pt x="52642" y="13968"/>
                      <a:pt x="52424" y="13880"/>
                    </a:cubicBezTo>
                    <a:cubicBezTo>
                      <a:pt x="52100" y="13751"/>
                      <a:pt x="51747" y="13635"/>
                      <a:pt x="51318" y="13516"/>
                    </a:cubicBezTo>
                    <a:lnTo>
                      <a:pt x="51281" y="13509"/>
                    </a:lnTo>
                    <a:cubicBezTo>
                      <a:pt x="51403" y="13404"/>
                      <a:pt x="51515" y="13294"/>
                      <a:pt x="51607" y="13179"/>
                    </a:cubicBezTo>
                    <a:cubicBezTo>
                      <a:pt x="51771" y="12982"/>
                      <a:pt x="52009" y="12679"/>
                      <a:pt x="52193" y="12355"/>
                    </a:cubicBezTo>
                    <a:cubicBezTo>
                      <a:pt x="52356" y="12073"/>
                      <a:pt x="52495" y="11743"/>
                      <a:pt x="52617" y="11352"/>
                    </a:cubicBezTo>
                    <a:cubicBezTo>
                      <a:pt x="52638" y="11288"/>
                      <a:pt x="52658" y="11220"/>
                      <a:pt x="52682" y="11154"/>
                    </a:cubicBezTo>
                    <a:cubicBezTo>
                      <a:pt x="52757" y="10914"/>
                      <a:pt x="52838" y="10665"/>
                      <a:pt x="52900" y="10413"/>
                    </a:cubicBezTo>
                    <a:cubicBezTo>
                      <a:pt x="53002" y="9995"/>
                      <a:pt x="53036" y="9628"/>
                      <a:pt x="52998" y="9291"/>
                    </a:cubicBezTo>
                    <a:cubicBezTo>
                      <a:pt x="52958" y="8913"/>
                      <a:pt x="52873" y="8539"/>
                      <a:pt x="52791" y="8188"/>
                    </a:cubicBezTo>
                    <a:cubicBezTo>
                      <a:pt x="52757" y="8052"/>
                      <a:pt x="52730" y="7917"/>
                      <a:pt x="52703" y="7787"/>
                    </a:cubicBezTo>
                    <a:cubicBezTo>
                      <a:pt x="52669" y="7614"/>
                      <a:pt x="52631" y="7437"/>
                      <a:pt x="52587" y="7263"/>
                    </a:cubicBezTo>
                    <a:cubicBezTo>
                      <a:pt x="52505" y="6950"/>
                      <a:pt x="52359" y="6623"/>
                      <a:pt x="52152" y="6290"/>
                    </a:cubicBezTo>
                    <a:cubicBezTo>
                      <a:pt x="51780" y="5685"/>
                      <a:pt x="51433" y="5147"/>
                      <a:pt x="50968" y="4709"/>
                    </a:cubicBezTo>
                    <a:cubicBezTo>
                      <a:pt x="50780" y="4532"/>
                      <a:pt x="50580" y="4345"/>
                      <a:pt x="50365" y="4178"/>
                    </a:cubicBezTo>
                    <a:cubicBezTo>
                      <a:pt x="50107" y="3977"/>
                      <a:pt x="49828" y="3766"/>
                      <a:pt x="49535" y="3576"/>
                    </a:cubicBezTo>
                    <a:cubicBezTo>
                      <a:pt x="49307" y="3430"/>
                      <a:pt x="49066" y="3293"/>
                      <a:pt x="48838" y="3164"/>
                    </a:cubicBezTo>
                    <a:lnTo>
                      <a:pt x="48658" y="3066"/>
                    </a:lnTo>
                    <a:cubicBezTo>
                      <a:pt x="48453" y="2950"/>
                      <a:pt x="48243" y="2831"/>
                      <a:pt x="48032" y="2719"/>
                    </a:cubicBezTo>
                    <a:cubicBezTo>
                      <a:pt x="47974" y="2688"/>
                      <a:pt x="47916" y="2657"/>
                      <a:pt x="47862" y="2627"/>
                    </a:cubicBezTo>
                    <a:cubicBezTo>
                      <a:pt x="47753" y="2566"/>
                      <a:pt x="47637" y="2508"/>
                      <a:pt x="47525" y="2450"/>
                    </a:cubicBezTo>
                    <a:cubicBezTo>
                      <a:pt x="47263" y="2317"/>
                      <a:pt x="47001" y="2208"/>
                      <a:pt x="46777" y="2117"/>
                    </a:cubicBezTo>
                    <a:cubicBezTo>
                      <a:pt x="46559" y="2025"/>
                      <a:pt x="46335" y="1940"/>
                      <a:pt x="46117" y="1855"/>
                    </a:cubicBezTo>
                    <a:cubicBezTo>
                      <a:pt x="45913" y="1776"/>
                      <a:pt x="45698" y="1695"/>
                      <a:pt x="45491" y="1610"/>
                    </a:cubicBezTo>
                    <a:lnTo>
                      <a:pt x="45341" y="1541"/>
                    </a:lnTo>
                    <a:cubicBezTo>
                      <a:pt x="45106" y="1439"/>
                      <a:pt x="44869" y="1331"/>
                      <a:pt x="44627" y="1235"/>
                    </a:cubicBezTo>
                    <a:cubicBezTo>
                      <a:pt x="44365" y="1130"/>
                      <a:pt x="44096" y="1045"/>
                      <a:pt x="43831" y="963"/>
                    </a:cubicBezTo>
                    <a:lnTo>
                      <a:pt x="43654" y="905"/>
                    </a:lnTo>
                    <a:cubicBezTo>
                      <a:pt x="43256" y="780"/>
                      <a:pt x="42845" y="688"/>
                      <a:pt x="42443" y="599"/>
                    </a:cubicBezTo>
                    <a:cubicBezTo>
                      <a:pt x="42277" y="562"/>
                      <a:pt x="42106" y="525"/>
                      <a:pt x="41936" y="484"/>
                    </a:cubicBezTo>
                    <a:lnTo>
                      <a:pt x="41906" y="477"/>
                    </a:lnTo>
                    <a:cubicBezTo>
                      <a:pt x="41637" y="412"/>
                      <a:pt x="41361" y="348"/>
                      <a:pt x="41085" y="300"/>
                    </a:cubicBezTo>
                    <a:cubicBezTo>
                      <a:pt x="40770" y="242"/>
                      <a:pt x="40426" y="194"/>
                      <a:pt x="39997" y="144"/>
                    </a:cubicBezTo>
                    <a:cubicBezTo>
                      <a:pt x="39371" y="69"/>
                      <a:pt x="38738" y="35"/>
                      <a:pt x="38096" y="7"/>
                    </a:cubicBezTo>
                    <a:cubicBezTo>
                      <a:pt x="37967" y="4"/>
                      <a:pt x="37827" y="1"/>
                      <a:pt x="376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1" name="Google Shape;801;p26"/>
              <p:cNvSpPr/>
              <p:nvPr/>
            </p:nvSpPr>
            <p:spPr>
              <a:xfrm>
                <a:off x="202378" y="1088183"/>
                <a:ext cx="2609022" cy="2456629"/>
              </a:xfrm>
              <a:custGeom>
                <a:avLst/>
                <a:gdLst/>
                <a:ahLst/>
                <a:cxnLst/>
                <a:rect l="l" t="t" r="r" b="b"/>
                <a:pathLst>
                  <a:path w="52217" h="49167" extrusionOk="0">
                    <a:moveTo>
                      <a:pt x="19138" y="6498"/>
                    </a:moveTo>
                    <a:cubicBezTo>
                      <a:pt x="19142" y="6505"/>
                      <a:pt x="19142" y="6515"/>
                      <a:pt x="19145" y="6522"/>
                    </a:cubicBezTo>
                    <a:cubicBezTo>
                      <a:pt x="19142" y="6515"/>
                      <a:pt x="19138" y="6505"/>
                      <a:pt x="19138" y="6498"/>
                    </a:cubicBezTo>
                    <a:close/>
                    <a:moveTo>
                      <a:pt x="20999" y="4012"/>
                    </a:moveTo>
                    <a:cubicBezTo>
                      <a:pt x="21231" y="4117"/>
                      <a:pt x="21451" y="4246"/>
                      <a:pt x="21655" y="4396"/>
                    </a:cubicBezTo>
                    <a:cubicBezTo>
                      <a:pt x="21741" y="4467"/>
                      <a:pt x="21819" y="4543"/>
                      <a:pt x="21890" y="4624"/>
                    </a:cubicBezTo>
                    <a:cubicBezTo>
                      <a:pt x="21925" y="4672"/>
                      <a:pt x="21952" y="4719"/>
                      <a:pt x="21979" y="4770"/>
                    </a:cubicBezTo>
                    <a:cubicBezTo>
                      <a:pt x="21992" y="4808"/>
                      <a:pt x="22002" y="4841"/>
                      <a:pt x="22010" y="4882"/>
                    </a:cubicBezTo>
                    <a:cubicBezTo>
                      <a:pt x="22016" y="5022"/>
                      <a:pt x="22006" y="5155"/>
                      <a:pt x="21989" y="5294"/>
                    </a:cubicBezTo>
                    <a:cubicBezTo>
                      <a:pt x="21961" y="5474"/>
                      <a:pt x="21934" y="5654"/>
                      <a:pt x="21873" y="5828"/>
                    </a:cubicBezTo>
                    <a:cubicBezTo>
                      <a:pt x="21867" y="5838"/>
                      <a:pt x="21859" y="5852"/>
                      <a:pt x="21853" y="5862"/>
                    </a:cubicBezTo>
                    <a:cubicBezTo>
                      <a:pt x="21805" y="5913"/>
                      <a:pt x="21754" y="5961"/>
                      <a:pt x="21700" y="6005"/>
                    </a:cubicBezTo>
                    <a:cubicBezTo>
                      <a:pt x="21404" y="6219"/>
                      <a:pt x="21091" y="6420"/>
                      <a:pt x="20757" y="6573"/>
                    </a:cubicBezTo>
                    <a:cubicBezTo>
                      <a:pt x="20578" y="6641"/>
                      <a:pt x="20394" y="6692"/>
                      <a:pt x="20203" y="6722"/>
                    </a:cubicBezTo>
                    <a:cubicBezTo>
                      <a:pt x="20116" y="6731"/>
                      <a:pt x="20030" y="6735"/>
                      <a:pt x="19944" y="6735"/>
                    </a:cubicBezTo>
                    <a:cubicBezTo>
                      <a:pt x="19859" y="6735"/>
                      <a:pt x="19773" y="6731"/>
                      <a:pt x="19686" y="6722"/>
                    </a:cubicBezTo>
                    <a:cubicBezTo>
                      <a:pt x="19553" y="6702"/>
                      <a:pt x="19421" y="6672"/>
                      <a:pt x="19292" y="6624"/>
                    </a:cubicBezTo>
                    <a:cubicBezTo>
                      <a:pt x="19247" y="6604"/>
                      <a:pt x="19206" y="6579"/>
                      <a:pt x="19165" y="6553"/>
                    </a:cubicBezTo>
                    <a:cubicBezTo>
                      <a:pt x="19159" y="6529"/>
                      <a:pt x="19152" y="6505"/>
                      <a:pt x="19149" y="6481"/>
                    </a:cubicBezTo>
                    <a:cubicBezTo>
                      <a:pt x="19145" y="6416"/>
                      <a:pt x="19145" y="6352"/>
                      <a:pt x="19152" y="6290"/>
                    </a:cubicBezTo>
                    <a:cubicBezTo>
                      <a:pt x="19179" y="6121"/>
                      <a:pt x="19220" y="5957"/>
                      <a:pt x="19278" y="5794"/>
                    </a:cubicBezTo>
                    <a:cubicBezTo>
                      <a:pt x="19363" y="5610"/>
                      <a:pt x="19468" y="5444"/>
                      <a:pt x="19591" y="5281"/>
                    </a:cubicBezTo>
                    <a:cubicBezTo>
                      <a:pt x="19900" y="4896"/>
                      <a:pt x="20267" y="4563"/>
                      <a:pt x="20652" y="4257"/>
                    </a:cubicBezTo>
                    <a:cubicBezTo>
                      <a:pt x="20765" y="4171"/>
                      <a:pt x="20880" y="4089"/>
                      <a:pt x="20996" y="4012"/>
                    </a:cubicBezTo>
                    <a:close/>
                    <a:moveTo>
                      <a:pt x="35140" y="11927"/>
                    </a:moveTo>
                    <a:lnTo>
                      <a:pt x="35140" y="11927"/>
                    </a:lnTo>
                    <a:cubicBezTo>
                      <a:pt x="35133" y="11944"/>
                      <a:pt x="35126" y="11961"/>
                      <a:pt x="35116" y="11982"/>
                    </a:cubicBezTo>
                    <a:cubicBezTo>
                      <a:pt x="35123" y="11961"/>
                      <a:pt x="35133" y="11944"/>
                      <a:pt x="35140" y="11927"/>
                    </a:cubicBezTo>
                    <a:close/>
                    <a:moveTo>
                      <a:pt x="11384" y="13989"/>
                    </a:moveTo>
                    <a:cubicBezTo>
                      <a:pt x="11459" y="13989"/>
                      <a:pt x="11535" y="13992"/>
                      <a:pt x="11610" y="13999"/>
                    </a:cubicBezTo>
                    <a:cubicBezTo>
                      <a:pt x="11546" y="14009"/>
                      <a:pt x="11478" y="14019"/>
                      <a:pt x="11409" y="14029"/>
                    </a:cubicBezTo>
                    <a:cubicBezTo>
                      <a:pt x="11260" y="14050"/>
                      <a:pt x="11111" y="14067"/>
                      <a:pt x="10960" y="14081"/>
                    </a:cubicBezTo>
                    <a:cubicBezTo>
                      <a:pt x="10825" y="14094"/>
                      <a:pt x="10688" y="14104"/>
                      <a:pt x="10549" y="14108"/>
                    </a:cubicBezTo>
                    <a:lnTo>
                      <a:pt x="10546" y="14108"/>
                    </a:lnTo>
                    <a:cubicBezTo>
                      <a:pt x="10679" y="14070"/>
                      <a:pt x="10817" y="14036"/>
                      <a:pt x="10954" y="14013"/>
                    </a:cubicBezTo>
                    <a:cubicBezTo>
                      <a:pt x="11096" y="13999"/>
                      <a:pt x="11240" y="13989"/>
                      <a:pt x="11384" y="13989"/>
                    </a:cubicBezTo>
                    <a:close/>
                    <a:moveTo>
                      <a:pt x="35949" y="11756"/>
                    </a:moveTo>
                    <a:cubicBezTo>
                      <a:pt x="36118" y="11756"/>
                      <a:pt x="36288" y="11769"/>
                      <a:pt x="36457" y="11788"/>
                    </a:cubicBezTo>
                    <a:cubicBezTo>
                      <a:pt x="36848" y="11849"/>
                      <a:pt x="37235" y="11941"/>
                      <a:pt x="37603" y="12080"/>
                    </a:cubicBezTo>
                    <a:cubicBezTo>
                      <a:pt x="37868" y="12200"/>
                      <a:pt x="38116" y="12342"/>
                      <a:pt x="38351" y="12516"/>
                    </a:cubicBezTo>
                    <a:cubicBezTo>
                      <a:pt x="38575" y="12696"/>
                      <a:pt x="38769" y="12903"/>
                      <a:pt x="38953" y="13128"/>
                    </a:cubicBezTo>
                    <a:cubicBezTo>
                      <a:pt x="39187" y="13441"/>
                      <a:pt x="39402" y="13774"/>
                      <a:pt x="39569" y="14131"/>
                    </a:cubicBezTo>
                    <a:cubicBezTo>
                      <a:pt x="39647" y="14335"/>
                      <a:pt x="39708" y="14539"/>
                      <a:pt x="39743" y="14754"/>
                    </a:cubicBezTo>
                    <a:cubicBezTo>
                      <a:pt x="39743" y="14768"/>
                      <a:pt x="39746" y="14778"/>
                      <a:pt x="39746" y="14792"/>
                    </a:cubicBezTo>
                    <a:cubicBezTo>
                      <a:pt x="39708" y="14788"/>
                      <a:pt x="39671" y="14784"/>
                      <a:pt x="39633" y="14781"/>
                    </a:cubicBezTo>
                    <a:cubicBezTo>
                      <a:pt x="39432" y="14764"/>
                      <a:pt x="39232" y="14748"/>
                      <a:pt x="39032" y="14730"/>
                    </a:cubicBezTo>
                    <a:cubicBezTo>
                      <a:pt x="38845" y="14703"/>
                      <a:pt x="38661" y="14672"/>
                      <a:pt x="38473" y="14646"/>
                    </a:cubicBezTo>
                    <a:cubicBezTo>
                      <a:pt x="38280" y="14615"/>
                      <a:pt x="38089" y="14564"/>
                      <a:pt x="37898" y="14519"/>
                    </a:cubicBezTo>
                    <a:cubicBezTo>
                      <a:pt x="37518" y="14434"/>
                      <a:pt x="37146" y="14315"/>
                      <a:pt x="36786" y="14169"/>
                    </a:cubicBezTo>
                    <a:cubicBezTo>
                      <a:pt x="36545" y="14063"/>
                      <a:pt x="36310" y="13948"/>
                      <a:pt x="36089" y="13805"/>
                    </a:cubicBezTo>
                    <a:cubicBezTo>
                      <a:pt x="35983" y="13734"/>
                      <a:pt x="35881" y="13662"/>
                      <a:pt x="35779" y="13587"/>
                    </a:cubicBezTo>
                    <a:cubicBezTo>
                      <a:pt x="35708" y="13526"/>
                      <a:pt x="35636" y="13468"/>
                      <a:pt x="35568" y="13404"/>
                    </a:cubicBezTo>
                    <a:cubicBezTo>
                      <a:pt x="35483" y="13329"/>
                      <a:pt x="35416" y="13240"/>
                      <a:pt x="35344" y="13152"/>
                    </a:cubicBezTo>
                    <a:cubicBezTo>
                      <a:pt x="35320" y="13121"/>
                      <a:pt x="35296" y="13090"/>
                      <a:pt x="35273" y="13060"/>
                    </a:cubicBezTo>
                    <a:cubicBezTo>
                      <a:pt x="35225" y="12996"/>
                      <a:pt x="35187" y="12927"/>
                      <a:pt x="35154" y="12856"/>
                    </a:cubicBezTo>
                    <a:cubicBezTo>
                      <a:pt x="35119" y="12751"/>
                      <a:pt x="35092" y="12645"/>
                      <a:pt x="35072" y="12536"/>
                    </a:cubicBezTo>
                    <a:cubicBezTo>
                      <a:pt x="35058" y="12437"/>
                      <a:pt x="35055" y="12339"/>
                      <a:pt x="35058" y="12240"/>
                    </a:cubicBezTo>
                    <a:cubicBezTo>
                      <a:pt x="35078" y="12128"/>
                      <a:pt x="35113" y="12019"/>
                      <a:pt x="35150" y="11911"/>
                    </a:cubicBezTo>
                    <a:cubicBezTo>
                      <a:pt x="35154" y="11903"/>
                      <a:pt x="35154" y="11900"/>
                      <a:pt x="35157" y="11897"/>
                    </a:cubicBezTo>
                    <a:cubicBezTo>
                      <a:pt x="35157" y="11893"/>
                      <a:pt x="35160" y="11893"/>
                      <a:pt x="35160" y="11893"/>
                    </a:cubicBezTo>
                    <a:cubicBezTo>
                      <a:pt x="35184" y="11876"/>
                      <a:pt x="35212" y="11862"/>
                      <a:pt x="35235" y="11849"/>
                    </a:cubicBezTo>
                    <a:cubicBezTo>
                      <a:pt x="35320" y="11822"/>
                      <a:pt x="35405" y="11801"/>
                      <a:pt x="35490" y="11784"/>
                    </a:cubicBezTo>
                    <a:cubicBezTo>
                      <a:pt x="35572" y="11777"/>
                      <a:pt x="35650" y="11771"/>
                      <a:pt x="35732" y="11764"/>
                    </a:cubicBezTo>
                    <a:cubicBezTo>
                      <a:pt x="35804" y="11759"/>
                      <a:pt x="35877" y="11756"/>
                      <a:pt x="35949" y="11756"/>
                    </a:cubicBezTo>
                    <a:close/>
                    <a:moveTo>
                      <a:pt x="8464" y="18938"/>
                    </a:moveTo>
                    <a:lnTo>
                      <a:pt x="8464" y="18938"/>
                    </a:lnTo>
                    <a:cubicBezTo>
                      <a:pt x="8478" y="18945"/>
                      <a:pt x="8495" y="18948"/>
                      <a:pt x="8508" y="18959"/>
                    </a:cubicBezTo>
                    <a:cubicBezTo>
                      <a:pt x="8491" y="18952"/>
                      <a:pt x="8478" y="18945"/>
                      <a:pt x="8464" y="18938"/>
                    </a:cubicBezTo>
                    <a:close/>
                    <a:moveTo>
                      <a:pt x="10712" y="37862"/>
                    </a:moveTo>
                    <a:cubicBezTo>
                      <a:pt x="10723" y="37882"/>
                      <a:pt x="10733" y="37902"/>
                      <a:pt x="10740" y="37926"/>
                    </a:cubicBezTo>
                    <a:cubicBezTo>
                      <a:pt x="10729" y="37906"/>
                      <a:pt x="10723" y="37882"/>
                      <a:pt x="10712" y="37862"/>
                    </a:cubicBezTo>
                    <a:close/>
                    <a:moveTo>
                      <a:pt x="10746" y="38052"/>
                    </a:moveTo>
                    <a:cubicBezTo>
                      <a:pt x="10746" y="38100"/>
                      <a:pt x="10743" y="38147"/>
                      <a:pt x="10740" y="38199"/>
                    </a:cubicBezTo>
                    <a:cubicBezTo>
                      <a:pt x="10702" y="38423"/>
                      <a:pt x="10654" y="38651"/>
                      <a:pt x="10590" y="38872"/>
                    </a:cubicBezTo>
                    <a:cubicBezTo>
                      <a:pt x="10549" y="38995"/>
                      <a:pt x="10519" y="39124"/>
                      <a:pt x="10475" y="39246"/>
                    </a:cubicBezTo>
                    <a:cubicBezTo>
                      <a:pt x="10420" y="39379"/>
                      <a:pt x="10368" y="39512"/>
                      <a:pt x="10318" y="39648"/>
                    </a:cubicBezTo>
                    <a:cubicBezTo>
                      <a:pt x="10219" y="39865"/>
                      <a:pt x="10120" y="40086"/>
                      <a:pt x="10012" y="40301"/>
                    </a:cubicBezTo>
                    <a:cubicBezTo>
                      <a:pt x="9940" y="40447"/>
                      <a:pt x="9869" y="40593"/>
                      <a:pt x="9790" y="40736"/>
                    </a:cubicBezTo>
                    <a:cubicBezTo>
                      <a:pt x="9624" y="41036"/>
                      <a:pt x="9437" y="41317"/>
                      <a:pt x="9230" y="41590"/>
                    </a:cubicBezTo>
                    <a:cubicBezTo>
                      <a:pt x="9137" y="41709"/>
                      <a:pt x="9039" y="41828"/>
                      <a:pt x="8940" y="41940"/>
                    </a:cubicBezTo>
                    <a:cubicBezTo>
                      <a:pt x="8957" y="41828"/>
                      <a:pt x="8974" y="41716"/>
                      <a:pt x="8991" y="41607"/>
                    </a:cubicBezTo>
                    <a:cubicBezTo>
                      <a:pt x="9015" y="41457"/>
                      <a:pt x="9056" y="41308"/>
                      <a:pt x="9087" y="41158"/>
                    </a:cubicBezTo>
                    <a:cubicBezTo>
                      <a:pt x="9178" y="40726"/>
                      <a:pt x="9294" y="40301"/>
                      <a:pt x="9461" y="39893"/>
                    </a:cubicBezTo>
                    <a:cubicBezTo>
                      <a:pt x="9654" y="39444"/>
                      <a:pt x="9899" y="39022"/>
                      <a:pt x="10192" y="38631"/>
                    </a:cubicBezTo>
                    <a:cubicBezTo>
                      <a:pt x="10253" y="38559"/>
                      <a:pt x="10311" y="38491"/>
                      <a:pt x="10373" y="38419"/>
                    </a:cubicBezTo>
                    <a:cubicBezTo>
                      <a:pt x="10478" y="38294"/>
                      <a:pt x="10597" y="38178"/>
                      <a:pt x="10723" y="38069"/>
                    </a:cubicBezTo>
                    <a:cubicBezTo>
                      <a:pt x="10729" y="38062"/>
                      <a:pt x="10740" y="38056"/>
                      <a:pt x="10746" y="38052"/>
                    </a:cubicBezTo>
                    <a:close/>
                    <a:moveTo>
                      <a:pt x="16723" y="44057"/>
                    </a:moveTo>
                    <a:cubicBezTo>
                      <a:pt x="16723" y="44104"/>
                      <a:pt x="16720" y="44151"/>
                      <a:pt x="16716" y="44199"/>
                    </a:cubicBezTo>
                    <a:cubicBezTo>
                      <a:pt x="16679" y="44379"/>
                      <a:pt x="16631" y="44553"/>
                      <a:pt x="16567" y="44726"/>
                    </a:cubicBezTo>
                    <a:cubicBezTo>
                      <a:pt x="16496" y="44873"/>
                      <a:pt x="16407" y="45008"/>
                      <a:pt x="16312" y="45142"/>
                    </a:cubicBezTo>
                    <a:cubicBezTo>
                      <a:pt x="16257" y="45206"/>
                      <a:pt x="16202" y="45271"/>
                      <a:pt x="16149" y="45335"/>
                    </a:cubicBezTo>
                    <a:cubicBezTo>
                      <a:pt x="16193" y="45097"/>
                      <a:pt x="16247" y="44859"/>
                      <a:pt x="16336" y="44631"/>
                    </a:cubicBezTo>
                    <a:cubicBezTo>
                      <a:pt x="16420" y="44461"/>
                      <a:pt x="16529" y="44301"/>
                      <a:pt x="16642" y="44148"/>
                    </a:cubicBezTo>
                    <a:cubicBezTo>
                      <a:pt x="16669" y="44118"/>
                      <a:pt x="16696" y="44087"/>
                      <a:pt x="16723" y="44057"/>
                    </a:cubicBezTo>
                    <a:close/>
                    <a:moveTo>
                      <a:pt x="35708" y="1"/>
                    </a:moveTo>
                    <a:cubicBezTo>
                      <a:pt x="35582" y="1"/>
                      <a:pt x="35452" y="1"/>
                      <a:pt x="35327" y="4"/>
                    </a:cubicBezTo>
                    <a:cubicBezTo>
                      <a:pt x="34732" y="18"/>
                      <a:pt x="34140" y="32"/>
                      <a:pt x="33544" y="56"/>
                    </a:cubicBezTo>
                    <a:cubicBezTo>
                      <a:pt x="33269" y="65"/>
                      <a:pt x="32993" y="69"/>
                      <a:pt x="32722" y="89"/>
                    </a:cubicBezTo>
                    <a:cubicBezTo>
                      <a:pt x="32391" y="109"/>
                      <a:pt x="32064" y="134"/>
                      <a:pt x="31735" y="158"/>
                    </a:cubicBezTo>
                    <a:cubicBezTo>
                      <a:pt x="31606" y="164"/>
                      <a:pt x="31477" y="175"/>
                      <a:pt x="31347" y="185"/>
                    </a:cubicBezTo>
                    <a:cubicBezTo>
                      <a:pt x="31272" y="188"/>
                      <a:pt x="31197" y="202"/>
                      <a:pt x="31122" y="211"/>
                    </a:cubicBezTo>
                    <a:cubicBezTo>
                      <a:pt x="30755" y="260"/>
                      <a:pt x="30387" y="307"/>
                      <a:pt x="30020" y="354"/>
                    </a:cubicBezTo>
                    <a:cubicBezTo>
                      <a:pt x="29786" y="385"/>
                      <a:pt x="29551" y="426"/>
                      <a:pt x="29316" y="464"/>
                    </a:cubicBezTo>
                    <a:cubicBezTo>
                      <a:pt x="29007" y="518"/>
                      <a:pt x="28697" y="566"/>
                      <a:pt x="28387" y="620"/>
                    </a:cubicBezTo>
                    <a:cubicBezTo>
                      <a:pt x="28095" y="668"/>
                      <a:pt x="27809" y="729"/>
                      <a:pt x="27520" y="783"/>
                    </a:cubicBezTo>
                    <a:cubicBezTo>
                      <a:pt x="27296" y="828"/>
                      <a:pt x="27071" y="872"/>
                      <a:pt x="26850" y="923"/>
                    </a:cubicBezTo>
                    <a:cubicBezTo>
                      <a:pt x="26568" y="991"/>
                      <a:pt x="26285" y="1048"/>
                      <a:pt x="26007" y="1123"/>
                    </a:cubicBezTo>
                    <a:cubicBezTo>
                      <a:pt x="25737" y="1191"/>
                      <a:pt x="25469" y="1256"/>
                      <a:pt x="25203" y="1338"/>
                    </a:cubicBezTo>
                    <a:cubicBezTo>
                      <a:pt x="24938" y="1416"/>
                      <a:pt x="24676" y="1494"/>
                      <a:pt x="24415" y="1586"/>
                    </a:cubicBezTo>
                    <a:cubicBezTo>
                      <a:pt x="24156" y="1674"/>
                      <a:pt x="23894" y="1759"/>
                      <a:pt x="23635" y="1861"/>
                    </a:cubicBezTo>
                    <a:cubicBezTo>
                      <a:pt x="23462" y="1930"/>
                      <a:pt x="23288" y="1998"/>
                      <a:pt x="23115" y="2066"/>
                    </a:cubicBezTo>
                    <a:cubicBezTo>
                      <a:pt x="22996" y="2114"/>
                      <a:pt x="22873" y="2158"/>
                      <a:pt x="22754" y="2208"/>
                    </a:cubicBezTo>
                    <a:cubicBezTo>
                      <a:pt x="22486" y="2334"/>
                      <a:pt x="22217" y="2457"/>
                      <a:pt x="21948" y="2579"/>
                    </a:cubicBezTo>
                    <a:cubicBezTo>
                      <a:pt x="21907" y="2596"/>
                      <a:pt x="21870" y="2620"/>
                      <a:pt x="21832" y="2640"/>
                    </a:cubicBezTo>
                    <a:cubicBezTo>
                      <a:pt x="21747" y="2688"/>
                      <a:pt x="21663" y="2733"/>
                      <a:pt x="21581" y="2777"/>
                    </a:cubicBezTo>
                    <a:cubicBezTo>
                      <a:pt x="21465" y="2838"/>
                      <a:pt x="21349" y="2893"/>
                      <a:pt x="21240" y="2957"/>
                    </a:cubicBezTo>
                    <a:cubicBezTo>
                      <a:pt x="21121" y="3032"/>
                      <a:pt x="21002" y="3103"/>
                      <a:pt x="20887" y="3175"/>
                    </a:cubicBezTo>
                    <a:cubicBezTo>
                      <a:pt x="20809" y="3151"/>
                      <a:pt x="20727" y="3127"/>
                      <a:pt x="20649" y="3106"/>
                    </a:cubicBezTo>
                    <a:cubicBezTo>
                      <a:pt x="20444" y="3056"/>
                      <a:pt x="20237" y="3022"/>
                      <a:pt x="20030" y="2995"/>
                    </a:cubicBezTo>
                    <a:cubicBezTo>
                      <a:pt x="19689" y="2946"/>
                      <a:pt x="19342" y="2933"/>
                      <a:pt x="18999" y="2913"/>
                    </a:cubicBezTo>
                    <a:cubicBezTo>
                      <a:pt x="18679" y="2893"/>
                      <a:pt x="18359" y="2889"/>
                      <a:pt x="18043" y="2875"/>
                    </a:cubicBezTo>
                    <a:cubicBezTo>
                      <a:pt x="17962" y="2873"/>
                      <a:pt x="17882" y="2871"/>
                      <a:pt x="17802" y="2871"/>
                    </a:cubicBezTo>
                    <a:cubicBezTo>
                      <a:pt x="17688" y="2871"/>
                      <a:pt x="17575" y="2874"/>
                      <a:pt x="17461" y="2882"/>
                    </a:cubicBezTo>
                    <a:cubicBezTo>
                      <a:pt x="17284" y="2896"/>
                      <a:pt x="17111" y="2933"/>
                      <a:pt x="16937" y="2981"/>
                    </a:cubicBezTo>
                    <a:cubicBezTo>
                      <a:pt x="16686" y="3045"/>
                      <a:pt x="16441" y="3137"/>
                      <a:pt x="16196" y="3226"/>
                    </a:cubicBezTo>
                    <a:cubicBezTo>
                      <a:pt x="15917" y="3328"/>
                      <a:pt x="15634" y="3426"/>
                      <a:pt x="15359" y="3546"/>
                    </a:cubicBezTo>
                    <a:cubicBezTo>
                      <a:pt x="15213" y="3610"/>
                      <a:pt x="15067" y="3671"/>
                      <a:pt x="14924" y="3736"/>
                    </a:cubicBezTo>
                    <a:cubicBezTo>
                      <a:pt x="14797" y="3791"/>
                      <a:pt x="14675" y="3852"/>
                      <a:pt x="14553" y="3910"/>
                    </a:cubicBezTo>
                    <a:cubicBezTo>
                      <a:pt x="14455" y="3957"/>
                      <a:pt x="14356" y="4005"/>
                      <a:pt x="14257" y="4056"/>
                    </a:cubicBezTo>
                    <a:cubicBezTo>
                      <a:pt x="14121" y="4127"/>
                      <a:pt x="13981" y="4196"/>
                      <a:pt x="13849" y="4273"/>
                    </a:cubicBezTo>
                    <a:cubicBezTo>
                      <a:pt x="13597" y="4423"/>
                      <a:pt x="13345" y="4573"/>
                      <a:pt x="13097" y="4729"/>
                    </a:cubicBezTo>
                    <a:cubicBezTo>
                      <a:pt x="12654" y="5008"/>
                      <a:pt x="12205" y="5270"/>
                      <a:pt x="11787" y="5579"/>
                    </a:cubicBezTo>
                    <a:cubicBezTo>
                      <a:pt x="11654" y="5675"/>
                      <a:pt x="11522" y="5770"/>
                      <a:pt x="11396" y="5872"/>
                    </a:cubicBezTo>
                    <a:cubicBezTo>
                      <a:pt x="11263" y="5978"/>
                      <a:pt x="11131" y="6083"/>
                      <a:pt x="11001" y="6188"/>
                    </a:cubicBezTo>
                    <a:cubicBezTo>
                      <a:pt x="10903" y="6263"/>
                      <a:pt x="10814" y="6352"/>
                      <a:pt x="10723" y="6433"/>
                    </a:cubicBezTo>
                    <a:cubicBezTo>
                      <a:pt x="10634" y="6515"/>
                      <a:pt x="10546" y="6597"/>
                      <a:pt x="10457" y="6681"/>
                    </a:cubicBezTo>
                    <a:cubicBezTo>
                      <a:pt x="10359" y="6774"/>
                      <a:pt x="10257" y="6865"/>
                      <a:pt x="10164" y="6964"/>
                    </a:cubicBezTo>
                    <a:cubicBezTo>
                      <a:pt x="10046" y="7086"/>
                      <a:pt x="9927" y="7212"/>
                      <a:pt x="9808" y="7339"/>
                    </a:cubicBezTo>
                    <a:cubicBezTo>
                      <a:pt x="9723" y="7427"/>
                      <a:pt x="9644" y="7522"/>
                      <a:pt x="9563" y="7614"/>
                    </a:cubicBezTo>
                    <a:cubicBezTo>
                      <a:pt x="9478" y="7709"/>
                      <a:pt x="9393" y="7808"/>
                      <a:pt x="9311" y="7906"/>
                    </a:cubicBezTo>
                    <a:cubicBezTo>
                      <a:pt x="9212" y="8029"/>
                      <a:pt x="9110" y="8144"/>
                      <a:pt x="9018" y="8270"/>
                    </a:cubicBezTo>
                    <a:cubicBezTo>
                      <a:pt x="8916" y="8407"/>
                      <a:pt x="8817" y="8546"/>
                      <a:pt x="8715" y="8686"/>
                    </a:cubicBezTo>
                    <a:cubicBezTo>
                      <a:pt x="8644" y="8784"/>
                      <a:pt x="8583" y="8893"/>
                      <a:pt x="8515" y="8998"/>
                    </a:cubicBezTo>
                    <a:cubicBezTo>
                      <a:pt x="8450" y="9104"/>
                      <a:pt x="8385" y="9206"/>
                      <a:pt x="8327" y="9318"/>
                    </a:cubicBezTo>
                    <a:cubicBezTo>
                      <a:pt x="8270" y="9430"/>
                      <a:pt x="8202" y="9539"/>
                      <a:pt x="8151" y="9655"/>
                    </a:cubicBezTo>
                    <a:cubicBezTo>
                      <a:pt x="8087" y="9798"/>
                      <a:pt x="8025" y="9941"/>
                      <a:pt x="7960" y="10080"/>
                    </a:cubicBezTo>
                    <a:cubicBezTo>
                      <a:pt x="7892" y="10230"/>
                      <a:pt x="7838" y="10386"/>
                      <a:pt x="7780" y="10539"/>
                    </a:cubicBezTo>
                    <a:cubicBezTo>
                      <a:pt x="7729" y="10672"/>
                      <a:pt x="7685" y="10804"/>
                      <a:pt x="7644" y="10941"/>
                    </a:cubicBezTo>
                    <a:cubicBezTo>
                      <a:pt x="7542" y="11281"/>
                      <a:pt x="7491" y="11638"/>
                      <a:pt x="7470" y="11992"/>
                    </a:cubicBezTo>
                    <a:cubicBezTo>
                      <a:pt x="7460" y="12186"/>
                      <a:pt x="7481" y="12383"/>
                      <a:pt x="7505" y="12573"/>
                    </a:cubicBezTo>
                    <a:cubicBezTo>
                      <a:pt x="7522" y="12710"/>
                      <a:pt x="7542" y="12839"/>
                      <a:pt x="7569" y="12972"/>
                    </a:cubicBezTo>
                    <a:cubicBezTo>
                      <a:pt x="7580" y="13036"/>
                      <a:pt x="7593" y="13101"/>
                      <a:pt x="7607" y="13165"/>
                    </a:cubicBezTo>
                    <a:cubicBezTo>
                      <a:pt x="7641" y="13329"/>
                      <a:pt x="7682" y="13509"/>
                      <a:pt x="7760" y="13655"/>
                    </a:cubicBezTo>
                    <a:cubicBezTo>
                      <a:pt x="7883" y="13886"/>
                      <a:pt x="8066" y="14081"/>
                      <a:pt x="8277" y="14241"/>
                    </a:cubicBezTo>
                    <a:cubicBezTo>
                      <a:pt x="8209" y="14278"/>
                      <a:pt x="8137" y="14315"/>
                      <a:pt x="8069" y="14356"/>
                    </a:cubicBezTo>
                    <a:cubicBezTo>
                      <a:pt x="7834" y="14489"/>
                      <a:pt x="7607" y="14649"/>
                      <a:pt x="7393" y="14815"/>
                    </a:cubicBezTo>
                    <a:cubicBezTo>
                      <a:pt x="7175" y="14988"/>
                      <a:pt x="6964" y="15162"/>
                      <a:pt x="6763" y="15356"/>
                    </a:cubicBezTo>
                    <a:cubicBezTo>
                      <a:pt x="6661" y="15451"/>
                      <a:pt x="6562" y="15553"/>
                      <a:pt x="6467" y="15652"/>
                    </a:cubicBezTo>
                    <a:cubicBezTo>
                      <a:pt x="6375" y="15751"/>
                      <a:pt x="6291" y="15853"/>
                      <a:pt x="6202" y="15955"/>
                    </a:cubicBezTo>
                    <a:cubicBezTo>
                      <a:pt x="6148" y="16020"/>
                      <a:pt x="6096" y="16095"/>
                      <a:pt x="6046" y="16162"/>
                    </a:cubicBezTo>
                    <a:cubicBezTo>
                      <a:pt x="6011" y="16206"/>
                      <a:pt x="5974" y="16251"/>
                      <a:pt x="5944" y="16299"/>
                    </a:cubicBezTo>
                    <a:cubicBezTo>
                      <a:pt x="5862" y="16421"/>
                      <a:pt x="5780" y="16547"/>
                      <a:pt x="5702" y="16673"/>
                    </a:cubicBezTo>
                    <a:cubicBezTo>
                      <a:pt x="5633" y="16785"/>
                      <a:pt x="5569" y="16900"/>
                      <a:pt x="5518" y="17020"/>
                    </a:cubicBezTo>
                    <a:cubicBezTo>
                      <a:pt x="5457" y="17163"/>
                      <a:pt x="5416" y="17309"/>
                      <a:pt x="5382" y="17462"/>
                    </a:cubicBezTo>
                    <a:cubicBezTo>
                      <a:pt x="5355" y="17605"/>
                      <a:pt x="5335" y="17758"/>
                      <a:pt x="5324" y="17904"/>
                    </a:cubicBezTo>
                    <a:cubicBezTo>
                      <a:pt x="5317" y="17982"/>
                      <a:pt x="5311" y="18064"/>
                      <a:pt x="5307" y="18145"/>
                    </a:cubicBezTo>
                    <a:cubicBezTo>
                      <a:pt x="5300" y="18598"/>
                      <a:pt x="5341" y="19088"/>
                      <a:pt x="5630" y="19458"/>
                    </a:cubicBezTo>
                    <a:cubicBezTo>
                      <a:pt x="5712" y="19560"/>
                      <a:pt x="5811" y="19635"/>
                      <a:pt x="5919" y="19711"/>
                    </a:cubicBezTo>
                    <a:cubicBezTo>
                      <a:pt x="5984" y="19755"/>
                      <a:pt x="6073" y="19789"/>
                      <a:pt x="6148" y="19816"/>
                    </a:cubicBezTo>
                    <a:cubicBezTo>
                      <a:pt x="6157" y="19819"/>
                      <a:pt x="6168" y="19822"/>
                      <a:pt x="6178" y="19826"/>
                    </a:cubicBezTo>
                    <a:cubicBezTo>
                      <a:pt x="6073" y="19948"/>
                      <a:pt x="5971" y="20075"/>
                      <a:pt x="5865" y="20197"/>
                    </a:cubicBezTo>
                    <a:cubicBezTo>
                      <a:pt x="5674" y="20428"/>
                      <a:pt x="5484" y="20662"/>
                      <a:pt x="5300" y="20901"/>
                    </a:cubicBezTo>
                    <a:cubicBezTo>
                      <a:pt x="5123" y="21122"/>
                      <a:pt x="4960" y="21360"/>
                      <a:pt x="4793" y="21592"/>
                    </a:cubicBezTo>
                    <a:cubicBezTo>
                      <a:pt x="4623" y="21833"/>
                      <a:pt x="4460" y="22075"/>
                      <a:pt x="4294" y="22320"/>
                    </a:cubicBezTo>
                    <a:cubicBezTo>
                      <a:pt x="4120" y="22574"/>
                      <a:pt x="3956" y="22840"/>
                      <a:pt x="3796" y="23102"/>
                    </a:cubicBezTo>
                    <a:cubicBezTo>
                      <a:pt x="3613" y="23401"/>
                      <a:pt x="3429" y="23697"/>
                      <a:pt x="3253" y="23997"/>
                    </a:cubicBezTo>
                    <a:cubicBezTo>
                      <a:pt x="3069" y="24320"/>
                      <a:pt x="2882" y="24642"/>
                      <a:pt x="2705" y="24969"/>
                    </a:cubicBezTo>
                    <a:cubicBezTo>
                      <a:pt x="2637" y="25096"/>
                      <a:pt x="2572" y="25218"/>
                      <a:pt x="2507" y="25347"/>
                    </a:cubicBezTo>
                    <a:cubicBezTo>
                      <a:pt x="2429" y="25508"/>
                      <a:pt x="2347" y="25665"/>
                      <a:pt x="2275" y="25827"/>
                    </a:cubicBezTo>
                    <a:lnTo>
                      <a:pt x="2275" y="25827"/>
                    </a:lnTo>
                    <a:cubicBezTo>
                      <a:pt x="2280" y="25816"/>
                      <a:pt x="2285" y="25804"/>
                      <a:pt x="2290" y="25793"/>
                    </a:cubicBezTo>
                    <a:lnTo>
                      <a:pt x="2290" y="25793"/>
                    </a:lnTo>
                    <a:cubicBezTo>
                      <a:pt x="2276" y="25823"/>
                      <a:pt x="2262" y="25854"/>
                      <a:pt x="2249" y="25887"/>
                    </a:cubicBezTo>
                    <a:cubicBezTo>
                      <a:pt x="2258" y="25867"/>
                      <a:pt x="2267" y="25847"/>
                      <a:pt x="2275" y="25827"/>
                    </a:cubicBezTo>
                    <a:lnTo>
                      <a:pt x="2275" y="25827"/>
                    </a:lnTo>
                    <a:cubicBezTo>
                      <a:pt x="2230" y="25935"/>
                      <a:pt x="2186" y="26042"/>
                      <a:pt x="2140" y="26149"/>
                    </a:cubicBezTo>
                    <a:cubicBezTo>
                      <a:pt x="2086" y="26279"/>
                      <a:pt x="2028" y="26405"/>
                      <a:pt x="1977" y="26534"/>
                    </a:cubicBezTo>
                    <a:cubicBezTo>
                      <a:pt x="1912" y="26704"/>
                      <a:pt x="1848" y="26878"/>
                      <a:pt x="1780" y="27048"/>
                    </a:cubicBezTo>
                    <a:cubicBezTo>
                      <a:pt x="1684" y="27300"/>
                      <a:pt x="1600" y="27558"/>
                      <a:pt x="1511" y="27813"/>
                    </a:cubicBezTo>
                    <a:cubicBezTo>
                      <a:pt x="1429" y="28044"/>
                      <a:pt x="1355" y="28279"/>
                      <a:pt x="1279" y="28514"/>
                    </a:cubicBezTo>
                    <a:cubicBezTo>
                      <a:pt x="1195" y="28786"/>
                      <a:pt x="1110" y="29058"/>
                      <a:pt x="1025" y="29330"/>
                    </a:cubicBezTo>
                    <a:cubicBezTo>
                      <a:pt x="933" y="29622"/>
                      <a:pt x="844" y="29919"/>
                      <a:pt x="759" y="30211"/>
                    </a:cubicBezTo>
                    <a:cubicBezTo>
                      <a:pt x="681" y="30487"/>
                      <a:pt x="612" y="30765"/>
                      <a:pt x="541" y="31045"/>
                    </a:cubicBezTo>
                    <a:cubicBezTo>
                      <a:pt x="518" y="31143"/>
                      <a:pt x="497" y="31242"/>
                      <a:pt x="477" y="31341"/>
                    </a:cubicBezTo>
                    <a:cubicBezTo>
                      <a:pt x="446" y="31484"/>
                      <a:pt x="408" y="31627"/>
                      <a:pt x="381" y="31770"/>
                    </a:cubicBezTo>
                    <a:cubicBezTo>
                      <a:pt x="337" y="32031"/>
                      <a:pt x="286" y="32293"/>
                      <a:pt x="249" y="32558"/>
                    </a:cubicBezTo>
                    <a:cubicBezTo>
                      <a:pt x="204" y="32875"/>
                      <a:pt x="160" y="33194"/>
                      <a:pt x="127" y="33511"/>
                    </a:cubicBezTo>
                    <a:cubicBezTo>
                      <a:pt x="113" y="33637"/>
                      <a:pt x="96" y="33762"/>
                      <a:pt x="86" y="33888"/>
                    </a:cubicBezTo>
                    <a:cubicBezTo>
                      <a:pt x="75" y="34062"/>
                      <a:pt x="65" y="34235"/>
                      <a:pt x="52" y="34409"/>
                    </a:cubicBezTo>
                    <a:cubicBezTo>
                      <a:pt x="31" y="34688"/>
                      <a:pt x="25" y="34963"/>
                      <a:pt x="14" y="35243"/>
                    </a:cubicBezTo>
                    <a:cubicBezTo>
                      <a:pt x="11" y="35354"/>
                      <a:pt x="11" y="35464"/>
                      <a:pt x="11" y="35576"/>
                    </a:cubicBezTo>
                    <a:cubicBezTo>
                      <a:pt x="8" y="35705"/>
                      <a:pt x="0" y="35835"/>
                      <a:pt x="4" y="35960"/>
                    </a:cubicBezTo>
                    <a:cubicBezTo>
                      <a:pt x="14" y="36246"/>
                      <a:pt x="21" y="36528"/>
                      <a:pt x="38" y="36811"/>
                    </a:cubicBezTo>
                    <a:cubicBezTo>
                      <a:pt x="48" y="36957"/>
                      <a:pt x="58" y="37103"/>
                      <a:pt x="65" y="37246"/>
                    </a:cubicBezTo>
                    <a:cubicBezTo>
                      <a:pt x="69" y="37293"/>
                      <a:pt x="79" y="37345"/>
                      <a:pt x="82" y="37389"/>
                    </a:cubicBezTo>
                    <a:cubicBezTo>
                      <a:pt x="96" y="37501"/>
                      <a:pt x="110" y="37613"/>
                      <a:pt x="123" y="37725"/>
                    </a:cubicBezTo>
                    <a:cubicBezTo>
                      <a:pt x="140" y="37845"/>
                      <a:pt x="154" y="37967"/>
                      <a:pt x="174" y="38086"/>
                    </a:cubicBezTo>
                    <a:cubicBezTo>
                      <a:pt x="208" y="38270"/>
                      <a:pt x="242" y="38450"/>
                      <a:pt x="276" y="38634"/>
                    </a:cubicBezTo>
                    <a:cubicBezTo>
                      <a:pt x="300" y="38753"/>
                      <a:pt x="334" y="38868"/>
                      <a:pt x="364" y="38984"/>
                    </a:cubicBezTo>
                    <a:cubicBezTo>
                      <a:pt x="395" y="39103"/>
                      <a:pt x="422" y="39226"/>
                      <a:pt x="460" y="39342"/>
                    </a:cubicBezTo>
                    <a:cubicBezTo>
                      <a:pt x="515" y="39505"/>
                      <a:pt x="568" y="39672"/>
                      <a:pt x="620" y="39835"/>
                    </a:cubicBezTo>
                    <a:cubicBezTo>
                      <a:pt x="657" y="39950"/>
                      <a:pt x="708" y="40066"/>
                      <a:pt x="752" y="40182"/>
                    </a:cubicBezTo>
                    <a:cubicBezTo>
                      <a:pt x="834" y="40379"/>
                      <a:pt x="926" y="40573"/>
                      <a:pt x="1025" y="40763"/>
                    </a:cubicBezTo>
                    <a:cubicBezTo>
                      <a:pt x="1266" y="41226"/>
                      <a:pt x="1572" y="41644"/>
                      <a:pt x="1878" y="42066"/>
                    </a:cubicBezTo>
                    <a:cubicBezTo>
                      <a:pt x="2028" y="42270"/>
                      <a:pt x="2188" y="42471"/>
                      <a:pt x="2355" y="42661"/>
                    </a:cubicBezTo>
                    <a:cubicBezTo>
                      <a:pt x="2623" y="42967"/>
                      <a:pt x="2929" y="43233"/>
                      <a:pt x="3253" y="43481"/>
                    </a:cubicBezTo>
                    <a:cubicBezTo>
                      <a:pt x="3542" y="43702"/>
                      <a:pt x="3865" y="43879"/>
                      <a:pt x="4201" y="44019"/>
                    </a:cubicBezTo>
                    <a:cubicBezTo>
                      <a:pt x="4361" y="44083"/>
                      <a:pt x="4528" y="44141"/>
                      <a:pt x="4694" y="44189"/>
                    </a:cubicBezTo>
                    <a:cubicBezTo>
                      <a:pt x="4903" y="44247"/>
                      <a:pt x="5113" y="44274"/>
                      <a:pt x="5324" y="44305"/>
                    </a:cubicBezTo>
                    <a:cubicBezTo>
                      <a:pt x="5454" y="44321"/>
                      <a:pt x="5585" y="44328"/>
                      <a:pt x="5716" y="44328"/>
                    </a:cubicBezTo>
                    <a:cubicBezTo>
                      <a:pt x="5943" y="44328"/>
                      <a:pt x="6171" y="44306"/>
                      <a:pt x="6396" y="44274"/>
                    </a:cubicBezTo>
                    <a:cubicBezTo>
                      <a:pt x="6773" y="44216"/>
                      <a:pt x="7134" y="44090"/>
                      <a:pt x="7478" y="43937"/>
                    </a:cubicBezTo>
                    <a:cubicBezTo>
                      <a:pt x="7709" y="43832"/>
                      <a:pt x="7933" y="43716"/>
                      <a:pt x="8144" y="43580"/>
                    </a:cubicBezTo>
                    <a:cubicBezTo>
                      <a:pt x="8144" y="43594"/>
                      <a:pt x="8144" y="43608"/>
                      <a:pt x="8148" y="43617"/>
                    </a:cubicBezTo>
                    <a:cubicBezTo>
                      <a:pt x="8161" y="43777"/>
                      <a:pt x="8195" y="43937"/>
                      <a:pt x="8222" y="44093"/>
                    </a:cubicBezTo>
                    <a:cubicBezTo>
                      <a:pt x="8246" y="44230"/>
                      <a:pt x="8277" y="44366"/>
                      <a:pt x="8307" y="44501"/>
                    </a:cubicBezTo>
                    <a:cubicBezTo>
                      <a:pt x="8376" y="44808"/>
                      <a:pt x="8487" y="45097"/>
                      <a:pt x="8627" y="45379"/>
                    </a:cubicBezTo>
                    <a:cubicBezTo>
                      <a:pt x="8709" y="45550"/>
                      <a:pt x="8811" y="45710"/>
                      <a:pt x="8910" y="45873"/>
                    </a:cubicBezTo>
                    <a:cubicBezTo>
                      <a:pt x="8933" y="45917"/>
                      <a:pt x="8968" y="45958"/>
                      <a:pt x="8998" y="46002"/>
                    </a:cubicBezTo>
                    <a:cubicBezTo>
                      <a:pt x="9042" y="46067"/>
                      <a:pt x="9090" y="46131"/>
                      <a:pt x="9134" y="46200"/>
                    </a:cubicBezTo>
                    <a:cubicBezTo>
                      <a:pt x="9222" y="46325"/>
                      <a:pt x="9328" y="46445"/>
                      <a:pt x="9423" y="46563"/>
                    </a:cubicBezTo>
                    <a:cubicBezTo>
                      <a:pt x="9528" y="46696"/>
                      <a:pt x="9644" y="46825"/>
                      <a:pt x="9764" y="46947"/>
                    </a:cubicBezTo>
                    <a:cubicBezTo>
                      <a:pt x="9825" y="47012"/>
                      <a:pt x="9896" y="47067"/>
                      <a:pt x="9968" y="47121"/>
                    </a:cubicBezTo>
                    <a:cubicBezTo>
                      <a:pt x="10042" y="47183"/>
                      <a:pt x="10120" y="47241"/>
                      <a:pt x="10202" y="47294"/>
                    </a:cubicBezTo>
                    <a:cubicBezTo>
                      <a:pt x="10287" y="47356"/>
                      <a:pt x="10376" y="47414"/>
                      <a:pt x="10464" y="47472"/>
                    </a:cubicBezTo>
                    <a:cubicBezTo>
                      <a:pt x="10699" y="47624"/>
                      <a:pt x="10951" y="47737"/>
                      <a:pt x="11219" y="47805"/>
                    </a:cubicBezTo>
                    <a:cubicBezTo>
                      <a:pt x="11389" y="47849"/>
                      <a:pt x="11566" y="47869"/>
                      <a:pt x="11740" y="47890"/>
                    </a:cubicBezTo>
                    <a:cubicBezTo>
                      <a:pt x="11897" y="47910"/>
                      <a:pt x="12058" y="47917"/>
                      <a:pt x="12219" y="47917"/>
                    </a:cubicBezTo>
                    <a:cubicBezTo>
                      <a:pt x="12281" y="47917"/>
                      <a:pt x="12342" y="47916"/>
                      <a:pt x="12403" y="47914"/>
                    </a:cubicBezTo>
                    <a:cubicBezTo>
                      <a:pt x="13165" y="47890"/>
                      <a:pt x="13896" y="47655"/>
                      <a:pt x="14593" y="47363"/>
                    </a:cubicBezTo>
                    <a:cubicBezTo>
                      <a:pt x="14863" y="47247"/>
                      <a:pt x="15121" y="47111"/>
                      <a:pt x="15366" y="46955"/>
                    </a:cubicBezTo>
                    <a:cubicBezTo>
                      <a:pt x="15386" y="47101"/>
                      <a:pt x="15417" y="47247"/>
                      <a:pt x="15461" y="47390"/>
                    </a:cubicBezTo>
                    <a:cubicBezTo>
                      <a:pt x="15560" y="47723"/>
                      <a:pt x="15757" y="47999"/>
                      <a:pt x="15971" y="48268"/>
                    </a:cubicBezTo>
                    <a:cubicBezTo>
                      <a:pt x="16193" y="48553"/>
                      <a:pt x="16475" y="48788"/>
                      <a:pt x="16794" y="48955"/>
                    </a:cubicBezTo>
                    <a:cubicBezTo>
                      <a:pt x="16945" y="49029"/>
                      <a:pt x="17104" y="49098"/>
                      <a:pt x="17267" y="49135"/>
                    </a:cubicBezTo>
                    <a:cubicBezTo>
                      <a:pt x="17349" y="49155"/>
                      <a:pt x="17434" y="49162"/>
                      <a:pt x="17519" y="49166"/>
                    </a:cubicBezTo>
                    <a:cubicBezTo>
                      <a:pt x="17530" y="49166"/>
                      <a:pt x="17542" y="49167"/>
                      <a:pt x="17553" y="49167"/>
                    </a:cubicBezTo>
                    <a:cubicBezTo>
                      <a:pt x="17637" y="49167"/>
                      <a:pt x="17724" y="49147"/>
                      <a:pt x="17808" y="49135"/>
                    </a:cubicBezTo>
                    <a:cubicBezTo>
                      <a:pt x="17972" y="49108"/>
                      <a:pt x="18132" y="49040"/>
                      <a:pt x="18284" y="48971"/>
                    </a:cubicBezTo>
                    <a:cubicBezTo>
                      <a:pt x="18410" y="48914"/>
                      <a:pt x="18532" y="48849"/>
                      <a:pt x="18655" y="48781"/>
                    </a:cubicBezTo>
                    <a:cubicBezTo>
                      <a:pt x="18757" y="48723"/>
                      <a:pt x="18863" y="48662"/>
                      <a:pt x="18955" y="48588"/>
                    </a:cubicBezTo>
                    <a:cubicBezTo>
                      <a:pt x="19077" y="48481"/>
                      <a:pt x="19179" y="48359"/>
                      <a:pt x="19275" y="48233"/>
                    </a:cubicBezTo>
                    <a:cubicBezTo>
                      <a:pt x="19431" y="48029"/>
                      <a:pt x="19567" y="47815"/>
                      <a:pt x="19696" y="47591"/>
                    </a:cubicBezTo>
                    <a:cubicBezTo>
                      <a:pt x="19826" y="47366"/>
                      <a:pt x="19955" y="47138"/>
                      <a:pt x="20067" y="46903"/>
                    </a:cubicBezTo>
                    <a:cubicBezTo>
                      <a:pt x="20132" y="46760"/>
                      <a:pt x="20203" y="46621"/>
                      <a:pt x="20261" y="46475"/>
                    </a:cubicBezTo>
                    <a:cubicBezTo>
                      <a:pt x="20312" y="46342"/>
                      <a:pt x="20369" y="46213"/>
                      <a:pt x="20418" y="46080"/>
                    </a:cubicBezTo>
                    <a:cubicBezTo>
                      <a:pt x="20458" y="45958"/>
                      <a:pt x="20506" y="45835"/>
                      <a:pt x="20543" y="45710"/>
                    </a:cubicBezTo>
                    <a:cubicBezTo>
                      <a:pt x="20587" y="45560"/>
                      <a:pt x="20625" y="45413"/>
                      <a:pt x="20662" y="45261"/>
                    </a:cubicBezTo>
                    <a:cubicBezTo>
                      <a:pt x="20754" y="44862"/>
                      <a:pt x="20798" y="44451"/>
                      <a:pt x="20812" y="44046"/>
                    </a:cubicBezTo>
                    <a:cubicBezTo>
                      <a:pt x="20818" y="43692"/>
                      <a:pt x="20761" y="43338"/>
                      <a:pt x="20683" y="42998"/>
                    </a:cubicBezTo>
                    <a:cubicBezTo>
                      <a:pt x="20618" y="42733"/>
                      <a:pt x="20529" y="42478"/>
                      <a:pt x="20424" y="42226"/>
                    </a:cubicBezTo>
                    <a:cubicBezTo>
                      <a:pt x="20369" y="42090"/>
                      <a:pt x="20319" y="41950"/>
                      <a:pt x="20254" y="41818"/>
                    </a:cubicBezTo>
                    <a:cubicBezTo>
                      <a:pt x="20186" y="41675"/>
                      <a:pt x="20115" y="41532"/>
                      <a:pt x="20047" y="41389"/>
                    </a:cubicBezTo>
                    <a:cubicBezTo>
                      <a:pt x="20019" y="41335"/>
                      <a:pt x="19986" y="41284"/>
                      <a:pt x="19958" y="41233"/>
                    </a:cubicBezTo>
                    <a:cubicBezTo>
                      <a:pt x="19911" y="41154"/>
                      <a:pt x="19866" y="41077"/>
                      <a:pt x="19818" y="40998"/>
                    </a:cubicBezTo>
                    <a:cubicBezTo>
                      <a:pt x="19747" y="40873"/>
                      <a:pt x="19666" y="40757"/>
                      <a:pt x="19587" y="40634"/>
                    </a:cubicBezTo>
                    <a:cubicBezTo>
                      <a:pt x="19485" y="40481"/>
                      <a:pt x="19373" y="40331"/>
                      <a:pt x="19267" y="40182"/>
                    </a:cubicBezTo>
                    <a:cubicBezTo>
                      <a:pt x="19217" y="40107"/>
                      <a:pt x="19159" y="40039"/>
                      <a:pt x="19104" y="39967"/>
                    </a:cubicBezTo>
                    <a:cubicBezTo>
                      <a:pt x="19033" y="39868"/>
                      <a:pt x="18961" y="39774"/>
                      <a:pt x="18887" y="39678"/>
                    </a:cubicBezTo>
                    <a:cubicBezTo>
                      <a:pt x="18652" y="39389"/>
                      <a:pt x="18424" y="39100"/>
                      <a:pt x="18176" y="38827"/>
                    </a:cubicBezTo>
                    <a:cubicBezTo>
                      <a:pt x="18050" y="38685"/>
                      <a:pt x="17920" y="38546"/>
                      <a:pt x="17794" y="38406"/>
                    </a:cubicBezTo>
                    <a:cubicBezTo>
                      <a:pt x="17665" y="38256"/>
                      <a:pt x="17529" y="38113"/>
                      <a:pt x="17403" y="37964"/>
                    </a:cubicBezTo>
                    <a:cubicBezTo>
                      <a:pt x="17271" y="37800"/>
                      <a:pt x="17135" y="37640"/>
                      <a:pt x="17006" y="37477"/>
                    </a:cubicBezTo>
                    <a:cubicBezTo>
                      <a:pt x="16893" y="37338"/>
                      <a:pt x="16785" y="37199"/>
                      <a:pt x="16672" y="37056"/>
                    </a:cubicBezTo>
                    <a:cubicBezTo>
                      <a:pt x="16482" y="36797"/>
                      <a:pt x="16291" y="36542"/>
                      <a:pt x="16097" y="36284"/>
                    </a:cubicBezTo>
                    <a:cubicBezTo>
                      <a:pt x="15883" y="35990"/>
                      <a:pt x="15689" y="35684"/>
                      <a:pt x="15499" y="35375"/>
                    </a:cubicBezTo>
                    <a:cubicBezTo>
                      <a:pt x="15332" y="35113"/>
                      <a:pt x="15179" y="34838"/>
                      <a:pt x="15036" y="34562"/>
                    </a:cubicBezTo>
                    <a:cubicBezTo>
                      <a:pt x="14965" y="34423"/>
                      <a:pt x="14886" y="34287"/>
                      <a:pt x="14822" y="34147"/>
                    </a:cubicBezTo>
                    <a:cubicBezTo>
                      <a:pt x="14740" y="33974"/>
                      <a:pt x="14659" y="33803"/>
                      <a:pt x="14577" y="33630"/>
                    </a:cubicBezTo>
                    <a:cubicBezTo>
                      <a:pt x="14526" y="33500"/>
                      <a:pt x="14471" y="33371"/>
                      <a:pt x="14417" y="33242"/>
                    </a:cubicBezTo>
                    <a:cubicBezTo>
                      <a:pt x="14295" y="32943"/>
                      <a:pt x="14202" y="32630"/>
                      <a:pt x="14117" y="32317"/>
                    </a:cubicBezTo>
                    <a:cubicBezTo>
                      <a:pt x="14050" y="32065"/>
                      <a:pt x="14001" y="31814"/>
                      <a:pt x="13961" y="31558"/>
                    </a:cubicBezTo>
                    <a:cubicBezTo>
                      <a:pt x="13937" y="31412"/>
                      <a:pt x="13910" y="31263"/>
                      <a:pt x="13890" y="31117"/>
                    </a:cubicBezTo>
                    <a:cubicBezTo>
                      <a:pt x="13805" y="30507"/>
                      <a:pt x="13720" y="29902"/>
                      <a:pt x="13638" y="29293"/>
                    </a:cubicBezTo>
                    <a:cubicBezTo>
                      <a:pt x="13618" y="29085"/>
                      <a:pt x="13587" y="28875"/>
                      <a:pt x="13577" y="28667"/>
                    </a:cubicBezTo>
                    <a:cubicBezTo>
                      <a:pt x="13560" y="28429"/>
                      <a:pt x="13543" y="28191"/>
                      <a:pt x="13536" y="27953"/>
                    </a:cubicBezTo>
                    <a:cubicBezTo>
                      <a:pt x="13522" y="27443"/>
                      <a:pt x="13512" y="26932"/>
                      <a:pt x="13512" y="26422"/>
                    </a:cubicBezTo>
                    <a:cubicBezTo>
                      <a:pt x="13512" y="25504"/>
                      <a:pt x="13610" y="24585"/>
                      <a:pt x="13720" y="23673"/>
                    </a:cubicBezTo>
                    <a:cubicBezTo>
                      <a:pt x="13757" y="23418"/>
                      <a:pt x="13794" y="23163"/>
                      <a:pt x="13838" y="22908"/>
                    </a:cubicBezTo>
                    <a:cubicBezTo>
                      <a:pt x="13890" y="22629"/>
                      <a:pt x="13937" y="22347"/>
                      <a:pt x="14009" y="22071"/>
                    </a:cubicBezTo>
                    <a:cubicBezTo>
                      <a:pt x="14039" y="21952"/>
                      <a:pt x="14077" y="21836"/>
                      <a:pt x="14111" y="21720"/>
                    </a:cubicBezTo>
                    <a:cubicBezTo>
                      <a:pt x="14155" y="21581"/>
                      <a:pt x="14192" y="21438"/>
                      <a:pt x="14230" y="21295"/>
                    </a:cubicBezTo>
                    <a:cubicBezTo>
                      <a:pt x="14298" y="21044"/>
                      <a:pt x="14373" y="20796"/>
                      <a:pt x="14424" y="20540"/>
                    </a:cubicBezTo>
                    <a:cubicBezTo>
                      <a:pt x="14447" y="20422"/>
                      <a:pt x="14441" y="20309"/>
                      <a:pt x="14379" y="20204"/>
                    </a:cubicBezTo>
                    <a:cubicBezTo>
                      <a:pt x="14321" y="20108"/>
                      <a:pt x="14230" y="20034"/>
                      <a:pt x="14121" y="20003"/>
                    </a:cubicBezTo>
                    <a:cubicBezTo>
                      <a:pt x="14084" y="19993"/>
                      <a:pt x="14046" y="19988"/>
                      <a:pt x="14007" y="19988"/>
                    </a:cubicBezTo>
                    <a:cubicBezTo>
                      <a:pt x="13930" y="19988"/>
                      <a:pt x="13853" y="20008"/>
                      <a:pt x="13784" y="20047"/>
                    </a:cubicBezTo>
                    <a:cubicBezTo>
                      <a:pt x="13682" y="20108"/>
                      <a:pt x="13628" y="20197"/>
                      <a:pt x="13587" y="20309"/>
                    </a:cubicBezTo>
                    <a:cubicBezTo>
                      <a:pt x="13543" y="20418"/>
                      <a:pt x="13495" y="20527"/>
                      <a:pt x="13454" y="20639"/>
                    </a:cubicBezTo>
                    <a:cubicBezTo>
                      <a:pt x="13410" y="20758"/>
                      <a:pt x="13376" y="20880"/>
                      <a:pt x="13339" y="21003"/>
                    </a:cubicBezTo>
                    <a:cubicBezTo>
                      <a:pt x="13271" y="21241"/>
                      <a:pt x="13199" y="21479"/>
                      <a:pt x="13128" y="21714"/>
                    </a:cubicBezTo>
                    <a:cubicBezTo>
                      <a:pt x="13059" y="21945"/>
                      <a:pt x="13015" y="22187"/>
                      <a:pt x="12978" y="22425"/>
                    </a:cubicBezTo>
                    <a:cubicBezTo>
                      <a:pt x="12934" y="22694"/>
                      <a:pt x="12890" y="22959"/>
                      <a:pt x="12855" y="23228"/>
                    </a:cubicBezTo>
                    <a:cubicBezTo>
                      <a:pt x="12774" y="23826"/>
                      <a:pt x="12709" y="24429"/>
                      <a:pt x="12658" y="25034"/>
                    </a:cubicBezTo>
                    <a:cubicBezTo>
                      <a:pt x="12610" y="25575"/>
                      <a:pt x="12597" y="26119"/>
                      <a:pt x="12601" y="26660"/>
                    </a:cubicBezTo>
                    <a:cubicBezTo>
                      <a:pt x="12601" y="27194"/>
                      <a:pt x="12614" y="27728"/>
                      <a:pt x="12648" y="28259"/>
                    </a:cubicBezTo>
                    <a:cubicBezTo>
                      <a:pt x="12658" y="28402"/>
                      <a:pt x="12665" y="28545"/>
                      <a:pt x="12675" y="28688"/>
                    </a:cubicBezTo>
                    <a:cubicBezTo>
                      <a:pt x="12685" y="28844"/>
                      <a:pt x="12709" y="29000"/>
                      <a:pt x="12726" y="29157"/>
                    </a:cubicBezTo>
                    <a:cubicBezTo>
                      <a:pt x="12756" y="29453"/>
                      <a:pt x="12805" y="29745"/>
                      <a:pt x="12849" y="30041"/>
                    </a:cubicBezTo>
                    <a:cubicBezTo>
                      <a:pt x="12927" y="30575"/>
                      <a:pt x="12998" y="31109"/>
                      <a:pt x="13090" y="31643"/>
                    </a:cubicBezTo>
                    <a:cubicBezTo>
                      <a:pt x="13114" y="31783"/>
                      <a:pt x="13138" y="31926"/>
                      <a:pt x="13161" y="32065"/>
                    </a:cubicBezTo>
                    <a:cubicBezTo>
                      <a:pt x="13192" y="32263"/>
                      <a:pt x="13250" y="32456"/>
                      <a:pt x="13301" y="32647"/>
                    </a:cubicBezTo>
                    <a:cubicBezTo>
                      <a:pt x="13359" y="32861"/>
                      <a:pt x="13430" y="33076"/>
                      <a:pt x="13505" y="33287"/>
                    </a:cubicBezTo>
                    <a:cubicBezTo>
                      <a:pt x="13560" y="33436"/>
                      <a:pt x="13624" y="33582"/>
                      <a:pt x="13686" y="33729"/>
                    </a:cubicBezTo>
                    <a:cubicBezTo>
                      <a:pt x="13740" y="33858"/>
                      <a:pt x="13791" y="33990"/>
                      <a:pt x="13852" y="34117"/>
                    </a:cubicBezTo>
                    <a:cubicBezTo>
                      <a:pt x="13927" y="34273"/>
                      <a:pt x="13998" y="34426"/>
                      <a:pt x="14073" y="34582"/>
                    </a:cubicBezTo>
                    <a:cubicBezTo>
                      <a:pt x="14128" y="34695"/>
                      <a:pt x="14189" y="34803"/>
                      <a:pt x="14243" y="34913"/>
                    </a:cubicBezTo>
                    <a:cubicBezTo>
                      <a:pt x="14298" y="35015"/>
                      <a:pt x="14348" y="35120"/>
                      <a:pt x="14406" y="35219"/>
                    </a:cubicBezTo>
                    <a:cubicBezTo>
                      <a:pt x="14499" y="35372"/>
                      <a:pt x="14590" y="35528"/>
                      <a:pt x="14682" y="35681"/>
                    </a:cubicBezTo>
                    <a:cubicBezTo>
                      <a:pt x="14957" y="36158"/>
                      <a:pt x="15281" y="36599"/>
                      <a:pt x="15614" y="37039"/>
                    </a:cubicBezTo>
                    <a:cubicBezTo>
                      <a:pt x="15784" y="37263"/>
                      <a:pt x="15954" y="37491"/>
                      <a:pt x="16131" y="37712"/>
                    </a:cubicBezTo>
                    <a:cubicBezTo>
                      <a:pt x="16305" y="37926"/>
                      <a:pt x="16482" y="38141"/>
                      <a:pt x="16659" y="38348"/>
                    </a:cubicBezTo>
                    <a:cubicBezTo>
                      <a:pt x="17019" y="38774"/>
                      <a:pt x="17407" y="39174"/>
                      <a:pt x="17774" y="39590"/>
                    </a:cubicBezTo>
                    <a:cubicBezTo>
                      <a:pt x="18067" y="39920"/>
                      <a:pt x="18339" y="40260"/>
                      <a:pt x="18614" y="40603"/>
                    </a:cubicBezTo>
                    <a:cubicBezTo>
                      <a:pt x="18716" y="40743"/>
                      <a:pt x="18826" y="40879"/>
                      <a:pt x="18924" y="41022"/>
                    </a:cubicBezTo>
                    <a:cubicBezTo>
                      <a:pt x="18992" y="41124"/>
                      <a:pt x="19063" y="41229"/>
                      <a:pt x="19135" y="41331"/>
                    </a:cubicBezTo>
                    <a:cubicBezTo>
                      <a:pt x="19186" y="41406"/>
                      <a:pt x="19234" y="41491"/>
                      <a:pt x="19281" y="41573"/>
                    </a:cubicBezTo>
                    <a:cubicBezTo>
                      <a:pt x="19325" y="41644"/>
                      <a:pt x="19373" y="41713"/>
                      <a:pt x="19410" y="41787"/>
                    </a:cubicBezTo>
                    <a:cubicBezTo>
                      <a:pt x="19468" y="41903"/>
                      <a:pt x="19529" y="42019"/>
                      <a:pt x="19587" y="42134"/>
                    </a:cubicBezTo>
                    <a:cubicBezTo>
                      <a:pt x="19666" y="42287"/>
                      <a:pt x="19733" y="42447"/>
                      <a:pt x="19802" y="42603"/>
                    </a:cubicBezTo>
                    <a:cubicBezTo>
                      <a:pt x="19934" y="42947"/>
                      <a:pt x="20036" y="43294"/>
                      <a:pt x="20094" y="43658"/>
                    </a:cubicBezTo>
                    <a:cubicBezTo>
                      <a:pt x="20129" y="43978"/>
                      <a:pt x="20115" y="44297"/>
                      <a:pt x="20080" y="44621"/>
                    </a:cubicBezTo>
                    <a:cubicBezTo>
                      <a:pt x="20063" y="44733"/>
                      <a:pt x="20050" y="44848"/>
                      <a:pt x="20027" y="44961"/>
                    </a:cubicBezTo>
                    <a:cubicBezTo>
                      <a:pt x="19989" y="45121"/>
                      <a:pt x="19951" y="45277"/>
                      <a:pt x="19907" y="45434"/>
                    </a:cubicBezTo>
                    <a:cubicBezTo>
                      <a:pt x="19826" y="45706"/>
                      <a:pt x="19720" y="45971"/>
                      <a:pt x="19614" y="46233"/>
                    </a:cubicBezTo>
                    <a:cubicBezTo>
                      <a:pt x="19560" y="46352"/>
                      <a:pt x="19502" y="46468"/>
                      <a:pt x="19448" y="46583"/>
                    </a:cubicBezTo>
                    <a:cubicBezTo>
                      <a:pt x="19394" y="46699"/>
                      <a:pt x="19328" y="46812"/>
                      <a:pt x="19264" y="46924"/>
                    </a:cubicBezTo>
                    <a:cubicBezTo>
                      <a:pt x="19108" y="47213"/>
                      <a:pt x="18937" y="47498"/>
                      <a:pt x="18741" y="47764"/>
                    </a:cubicBezTo>
                    <a:cubicBezTo>
                      <a:pt x="18662" y="47863"/>
                      <a:pt x="18581" y="47955"/>
                      <a:pt x="18488" y="48037"/>
                    </a:cubicBezTo>
                    <a:cubicBezTo>
                      <a:pt x="18328" y="48139"/>
                      <a:pt x="18155" y="48227"/>
                      <a:pt x="17978" y="48305"/>
                    </a:cubicBezTo>
                    <a:cubicBezTo>
                      <a:pt x="17866" y="48349"/>
                      <a:pt x="17754" y="48383"/>
                      <a:pt x="17634" y="48410"/>
                    </a:cubicBezTo>
                    <a:cubicBezTo>
                      <a:pt x="17601" y="48413"/>
                      <a:pt x="17567" y="48415"/>
                      <a:pt x="17533" y="48415"/>
                    </a:cubicBezTo>
                    <a:cubicBezTo>
                      <a:pt x="17518" y="48415"/>
                      <a:pt x="17503" y="48415"/>
                      <a:pt x="17488" y="48414"/>
                    </a:cubicBezTo>
                    <a:cubicBezTo>
                      <a:pt x="17438" y="48404"/>
                      <a:pt x="17386" y="48390"/>
                      <a:pt x="17332" y="48370"/>
                    </a:cubicBezTo>
                    <a:cubicBezTo>
                      <a:pt x="17185" y="48305"/>
                      <a:pt x="17047" y="48230"/>
                      <a:pt x="16914" y="48134"/>
                    </a:cubicBezTo>
                    <a:cubicBezTo>
                      <a:pt x="16761" y="48005"/>
                      <a:pt x="16625" y="47863"/>
                      <a:pt x="16499" y="47706"/>
                    </a:cubicBezTo>
                    <a:cubicBezTo>
                      <a:pt x="16397" y="47570"/>
                      <a:pt x="16305" y="47431"/>
                      <a:pt x="16226" y="47277"/>
                    </a:cubicBezTo>
                    <a:cubicBezTo>
                      <a:pt x="16185" y="47169"/>
                      <a:pt x="16152" y="47057"/>
                      <a:pt x="16124" y="46944"/>
                    </a:cubicBezTo>
                    <a:cubicBezTo>
                      <a:pt x="16111" y="46876"/>
                      <a:pt x="16100" y="46812"/>
                      <a:pt x="16091" y="46743"/>
                    </a:cubicBezTo>
                    <a:cubicBezTo>
                      <a:pt x="16077" y="46641"/>
                      <a:pt x="16067" y="46539"/>
                      <a:pt x="16060" y="46434"/>
                    </a:cubicBezTo>
                    <a:cubicBezTo>
                      <a:pt x="16210" y="46302"/>
                      <a:pt x="16356" y="46162"/>
                      <a:pt x="16496" y="46016"/>
                    </a:cubicBezTo>
                    <a:cubicBezTo>
                      <a:pt x="16736" y="45764"/>
                      <a:pt x="16972" y="45502"/>
                      <a:pt x="17149" y="45199"/>
                    </a:cubicBezTo>
                    <a:cubicBezTo>
                      <a:pt x="17274" y="44985"/>
                      <a:pt x="17345" y="44743"/>
                      <a:pt x="17414" y="44509"/>
                    </a:cubicBezTo>
                    <a:cubicBezTo>
                      <a:pt x="17451" y="44366"/>
                      <a:pt x="17468" y="44212"/>
                      <a:pt x="17479" y="44066"/>
                    </a:cubicBezTo>
                    <a:cubicBezTo>
                      <a:pt x="17488" y="43954"/>
                      <a:pt x="17468" y="43839"/>
                      <a:pt x="17451" y="43723"/>
                    </a:cubicBezTo>
                    <a:cubicBezTo>
                      <a:pt x="17447" y="43702"/>
                      <a:pt x="17444" y="43679"/>
                      <a:pt x="17438" y="43658"/>
                    </a:cubicBezTo>
                    <a:cubicBezTo>
                      <a:pt x="17417" y="43603"/>
                      <a:pt x="17397" y="43550"/>
                      <a:pt x="17373" y="43498"/>
                    </a:cubicBezTo>
                    <a:cubicBezTo>
                      <a:pt x="17342" y="43451"/>
                      <a:pt x="17312" y="43407"/>
                      <a:pt x="17274" y="43363"/>
                    </a:cubicBezTo>
                    <a:cubicBezTo>
                      <a:pt x="17240" y="43322"/>
                      <a:pt x="17199" y="43284"/>
                      <a:pt x="17155" y="43256"/>
                    </a:cubicBezTo>
                    <a:cubicBezTo>
                      <a:pt x="17138" y="43243"/>
                      <a:pt x="17124" y="43233"/>
                      <a:pt x="17108" y="43223"/>
                    </a:cubicBezTo>
                    <a:cubicBezTo>
                      <a:pt x="17060" y="43192"/>
                      <a:pt x="17002" y="43175"/>
                      <a:pt x="16945" y="43175"/>
                    </a:cubicBezTo>
                    <a:cubicBezTo>
                      <a:pt x="16910" y="43168"/>
                      <a:pt x="16876" y="43165"/>
                      <a:pt x="16843" y="43162"/>
                    </a:cubicBezTo>
                    <a:cubicBezTo>
                      <a:pt x="16788" y="43165"/>
                      <a:pt x="16736" y="43172"/>
                      <a:pt x="16683" y="43189"/>
                    </a:cubicBezTo>
                    <a:cubicBezTo>
                      <a:pt x="16607" y="43209"/>
                      <a:pt x="16529" y="43256"/>
                      <a:pt x="16465" y="43297"/>
                    </a:cubicBezTo>
                    <a:cubicBezTo>
                      <a:pt x="16394" y="43342"/>
                      <a:pt x="16328" y="43399"/>
                      <a:pt x="16264" y="43454"/>
                    </a:cubicBezTo>
                    <a:cubicBezTo>
                      <a:pt x="16199" y="43509"/>
                      <a:pt x="16149" y="43580"/>
                      <a:pt x="16094" y="43644"/>
                    </a:cubicBezTo>
                    <a:cubicBezTo>
                      <a:pt x="16036" y="43719"/>
                      <a:pt x="15981" y="43798"/>
                      <a:pt x="15931" y="43876"/>
                    </a:cubicBezTo>
                    <a:cubicBezTo>
                      <a:pt x="15890" y="43937"/>
                      <a:pt x="15852" y="43995"/>
                      <a:pt x="15815" y="44057"/>
                    </a:cubicBezTo>
                    <a:cubicBezTo>
                      <a:pt x="15607" y="44399"/>
                      <a:pt x="15502" y="44795"/>
                      <a:pt x="15430" y="45186"/>
                    </a:cubicBezTo>
                    <a:cubicBezTo>
                      <a:pt x="15406" y="45325"/>
                      <a:pt x="15386" y="45461"/>
                      <a:pt x="15366" y="45597"/>
                    </a:cubicBezTo>
                    <a:cubicBezTo>
                      <a:pt x="15339" y="45781"/>
                      <a:pt x="15315" y="45961"/>
                      <a:pt x="15304" y="46145"/>
                    </a:cubicBezTo>
                    <a:cubicBezTo>
                      <a:pt x="15152" y="46257"/>
                      <a:pt x="14995" y="46366"/>
                      <a:pt x="14832" y="46461"/>
                    </a:cubicBezTo>
                    <a:cubicBezTo>
                      <a:pt x="14634" y="46580"/>
                      <a:pt x="14424" y="46682"/>
                      <a:pt x="14213" y="46774"/>
                    </a:cubicBezTo>
                    <a:cubicBezTo>
                      <a:pt x="13750" y="46958"/>
                      <a:pt x="13277" y="47107"/>
                      <a:pt x="12784" y="47186"/>
                    </a:cubicBezTo>
                    <a:cubicBezTo>
                      <a:pt x="12604" y="47206"/>
                      <a:pt x="12424" y="47216"/>
                      <a:pt x="12245" y="47216"/>
                    </a:cubicBezTo>
                    <a:cubicBezTo>
                      <a:pt x="12066" y="47216"/>
                      <a:pt x="11886" y="47206"/>
                      <a:pt x="11706" y="47186"/>
                    </a:cubicBezTo>
                    <a:cubicBezTo>
                      <a:pt x="11532" y="47159"/>
                      <a:pt x="11362" y="47118"/>
                      <a:pt x="11195" y="47060"/>
                    </a:cubicBezTo>
                    <a:cubicBezTo>
                      <a:pt x="10954" y="46947"/>
                      <a:pt x="10733" y="46791"/>
                      <a:pt x="10519" y="46635"/>
                    </a:cubicBezTo>
                    <a:cubicBezTo>
                      <a:pt x="10437" y="46567"/>
                      <a:pt x="10359" y="46498"/>
                      <a:pt x="10284" y="46427"/>
                    </a:cubicBezTo>
                    <a:cubicBezTo>
                      <a:pt x="10230" y="46373"/>
                      <a:pt x="10182" y="46308"/>
                      <a:pt x="10134" y="46247"/>
                    </a:cubicBezTo>
                    <a:cubicBezTo>
                      <a:pt x="10083" y="46186"/>
                      <a:pt x="10032" y="46121"/>
                      <a:pt x="9981" y="46060"/>
                    </a:cubicBezTo>
                    <a:cubicBezTo>
                      <a:pt x="9927" y="45988"/>
                      <a:pt x="9872" y="45917"/>
                      <a:pt x="9817" y="45842"/>
                    </a:cubicBezTo>
                    <a:cubicBezTo>
                      <a:pt x="9753" y="45757"/>
                      <a:pt x="9699" y="45662"/>
                      <a:pt x="9638" y="45573"/>
                    </a:cubicBezTo>
                    <a:cubicBezTo>
                      <a:pt x="9484" y="45342"/>
                      <a:pt x="9352" y="45097"/>
                      <a:pt x="9239" y="44845"/>
                    </a:cubicBezTo>
                    <a:cubicBezTo>
                      <a:pt x="9205" y="44760"/>
                      <a:pt x="9175" y="44675"/>
                      <a:pt x="9148" y="44590"/>
                    </a:cubicBezTo>
                    <a:cubicBezTo>
                      <a:pt x="9114" y="44495"/>
                      <a:pt x="9093" y="44396"/>
                      <a:pt x="9070" y="44297"/>
                    </a:cubicBezTo>
                    <a:cubicBezTo>
                      <a:pt x="9049" y="44203"/>
                      <a:pt x="9029" y="44104"/>
                      <a:pt x="9008" y="44005"/>
                    </a:cubicBezTo>
                    <a:cubicBezTo>
                      <a:pt x="8974" y="43865"/>
                      <a:pt x="8954" y="43719"/>
                      <a:pt x="8930" y="43576"/>
                    </a:cubicBezTo>
                    <a:cubicBezTo>
                      <a:pt x="8919" y="43461"/>
                      <a:pt x="8906" y="43345"/>
                      <a:pt x="8896" y="43230"/>
                    </a:cubicBezTo>
                    <a:cubicBezTo>
                      <a:pt x="8889" y="43165"/>
                      <a:pt x="8889" y="43097"/>
                      <a:pt x="8889" y="43032"/>
                    </a:cubicBezTo>
                    <a:cubicBezTo>
                      <a:pt x="8889" y="43022"/>
                      <a:pt x="8889" y="43012"/>
                      <a:pt x="8886" y="43002"/>
                    </a:cubicBezTo>
                    <a:cubicBezTo>
                      <a:pt x="9035" y="42865"/>
                      <a:pt x="9175" y="42723"/>
                      <a:pt x="9314" y="42576"/>
                    </a:cubicBezTo>
                    <a:cubicBezTo>
                      <a:pt x="9552" y="42322"/>
                      <a:pt x="9770" y="42042"/>
                      <a:pt x="9977" y="41763"/>
                    </a:cubicBezTo>
                    <a:cubicBezTo>
                      <a:pt x="10158" y="41515"/>
                      <a:pt x="10328" y="41250"/>
                      <a:pt x="10471" y="40978"/>
                    </a:cubicBezTo>
                    <a:cubicBezTo>
                      <a:pt x="10549" y="40828"/>
                      <a:pt x="10627" y="40675"/>
                      <a:pt x="10706" y="40526"/>
                    </a:cubicBezTo>
                    <a:cubicBezTo>
                      <a:pt x="10767" y="40406"/>
                      <a:pt x="10825" y="40281"/>
                      <a:pt x="10883" y="40161"/>
                    </a:cubicBezTo>
                    <a:cubicBezTo>
                      <a:pt x="10937" y="40042"/>
                      <a:pt x="10991" y="39923"/>
                      <a:pt x="11042" y="39801"/>
                    </a:cubicBezTo>
                    <a:cubicBezTo>
                      <a:pt x="11097" y="39664"/>
                      <a:pt x="11161" y="39532"/>
                      <a:pt x="11209" y="39392"/>
                    </a:cubicBezTo>
                    <a:cubicBezTo>
                      <a:pt x="11250" y="39263"/>
                      <a:pt x="11298" y="39138"/>
                      <a:pt x="11335" y="39008"/>
                    </a:cubicBezTo>
                    <a:cubicBezTo>
                      <a:pt x="11379" y="38852"/>
                      <a:pt x="11420" y="38698"/>
                      <a:pt x="11461" y="38542"/>
                    </a:cubicBezTo>
                    <a:cubicBezTo>
                      <a:pt x="11505" y="38365"/>
                      <a:pt x="11532" y="38182"/>
                      <a:pt x="11539" y="38001"/>
                    </a:cubicBezTo>
                    <a:cubicBezTo>
                      <a:pt x="11542" y="37909"/>
                      <a:pt x="11522" y="37814"/>
                      <a:pt x="11508" y="37722"/>
                    </a:cubicBezTo>
                    <a:cubicBezTo>
                      <a:pt x="11498" y="37698"/>
                      <a:pt x="11488" y="37675"/>
                      <a:pt x="11481" y="37651"/>
                    </a:cubicBezTo>
                    <a:cubicBezTo>
                      <a:pt x="11464" y="37593"/>
                      <a:pt x="11434" y="37538"/>
                      <a:pt x="11396" y="37494"/>
                    </a:cubicBezTo>
                    <a:cubicBezTo>
                      <a:pt x="11338" y="37413"/>
                      <a:pt x="11284" y="37358"/>
                      <a:pt x="11205" y="37301"/>
                    </a:cubicBezTo>
                    <a:cubicBezTo>
                      <a:pt x="11120" y="37240"/>
                      <a:pt x="11018" y="37191"/>
                      <a:pt x="10910" y="37191"/>
                    </a:cubicBezTo>
                    <a:cubicBezTo>
                      <a:pt x="10907" y="37191"/>
                      <a:pt x="10905" y="37191"/>
                      <a:pt x="10902" y="37191"/>
                    </a:cubicBezTo>
                    <a:cubicBezTo>
                      <a:pt x="10576" y="37191"/>
                      <a:pt x="10305" y="37394"/>
                      <a:pt x="10083" y="37610"/>
                    </a:cubicBezTo>
                    <a:cubicBezTo>
                      <a:pt x="9930" y="37753"/>
                      <a:pt x="9801" y="37920"/>
                      <a:pt x="9668" y="38083"/>
                    </a:cubicBezTo>
                    <a:cubicBezTo>
                      <a:pt x="9216" y="38637"/>
                      <a:pt x="8879" y="39287"/>
                      <a:pt x="8634" y="39957"/>
                    </a:cubicBezTo>
                    <a:cubicBezTo>
                      <a:pt x="8508" y="40301"/>
                      <a:pt x="8423" y="40664"/>
                      <a:pt x="8341" y="41025"/>
                    </a:cubicBezTo>
                    <a:cubicBezTo>
                      <a:pt x="8311" y="41154"/>
                      <a:pt x="8277" y="41287"/>
                      <a:pt x="8253" y="41420"/>
                    </a:cubicBezTo>
                    <a:cubicBezTo>
                      <a:pt x="8222" y="41597"/>
                      <a:pt x="8185" y="41774"/>
                      <a:pt x="8164" y="41950"/>
                    </a:cubicBezTo>
                    <a:cubicBezTo>
                      <a:pt x="8151" y="42093"/>
                      <a:pt x="8137" y="42236"/>
                      <a:pt x="8120" y="42379"/>
                    </a:cubicBezTo>
                    <a:cubicBezTo>
                      <a:pt x="8107" y="42498"/>
                      <a:pt x="8107" y="42617"/>
                      <a:pt x="8107" y="42733"/>
                    </a:cubicBezTo>
                    <a:cubicBezTo>
                      <a:pt x="7828" y="42941"/>
                      <a:pt x="7528" y="43110"/>
                      <a:pt x="7212" y="43253"/>
                    </a:cubicBezTo>
                    <a:cubicBezTo>
                      <a:pt x="7069" y="43311"/>
                      <a:pt x="6930" y="43363"/>
                      <a:pt x="6784" y="43410"/>
                    </a:cubicBezTo>
                    <a:cubicBezTo>
                      <a:pt x="6603" y="43471"/>
                      <a:pt x="6416" y="43509"/>
                      <a:pt x="6229" y="43539"/>
                    </a:cubicBezTo>
                    <a:cubicBezTo>
                      <a:pt x="6088" y="43554"/>
                      <a:pt x="5948" y="43562"/>
                      <a:pt x="5808" y="43562"/>
                    </a:cubicBezTo>
                    <a:cubicBezTo>
                      <a:pt x="5660" y="43562"/>
                      <a:pt x="5513" y="43553"/>
                      <a:pt x="5365" y="43536"/>
                    </a:cubicBezTo>
                    <a:cubicBezTo>
                      <a:pt x="5055" y="43488"/>
                      <a:pt x="4760" y="43407"/>
                      <a:pt x="4470" y="43291"/>
                    </a:cubicBezTo>
                    <a:cubicBezTo>
                      <a:pt x="4168" y="43151"/>
                      <a:pt x="3885" y="42981"/>
                      <a:pt x="3620" y="42780"/>
                    </a:cubicBezTo>
                    <a:cubicBezTo>
                      <a:pt x="3436" y="42634"/>
                      <a:pt x="3263" y="42478"/>
                      <a:pt x="3099" y="42308"/>
                    </a:cubicBezTo>
                    <a:cubicBezTo>
                      <a:pt x="2923" y="42127"/>
                      <a:pt x="2760" y="41934"/>
                      <a:pt x="2603" y="41736"/>
                    </a:cubicBezTo>
                    <a:cubicBezTo>
                      <a:pt x="2480" y="41573"/>
                      <a:pt x="2361" y="41406"/>
                      <a:pt x="2242" y="41243"/>
                    </a:cubicBezTo>
                    <a:cubicBezTo>
                      <a:pt x="1943" y="40835"/>
                      <a:pt x="1688" y="40396"/>
                      <a:pt x="1487" y="39934"/>
                    </a:cubicBezTo>
                    <a:cubicBezTo>
                      <a:pt x="1344" y="39573"/>
                      <a:pt x="1222" y="39202"/>
                      <a:pt x="1123" y="38827"/>
                    </a:cubicBezTo>
                    <a:cubicBezTo>
                      <a:pt x="1086" y="38678"/>
                      <a:pt x="1041" y="38529"/>
                      <a:pt x="1011" y="38375"/>
                    </a:cubicBezTo>
                    <a:cubicBezTo>
                      <a:pt x="977" y="38191"/>
                      <a:pt x="943" y="38011"/>
                      <a:pt x="909" y="37827"/>
                    </a:cubicBezTo>
                    <a:cubicBezTo>
                      <a:pt x="885" y="37648"/>
                      <a:pt x="865" y="37467"/>
                      <a:pt x="841" y="37287"/>
                    </a:cubicBezTo>
                    <a:cubicBezTo>
                      <a:pt x="817" y="37086"/>
                      <a:pt x="810" y="36882"/>
                      <a:pt x="796" y="36681"/>
                    </a:cubicBezTo>
                    <a:cubicBezTo>
                      <a:pt x="772" y="36297"/>
                      <a:pt x="769" y="35909"/>
                      <a:pt x="776" y="35525"/>
                    </a:cubicBezTo>
                    <a:cubicBezTo>
                      <a:pt x="780" y="35168"/>
                      <a:pt x="790" y="34811"/>
                      <a:pt x="813" y="34453"/>
                    </a:cubicBezTo>
                    <a:cubicBezTo>
                      <a:pt x="827" y="34249"/>
                      <a:pt x="834" y="34048"/>
                      <a:pt x="857" y="33847"/>
                    </a:cubicBezTo>
                    <a:cubicBezTo>
                      <a:pt x="882" y="33633"/>
                      <a:pt x="902" y="33419"/>
                      <a:pt x="926" y="33208"/>
                    </a:cubicBezTo>
                    <a:cubicBezTo>
                      <a:pt x="959" y="32977"/>
                      <a:pt x="987" y="32745"/>
                      <a:pt x="1028" y="32517"/>
                    </a:cubicBezTo>
                    <a:cubicBezTo>
                      <a:pt x="1058" y="32348"/>
                      <a:pt x="1089" y="32178"/>
                      <a:pt x="1119" y="32010"/>
                    </a:cubicBezTo>
                    <a:cubicBezTo>
                      <a:pt x="1140" y="31885"/>
                      <a:pt x="1171" y="31766"/>
                      <a:pt x="1198" y="31643"/>
                    </a:cubicBezTo>
                    <a:cubicBezTo>
                      <a:pt x="1262" y="31351"/>
                      <a:pt x="1337" y="31062"/>
                      <a:pt x="1408" y="30773"/>
                    </a:cubicBezTo>
                    <a:cubicBezTo>
                      <a:pt x="1477" y="30507"/>
                      <a:pt x="1562" y="30242"/>
                      <a:pt x="1640" y="29974"/>
                    </a:cubicBezTo>
                    <a:cubicBezTo>
                      <a:pt x="1708" y="29738"/>
                      <a:pt x="1783" y="29507"/>
                      <a:pt x="1857" y="29272"/>
                    </a:cubicBezTo>
                    <a:cubicBezTo>
                      <a:pt x="1946" y="29000"/>
                      <a:pt x="2031" y="28729"/>
                      <a:pt x="2120" y="28456"/>
                    </a:cubicBezTo>
                    <a:cubicBezTo>
                      <a:pt x="2215" y="28170"/>
                      <a:pt x="2314" y="27884"/>
                      <a:pt x="2413" y="27599"/>
                    </a:cubicBezTo>
                    <a:cubicBezTo>
                      <a:pt x="2507" y="27327"/>
                      <a:pt x="2613" y="27058"/>
                      <a:pt x="2719" y="26790"/>
                    </a:cubicBezTo>
                    <a:cubicBezTo>
                      <a:pt x="2725" y="26769"/>
                      <a:pt x="2732" y="26749"/>
                      <a:pt x="2742" y="26728"/>
                    </a:cubicBezTo>
                    <a:cubicBezTo>
                      <a:pt x="2776" y="26643"/>
                      <a:pt x="2813" y="26558"/>
                      <a:pt x="2848" y="26473"/>
                    </a:cubicBezTo>
                    <a:cubicBezTo>
                      <a:pt x="2895" y="26367"/>
                      <a:pt x="2933" y="26259"/>
                      <a:pt x="2984" y="26157"/>
                    </a:cubicBezTo>
                    <a:cubicBezTo>
                      <a:pt x="3102" y="25918"/>
                      <a:pt x="3215" y="25680"/>
                      <a:pt x="3341" y="25449"/>
                    </a:cubicBezTo>
                    <a:cubicBezTo>
                      <a:pt x="3474" y="25207"/>
                      <a:pt x="3606" y="24969"/>
                      <a:pt x="3743" y="24731"/>
                    </a:cubicBezTo>
                    <a:cubicBezTo>
                      <a:pt x="3892" y="24476"/>
                      <a:pt x="4045" y="24224"/>
                      <a:pt x="4198" y="23973"/>
                    </a:cubicBezTo>
                    <a:cubicBezTo>
                      <a:pt x="4454" y="23551"/>
                      <a:pt x="4708" y="23129"/>
                      <a:pt x="4984" y="22721"/>
                    </a:cubicBezTo>
                    <a:cubicBezTo>
                      <a:pt x="5286" y="22272"/>
                      <a:pt x="5597" y="21830"/>
                      <a:pt x="5913" y="21387"/>
                    </a:cubicBezTo>
                    <a:cubicBezTo>
                      <a:pt x="6038" y="21227"/>
                      <a:pt x="6164" y="21064"/>
                      <a:pt x="6294" y="20904"/>
                    </a:cubicBezTo>
                    <a:cubicBezTo>
                      <a:pt x="6474" y="20683"/>
                      <a:pt x="6654" y="20466"/>
                      <a:pt x="6838" y="20248"/>
                    </a:cubicBezTo>
                    <a:cubicBezTo>
                      <a:pt x="6913" y="20156"/>
                      <a:pt x="6991" y="20071"/>
                      <a:pt x="7073" y="19982"/>
                    </a:cubicBezTo>
                    <a:cubicBezTo>
                      <a:pt x="7151" y="19982"/>
                      <a:pt x="7229" y="19973"/>
                      <a:pt x="7307" y="19965"/>
                    </a:cubicBezTo>
                    <a:cubicBezTo>
                      <a:pt x="7420" y="19955"/>
                      <a:pt x="7531" y="19938"/>
                      <a:pt x="7641" y="19915"/>
                    </a:cubicBezTo>
                    <a:cubicBezTo>
                      <a:pt x="7756" y="19887"/>
                      <a:pt x="7872" y="19833"/>
                      <a:pt x="7977" y="19782"/>
                    </a:cubicBezTo>
                    <a:cubicBezTo>
                      <a:pt x="8114" y="19720"/>
                      <a:pt x="8243" y="19653"/>
                      <a:pt x="8372" y="19581"/>
                    </a:cubicBezTo>
                    <a:cubicBezTo>
                      <a:pt x="8491" y="19513"/>
                      <a:pt x="8603" y="19435"/>
                      <a:pt x="8709" y="19353"/>
                    </a:cubicBezTo>
                    <a:cubicBezTo>
                      <a:pt x="8825" y="19261"/>
                      <a:pt x="8923" y="19159"/>
                      <a:pt x="8994" y="19030"/>
                    </a:cubicBezTo>
                    <a:cubicBezTo>
                      <a:pt x="9035" y="18952"/>
                      <a:pt x="9039" y="18880"/>
                      <a:pt x="9039" y="18795"/>
                    </a:cubicBezTo>
                    <a:cubicBezTo>
                      <a:pt x="9039" y="18693"/>
                      <a:pt x="8985" y="18591"/>
                      <a:pt x="8927" y="18513"/>
                    </a:cubicBezTo>
                    <a:cubicBezTo>
                      <a:pt x="8886" y="18455"/>
                      <a:pt x="8825" y="18387"/>
                      <a:pt x="8763" y="18353"/>
                    </a:cubicBezTo>
                    <a:cubicBezTo>
                      <a:pt x="8699" y="18323"/>
                      <a:pt x="8638" y="18295"/>
                      <a:pt x="8569" y="18274"/>
                    </a:cubicBezTo>
                    <a:cubicBezTo>
                      <a:pt x="8549" y="18274"/>
                      <a:pt x="8528" y="18271"/>
                      <a:pt x="8505" y="18268"/>
                    </a:cubicBezTo>
                    <a:cubicBezTo>
                      <a:pt x="8468" y="18260"/>
                      <a:pt x="8431" y="18255"/>
                      <a:pt x="8394" y="18255"/>
                    </a:cubicBezTo>
                    <a:cubicBezTo>
                      <a:pt x="8369" y="18255"/>
                      <a:pt x="8344" y="18257"/>
                      <a:pt x="8318" y="18261"/>
                    </a:cubicBezTo>
                    <a:cubicBezTo>
                      <a:pt x="8250" y="18268"/>
                      <a:pt x="8178" y="18282"/>
                      <a:pt x="8110" y="18295"/>
                    </a:cubicBezTo>
                    <a:cubicBezTo>
                      <a:pt x="7991" y="18319"/>
                      <a:pt x="7878" y="18356"/>
                      <a:pt x="7767" y="18401"/>
                    </a:cubicBezTo>
                    <a:cubicBezTo>
                      <a:pt x="7638" y="18452"/>
                      <a:pt x="7522" y="18516"/>
                      <a:pt x="7409" y="18598"/>
                    </a:cubicBezTo>
                    <a:cubicBezTo>
                      <a:pt x="7256" y="18714"/>
                      <a:pt x="7113" y="18846"/>
                      <a:pt x="6977" y="18982"/>
                    </a:cubicBezTo>
                    <a:lnTo>
                      <a:pt x="6749" y="19210"/>
                    </a:lnTo>
                    <a:cubicBezTo>
                      <a:pt x="6630" y="19186"/>
                      <a:pt x="6511" y="19152"/>
                      <a:pt x="6396" y="19108"/>
                    </a:cubicBezTo>
                    <a:cubicBezTo>
                      <a:pt x="6352" y="19088"/>
                      <a:pt x="6311" y="19064"/>
                      <a:pt x="6270" y="19037"/>
                    </a:cubicBezTo>
                    <a:cubicBezTo>
                      <a:pt x="6250" y="19020"/>
                      <a:pt x="6229" y="18999"/>
                      <a:pt x="6212" y="18979"/>
                    </a:cubicBezTo>
                    <a:cubicBezTo>
                      <a:pt x="6192" y="18945"/>
                      <a:pt x="6175" y="18911"/>
                      <a:pt x="6154" y="18877"/>
                    </a:cubicBezTo>
                    <a:cubicBezTo>
                      <a:pt x="6123" y="18789"/>
                      <a:pt x="6107" y="18697"/>
                      <a:pt x="6090" y="18605"/>
                    </a:cubicBezTo>
                    <a:cubicBezTo>
                      <a:pt x="6062" y="18336"/>
                      <a:pt x="6076" y="18070"/>
                      <a:pt x="6107" y="17809"/>
                    </a:cubicBezTo>
                    <a:cubicBezTo>
                      <a:pt x="6134" y="17652"/>
                      <a:pt x="6168" y="17503"/>
                      <a:pt x="6219" y="17356"/>
                    </a:cubicBezTo>
                    <a:cubicBezTo>
                      <a:pt x="6365" y="17047"/>
                      <a:pt x="6569" y="16761"/>
                      <a:pt x="6776" y="16486"/>
                    </a:cubicBezTo>
                    <a:cubicBezTo>
                      <a:pt x="6855" y="16390"/>
                      <a:pt x="6933" y="16295"/>
                      <a:pt x="7018" y="16203"/>
                    </a:cubicBezTo>
                    <a:cubicBezTo>
                      <a:pt x="7123" y="16091"/>
                      <a:pt x="7233" y="15979"/>
                      <a:pt x="7345" y="15870"/>
                    </a:cubicBezTo>
                    <a:cubicBezTo>
                      <a:pt x="7528" y="15693"/>
                      <a:pt x="7723" y="15530"/>
                      <a:pt x="7919" y="15370"/>
                    </a:cubicBezTo>
                    <a:cubicBezTo>
                      <a:pt x="8029" y="15291"/>
                      <a:pt x="8134" y="15210"/>
                      <a:pt x="8250" y="15135"/>
                    </a:cubicBezTo>
                    <a:cubicBezTo>
                      <a:pt x="8393" y="15043"/>
                      <a:pt x="8536" y="14958"/>
                      <a:pt x="8685" y="14873"/>
                    </a:cubicBezTo>
                    <a:cubicBezTo>
                      <a:pt x="8821" y="14795"/>
                      <a:pt x="8960" y="14723"/>
                      <a:pt x="9103" y="14659"/>
                    </a:cubicBezTo>
                    <a:cubicBezTo>
                      <a:pt x="9222" y="14690"/>
                      <a:pt x="9341" y="14713"/>
                      <a:pt x="9461" y="14730"/>
                    </a:cubicBezTo>
                    <a:cubicBezTo>
                      <a:pt x="9744" y="14778"/>
                      <a:pt x="10033" y="14801"/>
                      <a:pt x="10321" y="14801"/>
                    </a:cubicBezTo>
                    <a:cubicBezTo>
                      <a:pt x="10427" y="14801"/>
                      <a:pt x="10533" y="14798"/>
                      <a:pt x="10638" y="14792"/>
                    </a:cubicBezTo>
                    <a:cubicBezTo>
                      <a:pt x="10817" y="14778"/>
                      <a:pt x="10991" y="14754"/>
                      <a:pt x="11169" y="14730"/>
                    </a:cubicBezTo>
                    <a:cubicBezTo>
                      <a:pt x="11304" y="14713"/>
                      <a:pt x="11437" y="14693"/>
                      <a:pt x="11573" y="14666"/>
                    </a:cubicBezTo>
                    <a:cubicBezTo>
                      <a:pt x="11695" y="14641"/>
                      <a:pt x="11818" y="14618"/>
                      <a:pt x="11937" y="14580"/>
                    </a:cubicBezTo>
                    <a:cubicBezTo>
                      <a:pt x="12005" y="14557"/>
                      <a:pt x="12067" y="14533"/>
                      <a:pt x="12131" y="14509"/>
                    </a:cubicBezTo>
                    <a:cubicBezTo>
                      <a:pt x="12202" y="14478"/>
                      <a:pt x="12271" y="14445"/>
                      <a:pt x="12335" y="14404"/>
                    </a:cubicBezTo>
                    <a:cubicBezTo>
                      <a:pt x="12373" y="14376"/>
                      <a:pt x="12409" y="14349"/>
                      <a:pt x="12444" y="14319"/>
                    </a:cubicBezTo>
                    <a:cubicBezTo>
                      <a:pt x="12471" y="14285"/>
                      <a:pt x="12495" y="14250"/>
                      <a:pt x="12522" y="14217"/>
                    </a:cubicBezTo>
                    <a:cubicBezTo>
                      <a:pt x="12549" y="14162"/>
                      <a:pt x="12573" y="14111"/>
                      <a:pt x="12583" y="14057"/>
                    </a:cubicBezTo>
                    <a:cubicBezTo>
                      <a:pt x="12597" y="13988"/>
                      <a:pt x="12601" y="13914"/>
                      <a:pt x="12583" y="13845"/>
                    </a:cubicBezTo>
                    <a:cubicBezTo>
                      <a:pt x="12566" y="13788"/>
                      <a:pt x="12522" y="13693"/>
                      <a:pt x="12471" y="13652"/>
                    </a:cubicBezTo>
                    <a:cubicBezTo>
                      <a:pt x="12417" y="13605"/>
                      <a:pt x="12362" y="13564"/>
                      <a:pt x="12301" y="13530"/>
                    </a:cubicBezTo>
                    <a:cubicBezTo>
                      <a:pt x="12169" y="13454"/>
                      <a:pt x="12005" y="13414"/>
                      <a:pt x="11858" y="13376"/>
                    </a:cubicBezTo>
                    <a:cubicBezTo>
                      <a:pt x="11702" y="13335"/>
                      <a:pt x="11542" y="13322"/>
                      <a:pt x="11382" y="13312"/>
                    </a:cubicBezTo>
                    <a:cubicBezTo>
                      <a:pt x="11286" y="13307"/>
                      <a:pt x="11192" y="13304"/>
                      <a:pt x="11098" y="13304"/>
                    </a:cubicBezTo>
                    <a:cubicBezTo>
                      <a:pt x="11064" y="13304"/>
                      <a:pt x="11029" y="13304"/>
                      <a:pt x="10995" y="13305"/>
                    </a:cubicBezTo>
                    <a:cubicBezTo>
                      <a:pt x="10770" y="13312"/>
                      <a:pt x="10552" y="13363"/>
                      <a:pt x="10338" y="13417"/>
                    </a:cubicBezTo>
                    <a:cubicBezTo>
                      <a:pt x="10073" y="13478"/>
                      <a:pt x="9817" y="13580"/>
                      <a:pt x="9559" y="13676"/>
                    </a:cubicBezTo>
                    <a:cubicBezTo>
                      <a:pt x="9393" y="13740"/>
                      <a:pt x="9222" y="13805"/>
                      <a:pt x="9056" y="13876"/>
                    </a:cubicBezTo>
                    <a:cubicBezTo>
                      <a:pt x="8957" y="13825"/>
                      <a:pt x="8862" y="13771"/>
                      <a:pt x="8770" y="13707"/>
                    </a:cubicBezTo>
                    <a:cubicBezTo>
                      <a:pt x="8668" y="13621"/>
                      <a:pt x="8572" y="13533"/>
                      <a:pt x="8487" y="13434"/>
                    </a:cubicBezTo>
                    <a:cubicBezTo>
                      <a:pt x="8464" y="13396"/>
                      <a:pt x="8440" y="13360"/>
                      <a:pt x="8420" y="13322"/>
                    </a:cubicBezTo>
                    <a:cubicBezTo>
                      <a:pt x="8376" y="13186"/>
                      <a:pt x="8345" y="13043"/>
                      <a:pt x="8318" y="12903"/>
                    </a:cubicBezTo>
                    <a:cubicBezTo>
                      <a:pt x="8301" y="12805"/>
                      <a:pt x="8283" y="12710"/>
                      <a:pt x="8266" y="12611"/>
                    </a:cubicBezTo>
                    <a:cubicBezTo>
                      <a:pt x="8250" y="12471"/>
                      <a:pt x="8239" y="12332"/>
                      <a:pt x="8236" y="12189"/>
                    </a:cubicBezTo>
                    <a:cubicBezTo>
                      <a:pt x="8229" y="12046"/>
                      <a:pt x="8239" y="11906"/>
                      <a:pt x="8256" y="11768"/>
                    </a:cubicBezTo>
                    <a:cubicBezTo>
                      <a:pt x="8291" y="11560"/>
                      <a:pt x="8332" y="11352"/>
                      <a:pt x="8393" y="11148"/>
                    </a:cubicBezTo>
                    <a:cubicBezTo>
                      <a:pt x="8423" y="11043"/>
                      <a:pt x="8461" y="10937"/>
                      <a:pt x="8498" y="10835"/>
                    </a:cubicBezTo>
                    <a:cubicBezTo>
                      <a:pt x="8545" y="10699"/>
                      <a:pt x="8600" y="10567"/>
                      <a:pt x="8654" y="10434"/>
                    </a:cubicBezTo>
                    <a:cubicBezTo>
                      <a:pt x="8685" y="10366"/>
                      <a:pt x="8715" y="10298"/>
                      <a:pt x="8746" y="10230"/>
                    </a:cubicBezTo>
                    <a:cubicBezTo>
                      <a:pt x="8776" y="10162"/>
                      <a:pt x="8804" y="10090"/>
                      <a:pt x="8838" y="10022"/>
                    </a:cubicBezTo>
                    <a:cubicBezTo>
                      <a:pt x="8889" y="9934"/>
                      <a:pt x="8937" y="9845"/>
                      <a:pt x="8985" y="9757"/>
                    </a:cubicBezTo>
                    <a:cubicBezTo>
                      <a:pt x="9018" y="9692"/>
                      <a:pt x="9049" y="9625"/>
                      <a:pt x="9090" y="9563"/>
                    </a:cubicBezTo>
                    <a:cubicBezTo>
                      <a:pt x="9185" y="9410"/>
                      <a:pt x="9283" y="9253"/>
                      <a:pt x="9382" y="9101"/>
                    </a:cubicBezTo>
                    <a:cubicBezTo>
                      <a:pt x="9430" y="9025"/>
                      <a:pt x="9491" y="8954"/>
                      <a:pt x="9542" y="8883"/>
                    </a:cubicBezTo>
                    <a:cubicBezTo>
                      <a:pt x="9586" y="8825"/>
                      <a:pt x="9627" y="8767"/>
                      <a:pt x="9668" y="8713"/>
                    </a:cubicBezTo>
                    <a:cubicBezTo>
                      <a:pt x="9828" y="8518"/>
                      <a:pt x="9991" y="8325"/>
                      <a:pt x="10158" y="8135"/>
                    </a:cubicBezTo>
                    <a:cubicBezTo>
                      <a:pt x="10342" y="7923"/>
                      <a:pt x="10536" y="7722"/>
                      <a:pt x="10729" y="7522"/>
                    </a:cubicBezTo>
                    <a:cubicBezTo>
                      <a:pt x="10831" y="7413"/>
                      <a:pt x="10944" y="7314"/>
                      <a:pt x="11049" y="7212"/>
                    </a:cubicBezTo>
                    <a:cubicBezTo>
                      <a:pt x="11138" y="7127"/>
                      <a:pt x="11230" y="7046"/>
                      <a:pt x="11321" y="6961"/>
                    </a:cubicBezTo>
                    <a:cubicBezTo>
                      <a:pt x="11406" y="6886"/>
                      <a:pt x="11491" y="6804"/>
                      <a:pt x="11583" y="6733"/>
                    </a:cubicBezTo>
                    <a:cubicBezTo>
                      <a:pt x="11692" y="6645"/>
                      <a:pt x="11805" y="6553"/>
                      <a:pt x="11913" y="6464"/>
                    </a:cubicBezTo>
                    <a:cubicBezTo>
                      <a:pt x="12046" y="6369"/>
                      <a:pt x="12175" y="6267"/>
                      <a:pt x="12312" y="6175"/>
                    </a:cubicBezTo>
                    <a:cubicBezTo>
                      <a:pt x="12478" y="6063"/>
                      <a:pt x="12641" y="5951"/>
                      <a:pt x="12811" y="5845"/>
                    </a:cubicBezTo>
                    <a:cubicBezTo>
                      <a:pt x="13131" y="5645"/>
                      <a:pt x="13447" y="5444"/>
                      <a:pt x="13764" y="5243"/>
                    </a:cubicBezTo>
                    <a:cubicBezTo>
                      <a:pt x="14087" y="5042"/>
                      <a:pt x="14424" y="4865"/>
                      <a:pt x="14757" y="4689"/>
                    </a:cubicBezTo>
                    <a:cubicBezTo>
                      <a:pt x="14924" y="4600"/>
                      <a:pt x="15100" y="4525"/>
                      <a:pt x="15271" y="4444"/>
                    </a:cubicBezTo>
                    <a:cubicBezTo>
                      <a:pt x="15406" y="4379"/>
                      <a:pt x="15549" y="4321"/>
                      <a:pt x="15689" y="4260"/>
                    </a:cubicBezTo>
                    <a:cubicBezTo>
                      <a:pt x="15883" y="4188"/>
                      <a:pt x="16073" y="4110"/>
                      <a:pt x="16271" y="4039"/>
                    </a:cubicBezTo>
                    <a:cubicBezTo>
                      <a:pt x="16655" y="3899"/>
                      <a:pt x="17036" y="3750"/>
                      <a:pt x="17441" y="3671"/>
                    </a:cubicBezTo>
                    <a:cubicBezTo>
                      <a:pt x="17570" y="3658"/>
                      <a:pt x="17700" y="3653"/>
                      <a:pt x="17830" y="3653"/>
                    </a:cubicBezTo>
                    <a:cubicBezTo>
                      <a:pt x="17998" y="3653"/>
                      <a:pt x="18166" y="3661"/>
                      <a:pt x="18332" y="3665"/>
                    </a:cubicBezTo>
                    <a:cubicBezTo>
                      <a:pt x="18532" y="3671"/>
                      <a:pt x="18737" y="3678"/>
                      <a:pt x="18937" y="3685"/>
                    </a:cubicBezTo>
                    <a:cubicBezTo>
                      <a:pt x="19063" y="3689"/>
                      <a:pt x="19190" y="3695"/>
                      <a:pt x="19315" y="3702"/>
                    </a:cubicBezTo>
                    <a:cubicBezTo>
                      <a:pt x="19537" y="3715"/>
                      <a:pt x="19754" y="3726"/>
                      <a:pt x="19975" y="3753"/>
                    </a:cubicBezTo>
                    <a:cubicBezTo>
                      <a:pt x="19999" y="3756"/>
                      <a:pt x="20022" y="3760"/>
                      <a:pt x="20047" y="3763"/>
                    </a:cubicBezTo>
                    <a:cubicBezTo>
                      <a:pt x="19788" y="3971"/>
                      <a:pt x="19540" y="4191"/>
                      <a:pt x="19308" y="4430"/>
                    </a:cubicBezTo>
                    <a:cubicBezTo>
                      <a:pt x="19182" y="4563"/>
                      <a:pt x="19067" y="4706"/>
                      <a:pt x="18955" y="4849"/>
                    </a:cubicBezTo>
                    <a:cubicBezTo>
                      <a:pt x="18843" y="4998"/>
                      <a:pt x="18741" y="5151"/>
                      <a:pt x="18655" y="5318"/>
                    </a:cubicBezTo>
                    <a:cubicBezTo>
                      <a:pt x="18488" y="5631"/>
                      <a:pt x="18414" y="5978"/>
                      <a:pt x="18380" y="6328"/>
                    </a:cubicBezTo>
                    <a:cubicBezTo>
                      <a:pt x="18377" y="6396"/>
                      <a:pt x="18383" y="6464"/>
                      <a:pt x="18394" y="6532"/>
                    </a:cubicBezTo>
                    <a:cubicBezTo>
                      <a:pt x="18400" y="6604"/>
                      <a:pt x="18414" y="6672"/>
                      <a:pt x="18430" y="6743"/>
                    </a:cubicBezTo>
                    <a:cubicBezTo>
                      <a:pt x="18444" y="6808"/>
                      <a:pt x="18479" y="6873"/>
                      <a:pt x="18509" y="6934"/>
                    </a:cubicBezTo>
                    <a:lnTo>
                      <a:pt x="18601" y="7056"/>
                    </a:lnTo>
                    <a:cubicBezTo>
                      <a:pt x="18639" y="7094"/>
                      <a:pt x="18679" y="7127"/>
                      <a:pt x="18727" y="7158"/>
                    </a:cubicBezTo>
                    <a:cubicBezTo>
                      <a:pt x="18995" y="7359"/>
                      <a:pt x="19333" y="7420"/>
                      <a:pt x="19659" y="7461"/>
                    </a:cubicBezTo>
                    <a:cubicBezTo>
                      <a:pt x="19745" y="7472"/>
                      <a:pt x="19831" y="7477"/>
                      <a:pt x="19918" y="7477"/>
                    </a:cubicBezTo>
                    <a:cubicBezTo>
                      <a:pt x="20196" y="7477"/>
                      <a:pt x="20476" y="7426"/>
                      <a:pt x="20741" y="7348"/>
                    </a:cubicBezTo>
                    <a:cubicBezTo>
                      <a:pt x="21067" y="7253"/>
                      <a:pt x="21369" y="7080"/>
                      <a:pt x="21655" y="6896"/>
                    </a:cubicBezTo>
                    <a:cubicBezTo>
                      <a:pt x="21792" y="6804"/>
                      <a:pt x="21928" y="6713"/>
                      <a:pt x="22057" y="6614"/>
                    </a:cubicBezTo>
                    <a:cubicBezTo>
                      <a:pt x="22149" y="6543"/>
                      <a:pt x="22241" y="6471"/>
                      <a:pt x="22322" y="6386"/>
                    </a:cubicBezTo>
                    <a:cubicBezTo>
                      <a:pt x="22374" y="6339"/>
                      <a:pt x="22414" y="6277"/>
                      <a:pt x="22455" y="6219"/>
                    </a:cubicBezTo>
                    <a:cubicBezTo>
                      <a:pt x="22503" y="6151"/>
                      <a:pt x="22526" y="6069"/>
                      <a:pt x="22557" y="5995"/>
                    </a:cubicBezTo>
                    <a:cubicBezTo>
                      <a:pt x="22605" y="5882"/>
                      <a:pt x="22622" y="5750"/>
                      <a:pt x="22642" y="5631"/>
                    </a:cubicBezTo>
                    <a:cubicBezTo>
                      <a:pt x="22655" y="5529"/>
                      <a:pt x="22672" y="5430"/>
                      <a:pt x="22683" y="5331"/>
                    </a:cubicBezTo>
                    <a:cubicBezTo>
                      <a:pt x="22693" y="5267"/>
                      <a:pt x="22700" y="5205"/>
                      <a:pt x="22707" y="5141"/>
                    </a:cubicBezTo>
                    <a:cubicBezTo>
                      <a:pt x="22727" y="4981"/>
                      <a:pt x="22713" y="4824"/>
                      <a:pt x="22690" y="4665"/>
                    </a:cubicBezTo>
                    <a:cubicBezTo>
                      <a:pt x="22680" y="4590"/>
                      <a:pt x="22642" y="4505"/>
                      <a:pt x="22608" y="4436"/>
                    </a:cubicBezTo>
                    <a:cubicBezTo>
                      <a:pt x="22574" y="4365"/>
                      <a:pt x="22537" y="4301"/>
                      <a:pt x="22492" y="4232"/>
                    </a:cubicBezTo>
                    <a:cubicBezTo>
                      <a:pt x="22380" y="4066"/>
                      <a:pt x="22234" y="3930"/>
                      <a:pt x="22077" y="3804"/>
                    </a:cubicBezTo>
                    <a:cubicBezTo>
                      <a:pt x="21965" y="3719"/>
                      <a:pt x="21850" y="3637"/>
                      <a:pt x="21730" y="3563"/>
                    </a:cubicBezTo>
                    <a:cubicBezTo>
                      <a:pt x="21826" y="3511"/>
                      <a:pt x="21917" y="3461"/>
                      <a:pt x="22010" y="3413"/>
                    </a:cubicBezTo>
                    <a:cubicBezTo>
                      <a:pt x="22176" y="3324"/>
                      <a:pt x="22336" y="3236"/>
                      <a:pt x="22506" y="3161"/>
                    </a:cubicBezTo>
                    <a:cubicBezTo>
                      <a:pt x="22707" y="3066"/>
                      <a:pt x="22911" y="2974"/>
                      <a:pt x="23112" y="2882"/>
                    </a:cubicBezTo>
                    <a:cubicBezTo>
                      <a:pt x="23380" y="2777"/>
                      <a:pt x="23649" y="2671"/>
                      <a:pt x="23914" y="2569"/>
                    </a:cubicBezTo>
                    <a:cubicBezTo>
                      <a:pt x="23999" y="2535"/>
                      <a:pt x="24081" y="2508"/>
                      <a:pt x="24166" y="2481"/>
                    </a:cubicBezTo>
                    <a:cubicBezTo>
                      <a:pt x="24349" y="2416"/>
                      <a:pt x="24537" y="2351"/>
                      <a:pt x="24724" y="2287"/>
                    </a:cubicBezTo>
                    <a:cubicBezTo>
                      <a:pt x="24972" y="2202"/>
                      <a:pt x="25231" y="2134"/>
                      <a:pt x="25483" y="2059"/>
                    </a:cubicBezTo>
                    <a:cubicBezTo>
                      <a:pt x="25588" y="2028"/>
                      <a:pt x="25693" y="2004"/>
                      <a:pt x="25798" y="1977"/>
                    </a:cubicBezTo>
                    <a:cubicBezTo>
                      <a:pt x="25949" y="1940"/>
                      <a:pt x="26098" y="1902"/>
                      <a:pt x="26247" y="1865"/>
                    </a:cubicBezTo>
                    <a:cubicBezTo>
                      <a:pt x="26554" y="1787"/>
                      <a:pt x="26864" y="1726"/>
                      <a:pt x="27173" y="1654"/>
                    </a:cubicBezTo>
                    <a:cubicBezTo>
                      <a:pt x="27404" y="1599"/>
                      <a:pt x="27639" y="1563"/>
                      <a:pt x="27874" y="1518"/>
                    </a:cubicBezTo>
                    <a:cubicBezTo>
                      <a:pt x="28125" y="1474"/>
                      <a:pt x="28377" y="1423"/>
                      <a:pt x="28629" y="1382"/>
                    </a:cubicBezTo>
                    <a:cubicBezTo>
                      <a:pt x="28976" y="1328"/>
                      <a:pt x="29323" y="1273"/>
                      <a:pt x="29667" y="1219"/>
                    </a:cubicBezTo>
                    <a:cubicBezTo>
                      <a:pt x="29775" y="1202"/>
                      <a:pt x="29885" y="1185"/>
                      <a:pt x="29990" y="1167"/>
                    </a:cubicBezTo>
                    <a:cubicBezTo>
                      <a:pt x="30265" y="1134"/>
                      <a:pt x="30544" y="1100"/>
                      <a:pt x="30819" y="1065"/>
                    </a:cubicBezTo>
                    <a:cubicBezTo>
                      <a:pt x="31031" y="1039"/>
                      <a:pt x="31245" y="1007"/>
                      <a:pt x="31459" y="994"/>
                    </a:cubicBezTo>
                    <a:cubicBezTo>
                      <a:pt x="31827" y="974"/>
                      <a:pt x="32194" y="950"/>
                      <a:pt x="32565" y="930"/>
                    </a:cubicBezTo>
                    <a:cubicBezTo>
                      <a:pt x="32772" y="916"/>
                      <a:pt x="32983" y="913"/>
                      <a:pt x="33194" y="905"/>
                    </a:cubicBezTo>
                    <a:cubicBezTo>
                      <a:pt x="33513" y="896"/>
                      <a:pt x="33833" y="885"/>
                      <a:pt x="34154" y="875"/>
                    </a:cubicBezTo>
                    <a:cubicBezTo>
                      <a:pt x="34439" y="869"/>
                      <a:pt x="34725" y="869"/>
                      <a:pt x="35011" y="865"/>
                    </a:cubicBezTo>
                    <a:cubicBezTo>
                      <a:pt x="35190" y="862"/>
                      <a:pt x="35366" y="857"/>
                      <a:pt x="35544" y="857"/>
                    </a:cubicBezTo>
                    <a:cubicBezTo>
                      <a:pt x="35586" y="857"/>
                      <a:pt x="35628" y="857"/>
                      <a:pt x="35670" y="858"/>
                    </a:cubicBezTo>
                    <a:cubicBezTo>
                      <a:pt x="36044" y="865"/>
                      <a:pt x="36416" y="872"/>
                      <a:pt x="36786" y="878"/>
                    </a:cubicBezTo>
                    <a:cubicBezTo>
                      <a:pt x="37317" y="892"/>
                      <a:pt x="37848" y="930"/>
                      <a:pt x="38378" y="960"/>
                    </a:cubicBezTo>
                    <a:cubicBezTo>
                      <a:pt x="38575" y="971"/>
                      <a:pt x="38773" y="991"/>
                      <a:pt x="38970" y="1007"/>
                    </a:cubicBezTo>
                    <a:cubicBezTo>
                      <a:pt x="39253" y="1035"/>
                      <a:pt x="39534" y="1059"/>
                      <a:pt x="39817" y="1086"/>
                    </a:cubicBezTo>
                    <a:cubicBezTo>
                      <a:pt x="40049" y="1117"/>
                      <a:pt x="40280" y="1150"/>
                      <a:pt x="40511" y="1181"/>
                    </a:cubicBezTo>
                    <a:cubicBezTo>
                      <a:pt x="40712" y="1208"/>
                      <a:pt x="40913" y="1236"/>
                      <a:pt x="41113" y="1273"/>
                    </a:cubicBezTo>
                    <a:cubicBezTo>
                      <a:pt x="41429" y="1338"/>
                      <a:pt x="41749" y="1399"/>
                      <a:pt x="42065" y="1464"/>
                    </a:cubicBezTo>
                    <a:cubicBezTo>
                      <a:pt x="42277" y="1505"/>
                      <a:pt x="42487" y="1566"/>
                      <a:pt x="42695" y="1617"/>
                    </a:cubicBezTo>
                    <a:cubicBezTo>
                      <a:pt x="42858" y="1657"/>
                      <a:pt x="43021" y="1698"/>
                      <a:pt x="43185" y="1742"/>
                    </a:cubicBezTo>
                    <a:cubicBezTo>
                      <a:pt x="43243" y="1756"/>
                      <a:pt x="43300" y="1770"/>
                      <a:pt x="43355" y="1787"/>
                    </a:cubicBezTo>
                    <a:cubicBezTo>
                      <a:pt x="43665" y="1882"/>
                      <a:pt x="43974" y="1981"/>
                      <a:pt x="44280" y="2076"/>
                    </a:cubicBezTo>
                    <a:cubicBezTo>
                      <a:pt x="44719" y="2212"/>
                      <a:pt x="45144" y="2386"/>
                      <a:pt x="45573" y="2549"/>
                    </a:cubicBezTo>
                    <a:cubicBezTo>
                      <a:pt x="45879" y="2685"/>
                      <a:pt x="46185" y="2817"/>
                      <a:pt x="46494" y="2954"/>
                    </a:cubicBezTo>
                    <a:cubicBezTo>
                      <a:pt x="46814" y="3093"/>
                      <a:pt x="47124" y="3263"/>
                      <a:pt x="47427" y="3436"/>
                    </a:cubicBezTo>
                    <a:cubicBezTo>
                      <a:pt x="47855" y="3678"/>
                      <a:pt x="48263" y="3951"/>
                      <a:pt x="48654" y="4246"/>
                    </a:cubicBezTo>
                    <a:cubicBezTo>
                      <a:pt x="49223" y="4695"/>
                      <a:pt x="49730" y="5205"/>
                      <a:pt x="50179" y="5774"/>
                    </a:cubicBezTo>
                    <a:cubicBezTo>
                      <a:pt x="50325" y="5967"/>
                      <a:pt x="50461" y="6165"/>
                      <a:pt x="50590" y="6372"/>
                    </a:cubicBezTo>
                    <a:cubicBezTo>
                      <a:pt x="50726" y="6587"/>
                      <a:pt x="50838" y="6815"/>
                      <a:pt x="50940" y="7049"/>
                    </a:cubicBezTo>
                    <a:cubicBezTo>
                      <a:pt x="51015" y="7226"/>
                      <a:pt x="51080" y="7403"/>
                      <a:pt x="51138" y="7587"/>
                    </a:cubicBezTo>
                    <a:cubicBezTo>
                      <a:pt x="51206" y="7804"/>
                      <a:pt x="51254" y="8025"/>
                      <a:pt x="51287" y="8250"/>
                    </a:cubicBezTo>
                    <a:cubicBezTo>
                      <a:pt x="51301" y="8393"/>
                      <a:pt x="51311" y="8532"/>
                      <a:pt x="51311" y="8675"/>
                    </a:cubicBezTo>
                    <a:cubicBezTo>
                      <a:pt x="51315" y="8835"/>
                      <a:pt x="51301" y="8995"/>
                      <a:pt x="51281" y="9155"/>
                    </a:cubicBezTo>
                    <a:cubicBezTo>
                      <a:pt x="51229" y="9468"/>
                      <a:pt x="51148" y="9771"/>
                      <a:pt x="51033" y="10063"/>
                    </a:cubicBezTo>
                    <a:cubicBezTo>
                      <a:pt x="50890" y="10380"/>
                      <a:pt x="50706" y="10672"/>
                      <a:pt x="50499" y="10951"/>
                    </a:cubicBezTo>
                    <a:cubicBezTo>
                      <a:pt x="50202" y="11328"/>
                      <a:pt x="49873" y="11682"/>
                      <a:pt x="49508" y="11999"/>
                    </a:cubicBezTo>
                    <a:cubicBezTo>
                      <a:pt x="49287" y="12189"/>
                      <a:pt x="49070" y="12383"/>
                      <a:pt x="48838" y="12564"/>
                    </a:cubicBezTo>
                    <a:cubicBezTo>
                      <a:pt x="48254" y="13009"/>
                      <a:pt x="47614" y="13373"/>
                      <a:pt x="46937" y="13666"/>
                    </a:cubicBezTo>
                    <a:cubicBezTo>
                      <a:pt x="46596" y="13805"/>
                      <a:pt x="46249" y="13921"/>
                      <a:pt x="45902" y="14040"/>
                    </a:cubicBezTo>
                    <a:cubicBezTo>
                      <a:pt x="45773" y="14084"/>
                      <a:pt x="45641" y="14111"/>
                      <a:pt x="45511" y="14148"/>
                    </a:cubicBezTo>
                    <a:cubicBezTo>
                      <a:pt x="45365" y="14189"/>
                      <a:pt x="45219" y="14237"/>
                      <a:pt x="45070" y="14268"/>
                    </a:cubicBezTo>
                    <a:cubicBezTo>
                      <a:pt x="44913" y="14305"/>
                      <a:pt x="44756" y="14339"/>
                      <a:pt x="44600" y="14373"/>
                    </a:cubicBezTo>
                    <a:cubicBezTo>
                      <a:pt x="44457" y="14404"/>
                      <a:pt x="44318" y="14445"/>
                      <a:pt x="44172" y="14468"/>
                    </a:cubicBezTo>
                    <a:cubicBezTo>
                      <a:pt x="43869" y="14519"/>
                      <a:pt x="43566" y="14574"/>
                      <a:pt x="43260" y="14625"/>
                    </a:cubicBezTo>
                    <a:cubicBezTo>
                      <a:pt x="43093" y="14646"/>
                      <a:pt x="42922" y="14666"/>
                      <a:pt x="42756" y="14686"/>
                    </a:cubicBezTo>
                    <a:cubicBezTo>
                      <a:pt x="42616" y="14707"/>
                      <a:pt x="42478" y="14723"/>
                      <a:pt x="42341" y="14737"/>
                    </a:cubicBezTo>
                    <a:cubicBezTo>
                      <a:pt x="42103" y="14754"/>
                      <a:pt x="41865" y="14775"/>
                      <a:pt x="41630" y="14792"/>
                    </a:cubicBezTo>
                    <a:cubicBezTo>
                      <a:pt x="41494" y="14805"/>
                      <a:pt x="41358" y="14805"/>
                      <a:pt x="41219" y="14809"/>
                    </a:cubicBezTo>
                    <a:cubicBezTo>
                      <a:pt x="41032" y="14812"/>
                      <a:pt x="40845" y="14819"/>
                      <a:pt x="40654" y="14822"/>
                    </a:cubicBezTo>
                    <a:cubicBezTo>
                      <a:pt x="40650" y="14757"/>
                      <a:pt x="40644" y="14693"/>
                      <a:pt x="40633" y="14628"/>
                    </a:cubicBezTo>
                    <a:cubicBezTo>
                      <a:pt x="40610" y="14437"/>
                      <a:pt x="40569" y="14254"/>
                      <a:pt x="40511" y="14070"/>
                    </a:cubicBezTo>
                    <a:cubicBezTo>
                      <a:pt x="40385" y="13679"/>
                      <a:pt x="40181" y="13315"/>
                      <a:pt x="39953" y="12975"/>
                    </a:cubicBezTo>
                    <a:cubicBezTo>
                      <a:pt x="39743" y="12658"/>
                      <a:pt x="39504" y="12363"/>
                      <a:pt x="39236" y="12094"/>
                    </a:cubicBezTo>
                    <a:cubicBezTo>
                      <a:pt x="39096" y="11955"/>
                      <a:pt x="38939" y="11835"/>
                      <a:pt x="38783" y="11720"/>
                    </a:cubicBezTo>
                    <a:cubicBezTo>
                      <a:pt x="38609" y="11591"/>
                      <a:pt x="38419" y="11482"/>
                      <a:pt x="38228" y="11386"/>
                    </a:cubicBezTo>
                    <a:cubicBezTo>
                      <a:pt x="37909" y="11226"/>
                      <a:pt x="37572" y="11121"/>
                      <a:pt x="37225" y="11043"/>
                    </a:cubicBezTo>
                    <a:cubicBezTo>
                      <a:pt x="36838" y="10954"/>
                      <a:pt x="36439" y="10900"/>
                      <a:pt x="36038" y="10900"/>
                    </a:cubicBezTo>
                    <a:cubicBezTo>
                      <a:pt x="36027" y="10900"/>
                      <a:pt x="36015" y="10900"/>
                      <a:pt x="36003" y="10900"/>
                    </a:cubicBezTo>
                    <a:cubicBezTo>
                      <a:pt x="35817" y="10903"/>
                      <a:pt x="35626" y="10927"/>
                      <a:pt x="35443" y="10958"/>
                    </a:cubicBezTo>
                    <a:cubicBezTo>
                      <a:pt x="35167" y="11005"/>
                      <a:pt x="34895" y="11084"/>
                      <a:pt x="34677" y="11264"/>
                    </a:cubicBezTo>
                    <a:cubicBezTo>
                      <a:pt x="34616" y="11315"/>
                      <a:pt x="34551" y="11376"/>
                      <a:pt x="34514" y="11444"/>
                    </a:cubicBezTo>
                    <a:cubicBezTo>
                      <a:pt x="34473" y="11523"/>
                      <a:pt x="34439" y="11600"/>
                      <a:pt x="34408" y="11682"/>
                    </a:cubicBezTo>
                    <a:cubicBezTo>
                      <a:pt x="34375" y="11777"/>
                      <a:pt x="34358" y="11880"/>
                      <a:pt x="34340" y="11978"/>
                    </a:cubicBezTo>
                    <a:cubicBezTo>
                      <a:pt x="34317" y="12098"/>
                      <a:pt x="34306" y="12213"/>
                      <a:pt x="34309" y="12335"/>
                    </a:cubicBezTo>
                    <a:cubicBezTo>
                      <a:pt x="34314" y="12462"/>
                      <a:pt x="34340" y="12587"/>
                      <a:pt x="34361" y="12710"/>
                    </a:cubicBezTo>
                    <a:cubicBezTo>
                      <a:pt x="34381" y="12832"/>
                      <a:pt x="34422" y="12951"/>
                      <a:pt x="34469" y="13063"/>
                    </a:cubicBezTo>
                    <a:cubicBezTo>
                      <a:pt x="34504" y="13148"/>
                      <a:pt x="34541" y="13230"/>
                      <a:pt x="34585" y="13312"/>
                    </a:cubicBezTo>
                    <a:cubicBezTo>
                      <a:pt x="34647" y="13417"/>
                      <a:pt x="34732" y="13512"/>
                      <a:pt x="34807" y="13608"/>
                    </a:cubicBezTo>
                    <a:cubicBezTo>
                      <a:pt x="34840" y="13652"/>
                      <a:pt x="34878" y="13696"/>
                      <a:pt x="34915" y="13737"/>
                    </a:cubicBezTo>
                    <a:cubicBezTo>
                      <a:pt x="34994" y="13832"/>
                      <a:pt x="35082" y="13914"/>
                      <a:pt x="35174" y="13992"/>
                    </a:cubicBezTo>
                    <a:cubicBezTo>
                      <a:pt x="35296" y="14094"/>
                      <a:pt x="35422" y="14189"/>
                      <a:pt x="35551" y="14285"/>
                    </a:cubicBezTo>
                    <a:cubicBezTo>
                      <a:pt x="35609" y="14329"/>
                      <a:pt x="35677" y="14366"/>
                      <a:pt x="35738" y="14407"/>
                    </a:cubicBezTo>
                    <a:cubicBezTo>
                      <a:pt x="35827" y="14465"/>
                      <a:pt x="35922" y="14516"/>
                      <a:pt x="36017" y="14570"/>
                    </a:cubicBezTo>
                    <a:cubicBezTo>
                      <a:pt x="36262" y="14703"/>
                      <a:pt x="36521" y="14812"/>
                      <a:pt x="36783" y="14907"/>
                    </a:cubicBezTo>
                    <a:cubicBezTo>
                      <a:pt x="36902" y="14952"/>
                      <a:pt x="37021" y="14999"/>
                      <a:pt x="37143" y="15037"/>
                    </a:cubicBezTo>
                    <a:cubicBezTo>
                      <a:pt x="37297" y="15077"/>
                      <a:pt x="37446" y="15121"/>
                      <a:pt x="37600" y="15166"/>
                    </a:cubicBezTo>
                    <a:cubicBezTo>
                      <a:pt x="37746" y="15206"/>
                      <a:pt x="37895" y="15233"/>
                      <a:pt x="38038" y="15268"/>
                    </a:cubicBezTo>
                    <a:cubicBezTo>
                      <a:pt x="38147" y="15291"/>
                      <a:pt x="38256" y="15312"/>
                      <a:pt x="38365" y="15332"/>
                    </a:cubicBezTo>
                    <a:cubicBezTo>
                      <a:pt x="38534" y="15360"/>
                      <a:pt x="38702" y="15387"/>
                      <a:pt x="38871" y="15414"/>
                    </a:cubicBezTo>
                    <a:cubicBezTo>
                      <a:pt x="38997" y="15434"/>
                      <a:pt x="39126" y="15445"/>
                      <a:pt x="39253" y="15455"/>
                    </a:cubicBezTo>
                    <a:cubicBezTo>
                      <a:pt x="39412" y="15472"/>
                      <a:pt x="39569" y="15486"/>
                      <a:pt x="39729" y="15499"/>
                    </a:cubicBezTo>
                    <a:cubicBezTo>
                      <a:pt x="39664" y="15904"/>
                      <a:pt x="39555" y="16299"/>
                      <a:pt x="39402" y="16676"/>
                    </a:cubicBezTo>
                    <a:cubicBezTo>
                      <a:pt x="39184" y="17163"/>
                      <a:pt x="38906" y="17615"/>
                      <a:pt x="38586" y="18040"/>
                    </a:cubicBezTo>
                    <a:cubicBezTo>
                      <a:pt x="38147" y="18591"/>
                      <a:pt x="37653" y="19091"/>
                      <a:pt x="37102" y="19527"/>
                    </a:cubicBezTo>
                    <a:cubicBezTo>
                      <a:pt x="36885" y="19690"/>
                      <a:pt x="36661" y="19853"/>
                      <a:pt x="36429" y="19993"/>
                    </a:cubicBezTo>
                    <a:cubicBezTo>
                      <a:pt x="36306" y="20064"/>
                      <a:pt x="36184" y="20139"/>
                      <a:pt x="36061" y="20210"/>
                    </a:cubicBezTo>
                    <a:cubicBezTo>
                      <a:pt x="35950" y="20279"/>
                      <a:pt x="35837" y="20343"/>
                      <a:pt x="35728" y="20408"/>
                    </a:cubicBezTo>
                    <a:cubicBezTo>
                      <a:pt x="35643" y="20458"/>
                      <a:pt x="35554" y="20496"/>
                      <a:pt x="35470" y="20540"/>
                    </a:cubicBezTo>
                    <a:cubicBezTo>
                      <a:pt x="35259" y="20646"/>
                      <a:pt x="35048" y="20761"/>
                      <a:pt x="34830" y="20857"/>
                    </a:cubicBezTo>
                    <a:cubicBezTo>
                      <a:pt x="34595" y="20962"/>
                      <a:pt x="34361" y="21064"/>
                      <a:pt x="34126" y="21169"/>
                    </a:cubicBezTo>
                    <a:cubicBezTo>
                      <a:pt x="33807" y="21292"/>
                      <a:pt x="33483" y="21425"/>
                      <a:pt x="33157" y="21530"/>
                    </a:cubicBezTo>
                    <a:cubicBezTo>
                      <a:pt x="32912" y="21609"/>
                      <a:pt x="32667" y="21687"/>
                      <a:pt x="32422" y="21765"/>
                    </a:cubicBezTo>
                    <a:cubicBezTo>
                      <a:pt x="32248" y="21823"/>
                      <a:pt x="32068" y="21860"/>
                      <a:pt x="31891" y="21907"/>
                    </a:cubicBezTo>
                    <a:cubicBezTo>
                      <a:pt x="31731" y="21948"/>
                      <a:pt x="31571" y="21993"/>
                      <a:pt x="31411" y="22027"/>
                    </a:cubicBezTo>
                    <a:cubicBezTo>
                      <a:pt x="31153" y="22085"/>
                      <a:pt x="30894" y="22139"/>
                      <a:pt x="30636" y="22193"/>
                    </a:cubicBezTo>
                    <a:cubicBezTo>
                      <a:pt x="30486" y="22227"/>
                      <a:pt x="30334" y="22248"/>
                      <a:pt x="30183" y="22272"/>
                    </a:cubicBezTo>
                    <a:cubicBezTo>
                      <a:pt x="29987" y="22303"/>
                      <a:pt x="29792" y="22336"/>
                      <a:pt x="29595" y="22367"/>
                    </a:cubicBezTo>
                    <a:cubicBezTo>
                      <a:pt x="29343" y="22394"/>
                      <a:pt x="29089" y="22422"/>
                      <a:pt x="28836" y="22449"/>
                    </a:cubicBezTo>
                    <a:cubicBezTo>
                      <a:pt x="28629" y="22472"/>
                      <a:pt x="28418" y="22483"/>
                      <a:pt x="28207" y="22496"/>
                    </a:cubicBezTo>
                    <a:cubicBezTo>
                      <a:pt x="27990" y="22510"/>
                      <a:pt x="27768" y="22530"/>
                      <a:pt x="27547" y="22534"/>
                    </a:cubicBezTo>
                    <a:cubicBezTo>
                      <a:pt x="27241" y="22534"/>
                      <a:pt x="26938" y="22537"/>
                      <a:pt x="26632" y="22540"/>
                    </a:cubicBezTo>
                    <a:cubicBezTo>
                      <a:pt x="26598" y="22541"/>
                      <a:pt x="26564" y="22541"/>
                      <a:pt x="26530" y="22541"/>
                    </a:cubicBezTo>
                    <a:cubicBezTo>
                      <a:pt x="26296" y="22541"/>
                      <a:pt x="26064" y="22530"/>
                      <a:pt x="25829" y="22527"/>
                    </a:cubicBezTo>
                    <a:cubicBezTo>
                      <a:pt x="25615" y="22524"/>
                      <a:pt x="25401" y="22510"/>
                      <a:pt x="25186" y="22499"/>
                    </a:cubicBezTo>
                    <a:cubicBezTo>
                      <a:pt x="24969" y="22490"/>
                      <a:pt x="24754" y="22483"/>
                      <a:pt x="24537" y="22463"/>
                    </a:cubicBezTo>
                    <a:cubicBezTo>
                      <a:pt x="24258" y="22435"/>
                      <a:pt x="23975" y="22411"/>
                      <a:pt x="23693" y="22384"/>
                    </a:cubicBezTo>
                    <a:cubicBezTo>
                      <a:pt x="23418" y="22343"/>
                      <a:pt x="23142" y="22306"/>
                      <a:pt x="22867" y="22268"/>
                    </a:cubicBezTo>
                    <a:cubicBezTo>
                      <a:pt x="22591" y="22227"/>
                      <a:pt x="22319" y="22173"/>
                      <a:pt x="22047" y="22125"/>
                    </a:cubicBezTo>
                    <a:cubicBezTo>
                      <a:pt x="21509" y="22034"/>
                      <a:pt x="20978" y="21907"/>
                      <a:pt x="20448" y="21785"/>
                    </a:cubicBezTo>
                    <a:cubicBezTo>
                      <a:pt x="19907" y="21656"/>
                      <a:pt x="19377" y="21496"/>
                      <a:pt x="18846" y="21340"/>
                    </a:cubicBezTo>
                    <a:cubicBezTo>
                      <a:pt x="18567" y="21258"/>
                      <a:pt x="18295" y="21166"/>
                      <a:pt x="18022" y="21078"/>
                    </a:cubicBezTo>
                    <a:cubicBezTo>
                      <a:pt x="17761" y="20993"/>
                      <a:pt x="17505" y="20891"/>
                      <a:pt x="17247" y="20796"/>
                    </a:cubicBezTo>
                    <a:cubicBezTo>
                      <a:pt x="17050" y="20724"/>
                      <a:pt x="16856" y="20639"/>
                      <a:pt x="16659" y="20560"/>
                    </a:cubicBezTo>
                    <a:cubicBezTo>
                      <a:pt x="16475" y="20475"/>
                      <a:pt x="16291" y="20391"/>
                      <a:pt x="16108" y="20309"/>
                    </a:cubicBezTo>
                    <a:cubicBezTo>
                      <a:pt x="15920" y="20224"/>
                      <a:pt x="15744" y="20125"/>
                      <a:pt x="15560" y="20034"/>
                    </a:cubicBezTo>
                    <a:cubicBezTo>
                      <a:pt x="15393" y="19952"/>
                      <a:pt x="15230" y="19860"/>
                      <a:pt x="15067" y="19768"/>
                    </a:cubicBezTo>
                    <a:cubicBezTo>
                      <a:pt x="14883" y="19666"/>
                      <a:pt x="14699" y="19568"/>
                      <a:pt x="14519" y="19462"/>
                    </a:cubicBezTo>
                    <a:cubicBezTo>
                      <a:pt x="14325" y="19353"/>
                      <a:pt x="14135" y="19238"/>
                      <a:pt x="13944" y="19122"/>
                    </a:cubicBezTo>
                    <a:cubicBezTo>
                      <a:pt x="13777" y="19020"/>
                      <a:pt x="13618" y="18907"/>
                      <a:pt x="13454" y="18799"/>
                    </a:cubicBezTo>
                    <a:cubicBezTo>
                      <a:pt x="13090" y="18554"/>
                      <a:pt x="12740" y="18292"/>
                      <a:pt x="12393" y="18026"/>
                    </a:cubicBezTo>
                    <a:cubicBezTo>
                      <a:pt x="12361" y="18003"/>
                      <a:pt x="12315" y="17993"/>
                      <a:pt x="12271" y="17993"/>
                    </a:cubicBezTo>
                    <a:cubicBezTo>
                      <a:pt x="12245" y="17993"/>
                      <a:pt x="12218" y="17996"/>
                      <a:pt x="12196" y="18003"/>
                    </a:cubicBezTo>
                    <a:cubicBezTo>
                      <a:pt x="12134" y="18020"/>
                      <a:pt x="12076" y="18061"/>
                      <a:pt x="12046" y="18119"/>
                    </a:cubicBezTo>
                    <a:cubicBezTo>
                      <a:pt x="12009" y="18176"/>
                      <a:pt x="12001" y="18248"/>
                      <a:pt x="12018" y="18315"/>
                    </a:cubicBezTo>
                    <a:cubicBezTo>
                      <a:pt x="12039" y="18384"/>
                      <a:pt x="12080" y="18425"/>
                      <a:pt x="12134" y="18469"/>
                    </a:cubicBezTo>
                    <a:cubicBezTo>
                      <a:pt x="12597" y="18819"/>
                      <a:pt x="13067" y="19159"/>
                      <a:pt x="13539" y="19493"/>
                    </a:cubicBezTo>
                    <a:cubicBezTo>
                      <a:pt x="13767" y="19653"/>
                      <a:pt x="14006" y="19795"/>
                      <a:pt x="14240" y="19935"/>
                    </a:cubicBezTo>
                    <a:cubicBezTo>
                      <a:pt x="14455" y="20067"/>
                      <a:pt x="14672" y="20193"/>
                      <a:pt x="14886" y="20320"/>
                    </a:cubicBezTo>
                    <a:cubicBezTo>
                      <a:pt x="15155" y="20472"/>
                      <a:pt x="15427" y="20618"/>
                      <a:pt x="15700" y="20764"/>
                    </a:cubicBezTo>
                    <a:cubicBezTo>
                      <a:pt x="15791" y="20816"/>
                      <a:pt x="15883" y="20860"/>
                      <a:pt x="15978" y="20904"/>
                    </a:cubicBezTo>
                    <a:cubicBezTo>
                      <a:pt x="16111" y="20969"/>
                      <a:pt x="16243" y="21044"/>
                      <a:pt x="16380" y="21102"/>
                    </a:cubicBezTo>
                    <a:cubicBezTo>
                      <a:pt x="16907" y="21329"/>
                      <a:pt x="17438" y="21557"/>
                      <a:pt x="17978" y="21748"/>
                    </a:cubicBezTo>
                    <a:cubicBezTo>
                      <a:pt x="18254" y="21843"/>
                      <a:pt x="18529" y="21935"/>
                      <a:pt x="18805" y="22023"/>
                    </a:cubicBezTo>
                    <a:cubicBezTo>
                      <a:pt x="19070" y="22108"/>
                      <a:pt x="19336" y="22190"/>
                      <a:pt x="19601" y="22268"/>
                    </a:cubicBezTo>
                    <a:cubicBezTo>
                      <a:pt x="19727" y="22306"/>
                      <a:pt x="19849" y="22343"/>
                      <a:pt x="19972" y="22381"/>
                    </a:cubicBezTo>
                    <a:cubicBezTo>
                      <a:pt x="20118" y="22425"/>
                      <a:pt x="20264" y="22455"/>
                      <a:pt x="20407" y="22493"/>
                    </a:cubicBezTo>
                    <a:cubicBezTo>
                      <a:pt x="20676" y="22561"/>
                      <a:pt x="20941" y="22626"/>
                      <a:pt x="21214" y="22687"/>
                    </a:cubicBezTo>
                    <a:cubicBezTo>
                      <a:pt x="21468" y="22744"/>
                      <a:pt x="21724" y="22799"/>
                      <a:pt x="21982" y="22850"/>
                    </a:cubicBezTo>
                    <a:cubicBezTo>
                      <a:pt x="22241" y="22898"/>
                      <a:pt x="22499" y="22952"/>
                      <a:pt x="22761" y="22993"/>
                    </a:cubicBezTo>
                    <a:cubicBezTo>
                      <a:pt x="22945" y="23020"/>
                      <a:pt x="23132" y="23047"/>
                      <a:pt x="23316" y="23078"/>
                    </a:cubicBezTo>
                    <a:cubicBezTo>
                      <a:pt x="23442" y="23099"/>
                      <a:pt x="23567" y="23119"/>
                      <a:pt x="23693" y="23132"/>
                    </a:cubicBezTo>
                    <a:cubicBezTo>
                      <a:pt x="24010" y="23166"/>
                      <a:pt x="24329" y="23204"/>
                      <a:pt x="24646" y="23238"/>
                    </a:cubicBezTo>
                    <a:cubicBezTo>
                      <a:pt x="24731" y="23245"/>
                      <a:pt x="24816" y="23248"/>
                      <a:pt x="24897" y="23255"/>
                    </a:cubicBezTo>
                    <a:cubicBezTo>
                      <a:pt x="25098" y="23265"/>
                      <a:pt x="25302" y="23279"/>
                      <a:pt x="25503" y="23292"/>
                    </a:cubicBezTo>
                    <a:cubicBezTo>
                      <a:pt x="25772" y="23306"/>
                      <a:pt x="26043" y="23312"/>
                      <a:pt x="26313" y="23320"/>
                    </a:cubicBezTo>
                    <a:cubicBezTo>
                      <a:pt x="26571" y="23326"/>
                      <a:pt x="26830" y="23330"/>
                      <a:pt x="27088" y="23330"/>
                    </a:cubicBezTo>
                    <a:cubicBezTo>
                      <a:pt x="27350" y="23330"/>
                      <a:pt x="27612" y="23330"/>
                      <a:pt x="27870" y="23316"/>
                    </a:cubicBezTo>
                    <a:cubicBezTo>
                      <a:pt x="28061" y="23306"/>
                      <a:pt x="28255" y="23295"/>
                      <a:pt x="28445" y="23286"/>
                    </a:cubicBezTo>
                    <a:cubicBezTo>
                      <a:pt x="28533" y="23282"/>
                      <a:pt x="28622" y="23279"/>
                      <a:pt x="28711" y="23268"/>
                    </a:cubicBezTo>
                    <a:cubicBezTo>
                      <a:pt x="29023" y="23238"/>
                      <a:pt x="29337" y="23207"/>
                      <a:pt x="29649" y="23173"/>
                    </a:cubicBezTo>
                    <a:cubicBezTo>
                      <a:pt x="29772" y="23163"/>
                      <a:pt x="29894" y="23139"/>
                      <a:pt x="30017" y="23119"/>
                    </a:cubicBezTo>
                    <a:cubicBezTo>
                      <a:pt x="30214" y="23088"/>
                      <a:pt x="30415" y="23058"/>
                      <a:pt x="30612" y="23027"/>
                    </a:cubicBezTo>
                    <a:cubicBezTo>
                      <a:pt x="30874" y="22986"/>
                      <a:pt x="31136" y="22925"/>
                      <a:pt x="31398" y="22871"/>
                    </a:cubicBezTo>
                    <a:cubicBezTo>
                      <a:pt x="31500" y="22850"/>
                      <a:pt x="31606" y="22833"/>
                      <a:pt x="31711" y="22805"/>
                    </a:cubicBezTo>
                    <a:cubicBezTo>
                      <a:pt x="31860" y="22769"/>
                      <a:pt x="32010" y="22731"/>
                      <a:pt x="32160" y="22694"/>
                    </a:cubicBezTo>
                    <a:cubicBezTo>
                      <a:pt x="32306" y="22656"/>
                      <a:pt x="32456" y="22619"/>
                      <a:pt x="32602" y="22581"/>
                    </a:cubicBezTo>
                    <a:cubicBezTo>
                      <a:pt x="32711" y="22551"/>
                      <a:pt x="32816" y="22513"/>
                      <a:pt x="32926" y="22479"/>
                    </a:cubicBezTo>
                    <a:cubicBezTo>
                      <a:pt x="33180" y="22397"/>
                      <a:pt x="33439" y="22320"/>
                      <a:pt x="33691" y="22227"/>
                    </a:cubicBezTo>
                    <a:cubicBezTo>
                      <a:pt x="33973" y="22122"/>
                      <a:pt x="34262" y="22023"/>
                      <a:pt x="34538" y="21901"/>
                    </a:cubicBezTo>
                    <a:cubicBezTo>
                      <a:pt x="34701" y="21833"/>
                      <a:pt x="34865" y="21761"/>
                      <a:pt x="35028" y="21690"/>
                    </a:cubicBezTo>
                    <a:cubicBezTo>
                      <a:pt x="35133" y="21642"/>
                      <a:pt x="35245" y="21601"/>
                      <a:pt x="35347" y="21551"/>
                    </a:cubicBezTo>
                    <a:cubicBezTo>
                      <a:pt x="35616" y="21418"/>
                      <a:pt x="35885" y="21282"/>
                      <a:pt x="36154" y="21149"/>
                    </a:cubicBezTo>
                    <a:cubicBezTo>
                      <a:pt x="36191" y="21132"/>
                      <a:pt x="36225" y="21108"/>
                      <a:pt x="36259" y="21088"/>
                    </a:cubicBezTo>
                    <a:cubicBezTo>
                      <a:pt x="36337" y="21040"/>
                      <a:pt x="36416" y="20996"/>
                      <a:pt x="36493" y="20952"/>
                    </a:cubicBezTo>
                    <a:cubicBezTo>
                      <a:pt x="36620" y="20877"/>
                      <a:pt x="36749" y="20802"/>
                      <a:pt x="36875" y="20728"/>
                    </a:cubicBezTo>
                    <a:cubicBezTo>
                      <a:pt x="37041" y="20632"/>
                      <a:pt x="37198" y="20520"/>
                      <a:pt x="37355" y="20408"/>
                    </a:cubicBezTo>
                    <a:cubicBezTo>
                      <a:pt x="37514" y="20299"/>
                      <a:pt x="37667" y="20180"/>
                      <a:pt x="37817" y="20061"/>
                    </a:cubicBezTo>
                    <a:cubicBezTo>
                      <a:pt x="38133" y="19813"/>
                      <a:pt x="38422" y="19533"/>
                      <a:pt x="38702" y="19244"/>
                    </a:cubicBezTo>
                    <a:cubicBezTo>
                      <a:pt x="39232" y="18693"/>
                      <a:pt x="39694" y="18070"/>
                      <a:pt x="40049" y="17390"/>
                    </a:cubicBezTo>
                    <a:cubicBezTo>
                      <a:pt x="40348" y="16816"/>
                      <a:pt x="40548" y="16183"/>
                      <a:pt x="40630" y="15536"/>
                    </a:cubicBezTo>
                    <a:cubicBezTo>
                      <a:pt x="40659" y="15537"/>
                      <a:pt x="40688" y="15538"/>
                      <a:pt x="40717" y="15538"/>
                    </a:cubicBezTo>
                    <a:cubicBezTo>
                      <a:pt x="40787" y="15538"/>
                      <a:pt x="40857" y="15535"/>
                      <a:pt x="40926" y="15533"/>
                    </a:cubicBezTo>
                    <a:cubicBezTo>
                      <a:pt x="41198" y="15530"/>
                      <a:pt x="41470" y="15526"/>
                      <a:pt x="41743" y="15506"/>
                    </a:cubicBezTo>
                    <a:cubicBezTo>
                      <a:pt x="42021" y="15486"/>
                      <a:pt x="42300" y="15472"/>
                      <a:pt x="42576" y="15437"/>
                    </a:cubicBezTo>
                    <a:cubicBezTo>
                      <a:pt x="42767" y="15414"/>
                      <a:pt x="42957" y="15393"/>
                      <a:pt x="43144" y="15370"/>
                    </a:cubicBezTo>
                    <a:cubicBezTo>
                      <a:pt x="43260" y="15356"/>
                      <a:pt x="43372" y="15343"/>
                      <a:pt x="43487" y="15326"/>
                    </a:cubicBezTo>
                    <a:cubicBezTo>
                      <a:pt x="43657" y="15295"/>
                      <a:pt x="43831" y="15268"/>
                      <a:pt x="44001" y="15237"/>
                    </a:cubicBezTo>
                    <a:cubicBezTo>
                      <a:pt x="44127" y="15217"/>
                      <a:pt x="44253" y="15203"/>
                      <a:pt x="44376" y="15176"/>
                    </a:cubicBezTo>
                    <a:cubicBezTo>
                      <a:pt x="44671" y="15111"/>
                      <a:pt x="44971" y="15043"/>
                      <a:pt x="45266" y="14979"/>
                    </a:cubicBezTo>
                    <a:cubicBezTo>
                      <a:pt x="45382" y="14955"/>
                      <a:pt x="45494" y="14917"/>
                      <a:pt x="45607" y="14886"/>
                    </a:cubicBezTo>
                    <a:cubicBezTo>
                      <a:pt x="45770" y="14842"/>
                      <a:pt x="45930" y="14798"/>
                      <a:pt x="46090" y="14754"/>
                    </a:cubicBezTo>
                    <a:cubicBezTo>
                      <a:pt x="46208" y="14723"/>
                      <a:pt x="46324" y="14672"/>
                      <a:pt x="46440" y="14635"/>
                    </a:cubicBezTo>
                    <a:cubicBezTo>
                      <a:pt x="46600" y="14580"/>
                      <a:pt x="46764" y="14526"/>
                      <a:pt x="46920" y="14465"/>
                    </a:cubicBezTo>
                    <a:cubicBezTo>
                      <a:pt x="47645" y="14189"/>
                      <a:pt x="48335" y="13832"/>
                      <a:pt x="48974" y="13393"/>
                    </a:cubicBezTo>
                    <a:cubicBezTo>
                      <a:pt x="49352" y="13131"/>
                      <a:pt x="49699" y="12832"/>
                      <a:pt x="50050" y="12539"/>
                    </a:cubicBezTo>
                    <a:cubicBezTo>
                      <a:pt x="50549" y="12115"/>
                      <a:pt x="50995" y="11628"/>
                      <a:pt x="51372" y="11094"/>
                    </a:cubicBezTo>
                    <a:cubicBezTo>
                      <a:pt x="51576" y="10808"/>
                      <a:pt x="51730" y="10498"/>
                      <a:pt x="51862" y="10176"/>
                    </a:cubicBezTo>
                    <a:cubicBezTo>
                      <a:pt x="52009" y="9812"/>
                      <a:pt x="52080" y="9430"/>
                      <a:pt x="52124" y="9043"/>
                    </a:cubicBezTo>
                    <a:cubicBezTo>
                      <a:pt x="52216" y="8267"/>
                      <a:pt x="52036" y="7485"/>
                      <a:pt x="51740" y="6767"/>
                    </a:cubicBezTo>
                    <a:cubicBezTo>
                      <a:pt x="51601" y="6424"/>
                      <a:pt x="51430" y="6094"/>
                      <a:pt x="51229" y="5780"/>
                    </a:cubicBezTo>
                    <a:cubicBezTo>
                      <a:pt x="51009" y="5436"/>
                      <a:pt x="50757" y="5117"/>
                      <a:pt x="50491" y="4811"/>
                    </a:cubicBezTo>
                    <a:cubicBezTo>
                      <a:pt x="50246" y="4522"/>
                      <a:pt x="49981" y="4253"/>
                      <a:pt x="49703" y="3998"/>
                    </a:cubicBezTo>
                    <a:cubicBezTo>
                      <a:pt x="49403" y="3729"/>
                      <a:pt x="49083" y="3488"/>
                      <a:pt x="48756" y="3257"/>
                    </a:cubicBezTo>
                    <a:cubicBezTo>
                      <a:pt x="48444" y="3035"/>
                      <a:pt x="48117" y="2831"/>
                      <a:pt x="47784" y="2644"/>
                    </a:cubicBezTo>
                    <a:cubicBezTo>
                      <a:pt x="47624" y="2552"/>
                      <a:pt x="47461" y="2467"/>
                      <a:pt x="47298" y="2386"/>
                    </a:cubicBezTo>
                    <a:cubicBezTo>
                      <a:pt x="47182" y="2324"/>
                      <a:pt x="47066" y="2263"/>
                      <a:pt x="46947" y="2212"/>
                    </a:cubicBezTo>
                    <a:cubicBezTo>
                      <a:pt x="46641" y="2076"/>
                      <a:pt x="46331" y="1940"/>
                      <a:pt x="46022" y="1803"/>
                    </a:cubicBezTo>
                    <a:cubicBezTo>
                      <a:pt x="45773" y="1692"/>
                      <a:pt x="45515" y="1599"/>
                      <a:pt x="45260" y="1505"/>
                    </a:cubicBezTo>
                    <a:cubicBezTo>
                      <a:pt x="45035" y="1420"/>
                      <a:pt x="44814" y="1328"/>
                      <a:pt x="44586" y="1256"/>
                    </a:cubicBezTo>
                    <a:cubicBezTo>
                      <a:pt x="44253" y="1150"/>
                      <a:pt x="43919" y="1045"/>
                      <a:pt x="43589" y="943"/>
                    </a:cubicBezTo>
                    <a:cubicBezTo>
                      <a:pt x="43522" y="919"/>
                      <a:pt x="43450" y="905"/>
                      <a:pt x="43382" y="889"/>
                    </a:cubicBezTo>
                    <a:cubicBezTo>
                      <a:pt x="43181" y="838"/>
                      <a:pt x="42984" y="787"/>
                      <a:pt x="42784" y="736"/>
                    </a:cubicBezTo>
                    <a:cubicBezTo>
                      <a:pt x="42654" y="701"/>
                      <a:pt x="42528" y="671"/>
                      <a:pt x="42399" y="637"/>
                    </a:cubicBezTo>
                    <a:cubicBezTo>
                      <a:pt x="42307" y="616"/>
                      <a:pt x="42212" y="599"/>
                      <a:pt x="42120" y="583"/>
                    </a:cubicBezTo>
                    <a:cubicBezTo>
                      <a:pt x="41814" y="522"/>
                      <a:pt x="41504" y="460"/>
                      <a:pt x="41195" y="399"/>
                    </a:cubicBezTo>
                    <a:cubicBezTo>
                      <a:pt x="41093" y="382"/>
                      <a:pt x="40988" y="371"/>
                      <a:pt x="40886" y="358"/>
                    </a:cubicBezTo>
                    <a:cubicBezTo>
                      <a:pt x="40674" y="327"/>
                      <a:pt x="40463" y="300"/>
                      <a:pt x="40256" y="269"/>
                    </a:cubicBezTo>
                    <a:cubicBezTo>
                      <a:pt x="40151" y="256"/>
                      <a:pt x="40049" y="243"/>
                      <a:pt x="39947" y="229"/>
                    </a:cubicBezTo>
                    <a:cubicBezTo>
                      <a:pt x="39814" y="208"/>
                      <a:pt x="39681" y="198"/>
                      <a:pt x="39545" y="188"/>
                    </a:cubicBezTo>
                    <a:cubicBezTo>
                      <a:pt x="39195" y="158"/>
                      <a:pt x="38845" y="127"/>
                      <a:pt x="38494" y="96"/>
                    </a:cubicBezTo>
                    <a:cubicBezTo>
                      <a:pt x="38245" y="76"/>
                      <a:pt x="37997" y="69"/>
                      <a:pt x="37749" y="59"/>
                    </a:cubicBezTo>
                    <a:cubicBezTo>
                      <a:pt x="37565" y="48"/>
                      <a:pt x="37378" y="38"/>
                      <a:pt x="37195" y="28"/>
                    </a:cubicBezTo>
                    <a:cubicBezTo>
                      <a:pt x="37119" y="25"/>
                      <a:pt x="37044" y="21"/>
                      <a:pt x="36970" y="18"/>
                    </a:cubicBezTo>
                    <a:cubicBezTo>
                      <a:pt x="36551" y="15"/>
                      <a:pt x="36130" y="1"/>
                      <a:pt x="357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2" name="Google Shape;802;p26"/>
              <p:cNvSpPr/>
              <p:nvPr/>
            </p:nvSpPr>
            <p:spPr>
              <a:xfrm>
                <a:off x="2473819" y="1703312"/>
                <a:ext cx="967472" cy="1219446"/>
              </a:xfrm>
              <a:custGeom>
                <a:avLst/>
                <a:gdLst/>
                <a:ahLst/>
                <a:cxnLst/>
                <a:rect l="l" t="t" r="r" b="b"/>
                <a:pathLst>
                  <a:path w="19363" h="24406" extrusionOk="0">
                    <a:moveTo>
                      <a:pt x="12227" y="15397"/>
                    </a:moveTo>
                    <a:cubicBezTo>
                      <a:pt x="12356" y="15397"/>
                      <a:pt x="12485" y="15411"/>
                      <a:pt x="12614" y="15427"/>
                    </a:cubicBezTo>
                    <a:cubicBezTo>
                      <a:pt x="12862" y="15465"/>
                      <a:pt x="13104" y="15519"/>
                      <a:pt x="13338" y="15601"/>
                    </a:cubicBezTo>
                    <a:cubicBezTo>
                      <a:pt x="13488" y="15672"/>
                      <a:pt x="13627" y="15757"/>
                      <a:pt x="13760" y="15853"/>
                    </a:cubicBezTo>
                    <a:cubicBezTo>
                      <a:pt x="13889" y="15951"/>
                      <a:pt x="14015" y="16057"/>
                      <a:pt x="14131" y="16169"/>
                    </a:cubicBezTo>
                    <a:cubicBezTo>
                      <a:pt x="14260" y="16295"/>
                      <a:pt x="14379" y="16427"/>
                      <a:pt x="14489" y="16564"/>
                    </a:cubicBezTo>
                    <a:cubicBezTo>
                      <a:pt x="14502" y="16581"/>
                      <a:pt x="14512" y="16594"/>
                      <a:pt x="14522" y="16611"/>
                    </a:cubicBezTo>
                    <a:cubicBezTo>
                      <a:pt x="14427" y="16597"/>
                      <a:pt x="14332" y="16584"/>
                      <a:pt x="14236" y="16560"/>
                    </a:cubicBezTo>
                    <a:cubicBezTo>
                      <a:pt x="14063" y="16520"/>
                      <a:pt x="13893" y="16475"/>
                      <a:pt x="13723" y="16424"/>
                    </a:cubicBezTo>
                    <a:cubicBezTo>
                      <a:pt x="13382" y="16319"/>
                      <a:pt x="13049" y="16196"/>
                      <a:pt x="12719" y="16063"/>
                    </a:cubicBezTo>
                    <a:cubicBezTo>
                      <a:pt x="12590" y="16002"/>
                      <a:pt x="12471" y="15937"/>
                      <a:pt x="12355" y="15856"/>
                    </a:cubicBezTo>
                    <a:cubicBezTo>
                      <a:pt x="12301" y="15808"/>
                      <a:pt x="12247" y="15757"/>
                      <a:pt x="12199" y="15703"/>
                    </a:cubicBezTo>
                    <a:cubicBezTo>
                      <a:pt x="12172" y="15666"/>
                      <a:pt x="12148" y="15625"/>
                      <a:pt x="12128" y="15581"/>
                    </a:cubicBezTo>
                    <a:cubicBezTo>
                      <a:pt x="12114" y="15543"/>
                      <a:pt x="12104" y="15506"/>
                      <a:pt x="12093" y="15468"/>
                    </a:cubicBezTo>
                    <a:cubicBezTo>
                      <a:pt x="12093" y="15462"/>
                      <a:pt x="12093" y="15451"/>
                      <a:pt x="12096" y="15444"/>
                    </a:cubicBezTo>
                    <a:lnTo>
                      <a:pt x="12096" y="15430"/>
                    </a:lnTo>
                    <a:cubicBezTo>
                      <a:pt x="12104" y="15424"/>
                      <a:pt x="12107" y="15417"/>
                      <a:pt x="12110" y="15410"/>
                    </a:cubicBezTo>
                    <a:cubicBezTo>
                      <a:pt x="12114" y="15407"/>
                      <a:pt x="12117" y="15404"/>
                      <a:pt x="12121" y="15400"/>
                    </a:cubicBezTo>
                    <a:lnTo>
                      <a:pt x="12124" y="15400"/>
                    </a:lnTo>
                    <a:cubicBezTo>
                      <a:pt x="12159" y="15398"/>
                      <a:pt x="12193" y="15397"/>
                      <a:pt x="12227" y="15397"/>
                    </a:cubicBezTo>
                    <a:close/>
                    <a:moveTo>
                      <a:pt x="5314" y="0"/>
                    </a:moveTo>
                    <a:cubicBezTo>
                      <a:pt x="5239" y="0"/>
                      <a:pt x="5168" y="18"/>
                      <a:pt x="5106" y="55"/>
                    </a:cubicBezTo>
                    <a:cubicBezTo>
                      <a:pt x="4953" y="143"/>
                      <a:pt x="4875" y="330"/>
                      <a:pt x="4926" y="504"/>
                    </a:cubicBezTo>
                    <a:cubicBezTo>
                      <a:pt x="4967" y="661"/>
                      <a:pt x="5039" y="790"/>
                      <a:pt x="5141" y="912"/>
                    </a:cubicBezTo>
                    <a:cubicBezTo>
                      <a:pt x="5208" y="994"/>
                      <a:pt x="5280" y="1065"/>
                      <a:pt x="5355" y="1137"/>
                    </a:cubicBezTo>
                    <a:cubicBezTo>
                      <a:pt x="5501" y="1276"/>
                      <a:pt x="5644" y="1416"/>
                      <a:pt x="5800" y="1548"/>
                    </a:cubicBezTo>
                    <a:cubicBezTo>
                      <a:pt x="6151" y="1848"/>
                      <a:pt x="6556" y="2082"/>
                      <a:pt x="6953" y="2317"/>
                    </a:cubicBezTo>
                    <a:cubicBezTo>
                      <a:pt x="7311" y="2531"/>
                      <a:pt x="7675" y="2732"/>
                      <a:pt x="8042" y="2933"/>
                    </a:cubicBezTo>
                    <a:cubicBezTo>
                      <a:pt x="8423" y="3140"/>
                      <a:pt x="8804" y="3358"/>
                      <a:pt x="9188" y="3566"/>
                    </a:cubicBezTo>
                    <a:cubicBezTo>
                      <a:pt x="9947" y="3974"/>
                      <a:pt x="10699" y="4399"/>
                      <a:pt x="11430" y="4855"/>
                    </a:cubicBezTo>
                    <a:cubicBezTo>
                      <a:pt x="12137" y="5297"/>
                      <a:pt x="12831" y="5767"/>
                      <a:pt x="13512" y="6253"/>
                    </a:cubicBezTo>
                    <a:cubicBezTo>
                      <a:pt x="13627" y="6338"/>
                      <a:pt x="13740" y="6423"/>
                      <a:pt x="13856" y="6508"/>
                    </a:cubicBezTo>
                    <a:cubicBezTo>
                      <a:pt x="14093" y="6702"/>
                      <a:pt x="14318" y="6906"/>
                      <a:pt x="14536" y="7117"/>
                    </a:cubicBezTo>
                    <a:cubicBezTo>
                      <a:pt x="14767" y="7342"/>
                      <a:pt x="14982" y="7583"/>
                      <a:pt x="15192" y="7821"/>
                    </a:cubicBezTo>
                    <a:cubicBezTo>
                      <a:pt x="15407" y="8059"/>
                      <a:pt x="15614" y="8301"/>
                      <a:pt x="15822" y="8549"/>
                    </a:cubicBezTo>
                    <a:cubicBezTo>
                      <a:pt x="16002" y="8764"/>
                      <a:pt x="16175" y="8984"/>
                      <a:pt x="16349" y="9209"/>
                    </a:cubicBezTo>
                    <a:cubicBezTo>
                      <a:pt x="16512" y="9423"/>
                      <a:pt x="16672" y="9645"/>
                      <a:pt x="16825" y="9866"/>
                    </a:cubicBezTo>
                    <a:cubicBezTo>
                      <a:pt x="16979" y="10094"/>
                      <a:pt x="17117" y="10335"/>
                      <a:pt x="17244" y="10580"/>
                    </a:cubicBezTo>
                    <a:cubicBezTo>
                      <a:pt x="17481" y="11039"/>
                      <a:pt x="17696" y="11512"/>
                      <a:pt x="17900" y="11992"/>
                    </a:cubicBezTo>
                    <a:cubicBezTo>
                      <a:pt x="17951" y="12111"/>
                      <a:pt x="17999" y="12233"/>
                      <a:pt x="18043" y="12356"/>
                    </a:cubicBezTo>
                    <a:cubicBezTo>
                      <a:pt x="18087" y="12478"/>
                      <a:pt x="18122" y="12604"/>
                      <a:pt x="18158" y="12730"/>
                    </a:cubicBezTo>
                    <a:cubicBezTo>
                      <a:pt x="18227" y="12948"/>
                      <a:pt x="18274" y="13172"/>
                      <a:pt x="18312" y="13400"/>
                    </a:cubicBezTo>
                    <a:cubicBezTo>
                      <a:pt x="18339" y="13760"/>
                      <a:pt x="18332" y="14118"/>
                      <a:pt x="18291" y="14479"/>
                    </a:cubicBezTo>
                    <a:cubicBezTo>
                      <a:pt x="18240" y="14774"/>
                      <a:pt x="18155" y="15060"/>
                      <a:pt x="18046" y="15339"/>
                    </a:cubicBezTo>
                    <a:cubicBezTo>
                      <a:pt x="17979" y="15482"/>
                      <a:pt x="17900" y="15617"/>
                      <a:pt x="17808" y="15747"/>
                    </a:cubicBezTo>
                    <a:cubicBezTo>
                      <a:pt x="17676" y="15897"/>
                      <a:pt x="17533" y="16030"/>
                      <a:pt x="17383" y="16155"/>
                    </a:cubicBezTo>
                    <a:cubicBezTo>
                      <a:pt x="17274" y="16230"/>
                      <a:pt x="17166" y="16302"/>
                      <a:pt x="17050" y="16369"/>
                    </a:cubicBezTo>
                    <a:cubicBezTo>
                      <a:pt x="16954" y="16424"/>
                      <a:pt x="16856" y="16468"/>
                      <a:pt x="16757" y="16512"/>
                    </a:cubicBezTo>
                    <a:cubicBezTo>
                      <a:pt x="16525" y="16597"/>
                      <a:pt x="16294" y="16662"/>
                      <a:pt x="16053" y="16699"/>
                    </a:cubicBezTo>
                    <a:cubicBezTo>
                      <a:pt x="15947" y="16710"/>
                      <a:pt x="15839" y="16716"/>
                      <a:pt x="15734" y="16720"/>
                    </a:cubicBezTo>
                    <a:cubicBezTo>
                      <a:pt x="15706" y="16662"/>
                      <a:pt x="15676" y="16604"/>
                      <a:pt x="15645" y="16550"/>
                    </a:cubicBezTo>
                    <a:cubicBezTo>
                      <a:pt x="15553" y="16369"/>
                      <a:pt x="15444" y="16203"/>
                      <a:pt x="15325" y="16036"/>
                    </a:cubicBezTo>
                    <a:cubicBezTo>
                      <a:pt x="15196" y="15849"/>
                      <a:pt x="15049" y="15669"/>
                      <a:pt x="14886" y="15509"/>
                    </a:cubicBezTo>
                    <a:cubicBezTo>
                      <a:pt x="14737" y="15359"/>
                      <a:pt x="14577" y="15223"/>
                      <a:pt x="14413" y="15091"/>
                    </a:cubicBezTo>
                    <a:cubicBezTo>
                      <a:pt x="14236" y="14955"/>
                      <a:pt x="14056" y="14818"/>
                      <a:pt x="13848" y="14730"/>
                    </a:cubicBezTo>
                    <a:cubicBezTo>
                      <a:pt x="13641" y="14638"/>
                      <a:pt x="13437" y="14563"/>
                      <a:pt x="13213" y="14512"/>
                    </a:cubicBezTo>
                    <a:cubicBezTo>
                      <a:pt x="12985" y="14458"/>
                      <a:pt x="12740" y="14427"/>
                      <a:pt x="12505" y="14407"/>
                    </a:cubicBezTo>
                    <a:cubicBezTo>
                      <a:pt x="12410" y="14397"/>
                      <a:pt x="12318" y="14390"/>
                      <a:pt x="12223" y="14390"/>
                    </a:cubicBezTo>
                    <a:cubicBezTo>
                      <a:pt x="12128" y="14393"/>
                      <a:pt x="12032" y="14400"/>
                      <a:pt x="11937" y="14417"/>
                    </a:cubicBezTo>
                    <a:cubicBezTo>
                      <a:pt x="11767" y="14444"/>
                      <a:pt x="11621" y="14512"/>
                      <a:pt x="11492" y="14625"/>
                    </a:cubicBezTo>
                    <a:cubicBezTo>
                      <a:pt x="11410" y="14699"/>
                      <a:pt x="11338" y="14788"/>
                      <a:pt x="11280" y="14883"/>
                    </a:cubicBezTo>
                    <a:cubicBezTo>
                      <a:pt x="11185" y="15030"/>
                      <a:pt x="11165" y="15199"/>
                      <a:pt x="11141" y="15366"/>
                    </a:cubicBezTo>
                    <a:cubicBezTo>
                      <a:pt x="11127" y="15485"/>
                      <a:pt x="11154" y="15614"/>
                      <a:pt x="11189" y="15727"/>
                    </a:cubicBezTo>
                    <a:cubicBezTo>
                      <a:pt x="11226" y="15842"/>
                      <a:pt x="11277" y="15955"/>
                      <a:pt x="11338" y="16060"/>
                    </a:cubicBezTo>
                    <a:cubicBezTo>
                      <a:pt x="11484" y="16302"/>
                      <a:pt x="11692" y="16471"/>
                      <a:pt x="11913" y="16635"/>
                    </a:cubicBezTo>
                    <a:cubicBezTo>
                      <a:pt x="12107" y="16778"/>
                      <a:pt x="12345" y="16859"/>
                      <a:pt x="12566" y="16948"/>
                    </a:cubicBezTo>
                    <a:cubicBezTo>
                      <a:pt x="12743" y="17022"/>
                      <a:pt x="12927" y="17091"/>
                      <a:pt x="13107" y="17152"/>
                    </a:cubicBezTo>
                    <a:cubicBezTo>
                      <a:pt x="13471" y="17275"/>
                      <a:pt x="13835" y="17387"/>
                      <a:pt x="14213" y="17454"/>
                    </a:cubicBezTo>
                    <a:cubicBezTo>
                      <a:pt x="14440" y="17492"/>
                      <a:pt x="14672" y="17523"/>
                      <a:pt x="14903" y="17550"/>
                    </a:cubicBezTo>
                    <a:cubicBezTo>
                      <a:pt x="14938" y="17556"/>
                      <a:pt x="14971" y="17560"/>
                      <a:pt x="15009" y="17564"/>
                    </a:cubicBezTo>
                    <a:cubicBezTo>
                      <a:pt x="15009" y="17577"/>
                      <a:pt x="15012" y="17591"/>
                      <a:pt x="15015" y="17608"/>
                    </a:cubicBezTo>
                    <a:cubicBezTo>
                      <a:pt x="15029" y="17778"/>
                      <a:pt x="15019" y="17944"/>
                      <a:pt x="14999" y="18115"/>
                    </a:cubicBezTo>
                    <a:cubicBezTo>
                      <a:pt x="14978" y="18261"/>
                      <a:pt x="14951" y="18401"/>
                      <a:pt x="14917" y="18543"/>
                    </a:cubicBezTo>
                    <a:cubicBezTo>
                      <a:pt x="14889" y="18659"/>
                      <a:pt x="14845" y="18774"/>
                      <a:pt x="14798" y="18883"/>
                    </a:cubicBezTo>
                    <a:cubicBezTo>
                      <a:pt x="14747" y="18996"/>
                      <a:pt x="14696" y="19104"/>
                      <a:pt x="14635" y="19206"/>
                    </a:cubicBezTo>
                    <a:cubicBezTo>
                      <a:pt x="14577" y="19308"/>
                      <a:pt x="14512" y="19404"/>
                      <a:pt x="14444" y="19495"/>
                    </a:cubicBezTo>
                    <a:cubicBezTo>
                      <a:pt x="14338" y="19622"/>
                      <a:pt x="14230" y="19744"/>
                      <a:pt x="14117" y="19863"/>
                    </a:cubicBezTo>
                    <a:cubicBezTo>
                      <a:pt x="14015" y="19969"/>
                      <a:pt x="13906" y="20060"/>
                      <a:pt x="13795" y="20153"/>
                    </a:cubicBezTo>
                    <a:cubicBezTo>
                      <a:pt x="13685" y="20227"/>
                      <a:pt x="13577" y="20299"/>
                      <a:pt x="13464" y="20370"/>
                    </a:cubicBezTo>
                    <a:cubicBezTo>
                      <a:pt x="13366" y="20431"/>
                      <a:pt x="13260" y="20479"/>
                      <a:pt x="13155" y="20526"/>
                    </a:cubicBezTo>
                    <a:cubicBezTo>
                      <a:pt x="12842" y="20646"/>
                      <a:pt x="12522" y="20731"/>
                      <a:pt x="12192" y="20781"/>
                    </a:cubicBezTo>
                    <a:cubicBezTo>
                      <a:pt x="12039" y="20798"/>
                      <a:pt x="11886" y="20812"/>
                      <a:pt x="11729" y="20812"/>
                    </a:cubicBezTo>
                    <a:cubicBezTo>
                      <a:pt x="11583" y="20812"/>
                      <a:pt x="11440" y="20798"/>
                      <a:pt x="11297" y="20781"/>
                    </a:cubicBezTo>
                    <a:cubicBezTo>
                      <a:pt x="11216" y="20768"/>
                      <a:pt x="11131" y="20751"/>
                      <a:pt x="11049" y="20737"/>
                    </a:cubicBezTo>
                    <a:cubicBezTo>
                      <a:pt x="10971" y="20720"/>
                      <a:pt x="10892" y="20693"/>
                      <a:pt x="10818" y="20666"/>
                    </a:cubicBezTo>
                    <a:cubicBezTo>
                      <a:pt x="10743" y="20629"/>
                      <a:pt x="10668" y="20591"/>
                      <a:pt x="10600" y="20547"/>
                    </a:cubicBezTo>
                    <a:cubicBezTo>
                      <a:pt x="10607" y="20377"/>
                      <a:pt x="10614" y="20206"/>
                      <a:pt x="10603" y="20033"/>
                    </a:cubicBezTo>
                    <a:cubicBezTo>
                      <a:pt x="10593" y="19911"/>
                      <a:pt x="10580" y="19778"/>
                      <a:pt x="10556" y="19655"/>
                    </a:cubicBezTo>
                    <a:cubicBezTo>
                      <a:pt x="10539" y="19561"/>
                      <a:pt x="10522" y="19465"/>
                      <a:pt x="10484" y="19377"/>
                    </a:cubicBezTo>
                    <a:cubicBezTo>
                      <a:pt x="10410" y="19186"/>
                      <a:pt x="10335" y="19023"/>
                      <a:pt x="10198" y="18867"/>
                    </a:cubicBezTo>
                    <a:cubicBezTo>
                      <a:pt x="10110" y="18761"/>
                      <a:pt x="9994" y="18672"/>
                      <a:pt x="9869" y="18614"/>
                    </a:cubicBezTo>
                    <a:cubicBezTo>
                      <a:pt x="9794" y="18581"/>
                      <a:pt x="9726" y="18550"/>
                      <a:pt x="9644" y="18536"/>
                    </a:cubicBezTo>
                    <a:cubicBezTo>
                      <a:pt x="9572" y="18522"/>
                      <a:pt x="9510" y="18515"/>
                      <a:pt x="9448" y="18515"/>
                    </a:cubicBezTo>
                    <a:cubicBezTo>
                      <a:pt x="9390" y="18515"/>
                      <a:pt x="9332" y="18521"/>
                      <a:pt x="9267" y="18533"/>
                    </a:cubicBezTo>
                    <a:cubicBezTo>
                      <a:pt x="9195" y="18547"/>
                      <a:pt x="9121" y="18574"/>
                      <a:pt x="9059" y="18608"/>
                    </a:cubicBezTo>
                    <a:cubicBezTo>
                      <a:pt x="8994" y="18645"/>
                      <a:pt x="8940" y="18693"/>
                      <a:pt x="8886" y="18737"/>
                    </a:cubicBezTo>
                    <a:cubicBezTo>
                      <a:pt x="8753" y="18850"/>
                      <a:pt x="8688" y="19037"/>
                      <a:pt x="8641" y="19197"/>
                    </a:cubicBezTo>
                    <a:cubicBezTo>
                      <a:pt x="8610" y="19285"/>
                      <a:pt x="8610" y="19384"/>
                      <a:pt x="8597" y="19475"/>
                    </a:cubicBezTo>
                    <a:cubicBezTo>
                      <a:pt x="8586" y="19561"/>
                      <a:pt x="8603" y="19673"/>
                      <a:pt x="8620" y="19754"/>
                    </a:cubicBezTo>
                    <a:cubicBezTo>
                      <a:pt x="8634" y="19822"/>
                      <a:pt x="8651" y="19887"/>
                      <a:pt x="8672" y="19952"/>
                    </a:cubicBezTo>
                    <a:cubicBezTo>
                      <a:pt x="8736" y="20139"/>
                      <a:pt x="8835" y="20299"/>
                      <a:pt x="8957" y="20448"/>
                    </a:cubicBezTo>
                    <a:cubicBezTo>
                      <a:pt x="9015" y="20520"/>
                      <a:pt x="9073" y="20591"/>
                      <a:pt x="9137" y="20652"/>
                    </a:cubicBezTo>
                    <a:cubicBezTo>
                      <a:pt x="9259" y="20771"/>
                      <a:pt x="9393" y="20880"/>
                      <a:pt x="9525" y="20982"/>
                    </a:cubicBezTo>
                    <a:cubicBezTo>
                      <a:pt x="9518" y="21122"/>
                      <a:pt x="9504" y="21258"/>
                      <a:pt x="9488" y="21398"/>
                    </a:cubicBezTo>
                    <a:cubicBezTo>
                      <a:pt x="9468" y="21530"/>
                      <a:pt x="9447" y="21663"/>
                      <a:pt x="9419" y="21792"/>
                    </a:cubicBezTo>
                    <a:cubicBezTo>
                      <a:pt x="9389" y="21949"/>
                      <a:pt x="9345" y="22098"/>
                      <a:pt x="9291" y="22244"/>
                    </a:cubicBezTo>
                    <a:cubicBezTo>
                      <a:pt x="9188" y="22462"/>
                      <a:pt x="9073" y="22676"/>
                      <a:pt x="8937" y="22874"/>
                    </a:cubicBezTo>
                    <a:cubicBezTo>
                      <a:pt x="8920" y="22894"/>
                      <a:pt x="8899" y="22914"/>
                      <a:pt x="8879" y="22935"/>
                    </a:cubicBezTo>
                    <a:cubicBezTo>
                      <a:pt x="8835" y="22965"/>
                      <a:pt x="8794" y="22993"/>
                      <a:pt x="8749" y="23017"/>
                    </a:cubicBezTo>
                    <a:cubicBezTo>
                      <a:pt x="8708" y="23040"/>
                      <a:pt x="8672" y="23061"/>
                      <a:pt x="8631" y="23078"/>
                    </a:cubicBezTo>
                    <a:cubicBezTo>
                      <a:pt x="8545" y="23108"/>
                      <a:pt x="8463" y="23139"/>
                      <a:pt x="8379" y="23166"/>
                    </a:cubicBezTo>
                    <a:cubicBezTo>
                      <a:pt x="8294" y="23194"/>
                      <a:pt x="8198" y="23210"/>
                      <a:pt x="8107" y="23227"/>
                    </a:cubicBezTo>
                    <a:cubicBezTo>
                      <a:pt x="8063" y="23230"/>
                      <a:pt x="8019" y="23231"/>
                      <a:pt x="7976" y="23231"/>
                    </a:cubicBezTo>
                    <a:cubicBezTo>
                      <a:pt x="7867" y="23231"/>
                      <a:pt x="7760" y="23223"/>
                      <a:pt x="7651" y="23214"/>
                    </a:cubicBezTo>
                    <a:cubicBezTo>
                      <a:pt x="7474" y="23186"/>
                      <a:pt x="7304" y="23149"/>
                      <a:pt x="7137" y="23092"/>
                    </a:cubicBezTo>
                    <a:cubicBezTo>
                      <a:pt x="7066" y="23054"/>
                      <a:pt x="7005" y="23010"/>
                      <a:pt x="6940" y="22965"/>
                    </a:cubicBezTo>
                    <a:cubicBezTo>
                      <a:pt x="6651" y="22728"/>
                      <a:pt x="6369" y="22472"/>
                      <a:pt x="6130" y="22186"/>
                    </a:cubicBezTo>
                    <a:cubicBezTo>
                      <a:pt x="6022" y="22037"/>
                      <a:pt x="5929" y="21880"/>
                      <a:pt x="5851" y="21714"/>
                    </a:cubicBezTo>
                    <a:cubicBezTo>
                      <a:pt x="5777" y="21520"/>
                      <a:pt x="5712" y="21322"/>
                      <a:pt x="5651" y="21128"/>
                    </a:cubicBezTo>
                    <a:cubicBezTo>
                      <a:pt x="5600" y="20958"/>
                      <a:pt x="5562" y="20789"/>
                      <a:pt x="5532" y="20615"/>
                    </a:cubicBezTo>
                    <a:cubicBezTo>
                      <a:pt x="5518" y="20438"/>
                      <a:pt x="5511" y="20264"/>
                      <a:pt x="5521" y="20087"/>
                    </a:cubicBezTo>
                    <a:cubicBezTo>
                      <a:pt x="5535" y="19883"/>
                      <a:pt x="5552" y="19679"/>
                      <a:pt x="5565" y="19475"/>
                    </a:cubicBezTo>
                    <a:cubicBezTo>
                      <a:pt x="5590" y="19077"/>
                      <a:pt x="5603" y="18679"/>
                      <a:pt x="5620" y="18281"/>
                    </a:cubicBezTo>
                    <a:cubicBezTo>
                      <a:pt x="5631" y="18077"/>
                      <a:pt x="5637" y="17876"/>
                      <a:pt x="5661" y="17676"/>
                    </a:cubicBezTo>
                    <a:cubicBezTo>
                      <a:pt x="5684" y="17458"/>
                      <a:pt x="5715" y="17244"/>
                      <a:pt x="5739" y="17026"/>
                    </a:cubicBezTo>
                    <a:cubicBezTo>
                      <a:pt x="5766" y="16826"/>
                      <a:pt x="5783" y="16625"/>
                      <a:pt x="5797" y="16424"/>
                    </a:cubicBezTo>
                    <a:cubicBezTo>
                      <a:pt x="5810" y="16209"/>
                      <a:pt x="5824" y="15995"/>
                      <a:pt x="5827" y="15781"/>
                    </a:cubicBezTo>
                    <a:cubicBezTo>
                      <a:pt x="5831" y="14978"/>
                      <a:pt x="5804" y="14176"/>
                      <a:pt x="5715" y="13376"/>
                    </a:cubicBezTo>
                    <a:cubicBezTo>
                      <a:pt x="5692" y="13138"/>
                      <a:pt x="5661" y="12903"/>
                      <a:pt x="5631" y="12665"/>
                    </a:cubicBezTo>
                    <a:cubicBezTo>
                      <a:pt x="5596" y="12407"/>
                      <a:pt x="5552" y="12152"/>
                      <a:pt x="5504" y="11893"/>
                    </a:cubicBezTo>
                    <a:cubicBezTo>
                      <a:pt x="5471" y="11695"/>
                      <a:pt x="5419" y="11502"/>
                      <a:pt x="5375" y="11308"/>
                    </a:cubicBezTo>
                    <a:cubicBezTo>
                      <a:pt x="5331" y="11114"/>
                      <a:pt x="5276" y="10927"/>
                      <a:pt x="5226" y="10736"/>
                    </a:cubicBezTo>
                    <a:cubicBezTo>
                      <a:pt x="4981" y="9876"/>
                      <a:pt x="4728" y="9012"/>
                      <a:pt x="4345" y="8199"/>
                    </a:cubicBezTo>
                    <a:cubicBezTo>
                      <a:pt x="4256" y="8012"/>
                      <a:pt x="4168" y="7821"/>
                      <a:pt x="4069" y="7637"/>
                    </a:cubicBezTo>
                    <a:cubicBezTo>
                      <a:pt x="3977" y="7464"/>
                      <a:pt x="3879" y="7290"/>
                      <a:pt x="3783" y="7120"/>
                    </a:cubicBezTo>
                    <a:cubicBezTo>
                      <a:pt x="3582" y="6756"/>
                      <a:pt x="3378" y="6396"/>
                      <a:pt x="3181" y="6032"/>
                    </a:cubicBezTo>
                    <a:cubicBezTo>
                      <a:pt x="3039" y="5770"/>
                      <a:pt x="2888" y="5511"/>
                      <a:pt x="2732" y="5256"/>
                    </a:cubicBezTo>
                    <a:cubicBezTo>
                      <a:pt x="2657" y="5137"/>
                      <a:pt x="2576" y="5018"/>
                      <a:pt x="2494" y="4902"/>
                    </a:cubicBezTo>
                    <a:cubicBezTo>
                      <a:pt x="2392" y="4763"/>
                      <a:pt x="2300" y="4613"/>
                      <a:pt x="2191" y="4478"/>
                    </a:cubicBezTo>
                    <a:cubicBezTo>
                      <a:pt x="2025" y="4273"/>
                      <a:pt x="1868" y="4065"/>
                      <a:pt x="1684" y="3875"/>
                    </a:cubicBezTo>
                    <a:cubicBezTo>
                      <a:pt x="1626" y="3817"/>
                      <a:pt x="1565" y="3763"/>
                      <a:pt x="1504" y="3709"/>
                    </a:cubicBezTo>
                    <a:cubicBezTo>
                      <a:pt x="1348" y="3572"/>
                      <a:pt x="1188" y="3433"/>
                      <a:pt x="1001" y="3341"/>
                    </a:cubicBezTo>
                    <a:cubicBezTo>
                      <a:pt x="834" y="3256"/>
                      <a:pt x="654" y="3188"/>
                      <a:pt x="480" y="3113"/>
                    </a:cubicBezTo>
                    <a:cubicBezTo>
                      <a:pt x="423" y="3089"/>
                      <a:pt x="371" y="3072"/>
                      <a:pt x="314" y="3072"/>
                    </a:cubicBezTo>
                    <a:cubicBezTo>
                      <a:pt x="290" y="3072"/>
                      <a:pt x="265" y="3075"/>
                      <a:pt x="238" y="3082"/>
                    </a:cubicBezTo>
                    <a:cubicBezTo>
                      <a:pt x="161" y="3103"/>
                      <a:pt x="92" y="3157"/>
                      <a:pt x="51" y="3225"/>
                    </a:cubicBezTo>
                    <a:cubicBezTo>
                      <a:pt x="10" y="3297"/>
                      <a:pt x="1" y="3385"/>
                      <a:pt x="21" y="3467"/>
                    </a:cubicBezTo>
                    <a:cubicBezTo>
                      <a:pt x="41" y="3535"/>
                      <a:pt x="95" y="3624"/>
                      <a:pt x="164" y="3654"/>
                    </a:cubicBezTo>
                    <a:cubicBezTo>
                      <a:pt x="398" y="3753"/>
                      <a:pt x="651" y="3841"/>
                      <a:pt x="861" y="3988"/>
                    </a:cubicBezTo>
                    <a:cubicBezTo>
                      <a:pt x="1034" y="4131"/>
                      <a:pt x="1188" y="4290"/>
                      <a:pt x="1331" y="4460"/>
                    </a:cubicBezTo>
                    <a:cubicBezTo>
                      <a:pt x="1521" y="4723"/>
                      <a:pt x="1684" y="5001"/>
                      <a:pt x="1851" y="5277"/>
                    </a:cubicBezTo>
                    <a:cubicBezTo>
                      <a:pt x="2042" y="5600"/>
                      <a:pt x="2211" y="5933"/>
                      <a:pt x="2372" y="6274"/>
                    </a:cubicBezTo>
                    <a:cubicBezTo>
                      <a:pt x="2528" y="6613"/>
                      <a:pt x="2692" y="6950"/>
                      <a:pt x="2858" y="7287"/>
                    </a:cubicBezTo>
                    <a:cubicBezTo>
                      <a:pt x="3028" y="7634"/>
                      <a:pt x="3208" y="7974"/>
                      <a:pt x="3361" y="8328"/>
                    </a:cubicBezTo>
                    <a:cubicBezTo>
                      <a:pt x="3488" y="8627"/>
                      <a:pt x="3617" y="8927"/>
                      <a:pt x="3719" y="9236"/>
                    </a:cubicBezTo>
                    <a:cubicBezTo>
                      <a:pt x="3844" y="9621"/>
                      <a:pt x="3963" y="10009"/>
                      <a:pt x="4072" y="10397"/>
                    </a:cubicBezTo>
                    <a:cubicBezTo>
                      <a:pt x="4181" y="10774"/>
                      <a:pt x="4270" y="11152"/>
                      <a:pt x="4361" y="11532"/>
                    </a:cubicBezTo>
                    <a:cubicBezTo>
                      <a:pt x="4443" y="11876"/>
                      <a:pt x="4494" y="12226"/>
                      <a:pt x="4545" y="12573"/>
                    </a:cubicBezTo>
                    <a:cubicBezTo>
                      <a:pt x="4582" y="12948"/>
                      <a:pt x="4613" y="13318"/>
                      <a:pt x="4637" y="13696"/>
                    </a:cubicBezTo>
                    <a:cubicBezTo>
                      <a:pt x="4657" y="14036"/>
                      <a:pt x="4651" y="14380"/>
                      <a:pt x="4637" y="14719"/>
                    </a:cubicBezTo>
                    <a:cubicBezTo>
                      <a:pt x="4623" y="15101"/>
                      <a:pt x="4617" y="15482"/>
                      <a:pt x="4606" y="15866"/>
                    </a:cubicBezTo>
                    <a:cubicBezTo>
                      <a:pt x="4596" y="16203"/>
                      <a:pt x="4559" y="16543"/>
                      <a:pt x="4515" y="16880"/>
                    </a:cubicBezTo>
                    <a:cubicBezTo>
                      <a:pt x="4450" y="17308"/>
                      <a:pt x="4381" y="17737"/>
                      <a:pt x="4358" y="18173"/>
                    </a:cubicBezTo>
                    <a:cubicBezTo>
                      <a:pt x="4331" y="18591"/>
                      <a:pt x="4304" y="19010"/>
                      <a:pt x="4276" y="19431"/>
                    </a:cubicBezTo>
                    <a:cubicBezTo>
                      <a:pt x="4252" y="19822"/>
                      <a:pt x="4198" y="20214"/>
                      <a:pt x="4229" y="20608"/>
                    </a:cubicBezTo>
                    <a:cubicBezTo>
                      <a:pt x="4246" y="20853"/>
                      <a:pt x="4290" y="21098"/>
                      <a:pt x="4348" y="21336"/>
                    </a:cubicBezTo>
                    <a:cubicBezTo>
                      <a:pt x="4399" y="21530"/>
                      <a:pt x="4463" y="21720"/>
                      <a:pt x="4528" y="21908"/>
                    </a:cubicBezTo>
                    <a:cubicBezTo>
                      <a:pt x="4590" y="22087"/>
                      <a:pt x="4661" y="22261"/>
                      <a:pt x="4742" y="22431"/>
                    </a:cubicBezTo>
                    <a:cubicBezTo>
                      <a:pt x="4807" y="22568"/>
                      <a:pt x="4888" y="22693"/>
                      <a:pt x="4973" y="22816"/>
                    </a:cubicBezTo>
                    <a:cubicBezTo>
                      <a:pt x="5089" y="22976"/>
                      <a:pt x="5215" y="23128"/>
                      <a:pt x="5351" y="23271"/>
                    </a:cubicBezTo>
                    <a:cubicBezTo>
                      <a:pt x="5532" y="23459"/>
                      <a:pt x="5736" y="23629"/>
                      <a:pt x="5937" y="23792"/>
                    </a:cubicBezTo>
                    <a:cubicBezTo>
                      <a:pt x="6236" y="24034"/>
                      <a:pt x="6556" y="24241"/>
                      <a:pt x="6940" y="24320"/>
                    </a:cubicBezTo>
                    <a:cubicBezTo>
                      <a:pt x="7188" y="24370"/>
                      <a:pt x="7440" y="24398"/>
                      <a:pt x="7692" y="24404"/>
                    </a:cubicBezTo>
                    <a:cubicBezTo>
                      <a:pt x="7714" y="24405"/>
                      <a:pt x="7736" y="24405"/>
                      <a:pt x="7758" y="24405"/>
                    </a:cubicBezTo>
                    <a:cubicBezTo>
                      <a:pt x="8035" y="24405"/>
                      <a:pt x="8311" y="24367"/>
                      <a:pt x="8573" y="24285"/>
                    </a:cubicBezTo>
                    <a:cubicBezTo>
                      <a:pt x="8841" y="24204"/>
                      <a:pt x="9113" y="24092"/>
                      <a:pt x="9345" y="23935"/>
                    </a:cubicBezTo>
                    <a:cubicBezTo>
                      <a:pt x="9427" y="23877"/>
                      <a:pt x="9501" y="23816"/>
                      <a:pt x="9580" y="23751"/>
                    </a:cubicBezTo>
                    <a:cubicBezTo>
                      <a:pt x="9692" y="23659"/>
                      <a:pt x="9777" y="23533"/>
                      <a:pt x="9859" y="23414"/>
                    </a:cubicBezTo>
                    <a:cubicBezTo>
                      <a:pt x="9933" y="23309"/>
                      <a:pt x="9994" y="23190"/>
                      <a:pt x="10052" y="23074"/>
                    </a:cubicBezTo>
                    <a:cubicBezTo>
                      <a:pt x="10168" y="22853"/>
                      <a:pt x="10270" y="22625"/>
                      <a:pt x="10345" y="22387"/>
                    </a:cubicBezTo>
                    <a:cubicBezTo>
                      <a:pt x="10399" y="22214"/>
                      <a:pt x="10430" y="22034"/>
                      <a:pt x="10460" y="21853"/>
                    </a:cubicBezTo>
                    <a:cubicBezTo>
                      <a:pt x="10478" y="21751"/>
                      <a:pt x="10495" y="21649"/>
                      <a:pt x="10509" y="21547"/>
                    </a:cubicBezTo>
                    <a:cubicBezTo>
                      <a:pt x="10620" y="21585"/>
                      <a:pt x="10733" y="21618"/>
                      <a:pt x="10845" y="21635"/>
                    </a:cubicBezTo>
                    <a:cubicBezTo>
                      <a:pt x="11087" y="21676"/>
                      <a:pt x="11328" y="21700"/>
                      <a:pt x="11570" y="21717"/>
                    </a:cubicBezTo>
                    <a:cubicBezTo>
                      <a:pt x="11609" y="21719"/>
                      <a:pt x="11649" y="21720"/>
                      <a:pt x="11689" y="21720"/>
                    </a:cubicBezTo>
                    <a:cubicBezTo>
                      <a:pt x="11888" y="21720"/>
                      <a:pt x="12089" y="21694"/>
                      <a:pt x="12288" y="21663"/>
                    </a:cubicBezTo>
                    <a:cubicBezTo>
                      <a:pt x="12501" y="21632"/>
                      <a:pt x="12709" y="21588"/>
                      <a:pt x="12920" y="21530"/>
                    </a:cubicBezTo>
                    <a:cubicBezTo>
                      <a:pt x="13332" y="21414"/>
                      <a:pt x="13740" y="21244"/>
                      <a:pt x="14090" y="20999"/>
                    </a:cubicBezTo>
                    <a:cubicBezTo>
                      <a:pt x="14291" y="20860"/>
                      <a:pt x="14478" y="20710"/>
                      <a:pt x="14662" y="20550"/>
                    </a:cubicBezTo>
                    <a:cubicBezTo>
                      <a:pt x="14737" y="20486"/>
                      <a:pt x="14801" y="20411"/>
                      <a:pt x="14866" y="20340"/>
                    </a:cubicBezTo>
                    <a:cubicBezTo>
                      <a:pt x="14941" y="20258"/>
                      <a:pt x="15015" y="20173"/>
                      <a:pt x="15087" y="20087"/>
                    </a:cubicBezTo>
                    <a:cubicBezTo>
                      <a:pt x="15236" y="19914"/>
                      <a:pt x="15373" y="19727"/>
                      <a:pt x="15481" y="19526"/>
                    </a:cubicBezTo>
                    <a:cubicBezTo>
                      <a:pt x="15591" y="19322"/>
                      <a:pt x="15682" y="19112"/>
                      <a:pt x="15770" y="18894"/>
                    </a:cubicBezTo>
                    <a:cubicBezTo>
                      <a:pt x="15845" y="18707"/>
                      <a:pt x="15876" y="18503"/>
                      <a:pt x="15913" y="18302"/>
                    </a:cubicBezTo>
                    <a:cubicBezTo>
                      <a:pt x="15954" y="18074"/>
                      <a:pt x="15985" y="17842"/>
                      <a:pt x="15974" y="17608"/>
                    </a:cubicBezTo>
                    <a:cubicBezTo>
                      <a:pt x="16250" y="17591"/>
                      <a:pt x="16525" y="17540"/>
                      <a:pt x="16788" y="17458"/>
                    </a:cubicBezTo>
                    <a:cubicBezTo>
                      <a:pt x="17233" y="17319"/>
                      <a:pt x="17641" y="17091"/>
                      <a:pt x="18006" y="16801"/>
                    </a:cubicBezTo>
                    <a:cubicBezTo>
                      <a:pt x="18339" y="16536"/>
                      <a:pt x="18642" y="16217"/>
                      <a:pt x="18832" y="15835"/>
                    </a:cubicBezTo>
                    <a:cubicBezTo>
                      <a:pt x="18934" y="15631"/>
                      <a:pt x="19023" y="15421"/>
                      <a:pt x="19097" y="15209"/>
                    </a:cubicBezTo>
                    <a:cubicBezTo>
                      <a:pt x="19158" y="15039"/>
                      <a:pt x="19210" y="14866"/>
                      <a:pt x="19244" y="14689"/>
                    </a:cubicBezTo>
                    <a:cubicBezTo>
                      <a:pt x="19322" y="14250"/>
                      <a:pt x="19362" y="13808"/>
                      <a:pt x="19332" y="13363"/>
                    </a:cubicBezTo>
                    <a:cubicBezTo>
                      <a:pt x="19326" y="13234"/>
                      <a:pt x="19301" y="13097"/>
                      <a:pt x="19278" y="12968"/>
                    </a:cubicBezTo>
                    <a:cubicBezTo>
                      <a:pt x="19257" y="12862"/>
                      <a:pt x="19237" y="12753"/>
                      <a:pt x="19213" y="12648"/>
                    </a:cubicBezTo>
                    <a:cubicBezTo>
                      <a:pt x="19158" y="12441"/>
                      <a:pt x="19108" y="12229"/>
                      <a:pt x="19036" y="12025"/>
                    </a:cubicBezTo>
                    <a:cubicBezTo>
                      <a:pt x="18883" y="11597"/>
                      <a:pt x="18706" y="11175"/>
                      <a:pt x="18519" y="10760"/>
                    </a:cubicBezTo>
                    <a:cubicBezTo>
                      <a:pt x="18346" y="10376"/>
                      <a:pt x="18169" y="9998"/>
                      <a:pt x="17958" y="9637"/>
                    </a:cubicBezTo>
                    <a:cubicBezTo>
                      <a:pt x="17761" y="9294"/>
                      <a:pt x="17522" y="8974"/>
                      <a:pt x="17288" y="8658"/>
                    </a:cubicBezTo>
                    <a:cubicBezTo>
                      <a:pt x="16774" y="7974"/>
                      <a:pt x="16223" y="7324"/>
                      <a:pt x="15645" y="6698"/>
                    </a:cubicBezTo>
                    <a:cubicBezTo>
                      <a:pt x="15373" y="6406"/>
                      <a:pt x="15090" y="6134"/>
                      <a:pt x="14791" y="5872"/>
                    </a:cubicBezTo>
                    <a:cubicBezTo>
                      <a:pt x="14454" y="5580"/>
                      <a:pt x="14087" y="5321"/>
                      <a:pt x="13723" y="5065"/>
                    </a:cubicBezTo>
                    <a:cubicBezTo>
                      <a:pt x="13386" y="4831"/>
                      <a:pt x="13043" y="4600"/>
                      <a:pt x="12702" y="4371"/>
                    </a:cubicBezTo>
                    <a:cubicBezTo>
                      <a:pt x="12349" y="4131"/>
                      <a:pt x="11991" y="3899"/>
                      <a:pt x="11624" y="3682"/>
                    </a:cubicBezTo>
                    <a:cubicBezTo>
                      <a:pt x="11236" y="3450"/>
                      <a:pt x="10845" y="3222"/>
                      <a:pt x="10451" y="3001"/>
                    </a:cubicBezTo>
                    <a:cubicBezTo>
                      <a:pt x="10093" y="2800"/>
                      <a:pt x="9733" y="2613"/>
                      <a:pt x="9372" y="2419"/>
                    </a:cubicBezTo>
                    <a:cubicBezTo>
                      <a:pt x="8865" y="2143"/>
                      <a:pt x="8352" y="1872"/>
                      <a:pt x="7845" y="1596"/>
                    </a:cubicBezTo>
                    <a:cubicBezTo>
                      <a:pt x="7603" y="1463"/>
                      <a:pt x="7361" y="1327"/>
                      <a:pt x="7124" y="1192"/>
                    </a:cubicBezTo>
                    <a:cubicBezTo>
                      <a:pt x="6896" y="1062"/>
                      <a:pt x="6671" y="926"/>
                      <a:pt x="6457" y="776"/>
                    </a:cubicBezTo>
                    <a:cubicBezTo>
                      <a:pt x="6325" y="667"/>
                      <a:pt x="6195" y="559"/>
                      <a:pt x="6062" y="449"/>
                    </a:cubicBezTo>
                    <a:cubicBezTo>
                      <a:pt x="5967" y="371"/>
                      <a:pt x="5868" y="294"/>
                      <a:pt x="5766" y="218"/>
                    </a:cubicBezTo>
                    <a:cubicBezTo>
                      <a:pt x="5684" y="157"/>
                      <a:pt x="5596" y="110"/>
                      <a:pt x="5511" y="55"/>
                    </a:cubicBezTo>
                    <a:cubicBezTo>
                      <a:pt x="5450" y="18"/>
                      <a:pt x="5382" y="0"/>
                      <a:pt x="53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3" name="Google Shape;803;p26"/>
              <p:cNvSpPr/>
              <p:nvPr/>
            </p:nvSpPr>
            <p:spPr>
              <a:xfrm>
                <a:off x="1162369" y="2409728"/>
                <a:ext cx="118167" cy="170081"/>
              </a:xfrm>
              <a:custGeom>
                <a:avLst/>
                <a:gdLst/>
                <a:ahLst/>
                <a:cxnLst/>
                <a:rect l="l" t="t" r="r" b="b"/>
                <a:pathLst>
                  <a:path w="2365" h="3404" extrusionOk="0">
                    <a:moveTo>
                      <a:pt x="867" y="0"/>
                    </a:moveTo>
                    <a:cubicBezTo>
                      <a:pt x="847" y="0"/>
                      <a:pt x="830" y="0"/>
                      <a:pt x="814" y="3"/>
                    </a:cubicBezTo>
                    <a:cubicBezTo>
                      <a:pt x="738" y="7"/>
                      <a:pt x="674" y="21"/>
                      <a:pt x="605" y="44"/>
                    </a:cubicBezTo>
                    <a:cubicBezTo>
                      <a:pt x="511" y="78"/>
                      <a:pt x="405" y="132"/>
                      <a:pt x="330" y="207"/>
                    </a:cubicBezTo>
                    <a:cubicBezTo>
                      <a:pt x="218" y="323"/>
                      <a:pt x="126" y="459"/>
                      <a:pt x="79" y="616"/>
                    </a:cubicBezTo>
                    <a:cubicBezTo>
                      <a:pt x="58" y="688"/>
                      <a:pt x="41" y="759"/>
                      <a:pt x="31" y="834"/>
                    </a:cubicBezTo>
                    <a:cubicBezTo>
                      <a:pt x="7" y="986"/>
                      <a:pt x="0" y="1140"/>
                      <a:pt x="10" y="1296"/>
                    </a:cubicBezTo>
                    <a:cubicBezTo>
                      <a:pt x="38" y="1745"/>
                      <a:pt x="156" y="2204"/>
                      <a:pt x="371" y="2599"/>
                    </a:cubicBezTo>
                    <a:cubicBezTo>
                      <a:pt x="409" y="2671"/>
                      <a:pt x="449" y="2742"/>
                      <a:pt x="497" y="2810"/>
                    </a:cubicBezTo>
                    <a:cubicBezTo>
                      <a:pt x="582" y="2925"/>
                      <a:pt x="671" y="3041"/>
                      <a:pt x="776" y="3140"/>
                    </a:cubicBezTo>
                    <a:cubicBezTo>
                      <a:pt x="961" y="3308"/>
                      <a:pt x="1206" y="3403"/>
                      <a:pt x="1456" y="3403"/>
                    </a:cubicBezTo>
                    <a:cubicBezTo>
                      <a:pt x="1518" y="3403"/>
                      <a:pt x="1581" y="3397"/>
                      <a:pt x="1643" y="3385"/>
                    </a:cubicBezTo>
                    <a:cubicBezTo>
                      <a:pt x="1715" y="3368"/>
                      <a:pt x="1779" y="3347"/>
                      <a:pt x="1841" y="3313"/>
                    </a:cubicBezTo>
                    <a:cubicBezTo>
                      <a:pt x="1905" y="3280"/>
                      <a:pt x="1956" y="3235"/>
                      <a:pt x="2010" y="3191"/>
                    </a:cubicBezTo>
                    <a:cubicBezTo>
                      <a:pt x="2068" y="3147"/>
                      <a:pt x="2109" y="3076"/>
                      <a:pt x="2150" y="3014"/>
                    </a:cubicBezTo>
                    <a:cubicBezTo>
                      <a:pt x="2205" y="2942"/>
                      <a:pt x="2232" y="2844"/>
                      <a:pt x="2263" y="2759"/>
                    </a:cubicBezTo>
                    <a:cubicBezTo>
                      <a:pt x="2307" y="2626"/>
                      <a:pt x="2327" y="2484"/>
                      <a:pt x="2344" y="2344"/>
                    </a:cubicBezTo>
                    <a:cubicBezTo>
                      <a:pt x="2357" y="2245"/>
                      <a:pt x="2365" y="2146"/>
                      <a:pt x="2361" y="2044"/>
                    </a:cubicBezTo>
                    <a:cubicBezTo>
                      <a:pt x="2357" y="1919"/>
                      <a:pt x="2334" y="1793"/>
                      <a:pt x="2316" y="1667"/>
                    </a:cubicBezTo>
                    <a:cubicBezTo>
                      <a:pt x="2303" y="1572"/>
                      <a:pt x="2283" y="1473"/>
                      <a:pt x="2263" y="1374"/>
                    </a:cubicBezTo>
                    <a:cubicBezTo>
                      <a:pt x="2208" y="1157"/>
                      <a:pt x="2140" y="953"/>
                      <a:pt x="2041" y="752"/>
                    </a:cubicBezTo>
                    <a:cubicBezTo>
                      <a:pt x="1997" y="653"/>
                      <a:pt x="1925" y="572"/>
                      <a:pt x="1861" y="487"/>
                    </a:cubicBezTo>
                    <a:cubicBezTo>
                      <a:pt x="1837" y="459"/>
                      <a:pt x="1814" y="432"/>
                      <a:pt x="1789" y="405"/>
                    </a:cubicBezTo>
                    <a:cubicBezTo>
                      <a:pt x="1718" y="323"/>
                      <a:pt x="1633" y="259"/>
                      <a:pt x="1544" y="194"/>
                    </a:cubicBezTo>
                    <a:cubicBezTo>
                      <a:pt x="1487" y="150"/>
                      <a:pt x="1409" y="129"/>
                      <a:pt x="1337" y="105"/>
                    </a:cubicBezTo>
                    <a:cubicBezTo>
                      <a:pt x="1307" y="92"/>
                      <a:pt x="1266" y="88"/>
                      <a:pt x="1222" y="85"/>
                    </a:cubicBezTo>
                    <a:cubicBezTo>
                      <a:pt x="1201" y="75"/>
                      <a:pt x="1181" y="68"/>
                      <a:pt x="1164" y="58"/>
                    </a:cubicBezTo>
                    <a:cubicBezTo>
                      <a:pt x="1068" y="21"/>
                      <a:pt x="966" y="0"/>
                      <a:pt x="8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4" name="Google Shape;804;p26"/>
              <p:cNvSpPr/>
              <p:nvPr/>
            </p:nvSpPr>
            <p:spPr>
              <a:xfrm>
                <a:off x="2226489" y="2086899"/>
                <a:ext cx="123114" cy="167533"/>
              </a:xfrm>
              <a:custGeom>
                <a:avLst/>
                <a:gdLst/>
                <a:ahLst/>
                <a:cxnLst/>
                <a:rect l="l" t="t" r="r" b="b"/>
                <a:pathLst>
                  <a:path w="2464" h="3353" extrusionOk="0">
                    <a:moveTo>
                      <a:pt x="1070" y="994"/>
                    </a:moveTo>
                    <a:cubicBezTo>
                      <a:pt x="1100" y="1035"/>
                      <a:pt x="1131" y="1079"/>
                      <a:pt x="1161" y="1123"/>
                    </a:cubicBezTo>
                    <a:cubicBezTo>
                      <a:pt x="1134" y="1181"/>
                      <a:pt x="1114" y="1257"/>
                      <a:pt x="1114" y="1324"/>
                    </a:cubicBezTo>
                    <a:cubicBezTo>
                      <a:pt x="1103" y="1277"/>
                      <a:pt x="1093" y="1230"/>
                      <a:pt x="1083" y="1181"/>
                    </a:cubicBezTo>
                    <a:cubicBezTo>
                      <a:pt x="1076" y="1120"/>
                      <a:pt x="1073" y="1056"/>
                      <a:pt x="1070" y="994"/>
                    </a:cubicBezTo>
                    <a:close/>
                    <a:moveTo>
                      <a:pt x="1651" y="2502"/>
                    </a:moveTo>
                    <a:cubicBezTo>
                      <a:pt x="1651" y="2508"/>
                      <a:pt x="1654" y="2515"/>
                      <a:pt x="1654" y="2522"/>
                    </a:cubicBezTo>
                    <a:cubicBezTo>
                      <a:pt x="1657" y="2539"/>
                      <a:pt x="1665" y="2549"/>
                      <a:pt x="1671" y="2563"/>
                    </a:cubicBezTo>
                    <a:cubicBezTo>
                      <a:pt x="1668" y="2563"/>
                      <a:pt x="1665" y="2566"/>
                      <a:pt x="1661" y="2566"/>
                    </a:cubicBezTo>
                    <a:cubicBezTo>
                      <a:pt x="1630" y="2566"/>
                      <a:pt x="1603" y="2566"/>
                      <a:pt x="1576" y="2563"/>
                    </a:cubicBezTo>
                    <a:cubicBezTo>
                      <a:pt x="1569" y="2563"/>
                      <a:pt x="1566" y="2560"/>
                      <a:pt x="1559" y="2560"/>
                    </a:cubicBezTo>
                    <a:cubicBezTo>
                      <a:pt x="1593" y="2546"/>
                      <a:pt x="1624" y="2525"/>
                      <a:pt x="1651" y="2502"/>
                    </a:cubicBezTo>
                    <a:close/>
                    <a:moveTo>
                      <a:pt x="967" y="1"/>
                    </a:moveTo>
                    <a:cubicBezTo>
                      <a:pt x="899" y="1"/>
                      <a:pt x="831" y="18"/>
                      <a:pt x="770" y="38"/>
                    </a:cubicBezTo>
                    <a:cubicBezTo>
                      <a:pt x="732" y="52"/>
                      <a:pt x="698" y="66"/>
                      <a:pt x="665" y="87"/>
                    </a:cubicBezTo>
                    <a:cubicBezTo>
                      <a:pt x="651" y="87"/>
                      <a:pt x="641" y="90"/>
                      <a:pt x="627" y="90"/>
                    </a:cubicBezTo>
                    <a:cubicBezTo>
                      <a:pt x="613" y="96"/>
                      <a:pt x="596" y="103"/>
                      <a:pt x="583" y="107"/>
                    </a:cubicBezTo>
                    <a:cubicBezTo>
                      <a:pt x="535" y="120"/>
                      <a:pt x="494" y="144"/>
                      <a:pt x="457" y="168"/>
                    </a:cubicBezTo>
                    <a:cubicBezTo>
                      <a:pt x="403" y="202"/>
                      <a:pt x="348" y="250"/>
                      <a:pt x="304" y="294"/>
                    </a:cubicBezTo>
                    <a:cubicBezTo>
                      <a:pt x="253" y="345"/>
                      <a:pt x="212" y="409"/>
                      <a:pt x="175" y="470"/>
                    </a:cubicBezTo>
                    <a:cubicBezTo>
                      <a:pt x="137" y="528"/>
                      <a:pt x="117" y="593"/>
                      <a:pt x="90" y="658"/>
                    </a:cubicBezTo>
                    <a:cubicBezTo>
                      <a:pt x="1" y="883"/>
                      <a:pt x="8" y="1128"/>
                      <a:pt x="18" y="1365"/>
                    </a:cubicBezTo>
                    <a:cubicBezTo>
                      <a:pt x="29" y="1563"/>
                      <a:pt x="59" y="1760"/>
                      <a:pt x="100" y="1954"/>
                    </a:cubicBezTo>
                    <a:cubicBezTo>
                      <a:pt x="140" y="2151"/>
                      <a:pt x="208" y="2352"/>
                      <a:pt x="307" y="2532"/>
                    </a:cubicBezTo>
                    <a:cubicBezTo>
                      <a:pt x="345" y="2597"/>
                      <a:pt x="385" y="2658"/>
                      <a:pt x="426" y="2723"/>
                    </a:cubicBezTo>
                    <a:cubicBezTo>
                      <a:pt x="484" y="2811"/>
                      <a:pt x="542" y="2899"/>
                      <a:pt x="613" y="2978"/>
                    </a:cubicBezTo>
                    <a:cubicBezTo>
                      <a:pt x="712" y="3090"/>
                      <a:pt x="828" y="3178"/>
                      <a:pt x="960" y="3240"/>
                    </a:cubicBezTo>
                    <a:cubicBezTo>
                      <a:pt x="1045" y="3280"/>
                      <a:pt x="1131" y="3311"/>
                      <a:pt x="1222" y="3332"/>
                    </a:cubicBezTo>
                    <a:cubicBezTo>
                      <a:pt x="1297" y="3345"/>
                      <a:pt x="1376" y="3352"/>
                      <a:pt x="1453" y="3352"/>
                    </a:cubicBezTo>
                    <a:cubicBezTo>
                      <a:pt x="1525" y="3352"/>
                      <a:pt x="1596" y="3338"/>
                      <a:pt x="1665" y="3328"/>
                    </a:cubicBezTo>
                    <a:cubicBezTo>
                      <a:pt x="1780" y="3311"/>
                      <a:pt x="1882" y="3271"/>
                      <a:pt x="1984" y="3219"/>
                    </a:cubicBezTo>
                    <a:cubicBezTo>
                      <a:pt x="2110" y="3158"/>
                      <a:pt x="2202" y="3039"/>
                      <a:pt x="2274" y="2927"/>
                    </a:cubicBezTo>
                    <a:cubicBezTo>
                      <a:pt x="2310" y="2869"/>
                      <a:pt x="2331" y="2801"/>
                      <a:pt x="2351" y="2740"/>
                    </a:cubicBezTo>
                    <a:cubicBezTo>
                      <a:pt x="2368" y="2692"/>
                      <a:pt x="2379" y="2641"/>
                      <a:pt x="2389" y="2593"/>
                    </a:cubicBezTo>
                    <a:cubicBezTo>
                      <a:pt x="2399" y="2549"/>
                      <a:pt x="2409" y="2505"/>
                      <a:pt x="2417" y="2457"/>
                    </a:cubicBezTo>
                    <a:cubicBezTo>
                      <a:pt x="2447" y="2257"/>
                      <a:pt x="2464" y="2053"/>
                      <a:pt x="2453" y="1848"/>
                    </a:cubicBezTo>
                    <a:cubicBezTo>
                      <a:pt x="2440" y="1654"/>
                      <a:pt x="2420" y="1457"/>
                      <a:pt x="2362" y="1274"/>
                    </a:cubicBezTo>
                    <a:cubicBezTo>
                      <a:pt x="2304" y="1076"/>
                      <a:pt x="2219" y="883"/>
                      <a:pt x="2097" y="715"/>
                    </a:cubicBezTo>
                    <a:cubicBezTo>
                      <a:pt x="2039" y="634"/>
                      <a:pt x="1974" y="552"/>
                      <a:pt x="1906" y="478"/>
                    </a:cubicBezTo>
                    <a:cubicBezTo>
                      <a:pt x="1828" y="389"/>
                      <a:pt x="1732" y="318"/>
                      <a:pt x="1637" y="246"/>
                    </a:cubicBezTo>
                    <a:cubicBezTo>
                      <a:pt x="1566" y="195"/>
                      <a:pt x="1491" y="151"/>
                      <a:pt x="1409" y="117"/>
                    </a:cubicBezTo>
                    <a:cubicBezTo>
                      <a:pt x="1341" y="87"/>
                      <a:pt x="1270" y="56"/>
                      <a:pt x="1198" y="32"/>
                    </a:cubicBezTo>
                    <a:cubicBezTo>
                      <a:pt x="1134" y="12"/>
                      <a:pt x="1065" y="8"/>
                      <a:pt x="9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5" name="Google Shape;805;p26"/>
              <p:cNvSpPr/>
              <p:nvPr/>
            </p:nvSpPr>
            <p:spPr>
              <a:xfrm>
                <a:off x="1698801" y="2322188"/>
                <a:ext cx="189317" cy="160138"/>
              </a:xfrm>
              <a:custGeom>
                <a:avLst/>
                <a:gdLst/>
                <a:ahLst/>
                <a:cxnLst/>
                <a:rect l="l" t="t" r="r" b="b"/>
                <a:pathLst>
                  <a:path w="3789" h="3205" extrusionOk="0">
                    <a:moveTo>
                      <a:pt x="2456" y="2555"/>
                    </a:moveTo>
                    <a:cubicBezTo>
                      <a:pt x="2449" y="2558"/>
                      <a:pt x="2446" y="2562"/>
                      <a:pt x="2439" y="2562"/>
                    </a:cubicBezTo>
                    <a:cubicBezTo>
                      <a:pt x="2442" y="2558"/>
                      <a:pt x="2449" y="2558"/>
                      <a:pt x="2456" y="2555"/>
                    </a:cubicBezTo>
                    <a:close/>
                    <a:moveTo>
                      <a:pt x="3432" y="0"/>
                    </a:moveTo>
                    <a:cubicBezTo>
                      <a:pt x="3320" y="0"/>
                      <a:pt x="3204" y="58"/>
                      <a:pt x="3153" y="160"/>
                    </a:cubicBezTo>
                    <a:cubicBezTo>
                      <a:pt x="3112" y="242"/>
                      <a:pt x="3071" y="327"/>
                      <a:pt x="3041" y="412"/>
                    </a:cubicBezTo>
                    <a:cubicBezTo>
                      <a:pt x="3024" y="452"/>
                      <a:pt x="3017" y="501"/>
                      <a:pt x="3010" y="541"/>
                    </a:cubicBezTo>
                    <a:cubicBezTo>
                      <a:pt x="2993" y="630"/>
                      <a:pt x="2973" y="718"/>
                      <a:pt x="2952" y="803"/>
                    </a:cubicBezTo>
                    <a:cubicBezTo>
                      <a:pt x="2911" y="1003"/>
                      <a:pt x="2867" y="1201"/>
                      <a:pt x="2823" y="1402"/>
                    </a:cubicBezTo>
                    <a:cubicBezTo>
                      <a:pt x="2782" y="1586"/>
                      <a:pt x="2735" y="1769"/>
                      <a:pt x="2680" y="1953"/>
                    </a:cubicBezTo>
                    <a:cubicBezTo>
                      <a:pt x="2633" y="2119"/>
                      <a:pt x="2582" y="2286"/>
                      <a:pt x="2520" y="2449"/>
                    </a:cubicBezTo>
                    <a:cubicBezTo>
                      <a:pt x="2514" y="2460"/>
                      <a:pt x="2510" y="2470"/>
                      <a:pt x="2503" y="2484"/>
                    </a:cubicBezTo>
                    <a:cubicBezTo>
                      <a:pt x="2408" y="2426"/>
                      <a:pt x="2313" y="2364"/>
                      <a:pt x="2221" y="2297"/>
                    </a:cubicBezTo>
                    <a:cubicBezTo>
                      <a:pt x="1956" y="2079"/>
                      <a:pt x="1721" y="1820"/>
                      <a:pt x="1487" y="1568"/>
                    </a:cubicBezTo>
                    <a:cubicBezTo>
                      <a:pt x="1190" y="1252"/>
                      <a:pt x="901" y="929"/>
                      <a:pt x="605" y="612"/>
                    </a:cubicBezTo>
                    <a:cubicBezTo>
                      <a:pt x="543" y="546"/>
                      <a:pt x="459" y="514"/>
                      <a:pt x="374" y="514"/>
                    </a:cubicBezTo>
                    <a:cubicBezTo>
                      <a:pt x="285" y="514"/>
                      <a:pt x="196" y="548"/>
                      <a:pt x="132" y="612"/>
                    </a:cubicBezTo>
                    <a:cubicBezTo>
                      <a:pt x="0" y="741"/>
                      <a:pt x="7" y="950"/>
                      <a:pt x="132" y="1082"/>
                    </a:cubicBezTo>
                    <a:cubicBezTo>
                      <a:pt x="405" y="1378"/>
                      <a:pt x="674" y="1674"/>
                      <a:pt x="942" y="1973"/>
                    </a:cubicBezTo>
                    <a:cubicBezTo>
                      <a:pt x="1068" y="2113"/>
                      <a:pt x="1194" y="2248"/>
                      <a:pt x="1323" y="2388"/>
                    </a:cubicBezTo>
                    <a:cubicBezTo>
                      <a:pt x="1439" y="2511"/>
                      <a:pt x="1554" y="2636"/>
                      <a:pt x="1680" y="2749"/>
                    </a:cubicBezTo>
                    <a:cubicBezTo>
                      <a:pt x="1817" y="2871"/>
                      <a:pt x="1966" y="2973"/>
                      <a:pt x="2123" y="3065"/>
                    </a:cubicBezTo>
                    <a:cubicBezTo>
                      <a:pt x="2242" y="3137"/>
                      <a:pt x="2377" y="3205"/>
                      <a:pt x="2517" y="3205"/>
                    </a:cubicBezTo>
                    <a:cubicBezTo>
                      <a:pt x="2523" y="3205"/>
                      <a:pt x="2528" y="3205"/>
                      <a:pt x="2534" y="3205"/>
                    </a:cubicBezTo>
                    <a:cubicBezTo>
                      <a:pt x="2632" y="3205"/>
                      <a:pt x="2720" y="3178"/>
                      <a:pt x="2806" y="3133"/>
                    </a:cubicBezTo>
                    <a:cubicBezTo>
                      <a:pt x="2915" y="3072"/>
                      <a:pt x="2993" y="2963"/>
                      <a:pt x="3058" y="2861"/>
                    </a:cubicBezTo>
                    <a:cubicBezTo>
                      <a:pt x="3115" y="2766"/>
                      <a:pt x="3156" y="2650"/>
                      <a:pt x="3197" y="2545"/>
                    </a:cubicBezTo>
                    <a:cubicBezTo>
                      <a:pt x="3228" y="2470"/>
                      <a:pt x="3258" y="2391"/>
                      <a:pt x="3286" y="2313"/>
                    </a:cubicBezTo>
                    <a:cubicBezTo>
                      <a:pt x="3344" y="2146"/>
                      <a:pt x="3398" y="1983"/>
                      <a:pt x="3449" y="1817"/>
                    </a:cubicBezTo>
                    <a:cubicBezTo>
                      <a:pt x="3517" y="1589"/>
                      <a:pt x="3575" y="1358"/>
                      <a:pt x="3636" y="1126"/>
                    </a:cubicBezTo>
                    <a:cubicBezTo>
                      <a:pt x="3663" y="1017"/>
                      <a:pt x="3691" y="909"/>
                      <a:pt x="3721" y="803"/>
                    </a:cubicBezTo>
                    <a:cubicBezTo>
                      <a:pt x="3735" y="749"/>
                      <a:pt x="3748" y="694"/>
                      <a:pt x="3759" y="639"/>
                    </a:cubicBezTo>
                    <a:cubicBezTo>
                      <a:pt x="3789" y="504"/>
                      <a:pt x="3782" y="367"/>
                      <a:pt x="3742" y="235"/>
                    </a:cubicBezTo>
                    <a:cubicBezTo>
                      <a:pt x="3704" y="129"/>
                      <a:pt x="3626" y="41"/>
                      <a:pt x="3514" y="11"/>
                    </a:cubicBezTo>
                    <a:cubicBezTo>
                      <a:pt x="3490" y="3"/>
                      <a:pt x="3462" y="0"/>
                      <a:pt x="34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6" name="Google Shape;806;p26"/>
              <p:cNvSpPr/>
              <p:nvPr/>
            </p:nvSpPr>
            <p:spPr>
              <a:xfrm>
                <a:off x="1164717" y="2628428"/>
                <a:ext cx="174778" cy="174828"/>
              </a:xfrm>
              <a:custGeom>
                <a:avLst/>
                <a:gdLst/>
                <a:ahLst/>
                <a:cxnLst/>
                <a:rect l="l" t="t" r="r" b="b"/>
                <a:pathLst>
                  <a:path w="3498" h="3499" extrusionOk="0">
                    <a:moveTo>
                      <a:pt x="1749" y="1"/>
                    </a:moveTo>
                    <a:cubicBezTo>
                      <a:pt x="797" y="1"/>
                      <a:pt x="1" y="793"/>
                      <a:pt x="1" y="1749"/>
                    </a:cubicBezTo>
                    <a:cubicBezTo>
                      <a:pt x="1" y="2702"/>
                      <a:pt x="797" y="3498"/>
                      <a:pt x="1749" y="3498"/>
                    </a:cubicBezTo>
                    <a:cubicBezTo>
                      <a:pt x="2705" y="3498"/>
                      <a:pt x="3497" y="2702"/>
                      <a:pt x="3497" y="1749"/>
                    </a:cubicBezTo>
                    <a:cubicBezTo>
                      <a:pt x="3497" y="793"/>
                      <a:pt x="2705" y="1"/>
                      <a:pt x="17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7" name="Google Shape;807;p26"/>
              <p:cNvSpPr/>
              <p:nvPr/>
            </p:nvSpPr>
            <p:spPr>
              <a:xfrm>
                <a:off x="2299438" y="2295156"/>
                <a:ext cx="174927" cy="174927"/>
              </a:xfrm>
              <a:custGeom>
                <a:avLst/>
                <a:gdLst/>
                <a:ahLst/>
                <a:cxnLst/>
                <a:rect l="l" t="t" r="r" b="b"/>
                <a:pathLst>
                  <a:path w="3501" h="3501" extrusionOk="0">
                    <a:moveTo>
                      <a:pt x="1748" y="1"/>
                    </a:moveTo>
                    <a:cubicBezTo>
                      <a:pt x="797" y="1"/>
                      <a:pt x="1" y="797"/>
                      <a:pt x="1" y="1752"/>
                    </a:cubicBezTo>
                    <a:cubicBezTo>
                      <a:pt x="1" y="2705"/>
                      <a:pt x="797" y="3501"/>
                      <a:pt x="1748" y="3501"/>
                    </a:cubicBezTo>
                    <a:cubicBezTo>
                      <a:pt x="2704" y="3501"/>
                      <a:pt x="3500" y="2705"/>
                      <a:pt x="3500" y="1752"/>
                    </a:cubicBezTo>
                    <a:cubicBezTo>
                      <a:pt x="3500" y="797"/>
                      <a:pt x="2704" y="1"/>
                      <a:pt x="17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08" name="Google Shape;808;p26"/>
            <p:cNvGrpSpPr/>
            <p:nvPr/>
          </p:nvGrpSpPr>
          <p:grpSpPr>
            <a:xfrm rot="-882864">
              <a:off x="1298364" y="1349371"/>
              <a:ext cx="524323" cy="720597"/>
              <a:chOff x="1322550" y="2267825"/>
              <a:chExt cx="524325" cy="720600"/>
            </a:xfrm>
          </p:grpSpPr>
          <p:sp>
            <p:nvSpPr>
              <p:cNvPr id="809" name="Google Shape;809;p26"/>
              <p:cNvSpPr/>
              <p:nvPr/>
            </p:nvSpPr>
            <p:spPr>
              <a:xfrm>
                <a:off x="1583125" y="2267825"/>
                <a:ext cx="41275" cy="81450"/>
              </a:xfrm>
              <a:custGeom>
                <a:avLst/>
                <a:gdLst/>
                <a:ahLst/>
                <a:cxnLst/>
                <a:rect l="l" t="t" r="r" b="b"/>
                <a:pathLst>
                  <a:path w="1651" h="3258" extrusionOk="0">
                    <a:moveTo>
                      <a:pt x="939" y="0"/>
                    </a:moveTo>
                    <a:cubicBezTo>
                      <a:pt x="756" y="0"/>
                      <a:pt x="579" y="71"/>
                      <a:pt x="450" y="201"/>
                    </a:cubicBezTo>
                    <a:cubicBezTo>
                      <a:pt x="412" y="248"/>
                      <a:pt x="379" y="296"/>
                      <a:pt x="341" y="341"/>
                    </a:cubicBezTo>
                    <a:cubicBezTo>
                      <a:pt x="280" y="449"/>
                      <a:pt x="249" y="565"/>
                      <a:pt x="249" y="691"/>
                    </a:cubicBezTo>
                    <a:cubicBezTo>
                      <a:pt x="239" y="752"/>
                      <a:pt x="232" y="817"/>
                      <a:pt x="225" y="878"/>
                    </a:cubicBezTo>
                    <a:cubicBezTo>
                      <a:pt x="211" y="953"/>
                      <a:pt x="198" y="1031"/>
                      <a:pt x="184" y="1106"/>
                    </a:cubicBezTo>
                    <a:cubicBezTo>
                      <a:pt x="150" y="1272"/>
                      <a:pt x="134" y="1439"/>
                      <a:pt x="109" y="1606"/>
                    </a:cubicBezTo>
                    <a:cubicBezTo>
                      <a:pt x="86" y="1796"/>
                      <a:pt x="86" y="1987"/>
                      <a:pt x="65" y="2178"/>
                    </a:cubicBezTo>
                    <a:cubicBezTo>
                      <a:pt x="59" y="2218"/>
                      <a:pt x="52" y="2255"/>
                      <a:pt x="45" y="2296"/>
                    </a:cubicBezTo>
                    <a:cubicBezTo>
                      <a:pt x="24" y="2382"/>
                      <a:pt x="1" y="2476"/>
                      <a:pt x="1" y="2561"/>
                    </a:cubicBezTo>
                    <a:cubicBezTo>
                      <a:pt x="1" y="2691"/>
                      <a:pt x="38" y="2834"/>
                      <a:pt x="106" y="2943"/>
                    </a:cubicBezTo>
                    <a:cubicBezTo>
                      <a:pt x="191" y="3085"/>
                      <a:pt x="324" y="3191"/>
                      <a:pt x="484" y="3235"/>
                    </a:cubicBezTo>
                    <a:cubicBezTo>
                      <a:pt x="539" y="3250"/>
                      <a:pt x="593" y="3258"/>
                      <a:pt x="646" y="3258"/>
                    </a:cubicBezTo>
                    <a:cubicBezTo>
                      <a:pt x="759" y="3258"/>
                      <a:pt x="868" y="3226"/>
                      <a:pt x="974" y="3170"/>
                    </a:cubicBezTo>
                    <a:cubicBezTo>
                      <a:pt x="1205" y="3051"/>
                      <a:pt x="1307" y="2806"/>
                      <a:pt x="1385" y="2572"/>
                    </a:cubicBezTo>
                    <a:cubicBezTo>
                      <a:pt x="1436" y="2418"/>
                      <a:pt x="1450" y="2249"/>
                      <a:pt x="1470" y="2089"/>
                    </a:cubicBezTo>
                    <a:cubicBezTo>
                      <a:pt x="1494" y="1875"/>
                      <a:pt x="1504" y="1660"/>
                      <a:pt x="1528" y="1446"/>
                    </a:cubicBezTo>
                    <a:cubicBezTo>
                      <a:pt x="1566" y="1194"/>
                      <a:pt x="1603" y="942"/>
                      <a:pt x="1630" y="691"/>
                    </a:cubicBezTo>
                    <a:cubicBezTo>
                      <a:pt x="1651" y="517"/>
                      <a:pt x="1545" y="320"/>
                      <a:pt x="1426" y="201"/>
                    </a:cubicBezTo>
                    <a:cubicBezTo>
                      <a:pt x="1300" y="71"/>
                      <a:pt x="1120" y="0"/>
                      <a:pt x="9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0" name="Google Shape;810;p26"/>
              <p:cNvSpPr/>
              <p:nvPr/>
            </p:nvSpPr>
            <p:spPr>
              <a:xfrm>
                <a:off x="1322550" y="2392250"/>
                <a:ext cx="69525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2781" h="2503" extrusionOk="0">
                    <a:moveTo>
                      <a:pt x="790" y="0"/>
                    </a:moveTo>
                    <a:cubicBezTo>
                      <a:pt x="671" y="0"/>
                      <a:pt x="548" y="30"/>
                      <a:pt x="440" y="95"/>
                    </a:cubicBezTo>
                    <a:cubicBezTo>
                      <a:pt x="110" y="289"/>
                      <a:pt x="1" y="721"/>
                      <a:pt x="192" y="1051"/>
                    </a:cubicBezTo>
                    <a:cubicBezTo>
                      <a:pt x="379" y="1385"/>
                      <a:pt x="572" y="1714"/>
                      <a:pt x="872" y="1959"/>
                    </a:cubicBezTo>
                    <a:cubicBezTo>
                      <a:pt x="1035" y="2088"/>
                      <a:pt x="1202" y="2208"/>
                      <a:pt x="1393" y="2289"/>
                    </a:cubicBezTo>
                    <a:cubicBezTo>
                      <a:pt x="1518" y="2344"/>
                      <a:pt x="1641" y="2398"/>
                      <a:pt x="1773" y="2435"/>
                    </a:cubicBezTo>
                    <a:cubicBezTo>
                      <a:pt x="1858" y="2456"/>
                      <a:pt x="1947" y="2462"/>
                      <a:pt x="2032" y="2479"/>
                    </a:cubicBezTo>
                    <a:cubicBezTo>
                      <a:pt x="2083" y="2495"/>
                      <a:pt x="2134" y="2503"/>
                      <a:pt x="2185" y="2503"/>
                    </a:cubicBezTo>
                    <a:cubicBezTo>
                      <a:pt x="2236" y="2503"/>
                      <a:pt x="2287" y="2495"/>
                      <a:pt x="2338" y="2479"/>
                    </a:cubicBezTo>
                    <a:cubicBezTo>
                      <a:pt x="2481" y="2442"/>
                      <a:pt x="2607" y="2347"/>
                      <a:pt x="2682" y="2217"/>
                    </a:cubicBezTo>
                    <a:cubicBezTo>
                      <a:pt x="2760" y="2085"/>
                      <a:pt x="2780" y="1922"/>
                      <a:pt x="2740" y="1772"/>
                    </a:cubicBezTo>
                    <a:cubicBezTo>
                      <a:pt x="2699" y="1622"/>
                      <a:pt x="2603" y="1517"/>
                      <a:pt x="2474" y="1429"/>
                    </a:cubicBezTo>
                    <a:cubicBezTo>
                      <a:pt x="2372" y="1357"/>
                      <a:pt x="2273" y="1279"/>
                      <a:pt x="2168" y="1204"/>
                    </a:cubicBezTo>
                    <a:cubicBezTo>
                      <a:pt x="2090" y="1150"/>
                      <a:pt x="2011" y="1092"/>
                      <a:pt x="1936" y="1034"/>
                    </a:cubicBezTo>
                    <a:cubicBezTo>
                      <a:pt x="1838" y="956"/>
                      <a:pt x="1746" y="874"/>
                      <a:pt x="1664" y="782"/>
                    </a:cubicBezTo>
                    <a:cubicBezTo>
                      <a:pt x="1566" y="643"/>
                      <a:pt x="1484" y="493"/>
                      <a:pt x="1399" y="347"/>
                    </a:cubicBezTo>
                    <a:cubicBezTo>
                      <a:pt x="1273" y="123"/>
                      <a:pt x="1032" y="0"/>
                      <a:pt x="7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1" name="Google Shape;811;p26"/>
              <p:cNvSpPr/>
              <p:nvPr/>
            </p:nvSpPr>
            <p:spPr>
              <a:xfrm>
                <a:off x="1387875" y="2414925"/>
                <a:ext cx="438075" cy="477050"/>
              </a:xfrm>
              <a:custGeom>
                <a:avLst/>
                <a:gdLst/>
                <a:ahLst/>
                <a:cxnLst/>
                <a:rect l="l" t="t" r="r" b="b"/>
                <a:pathLst>
                  <a:path w="17523" h="19082" extrusionOk="0">
                    <a:moveTo>
                      <a:pt x="8168" y="1"/>
                    </a:moveTo>
                    <a:cubicBezTo>
                      <a:pt x="7862" y="1"/>
                      <a:pt x="7525" y="21"/>
                      <a:pt x="7113" y="62"/>
                    </a:cubicBezTo>
                    <a:cubicBezTo>
                      <a:pt x="7018" y="73"/>
                      <a:pt x="6923" y="86"/>
                      <a:pt x="6828" y="96"/>
                    </a:cubicBezTo>
                    <a:lnTo>
                      <a:pt x="6784" y="103"/>
                    </a:lnTo>
                    <a:cubicBezTo>
                      <a:pt x="6589" y="127"/>
                      <a:pt x="6409" y="147"/>
                      <a:pt x="6225" y="205"/>
                    </a:cubicBezTo>
                    <a:cubicBezTo>
                      <a:pt x="6157" y="229"/>
                      <a:pt x="6086" y="260"/>
                      <a:pt x="6018" y="287"/>
                    </a:cubicBezTo>
                    <a:lnTo>
                      <a:pt x="5991" y="297"/>
                    </a:lnTo>
                    <a:lnTo>
                      <a:pt x="5960" y="310"/>
                    </a:lnTo>
                    <a:cubicBezTo>
                      <a:pt x="5726" y="409"/>
                      <a:pt x="5481" y="508"/>
                      <a:pt x="5253" y="624"/>
                    </a:cubicBezTo>
                    <a:cubicBezTo>
                      <a:pt x="4796" y="852"/>
                      <a:pt x="4396" y="1164"/>
                      <a:pt x="4008" y="1467"/>
                    </a:cubicBezTo>
                    <a:cubicBezTo>
                      <a:pt x="3742" y="1675"/>
                      <a:pt x="3490" y="1910"/>
                      <a:pt x="3249" y="2134"/>
                    </a:cubicBezTo>
                    <a:cubicBezTo>
                      <a:pt x="3171" y="2205"/>
                      <a:pt x="3093" y="2277"/>
                      <a:pt x="3018" y="2348"/>
                    </a:cubicBezTo>
                    <a:cubicBezTo>
                      <a:pt x="2977" y="2386"/>
                      <a:pt x="2936" y="2420"/>
                      <a:pt x="2898" y="2457"/>
                    </a:cubicBezTo>
                    <a:cubicBezTo>
                      <a:pt x="2769" y="2569"/>
                      <a:pt x="2640" y="2685"/>
                      <a:pt x="2524" y="2814"/>
                    </a:cubicBezTo>
                    <a:cubicBezTo>
                      <a:pt x="2347" y="3001"/>
                      <a:pt x="2171" y="3216"/>
                      <a:pt x="1970" y="3481"/>
                    </a:cubicBezTo>
                    <a:lnTo>
                      <a:pt x="1865" y="3613"/>
                    </a:lnTo>
                    <a:cubicBezTo>
                      <a:pt x="1653" y="3886"/>
                      <a:pt x="1433" y="4165"/>
                      <a:pt x="1225" y="4447"/>
                    </a:cubicBezTo>
                    <a:cubicBezTo>
                      <a:pt x="1102" y="4621"/>
                      <a:pt x="1004" y="4777"/>
                      <a:pt x="929" y="4930"/>
                    </a:cubicBezTo>
                    <a:cubicBezTo>
                      <a:pt x="816" y="5152"/>
                      <a:pt x="728" y="5383"/>
                      <a:pt x="643" y="5610"/>
                    </a:cubicBezTo>
                    <a:lnTo>
                      <a:pt x="606" y="5706"/>
                    </a:lnTo>
                    <a:cubicBezTo>
                      <a:pt x="579" y="5777"/>
                      <a:pt x="551" y="5852"/>
                      <a:pt x="521" y="5923"/>
                    </a:cubicBezTo>
                    <a:cubicBezTo>
                      <a:pt x="425" y="6168"/>
                      <a:pt x="327" y="6420"/>
                      <a:pt x="262" y="6675"/>
                    </a:cubicBezTo>
                    <a:cubicBezTo>
                      <a:pt x="174" y="7029"/>
                      <a:pt x="147" y="7400"/>
                      <a:pt x="123" y="7760"/>
                    </a:cubicBezTo>
                    <a:cubicBezTo>
                      <a:pt x="116" y="7852"/>
                      <a:pt x="113" y="7940"/>
                      <a:pt x="102" y="8033"/>
                    </a:cubicBezTo>
                    <a:cubicBezTo>
                      <a:pt x="99" y="8104"/>
                      <a:pt x="92" y="8176"/>
                      <a:pt x="89" y="8250"/>
                    </a:cubicBezTo>
                    <a:cubicBezTo>
                      <a:pt x="82" y="8356"/>
                      <a:pt x="75" y="8468"/>
                      <a:pt x="65" y="8576"/>
                    </a:cubicBezTo>
                    <a:cubicBezTo>
                      <a:pt x="45" y="8785"/>
                      <a:pt x="31" y="8975"/>
                      <a:pt x="28" y="9162"/>
                    </a:cubicBezTo>
                    <a:lnTo>
                      <a:pt x="25" y="9206"/>
                    </a:lnTo>
                    <a:cubicBezTo>
                      <a:pt x="14" y="9543"/>
                      <a:pt x="0" y="9893"/>
                      <a:pt x="25" y="10234"/>
                    </a:cubicBezTo>
                    <a:cubicBezTo>
                      <a:pt x="52" y="10666"/>
                      <a:pt x="82" y="11155"/>
                      <a:pt x="163" y="11631"/>
                    </a:cubicBezTo>
                    <a:cubicBezTo>
                      <a:pt x="238" y="12074"/>
                      <a:pt x="480" y="12471"/>
                      <a:pt x="705" y="12798"/>
                    </a:cubicBezTo>
                    <a:cubicBezTo>
                      <a:pt x="926" y="13118"/>
                      <a:pt x="1221" y="13533"/>
                      <a:pt x="1562" y="13908"/>
                    </a:cubicBezTo>
                    <a:cubicBezTo>
                      <a:pt x="1694" y="14050"/>
                      <a:pt x="1827" y="14186"/>
                      <a:pt x="1956" y="14308"/>
                    </a:cubicBezTo>
                    <a:cubicBezTo>
                      <a:pt x="2198" y="14530"/>
                      <a:pt x="2457" y="14724"/>
                      <a:pt x="2657" y="14863"/>
                    </a:cubicBezTo>
                    <a:cubicBezTo>
                      <a:pt x="2769" y="14944"/>
                      <a:pt x="2898" y="15016"/>
                      <a:pt x="3021" y="15084"/>
                    </a:cubicBezTo>
                    <a:cubicBezTo>
                      <a:pt x="3058" y="15108"/>
                      <a:pt x="3096" y="15128"/>
                      <a:pt x="3133" y="15148"/>
                    </a:cubicBezTo>
                    <a:cubicBezTo>
                      <a:pt x="3256" y="15220"/>
                      <a:pt x="3388" y="15288"/>
                      <a:pt x="3515" y="15353"/>
                    </a:cubicBezTo>
                    <a:lnTo>
                      <a:pt x="3640" y="15418"/>
                    </a:lnTo>
                    <a:cubicBezTo>
                      <a:pt x="4076" y="15646"/>
                      <a:pt x="4511" y="15819"/>
                      <a:pt x="4939" y="15938"/>
                    </a:cubicBezTo>
                    <a:cubicBezTo>
                      <a:pt x="5103" y="15982"/>
                      <a:pt x="5273" y="16020"/>
                      <a:pt x="5437" y="16054"/>
                    </a:cubicBezTo>
                    <a:cubicBezTo>
                      <a:pt x="5610" y="16095"/>
                      <a:pt x="5790" y="16132"/>
                      <a:pt x="5964" y="16183"/>
                    </a:cubicBezTo>
                    <a:cubicBezTo>
                      <a:pt x="6028" y="16200"/>
                      <a:pt x="6090" y="16217"/>
                      <a:pt x="6154" y="16234"/>
                    </a:cubicBezTo>
                    <a:cubicBezTo>
                      <a:pt x="6368" y="16291"/>
                      <a:pt x="6589" y="16353"/>
                      <a:pt x="6801" y="16431"/>
                    </a:cubicBezTo>
                    <a:cubicBezTo>
                      <a:pt x="6913" y="16486"/>
                      <a:pt x="7015" y="16544"/>
                      <a:pt x="7110" y="16605"/>
                    </a:cubicBezTo>
                    <a:cubicBezTo>
                      <a:pt x="7202" y="16693"/>
                      <a:pt x="7300" y="16795"/>
                      <a:pt x="7402" y="16921"/>
                    </a:cubicBezTo>
                    <a:cubicBezTo>
                      <a:pt x="7440" y="16976"/>
                      <a:pt x="7474" y="17026"/>
                      <a:pt x="7501" y="17081"/>
                    </a:cubicBezTo>
                    <a:cubicBezTo>
                      <a:pt x="7556" y="17227"/>
                      <a:pt x="7603" y="17390"/>
                      <a:pt x="7651" y="17571"/>
                    </a:cubicBezTo>
                    <a:cubicBezTo>
                      <a:pt x="7671" y="17649"/>
                      <a:pt x="7688" y="17727"/>
                      <a:pt x="7709" y="17806"/>
                    </a:cubicBezTo>
                    <a:lnTo>
                      <a:pt x="7726" y="17888"/>
                    </a:lnTo>
                    <a:lnTo>
                      <a:pt x="7746" y="17962"/>
                    </a:lnTo>
                    <a:lnTo>
                      <a:pt x="7763" y="18040"/>
                    </a:lnTo>
                    <a:cubicBezTo>
                      <a:pt x="7790" y="18153"/>
                      <a:pt x="7848" y="18268"/>
                      <a:pt x="7886" y="18346"/>
                    </a:cubicBezTo>
                    <a:cubicBezTo>
                      <a:pt x="7988" y="18550"/>
                      <a:pt x="8140" y="18679"/>
                      <a:pt x="8294" y="18789"/>
                    </a:cubicBezTo>
                    <a:cubicBezTo>
                      <a:pt x="8443" y="18891"/>
                      <a:pt x="8641" y="18965"/>
                      <a:pt x="8903" y="19006"/>
                    </a:cubicBezTo>
                    <a:cubicBezTo>
                      <a:pt x="9032" y="19026"/>
                      <a:pt x="9175" y="19047"/>
                      <a:pt x="9321" y="19064"/>
                    </a:cubicBezTo>
                    <a:cubicBezTo>
                      <a:pt x="9440" y="19075"/>
                      <a:pt x="9552" y="19081"/>
                      <a:pt x="9661" y="19081"/>
                    </a:cubicBezTo>
                    <a:lnTo>
                      <a:pt x="9702" y="19081"/>
                    </a:lnTo>
                    <a:cubicBezTo>
                      <a:pt x="9916" y="19078"/>
                      <a:pt x="10134" y="19040"/>
                      <a:pt x="10341" y="19003"/>
                    </a:cubicBezTo>
                    <a:cubicBezTo>
                      <a:pt x="10470" y="18979"/>
                      <a:pt x="10586" y="18924"/>
                      <a:pt x="10709" y="18870"/>
                    </a:cubicBezTo>
                    <a:lnTo>
                      <a:pt x="10719" y="18863"/>
                    </a:lnTo>
                    <a:cubicBezTo>
                      <a:pt x="10736" y="18857"/>
                      <a:pt x="10750" y="18847"/>
                      <a:pt x="10764" y="18833"/>
                    </a:cubicBezTo>
                    <a:lnTo>
                      <a:pt x="10777" y="18822"/>
                    </a:lnTo>
                    <a:cubicBezTo>
                      <a:pt x="10855" y="18778"/>
                      <a:pt x="10927" y="18720"/>
                      <a:pt x="10985" y="18652"/>
                    </a:cubicBezTo>
                    <a:cubicBezTo>
                      <a:pt x="11015" y="18622"/>
                      <a:pt x="11046" y="18585"/>
                      <a:pt x="11076" y="18541"/>
                    </a:cubicBezTo>
                    <a:cubicBezTo>
                      <a:pt x="11280" y="18537"/>
                      <a:pt x="11481" y="18452"/>
                      <a:pt x="11624" y="18309"/>
                    </a:cubicBezTo>
                    <a:cubicBezTo>
                      <a:pt x="11753" y="18180"/>
                      <a:pt x="11875" y="17955"/>
                      <a:pt x="11858" y="17748"/>
                    </a:cubicBezTo>
                    <a:cubicBezTo>
                      <a:pt x="11838" y="17536"/>
                      <a:pt x="11822" y="17326"/>
                      <a:pt x="11801" y="17112"/>
                    </a:cubicBezTo>
                    <a:cubicBezTo>
                      <a:pt x="11784" y="16900"/>
                      <a:pt x="11764" y="16690"/>
                      <a:pt x="11746" y="16479"/>
                    </a:cubicBezTo>
                    <a:cubicBezTo>
                      <a:pt x="11720" y="16189"/>
                      <a:pt x="11695" y="15853"/>
                      <a:pt x="11715" y="15523"/>
                    </a:cubicBezTo>
                    <a:cubicBezTo>
                      <a:pt x="11764" y="15285"/>
                      <a:pt x="11849" y="15064"/>
                      <a:pt x="11930" y="14859"/>
                    </a:cubicBezTo>
                    <a:cubicBezTo>
                      <a:pt x="11947" y="14819"/>
                      <a:pt x="11964" y="14785"/>
                      <a:pt x="11985" y="14754"/>
                    </a:cubicBezTo>
                    <a:cubicBezTo>
                      <a:pt x="12083" y="14649"/>
                      <a:pt x="12199" y="14561"/>
                      <a:pt x="12304" y="14475"/>
                    </a:cubicBezTo>
                    <a:cubicBezTo>
                      <a:pt x="12447" y="14370"/>
                      <a:pt x="12597" y="14268"/>
                      <a:pt x="12743" y="14169"/>
                    </a:cubicBezTo>
                    <a:cubicBezTo>
                      <a:pt x="12842" y="14104"/>
                      <a:pt x="12940" y="14037"/>
                      <a:pt x="13039" y="13969"/>
                    </a:cubicBezTo>
                    <a:cubicBezTo>
                      <a:pt x="13315" y="13774"/>
                      <a:pt x="13627" y="13553"/>
                      <a:pt x="13924" y="13316"/>
                    </a:cubicBezTo>
                    <a:cubicBezTo>
                      <a:pt x="14155" y="13128"/>
                      <a:pt x="14383" y="12921"/>
                      <a:pt x="14604" y="12724"/>
                    </a:cubicBezTo>
                    <a:cubicBezTo>
                      <a:pt x="14811" y="12536"/>
                      <a:pt x="15026" y="12339"/>
                      <a:pt x="15246" y="12159"/>
                    </a:cubicBezTo>
                    <a:lnTo>
                      <a:pt x="15348" y="12084"/>
                    </a:lnTo>
                    <a:cubicBezTo>
                      <a:pt x="15471" y="11992"/>
                      <a:pt x="15597" y="11900"/>
                      <a:pt x="15716" y="11801"/>
                    </a:cubicBezTo>
                    <a:cubicBezTo>
                      <a:pt x="15828" y="11713"/>
                      <a:pt x="15934" y="11611"/>
                      <a:pt x="16036" y="11515"/>
                    </a:cubicBezTo>
                    <a:cubicBezTo>
                      <a:pt x="16077" y="11479"/>
                      <a:pt x="16114" y="11438"/>
                      <a:pt x="16155" y="11400"/>
                    </a:cubicBezTo>
                    <a:cubicBezTo>
                      <a:pt x="16278" y="11288"/>
                      <a:pt x="16420" y="11152"/>
                      <a:pt x="16549" y="11005"/>
                    </a:cubicBezTo>
                    <a:cubicBezTo>
                      <a:pt x="16662" y="10876"/>
                      <a:pt x="16761" y="10760"/>
                      <a:pt x="16832" y="10628"/>
                    </a:cubicBezTo>
                    <a:cubicBezTo>
                      <a:pt x="16879" y="10536"/>
                      <a:pt x="16924" y="10441"/>
                      <a:pt x="16971" y="10339"/>
                    </a:cubicBezTo>
                    <a:cubicBezTo>
                      <a:pt x="17100" y="10060"/>
                      <a:pt x="17193" y="9842"/>
                      <a:pt x="17264" y="9634"/>
                    </a:cubicBezTo>
                    <a:cubicBezTo>
                      <a:pt x="17353" y="9372"/>
                      <a:pt x="17394" y="9101"/>
                      <a:pt x="17424" y="8866"/>
                    </a:cubicBezTo>
                    <a:cubicBezTo>
                      <a:pt x="17451" y="8658"/>
                      <a:pt x="17482" y="8413"/>
                      <a:pt x="17499" y="8158"/>
                    </a:cubicBezTo>
                    <a:cubicBezTo>
                      <a:pt x="17523" y="7780"/>
                      <a:pt x="17465" y="7397"/>
                      <a:pt x="17410" y="7022"/>
                    </a:cubicBezTo>
                    <a:cubicBezTo>
                      <a:pt x="17363" y="6678"/>
                      <a:pt x="17274" y="6301"/>
                      <a:pt x="17145" y="5866"/>
                    </a:cubicBezTo>
                    <a:cubicBezTo>
                      <a:pt x="16995" y="5359"/>
                      <a:pt x="16822" y="4907"/>
                      <a:pt x="16614" y="4485"/>
                    </a:cubicBezTo>
                    <a:cubicBezTo>
                      <a:pt x="16522" y="4294"/>
                      <a:pt x="16410" y="4070"/>
                      <a:pt x="16278" y="3849"/>
                    </a:cubicBezTo>
                    <a:cubicBezTo>
                      <a:pt x="16097" y="3549"/>
                      <a:pt x="15866" y="3243"/>
                      <a:pt x="15563" y="2920"/>
                    </a:cubicBezTo>
                    <a:cubicBezTo>
                      <a:pt x="15240" y="2573"/>
                      <a:pt x="14957" y="2304"/>
                      <a:pt x="14668" y="2066"/>
                    </a:cubicBezTo>
                    <a:lnTo>
                      <a:pt x="14654" y="2056"/>
                    </a:lnTo>
                    <a:cubicBezTo>
                      <a:pt x="14284" y="1753"/>
                      <a:pt x="13896" y="1437"/>
                      <a:pt x="13481" y="1185"/>
                    </a:cubicBezTo>
                    <a:cubicBezTo>
                      <a:pt x="13307" y="1079"/>
                      <a:pt x="13131" y="991"/>
                      <a:pt x="12960" y="916"/>
                    </a:cubicBezTo>
                    <a:cubicBezTo>
                      <a:pt x="12740" y="811"/>
                      <a:pt x="12478" y="695"/>
                      <a:pt x="12202" y="603"/>
                    </a:cubicBezTo>
                    <a:cubicBezTo>
                      <a:pt x="11814" y="474"/>
                      <a:pt x="11409" y="368"/>
                      <a:pt x="10964" y="277"/>
                    </a:cubicBezTo>
                    <a:cubicBezTo>
                      <a:pt x="10542" y="192"/>
                      <a:pt x="10079" y="123"/>
                      <a:pt x="9511" y="62"/>
                    </a:cubicBezTo>
                    <a:cubicBezTo>
                      <a:pt x="9120" y="21"/>
                      <a:pt x="8732" y="12"/>
                      <a:pt x="830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2" name="Google Shape;812;p26"/>
              <p:cNvSpPr/>
              <p:nvPr/>
            </p:nvSpPr>
            <p:spPr>
              <a:xfrm>
                <a:off x="1569850" y="2877500"/>
                <a:ext cx="131950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5278" h="4437" extrusionOk="0">
                    <a:moveTo>
                      <a:pt x="913" y="0"/>
                    </a:moveTo>
                    <a:cubicBezTo>
                      <a:pt x="753" y="0"/>
                      <a:pt x="603" y="41"/>
                      <a:pt x="467" y="119"/>
                    </a:cubicBezTo>
                    <a:cubicBezTo>
                      <a:pt x="270" y="234"/>
                      <a:pt x="123" y="425"/>
                      <a:pt x="62" y="646"/>
                    </a:cubicBezTo>
                    <a:cubicBezTo>
                      <a:pt x="1" y="874"/>
                      <a:pt x="32" y="1123"/>
                      <a:pt x="150" y="1327"/>
                    </a:cubicBezTo>
                    <a:cubicBezTo>
                      <a:pt x="256" y="1507"/>
                      <a:pt x="464" y="1691"/>
                      <a:pt x="678" y="1732"/>
                    </a:cubicBezTo>
                    <a:cubicBezTo>
                      <a:pt x="814" y="1755"/>
                      <a:pt x="950" y="1779"/>
                      <a:pt x="1086" y="1803"/>
                    </a:cubicBezTo>
                    <a:cubicBezTo>
                      <a:pt x="1059" y="1861"/>
                      <a:pt x="1039" y="1919"/>
                      <a:pt x="1025" y="1980"/>
                    </a:cubicBezTo>
                    <a:cubicBezTo>
                      <a:pt x="984" y="2156"/>
                      <a:pt x="987" y="2319"/>
                      <a:pt x="1028" y="2500"/>
                    </a:cubicBezTo>
                    <a:cubicBezTo>
                      <a:pt x="1086" y="2735"/>
                      <a:pt x="1284" y="2956"/>
                      <a:pt x="1494" y="3068"/>
                    </a:cubicBezTo>
                    <a:cubicBezTo>
                      <a:pt x="1590" y="3115"/>
                      <a:pt x="1688" y="3153"/>
                      <a:pt x="1787" y="3181"/>
                    </a:cubicBezTo>
                    <a:cubicBezTo>
                      <a:pt x="1770" y="3231"/>
                      <a:pt x="1753" y="3283"/>
                      <a:pt x="1746" y="3337"/>
                    </a:cubicBezTo>
                    <a:cubicBezTo>
                      <a:pt x="1739" y="3388"/>
                      <a:pt x="1715" y="3493"/>
                      <a:pt x="1719" y="3565"/>
                    </a:cubicBezTo>
                    <a:cubicBezTo>
                      <a:pt x="1722" y="3748"/>
                      <a:pt x="1753" y="3789"/>
                      <a:pt x="1821" y="3952"/>
                    </a:cubicBezTo>
                    <a:cubicBezTo>
                      <a:pt x="1882" y="4092"/>
                      <a:pt x="2025" y="4208"/>
                      <a:pt x="2147" y="4293"/>
                    </a:cubicBezTo>
                    <a:cubicBezTo>
                      <a:pt x="2219" y="4340"/>
                      <a:pt x="2290" y="4365"/>
                      <a:pt x="2375" y="4398"/>
                    </a:cubicBezTo>
                    <a:cubicBezTo>
                      <a:pt x="2444" y="4426"/>
                      <a:pt x="2517" y="4436"/>
                      <a:pt x="2591" y="4436"/>
                    </a:cubicBezTo>
                    <a:cubicBezTo>
                      <a:pt x="2679" y="4436"/>
                      <a:pt x="2768" y="4422"/>
                      <a:pt x="2852" y="4405"/>
                    </a:cubicBezTo>
                    <a:cubicBezTo>
                      <a:pt x="2995" y="4378"/>
                      <a:pt x="3168" y="4266"/>
                      <a:pt x="3263" y="4156"/>
                    </a:cubicBezTo>
                    <a:cubicBezTo>
                      <a:pt x="3389" y="4018"/>
                      <a:pt x="3474" y="3854"/>
                      <a:pt x="3505" y="3674"/>
                    </a:cubicBezTo>
                    <a:cubicBezTo>
                      <a:pt x="3508" y="3671"/>
                      <a:pt x="3511" y="3667"/>
                      <a:pt x="3515" y="3667"/>
                    </a:cubicBezTo>
                    <a:cubicBezTo>
                      <a:pt x="3648" y="3575"/>
                      <a:pt x="3770" y="3473"/>
                      <a:pt x="3882" y="3357"/>
                    </a:cubicBezTo>
                    <a:cubicBezTo>
                      <a:pt x="3967" y="3272"/>
                      <a:pt x="4042" y="3181"/>
                      <a:pt x="4117" y="3085"/>
                    </a:cubicBezTo>
                    <a:cubicBezTo>
                      <a:pt x="4260" y="2997"/>
                      <a:pt x="4386" y="2878"/>
                      <a:pt x="4467" y="2724"/>
                    </a:cubicBezTo>
                    <a:cubicBezTo>
                      <a:pt x="4610" y="2459"/>
                      <a:pt x="4634" y="2123"/>
                      <a:pt x="4474" y="1864"/>
                    </a:cubicBezTo>
                    <a:cubicBezTo>
                      <a:pt x="4546" y="1826"/>
                      <a:pt x="4617" y="1786"/>
                      <a:pt x="4685" y="1745"/>
                    </a:cubicBezTo>
                    <a:cubicBezTo>
                      <a:pt x="4777" y="1687"/>
                      <a:pt x="4879" y="1616"/>
                      <a:pt x="4957" y="1544"/>
                    </a:cubicBezTo>
                    <a:cubicBezTo>
                      <a:pt x="5097" y="1418"/>
                      <a:pt x="5179" y="1269"/>
                      <a:pt x="5232" y="1088"/>
                    </a:cubicBezTo>
                    <a:cubicBezTo>
                      <a:pt x="5277" y="949"/>
                      <a:pt x="5273" y="759"/>
                      <a:pt x="5226" y="622"/>
                    </a:cubicBezTo>
                    <a:cubicBezTo>
                      <a:pt x="5202" y="554"/>
                      <a:pt x="5175" y="470"/>
                      <a:pt x="5127" y="408"/>
                    </a:cubicBezTo>
                    <a:cubicBezTo>
                      <a:pt x="5008" y="252"/>
                      <a:pt x="5015" y="245"/>
                      <a:pt x="4852" y="132"/>
                    </a:cubicBezTo>
                    <a:cubicBezTo>
                      <a:pt x="4730" y="46"/>
                      <a:pt x="4578" y="13"/>
                      <a:pt x="4427" y="13"/>
                    </a:cubicBezTo>
                    <a:cubicBezTo>
                      <a:pt x="4322" y="13"/>
                      <a:pt x="4216" y="29"/>
                      <a:pt x="4121" y="54"/>
                    </a:cubicBezTo>
                    <a:cubicBezTo>
                      <a:pt x="4042" y="74"/>
                      <a:pt x="3967" y="99"/>
                      <a:pt x="3889" y="115"/>
                    </a:cubicBezTo>
                    <a:cubicBezTo>
                      <a:pt x="3800" y="136"/>
                      <a:pt x="3712" y="149"/>
                      <a:pt x="3624" y="163"/>
                    </a:cubicBezTo>
                    <a:cubicBezTo>
                      <a:pt x="3392" y="190"/>
                      <a:pt x="3164" y="214"/>
                      <a:pt x="2937" y="228"/>
                    </a:cubicBezTo>
                    <a:cubicBezTo>
                      <a:pt x="2860" y="233"/>
                      <a:pt x="2783" y="235"/>
                      <a:pt x="2707" y="235"/>
                    </a:cubicBezTo>
                    <a:cubicBezTo>
                      <a:pt x="2526" y="235"/>
                      <a:pt x="2346" y="222"/>
                      <a:pt x="2164" y="201"/>
                    </a:cubicBezTo>
                    <a:cubicBezTo>
                      <a:pt x="1824" y="149"/>
                      <a:pt x="1484" y="92"/>
                      <a:pt x="1147" y="30"/>
                    </a:cubicBezTo>
                    <a:cubicBezTo>
                      <a:pt x="1069" y="20"/>
                      <a:pt x="991" y="10"/>
                      <a:pt x="9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3" name="Google Shape;813;p26"/>
              <p:cNvSpPr/>
              <p:nvPr/>
            </p:nvSpPr>
            <p:spPr>
              <a:xfrm>
                <a:off x="1378950" y="2412300"/>
                <a:ext cx="465525" cy="521850"/>
              </a:xfrm>
              <a:custGeom>
                <a:avLst/>
                <a:gdLst/>
                <a:ahLst/>
                <a:cxnLst/>
                <a:rect l="l" t="t" r="r" b="b"/>
                <a:pathLst>
                  <a:path w="18621" h="20874" extrusionOk="0">
                    <a:moveTo>
                      <a:pt x="9207" y="1036"/>
                    </a:moveTo>
                    <a:cubicBezTo>
                      <a:pt x="9274" y="1036"/>
                      <a:pt x="9340" y="1037"/>
                      <a:pt x="9406" y="1038"/>
                    </a:cubicBezTo>
                    <a:cubicBezTo>
                      <a:pt x="9705" y="1041"/>
                      <a:pt x="10005" y="1079"/>
                      <a:pt x="10301" y="1120"/>
                    </a:cubicBezTo>
                    <a:cubicBezTo>
                      <a:pt x="10675" y="1170"/>
                      <a:pt x="11045" y="1232"/>
                      <a:pt x="11416" y="1304"/>
                    </a:cubicBezTo>
                    <a:cubicBezTo>
                      <a:pt x="11603" y="1338"/>
                      <a:pt x="11791" y="1382"/>
                      <a:pt x="11978" y="1429"/>
                    </a:cubicBezTo>
                    <a:cubicBezTo>
                      <a:pt x="12130" y="1467"/>
                      <a:pt x="12281" y="1528"/>
                      <a:pt x="12430" y="1589"/>
                    </a:cubicBezTo>
                    <a:cubicBezTo>
                      <a:pt x="12535" y="1637"/>
                      <a:pt x="12637" y="1685"/>
                      <a:pt x="12743" y="1735"/>
                    </a:cubicBezTo>
                    <a:cubicBezTo>
                      <a:pt x="12848" y="1787"/>
                      <a:pt x="12950" y="1848"/>
                      <a:pt x="13056" y="1905"/>
                    </a:cubicBezTo>
                    <a:cubicBezTo>
                      <a:pt x="13260" y="2021"/>
                      <a:pt x="13454" y="2150"/>
                      <a:pt x="13651" y="2280"/>
                    </a:cubicBezTo>
                    <a:cubicBezTo>
                      <a:pt x="13855" y="2409"/>
                      <a:pt x="14060" y="2542"/>
                      <a:pt x="14267" y="2671"/>
                    </a:cubicBezTo>
                    <a:cubicBezTo>
                      <a:pt x="14424" y="2770"/>
                      <a:pt x="14576" y="2878"/>
                      <a:pt x="14726" y="2991"/>
                    </a:cubicBezTo>
                    <a:cubicBezTo>
                      <a:pt x="14978" y="3198"/>
                      <a:pt x="15212" y="3420"/>
                      <a:pt x="15437" y="3657"/>
                    </a:cubicBezTo>
                    <a:cubicBezTo>
                      <a:pt x="15655" y="3892"/>
                      <a:pt x="15856" y="4137"/>
                      <a:pt x="16052" y="4385"/>
                    </a:cubicBezTo>
                    <a:cubicBezTo>
                      <a:pt x="16243" y="4640"/>
                      <a:pt x="16430" y="4896"/>
                      <a:pt x="16594" y="5164"/>
                    </a:cubicBezTo>
                    <a:cubicBezTo>
                      <a:pt x="16679" y="5307"/>
                      <a:pt x="16763" y="5450"/>
                      <a:pt x="16839" y="5596"/>
                    </a:cubicBezTo>
                    <a:cubicBezTo>
                      <a:pt x="16914" y="5736"/>
                      <a:pt x="16978" y="5879"/>
                      <a:pt x="17046" y="6025"/>
                    </a:cubicBezTo>
                    <a:cubicBezTo>
                      <a:pt x="17141" y="6266"/>
                      <a:pt x="17220" y="6515"/>
                      <a:pt x="17294" y="6767"/>
                    </a:cubicBezTo>
                    <a:cubicBezTo>
                      <a:pt x="17328" y="6893"/>
                      <a:pt x="17366" y="7015"/>
                      <a:pt x="17399" y="7141"/>
                    </a:cubicBezTo>
                    <a:cubicBezTo>
                      <a:pt x="17434" y="7270"/>
                      <a:pt x="17454" y="7400"/>
                      <a:pt x="17475" y="7532"/>
                    </a:cubicBezTo>
                    <a:cubicBezTo>
                      <a:pt x="17502" y="7750"/>
                      <a:pt x="17522" y="7967"/>
                      <a:pt x="17529" y="8188"/>
                    </a:cubicBezTo>
                    <a:cubicBezTo>
                      <a:pt x="17536" y="8420"/>
                      <a:pt x="17512" y="8651"/>
                      <a:pt x="17488" y="8879"/>
                    </a:cubicBezTo>
                    <a:cubicBezTo>
                      <a:pt x="17454" y="9100"/>
                      <a:pt x="17407" y="9321"/>
                      <a:pt x="17352" y="9539"/>
                    </a:cubicBezTo>
                    <a:cubicBezTo>
                      <a:pt x="17318" y="9678"/>
                      <a:pt x="17281" y="9815"/>
                      <a:pt x="17240" y="9954"/>
                    </a:cubicBezTo>
                    <a:cubicBezTo>
                      <a:pt x="17209" y="10046"/>
                      <a:pt x="17175" y="10138"/>
                      <a:pt x="17138" y="10226"/>
                    </a:cubicBezTo>
                    <a:cubicBezTo>
                      <a:pt x="17043" y="10433"/>
                      <a:pt x="16941" y="10628"/>
                      <a:pt x="16812" y="10815"/>
                    </a:cubicBezTo>
                    <a:cubicBezTo>
                      <a:pt x="16611" y="11056"/>
                      <a:pt x="16393" y="11278"/>
                      <a:pt x="16172" y="11498"/>
                    </a:cubicBezTo>
                    <a:cubicBezTo>
                      <a:pt x="15947" y="11723"/>
                      <a:pt x="15716" y="11934"/>
                      <a:pt x="15468" y="12131"/>
                    </a:cubicBezTo>
                    <a:cubicBezTo>
                      <a:pt x="15168" y="12349"/>
                      <a:pt x="14852" y="12546"/>
                      <a:pt x="14536" y="12740"/>
                    </a:cubicBezTo>
                    <a:cubicBezTo>
                      <a:pt x="14366" y="12849"/>
                      <a:pt x="14192" y="12951"/>
                      <a:pt x="14019" y="13057"/>
                    </a:cubicBezTo>
                    <a:cubicBezTo>
                      <a:pt x="13852" y="13155"/>
                      <a:pt x="13689" y="13261"/>
                      <a:pt x="13526" y="13363"/>
                    </a:cubicBezTo>
                    <a:cubicBezTo>
                      <a:pt x="13352" y="13468"/>
                      <a:pt x="13179" y="13573"/>
                      <a:pt x="13015" y="13689"/>
                    </a:cubicBezTo>
                    <a:cubicBezTo>
                      <a:pt x="12838" y="13818"/>
                      <a:pt x="12668" y="13958"/>
                      <a:pt x="12505" y="14104"/>
                    </a:cubicBezTo>
                    <a:cubicBezTo>
                      <a:pt x="12444" y="14159"/>
                      <a:pt x="12386" y="14217"/>
                      <a:pt x="12335" y="14278"/>
                    </a:cubicBezTo>
                    <a:cubicBezTo>
                      <a:pt x="12219" y="14407"/>
                      <a:pt x="12148" y="14543"/>
                      <a:pt x="12090" y="14706"/>
                    </a:cubicBezTo>
                    <a:cubicBezTo>
                      <a:pt x="12049" y="14815"/>
                      <a:pt x="12039" y="14938"/>
                      <a:pt x="12025" y="15053"/>
                    </a:cubicBezTo>
                    <a:cubicBezTo>
                      <a:pt x="12019" y="15138"/>
                      <a:pt x="12015" y="15223"/>
                      <a:pt x="12008" y="15308"/>
                    </a:cubicBezTo>
                    <a:cubicBezTo>
                      <a:pt x="11964" y="15818"/>
                      <a:pt x="12011" y="16329"/>
                      <a:pt x="12032" y="16839"/>
                    </a:cubicBezTo>
                    <a:cubicBezTo>
                      <a:pt x="12039" y="17101"/>
                      <a:pt x="12052" y="17363"/>
                      <a:pt x="12059" y="17625"/>
                    </a:cubicBezTo>
                    <a:cubicBezTo>
                      <a:pt x="12066" y="17870"/>
                      <a:pt x="12059" y="18115"/>
                      <a:pt x="12039" y="18363"/>
                    </a:cubicBezTo>
                    <a:cubicBezTo>
                      <a:pt x="11930" y="18363"/>
                      <a:pt x="11818" y="18366"/>
                      <a:pt x="11705" y="18373"/>
                    </a:cubicBezTo>
                    <a:cubicBezTo>
                      <a:pt x="11573" y="18380"/>
                      <a:pt x="11444" y="18397"/>
                      <a:pt x="11311" y="18401"/>
                    </a:cubicBezTo>
                    <a:cubicBezTo>
                      <a:pt x="11174" y="18407"/>
                      <a:pt x="11042" y="18421"/>
                      <a:pt x="10906" y="18431"/>
                    </a:cubicBezTo>
                    <a:cubicBezTo>
                      <a:pt x="10763" y="18445"/>
                      <a:pt x="10620" y="18445"/>
                      <a:pt x="10474" y="18445"/>
                    </a:cubicBezTo>
                    <a:cubicBezTo>
                      <a:pt x="10334" y="18448"/>
                      <a:pt x="10199" y="18451"/>
                      <a:pt x="10059" y="18455"/>
                    </a:cubicBezTo>
                    <a:cubicBezTo>
                      <a:pt x="9916" y="18462"/>
                      <a:pt x="9770" y="18486"/>
                      <a:pt x="9627" y="18486"/>
                    </a:cubicBezTo>
                    <a:cubicBezTo>
                      <a:pt x="9355" y="18486"/>
                      <a:pt x="9080" y="18486"/>
                      <a:pt x="8807" y="18458"/>
                    </a:cubicBezTo>
                    <a:cubicBezTo>
                      <a:pt x="8763" y="18451"/>
                      <a:pt x="8722" y="18442"/>
                      <a:pt x="8678" y="18428"/>
                    </a:cubicBezTo>
                    <a:cubicBezTo>
                      <a:pt x="8631" y="18295"/>
                      <a:pt x="8603" y="18152"/>
                      <a:pt x="8579" y="18013"/>
                    </a:cubicBezTo>
                    <a:cubicBezTo>
                      <a:pt x="8546" y="17842"/>
                      <a:pt x="8505" y="17672"/>
                      <a:pt x="8480" y="17499"/>
                    </a:cubicBezTo>
                    <a:cubicBezTo>
                      <a:pt x="8430" y="17148"/>
                      <a:pt x="8321" y="16792"/>
                      <a:pt x="8083" y="16519"/>
                    </a:cubicBezTo>
                    <a:cubicBezTo>
                      <a:pt x="7977" y="16401"/>
                      <a:pt x="7848" y="16305"/>
                      <a:pt x="7719" y="16209"/>
                    </a:cubicBezTo>
                    <a:cubicBezTo>
                      <a:pt x="7572" y="16098"/>
                      <a:pt x="7409" y="16019"/>
                      <a:pt x="7232" y="15972"/>
                    </a:cubicBezTo>
                    <a:cubicBezTo>
                      <a:pt x="6899" y="15880"/>
                      <a:pt x="6579" y="15754"/>
                      <a:pt x="6252" y="15631"/>
                    </a:cubicBezTo>
                    <a:cubicBezTo>
                      <a:pt x="5896" y="15502"/>
                      <a:pt x="5528" y="15404"/>
                      <a:pt x="5171" y="15267"/>
                    </a:cubicBezTo>
                    <a:cubicBezTo>
                      <a:pt x="5007" y="15196"/>
                      <a:pt x="4851" y="15115"/>
                      <a:pt x="4695" y="15026"/>
                    </a:cubicBezTo>
                    <a:cubicBezTo>
                      <a:pt x="4511" y="14924"/>
                      <a:pt x="4334" y="14809"/>
                      <a:pt x="4153" y="14696"/>
                    </a:cubicBezTo>
                    <a:cubicBezTo>
                      <a:pt x="3974" y="14587"/>
                      <a:pt x="3797" y="14475"/>
                      <a:pt x="3623" y="14360"/>
                    </a:cubicBezTo>
                    <a:cubicBezTo>
                      <a:pt x="3467" y="14253"/>
                      <a:pt x="3310" y="14155"/>
                      <a:pt x="3161" y="14043"/>
                    </a:cubicBezTo>
                    <a:cubicBezTo>
                      <a:pt x="2966" y="13883"/>
                      <a:pt x="2783" y="13713"/>
                      <a:pt x="2613" y="13526"/>
                    </a:cubicBezTo>
                    <a:cubicBezTo>
                      <a:pt x="2443" y="13342"/>
                      <a:pt x="2286" y="13148"/>
                      <a:pt x="2133" y="12951"/>
                    </a:cubicBezTo>
                    <a:cubicBezTo>
                      <a:pt x="1980" y="12750"/>
                      <a:pt x="1837" y="12546"/>
                      <a:pt x="1701" y="12335"/>
                    </a:cubicBezTo>
                    <a:cubicBezTo>
                      <a:pt x="1627" y="12220"/>
                      <a:pt x="1555" y="12104"/>
                      <a:pt x="1484" y="11988"/>
                    </a:cubicBezTo>
                    <a:cubicBezTo>
                      <a:pt x="1432" y="11910"/>
                      <a:pt x="1391" y="11821"/>
                      <a:pt x="1354" y="11733"/>
                    </a:cubicBezTo>
                    <a:cubicBezTo>
                      <a:pt x="1300" y="11587"/>
                      <a:pt x="1252" y="11441"/>
                      <a:pt x="1214" y="11287"/>
                    </a:cubicBezTo>
                    <a:cubicBezTo>
                      <a:pt x="1178" y="11124"/>
                      <a:pt x="1150" y="10958"/>
                      <a:pt x="1123" y="10791"/>
                    </a:cubicBezTo>
                    <a:cubicBezTo>
                      <a:pt x="1092" y="10543"/>
                      <a:pt x="1062" y="10294"/>
                      <a:pt x="1027" y="10046"/>
                    </a:cubicBezTo>
                    <a:cubicBezTo>
                      <a:pt x="1010" y="9913"/>
                      <a:pt x="994" y="9780"/>
                      <a:pt x="980" y="9648"/>
                    </a:cubicBezTo>
                    <a:cubicBezTo>
                      <a:pt x="969" y="9505"/>
                      <a:pt x="969" y="9359"/>
                      <a:pt x="973" y="9216"/>
                    </a:cubicBezTo>
                    <a:cubicBezTo>
                      <a:pt x="980" y="8951"/>
                      <a:pt x="1000" y="8685"/>
                      <a:pt x="1031" y="8420"/>
                    </a:cubicBezTo>
                    <a:cubicBezTo>
                      <a:pt x="1071" y="8127"/>
                      <a:pt x="1120" y="7835"/>
                      <a:pt x="1170" y="7543"/>
                    </a:cubicBezTo>
                    <a:cubicBezTo>
                      <a:pt x="1222" y="7257"/>
                      <a:pt x="1303" y="6984"/>
                      <a:pt x="1409" y="6716"/>
                    </a:cubicBezTo>
                    <a:cubicBezTo>
                      <a:pt x="1497" y="6518"/>
                      <a:pt x="1599" y="6324"/>
                      <a:pt x="1701" y="6130"/>
                    </a:cubicBezTo>
                    <a:cubicBezTo>
                      <a:pt x="1806" y="5926"/>
                      <a:pt x="1905" y="5719"/>
                      <a:pt x="2007" y="5511"/>
                    </a:cubicBezTo>
                    <a:cubicBezTo>
                      <a:pt x="2184" y="5161"/>
                      <a:pt x="2395" y="4824"/>
                      <a:pt x="2633" y="4511"/>
                    </a:cubicBezTo>
                    <a:cubicBezTo>
                      <a:pt x="2756" y="4359"/>
                      <a:pt x="2881" y="4208"/>
                      <a:pt x="3010" y="4062"/>
                    </a:cubicBezTo>
                    <a:cubicBezTo>
                      <a:pt x="3153" y="3899"/>
                      <a:pt x="3296" y="3732"/>
                      <a:pt x="3450" y="3576"/>
                    </a:cubicBezTo>
                    <a:cubicBezTo>
                      <a:pt x="3735" y="3280"/>
                      <a:pt x="4035" y="3007"/>
                      <a:pt x="4354" y="2753"/>
                    </a:cubicBezTo>
                    <a:cubicBezTo>
                      <a:pt x="4963" y="2300"/>
                      <a:pt x="5637" y="1943"/>
                      <a:pt x="6324" y="1630"/>
                    </a:cubicBezTo>
                    <a:cubicBezTo>
                      <a:pt x="6484" y="1566"/>
                      <a:pt x="6640" y="1508"/>
                      <a:pt x="6803" y="1456"/>
                    </a:cubicBezTo>
                    <a:cubicBezTo>
                      <a:pt x="7001" y="1399"/>
                      <a:pt x="7202" y="1348"/>
                      <a:pt x="7403" y="1304"/>
                    </a:cubicBezTo>
                    <a:cubicBezTo>
                      <a:pt x="7786" y="1211"/>
                      <a:pt x="8178" y="1137"/>
                      <a:pt x="8573" y="1079"/>
                    </a:cubicBezTo>
                    <a:cubicBezTo>
                      <a:pt x="8688" y="1062"/>
                      <a:pt x="8807" y="1048"/>
                      <a:pt x="8926" y="1041"/>
                    </a:cubicBezTo>
                    <a:cubicBezTo>
                      <a:pt x="9020" y="1038"/>
                      <a:pt x="9114" y="1036"/>
                      <a:pt x="9207" y="1036"/>
                    </a:cubicBezTo>
                    <a:close/>
                    <a:moveTo>
                      <a:pt x="8106" y="19095"/>
                    </a:moveTo>
                    <a:cubicBezTo>
                      <a:pt x="8188" y="19152"/>
                      <a:pt x="8280" y="19193"/>
                      <a:pt x="8382" y="19224"/>
                    </a:cubicBezTo>
                    <a:cubicBezTo>
                      <a:pt x="8491" y="19258"/>
                      <a:pt x="8607" y="19271"/>
                      <a:pt x="8722" y="19282"/>
                    </a:cubicBezTo>
                    <a:cubicBezTo>
                      <a:pt x="8800" y="19291"/>
                      <a:pt x="8882" y="19295"/>
                      <a:pt x="8964" y="19299"/>
                    </a:cubicBezTo>
                    <a:cubicBezTo>
                      <a:pt x="9147" y="19302"/>
                      <a:pt x="9331" y="19302"/>
                      <a:pt x="9515" y="19302"/>
                    </a:cubicBezTo>
                    <a:cubicBezTo>
                      <a:pt x="9692" y="19299"/>
                      <a:pt x="9868" y="19274"/>
                      <a:pt x="10042" y="19261"/>
                    </a:cubicBezTo>
                    <a:cubicBezTo>
                      <a:pt x="10212" y="19247"/>
                      <a:pt x="10383" y="19244"/>
                      <a:pt x="10552" y="19241"/>
                    </a:cubicBezTo>
                    <a:cubicBezTo>
                      <a:pt x="10722" y="19238"/>
                      <a:pt x="10889" y="19224"/>
                      <a:pt x="11059" y="19210"/>
                    </a:cubicBezTo>
                    <a:cubicBezTo>
                      <a:pt x="11165" y="19200"/>
                      <a:pt x="11270" y="19193"/>
                      <a:pt x="11372" y="19186"/>
                    </a:cubicBezTo>
                    <a:cubicBezTo>
                      <a:pt x="11474" y="19180"/>
                      <a:pt x="11573" y="19166"/>
                      <a:pt x="11675" y="19152"/>
                    </a:cubicBezTo>
                    <a:cubicBezTo>
                      <a:pt x="11774" y="19142"/>
                      <a:pt x="11876" y="19128"/>
                      <a:pt x="11978" y="19122"/>
                    </a:cubicBezTo>
                    <a:cubicBezTo>
                      <a:pt x="12057" y="19112"/>
                      <a:pt x="12144" y="19101"/>
                      <a:pt x="12227" y="19101"/>
                    </a:cubicBezTo>
                    <a:cubicBezTo>
                      <a:pt x="12237" y="19101"/>
                      <a:pt x="12246" y="19101"/>
                      <a:pt x="12256" y="19101"/>
                    </a:cubicBezTo>
                    <a:cubicBezTo>
                      <a:pt x="12270" y="19104"/>
                      <a:pt x="12281" y="19108"/>
                      <a:pt x="12294" y="19111"/>
                    </a:cubicBezTo>
                    <a:cubicBezTo>
                      <a:pt x="12325" y="19128"/>
                      <a:pt x="12355" y="19142"/>
                      <a:pt x="12386" y="19152"/>
                    </a:cubicBezTo>
                    <a:cubicBezTo>
                      <a:pt x="12410" y="19166"/>
                      <a:pt x="12433" y="19176"/>
                      <a:pt x="12460" y="19186"/>
                    </a:cubicBezTo>
                    <a:cubicBezTo>
                      <a:pt x="12477" y="19247"/>
                      <a:pt x="12488" y="19312"/>
                      <a:pt x="12501" y="19373"/>
                    </a:cubicBezTo>
                    <a:lnTo>
                      <a:pt x="12532" y="19527"/>
                    </a:lnTo>
                    <a:lnTo>
                      <a:pt x="12532" y="19553"/>
                    </a:lnTo>
                    <a:cubicBezTo>
                      <a:pt x="12518" y="19585"/>
                      <a:pt x="12501" y="19611"/>
                      <a:pt x="12481" y="19638"/>
                    </a:cubicBezTo>
                    <a:cubicBezTo>
                      <a:pt x="12454" y="19669"/>
                      <a:pt x="12424" y="19700"/>
                      <a:pt x="12389" y="19727"/>
                    </a:cubicBezTo>
                    <a:cubicBezTo>
                      <a:pt x="12348" y="19754"/>
                      <a:pt x="12308" y="19778"/>
                      <a:pt x="12263" y="19802"/>
                    </a:cubicBezTo>
                    <a:cubicBezTo>
                      <a:pt x="12042" y="19883"/>
                      <a:pt x="11807" y="19924"/>
                      <a:pt x="11576" y="19965"/>
                    </a:cubicBezTo>
                    <a:cubicBezTo>
                      <a:pt x="11375" y="19989"/>
                      <a:pt x="11171" y="20003"/>
                      <a:pt x="10970" y="20023"/>
                    </a:cubicBezTo>
                    <a:cubicBezTo>
                      <a:pt x="10750" y="20043"/>
                      <a:pt x="10532" y="20060"/>
                      <a:pt x="10311" y="20074"/>
                    </a:cubicBezTo>
                    <a:cubicBezTo>
                      <a:pt x="10187" y="20082"/>
                      <a:pt x="10062" y="20085"/>
                      <a:pt x="9938" y="20085"/>
                    </a:cubicBezTo>
                    <a:cubicBezTo>
                      <a:pt x="9850" y="20085"/>
                      <a:pt x="9762" y="20084"/>
                      <a:pt x="9675" y="20081"/>
                    </a:cubicBezTo>
                    <a:cubicBezTo>
                      <a:pt x="9484" y="20074"/>
                      <a:pt x="9293" y="20070"/>
                      <a:pt x="9103" y="20050"/>
                    </a:cubicBezTo>
                    <a:cubicBezTo>
                      <a:pt x="8875" y="20013"/>
                      <a:pt x="8654" y="19938"/>
                      <a:pt x="8439" y="19853"/>
                    </a:cubicBezTo>
                    <a:cubicBezTo>
                      <a:pt x="8419" y="19842"/>
                      <a:pt x="8399" y="19829"/>
                      <a:pt x="8382" y="19819"/>
                    </a:cubicBezTo>
                    <a:cubicBezTo>
                      <a:pt x="8341" y="19785"/>
                      <a:pt x="8304" y="19751"/>
                      <a:pt x="8270" y="19713"/>
                    </a:cubicBezTo>
                    <a:cubicBezTo>
                      <a:pt x="8212" y="19632"/>
                      <a:pt x="8161" y="19550"/>
                      <a:pt x="8117" y="19462"/>
                    </a:cubicBezTo>
                    <a:cubicBezTo>
                      <a:pt x="8103" y="19417"/>
                      <a:pt x="8092" y="19373"/>
                      <a:pt x="8086" y="19329"/>
                    </a:cubicBezTo>
                    <a:cubicBezTo>
                      <a:pt x="8083" y="19282"/>
                      <a:pt x="8079" y="19233"/>
                      <a:pt x="8079" y="19186"/>
                    </a:cubicBezTo>
                    <a:cubicBezTo>
                      <a:pt x="8086" y="19156"/>
                      <a:pt x="8097" y="19125"/>
                      <a:pt x="8106" y="19095"/>
                    </a:cubicBezTo>
                    <a:close/>
                    <a:moveTo>
                      <a:pt x="9222" y="1"/>
                    </a:moveTo>
                    <a:cubicBezTo>
                      <a:pt x="9124" y="1"/>
                      <a:pt x="9025" y="1"/>
                      <a:pt x="8926" y="7"/>
                    </a:cubicBezTo>
                    <a:cubicBezTo>
                      <a:pt x="8692" y="21"/>
                      <a:pt x="8453" y="59"/>
                      <a:pt x="8222" y="96"/>
                    </a:cubicBezTo>
                    <a:cubicBezTo>
                      <a:pt x="7838" y="157"/>
                      <a:pt x="7457" y="242"/>
                      <a:pt x="7083" y="348"/>
                    </a:cubicBezTo>
                    <a:cubicBezTo>
                      <a:pt x="6674" y="460"/>
                      <a:pt x="6263" y="575"/>
                      <a:pt x="5875" y="756"/>
                    </a:cubicBezTo>
                    <a:cubicBezTo>
                      <a:pt x="5518" y="922"/>
                      <a:pt x="5158" y="1099"/>
                      <a:pt x="4817" y="1297"/>
                    </a:cubicBezTo>
                    <a:cubicBezTo>
                      <a:pt x="4439" y="1517"/>
                      <a:pt x="4068" y="1756"/>
                      <a:pt x="3725" y="2024"/>
                    </a:cubicBezTo>
                    <a:cubicBezTo>
                      <a:pt x="3429" y="2256"/>
                      <a:pt x="3150" y="2504"/>
                      <a:pt x="2885" y="2770"/>
                    </a:cubicBezTo>
                    <a:cubicBezTo>
                      <a:pt x="2613" y="3038"/>
                      <a:pt x="2365" y="3324"/>
                      <a:pt x="2112" y="3613"/>
                    </a:cubicBezTo>
                    <a:cubicBezTo>
                      <a:pt x="1858" y="3913"/>
                      <a:pt x="1627" y="4229"/>
                      <a:pt x="1418" y="4563"/>
                    </a:cubicBezTo>
                    <a:cubicBezTo>
                      <a:pt x="1225" y="4875"/>
                      <a:pt x="1076" y="5208"/>
                      <a:pt x="908" y="5538"/>
                    </a:cubicBezTo>
                    <a:cubicBezTo>
                      <a:pt x="820" y="5712"/>
                      <a:pt x="729" y="5879"/>
                      <a:pt x="643" y="6056"/>
                    </a:cubicBezTo>
                    <a:cubicBezTo>
                      <a:pt x="548" y="6260"/>
                      <a:pt x="459" y="6467"/>
                      <a:pt x="385" y="6678"/>
                    </a:cubicBezTo>
                    <a:cubicBezTo>
                      <a:pt x="286" y="6960"/>
                      <a:pt x="235" y="7253"/>
                      <a:pt x="187" y="7546"/>
                    </a:cubicBezTo>
                    <a:cubicBezTo>
                      <a:pt x="133" y="7879"/>
                      <a:pt x="71" y="8212"/>
                      <a:pt x="41" y="8549"/>
                    </a:cubicBezTo>
                    <a:cubicBezTo>
                      <a:pt x="17" y="8859"/>
                      <a:pt x="0" y="9171"/>
                      <a:pt x="10" y="9485"/>
                    </a:cubicBezTo>
                    <a:cubicBezTo>
                      <a:pt x="17" y="9672"/>
                      <a:pt x="48" y="9859"/>
                      <a:pt x="71" y="10042"/>
                    </a:cubicBezTo>
                    <a:cubicBezTo>
                      <a:pt x="92" y="10196"/>
                      <a:pt x="116" y="10345"/>
                      <a:pt x="137" y="10495"/>
                    </a:cubicBezTo>
                    <a:cubicBezTo>
                      <a:pt x="164" y="10695"/>
                      <a:pt x="187" y="10893"/>
                      <a:pt x="222" y="11090"/>
                    </a:cubicBezTo>
                    <a:cubicBezTo>
                      <a:pt x="252" y="11281"/>
                      <a:pt x="283" y="11478"/>
                      <a:pt x="341" y="11665"/>
                    </a:cubicBezTo>
                    <a:cubicBezTo>
                      <a:pt x="405" y="11879"/>
                      <a:pt x="487" y="12090"/>
                      <a:pt x="589" y="12291"/>
                    </a:cubicBezTo>
                    <a:cubicBezTo>
                      <a:pt x="671" y="12454"/>
                      <a:pt x="769" y="12608"/>
                      <a:pt x="871" y="12757"/>
                    </a:cubicBezTo>
                    <a:cubicBezTo>
                      <a:pt x="1106" y="13104"/>
                      <a:pt x="1357" y="13434"/>
                      <a:pt x="1627" y="13754"/>
                    </a:cubicBezTo>
                    <a:cubicBezTo>
                      <a:pt x="1867" y="14046"/>
                      <a:pt x="2129" y="14325"/>
                      <a:pt x="2426" y="14567"/>
                    </a:cubicBezTo>
                    <a:cubicBezTo>
                      <a:pt x="2756" y="14839"/>
                      <a:pt x="3120" y="15057"/>
                      <a:pt x="3484" y="15278"/>
                    </a:cubicBezTo>
                    <a:cubicBezTo>
                      <a:pt x="3650" y="15380"/>
                      <a:pt x="3814" y="15478"/>
                      <a:pt x="3984" y="15574"/>
                    </a:cubicBezTo>
                    <a:cubicBezTo>
                      <a:pt x="4144" y="15669"/>
                      <a:pt x="4307" y="15764"/>
                      <a:pt x="4473" y="15845"/>
                    </a:cubicBezTo>
                    <a:cubicBezTo>
                      <a:pt x="4681" y="15947"/>
                      <a:pt x="4892" y="16040"/>
                      <a:pt x="5113" y="16111"/>
                    </a:cubicBezTo>
                    <a:cubicBezTo>
                      <a:pt x="5293" y="16169"/>
                      <a:pt x="5473" y="16223"/>
                      <a:pt x="5657" y="16278"/>
                    </a:cubicBezTo>
                    <a:cubicBezTo>
                      <a:pt x="5831" y="16329"/>
                      <a:pt x="6004" y="16380"/>
                      <a:pt x="6174" y="16437"/>
                    </a:cubicBezTo>
                    <a:cubicBezTo>
                      <a:pt x="6334" y="16495"/>
                      <a:pt x="6497" y="16550"/>
                      <a:pt x="6661" y="16605"/>
                    </a:cubicBezTo>
                    <a:cubicBezTo>
                      <a:pt x="6811" y="16655"/>
                      <a:pt x="6967" y="16686"/>
                      <a:pt x="7113" y="16737"/>
                    </a:cubicBezTo>
                    <a:cubicBezTo>
                      <a:pt x="7154" y="16757"/>
                      <a:pt x="7194" y="16781"/>
                      <a:pt x="7229" y="16809"/>
                    </a:cubicBezTo>
                    <a:cubicBezTo>
                      <a:pt x="7310" y="16873"/>
                      <a:pt x="7389" y="16944"/>
                      <a:pt x="7457" y="17023"/>
                    </a:cubicBezTo>
                    <a:cubicBezTo>
                      <a:pt x="7480" y="17057"/>
                      <a:pt x="7501" y="17094"/>
                      <a:pt x="7521" y="17131"/>
                    </a:cubicBezTo>
                    <a:cubicBezTo>
                      <a:pt x="7569" y="17268"/>
                      <a:pt x="7603" y="17404"/>
                      <a:pt x="7623" y="17543"/>
                    </a:cubicBezTo>
                    <a:cubicBezTo>
                      <a:pt x="7648" y="17740"/>
                      <a:pt x="7668" y="17935"/>
                      <a:pt x="7701" y="18125"/>
                    </a:cubicBezTo>
                    <a:cubicBezTo>
                      <a:pt x="7722" y="18244"/>
                      <a:pt x="7739" y="18366"/>
                      <a:pt x="7766" y="18482"/>
                    </a:cubicBezTo>
                    <a:cubicBezTo>
                      <a:pt x="7664" y="18533"/>
                      <a:pt x="7593" y="18615"/>
                      <a:pt x="7535" y="18713"/>
                    </a:cubicBezTo>
                    <a:cubicBezTo>
                      <a:pt x="7477" y="18802"/>
                      <a:pt x="7433" y="18897"/>
                      <a:pt x="7403" y="18999"/>
                    </a:cubicBezTo>
                    <a:cubicBezTo>
                      <a:pt x="7345" y="19200"/>
                      <a:pt x="7372" y="19414"/>
                      <a:pt x="7419" y="19611"/>
                    </a:cubicBezTo>
                    <a:cubicBezTo>
                      <a:pt x="7447" y="19720"/>
                      <a:pt x="7501" y="19822"/>
                      <a:pt x="7559" y="19918"/>
                    </a:cubicBezTo>
                    <a:cubicBezTo>
                      <a:pt x="7620" y="20016"/>
                      <a:pt x="7688" y="20115"/>
                      <a:pt x="7763" y="20203"/>
                    </a:cubicBezTo>
                    <a:cubicBezTo>
                      <a:pt x="7827" y="20282"/>
                      <a:pt x="7906" y="20343"/>
                      <a:pt x="7984" y="20404"/>
                    </a:cubicBezTo>
                    <a:cubicBezTo>
                      <a:pt x="8106" y="20496"/>
                      <a:pt x="8253" y="20550"/>
                      <a:pt x="8392" y="20601"/>
                    </a:cubicBezTo>
                    <a:cubicBezTo>
                      <a:pt x="8555" y="20659"/>
                      <a:pt x="8712" y="20723"/>
                      <a:pt x="8879" y="20761"/>
                    </a:cubicBezTo>
                    <a:cubicBezTo>
                      <a:pt x="9080" y="20809"/>
                      <a:pt x="9293" y="20830"/>
                      <a:pt x="9498" y="20843"/>
                    </a:cubicBezTo>
                    <a:cubicBezTo>
                      <a:pt x="9684" y="20856"/>
                      <a:pt x="9872" y="20874"/>
                      <a:pt x="10056" y="20874"/>
                    </a:cubicBezTo>
                    <a:cubicBezTo>
                      <a:pt x="10253" y="20874"/>
                      <a:pt x="10450" y="20863"/>
                      <a:pt x="10648" y="20850"/>
                    </a:cubicBezTo>
                    <a:cubicBezTo>
                      <a:pt x="10852" y="20836"/>
                      <a:pt x="11056" y="20812"/>
                      <a:pt x="11263" y="20795"/>
                    </a:cubicBezTo>
                    <a:cubicBezTo>
                      <a:pt x="11477" y="20775"/>
                      <a:pt x="11695" y="20754"/>
                      <a:pt x="11906" y="20707"/>
                    </a:cubicBezTo>
                    <a:cubicBezTo>
                      <a:pt x="12083" y="20670"/>
                      <a:pt x="12263" y="20635"/>
                      <a:pt x="12433" y="20574"/>
                    </a:cubicBezTo>
                    <a:cubicBezTo>
                      <a:pt x="12655" y="20496"/>
                      <a:pt x="12852" y="20390"/>
                      <a:pt x="13019" y="20224"/>
                    </a:cubicBezTo>
                    <a:cubicBezTo>
                      <a:pt x="13104" y="20145"/>
                      <a:pt x="13171" y="20043"/>
                      <a:pt x="13229" y="19945"/>
                    </a:cubicBezTo>
                    <a:cubicBezTo>
                      <a:pt x="13260" y="19891"/>
                      <a:pt x="13281" y="19829"/>
                      <a:pt x="13301" y="19771"/>
                    </a:cubicBezTo>
                    <a:cubicBezTo>
                      <a:pt x="13325" y="19713"/>
                      <a:pt x="13325" y="19649"/>
                      <a:pt x="13331" y="19588"/>
                    </a:cubicBezTo>
                    <a:cubicBezTo>
                      <a:pt x="13342" y="19513"/>
                      <a:pt x="13317" y="19414"/>
                      <a:pt x="13308" y="19346"/>
                    </a:cubicBezTo>
                    <a:cubicBezTo>
                      <a:pt x="13294" y="19261"/>
                      <a:pt x="13270" y="19180"/>
                      <a:pt x="13250" y="19098"/>
                    </a:cubicBezTo>
                    <a:cubicBezTo>
                      <a:pt x="13236" y="19050"/>
                      <a:pt x="13226" y="19006"/>
                      <a:pt x="13209" y="18958"/>
                    </a:cubicBezTo>
                    <a:cubicBezTo>
                      <a:pt x="13165" y="18846"/>
                      <a:pt x="13110" y="18754"/>
                      <a:pt x="13028" y="18666"/>
                    </a:cubicBezTo>
                    <a:cubicBezTo>
                      <a:pt x="12964" y="18594"/>
                      <a:pt x="12879" y="18540"/>
                      <a:pt x="12787" y="18495"/>
                    </a:cubicBezTo>
                    <a:cubicBezTo>
                      <a:pt x="12794" y="18468"/>
                      <a:pt x="12797" y="18442"/>
                      <a:pt x="12801" y="18411"/>
                    </a:cubicBezTo>
                    <a:cubicBezTo>
                      <a:pt x="12838" y="17944"/>
                      <a:pt x="12865" y="17482"/>
                      <a:pt x="12886" y="17016"/>
                    </a:cubicBezTo>
                    <a:cubicBezTo>
                      <a:pt x="12903" y="16556"/>
                      <a:pt x="12906" y="16094"/>
                      <a:pt x="12961" y="15635"/>
                    </a:cubicBezTo>
                    <a:cubicBezTo>
                      <a:pt x="12984" y="15471"/>
                      <a:pt x="13022" y="15305"/>
                      <a:pt x="13077" y="15148"/>
                    </a:cubicBezTo>
                    <a:cubicBezTo>
                      <a:pt x="13093" y="15111"/>
                      <a:pt x="13113" y="15077"/>
                      <a:pt x="13138" y="15043"/>
                    </a:cubicBezTo>
                    <a:cubicBezTo>
                      <a:pt x="13243" y="14927"/>
                      <a:pt x="13366" y="14825"/>
                      <a:pt x="13491" y="14727"/>
                    </a:cubicBezTo>
                    <a:cubicBezTo>
                      <a:pt x="13771" y="14523"/>
                      <a:pt x="14077" y="14352"/>
                      <a:pt x="14369" y="14168"/>
                    </a:cubicBezTo>
                    <a:cubicBezTo>
                      <a:pt x="14713" y="13951"/>
                      <a:pt x="15063" y="13743"/>
                      <a:pt x="15403" y="13526"/>
                    </a:cubicBezTo>
                    <a:cubicBezTo>
                      <a:pt x="15556" y="13424"/>
                      <a:pt x="15713" y="13328"/>
                      <a:pt x="15859" y="13220"/>
                    </a:cubicBezTo>
                    <a:cubicBezTo>
                      <a:pt x="16060" y="13074"/>
                      <a:pt x="16253" y="12917"/>
                      <a:pt x="16440" y="12757"/>
                    </a:cubicBezTo>
                    <a:cubicBezTo>
                      <a:pt x="16580" y="12634"/>
                      <a:pt x="16713" y="12505"/>
                      <a:pt x="16839" y="12376"/>
                    </a:cubicBezTo>
                    <a:cubicBezTo>
                      <a:pt x="16981" y="12233"/>
                      <a:pt x="17121" y="12087"/>
                      <a:pt x="17261" y="11937"/>
                    </a:cubicBezTo>
                    <a:cubicBezTo>
                      <a:pt x="17533" y="11641"/>
                      <a:pt x="17798" y="11325"/>
                      <a:pt x="17975" y="10958"/>
                    </a:cubicBezTo>
                    <a:cubicBezTo>
                      <a:pt x="18080" y="10743"/>
                      <a:pt x="18172" y="10522"/>
                      <a:pt x="18253" y="10298"/>
                    </a:cubicBezTo>
                    <a:cubicBezTo>
                      <a:pt x="18318" y="10114"/>
                      <a:pt x="18363" y="9920"/>
                      <a:pt x="18410" y="9730"/>
                    </a:cubicBezTo>
                    <a:cubicBezTo>
                      <a:pt x="18512" y="9318"/>
                      <a:pt x="18573" y="8899"/>
                      <a:pt x="18608" y="8477"/>
                    </a:cubicBezTo>
                    <a:cubicBezTo>
                      <a:pt x="18621" y="8284"/>
                      <a:pt x="18614" y="8086"/>
                      <a:pt x="18597" y="7893"/>
                    </a:cubicBezTo>
                    <a:cubicBezTo>
                      <a:pt x="18577" y="7648"/>
                      <a:pt x="18547" y="7406"/>
                      <a:pt x="18506" y="7168"/>
                    </a:cubicBezTo>
                    <a:cubicBezTo>
                      <a:pt x="18434" y="6773"/>
                      <a:pt x="18311" y="6392"/>
                      <a:pt x="18182" y="6015"/>
                    </a:cubicBezTo>
                    <a:cubicBezTo>
                      <a:pt x="18046" y="5610"/>
                      <a:pt x="17859" y="5226"/>
                      <a:pt x="17652" y="4855"/>
                    </a:cubicBezTo>
                    <a:cubicBezTo>
                      <a:pt x="17457" y="4511"/>
                      <a:pt x="17230" y="4188"/>
                      <a:pt x="16991" y="3872"/>
                    </a:cubicBezTo>
                    <a:cubicBezTo>
                      <a:pt x="16723" y="3522"/>
                      <a:pt x="16448" y="3185"/>
                      <a:pt x="16145" y="2865"/>
                    </a:cubicBezTo>
                    <a:cubicBezTo>
                      <a:pt x="15859" y="2562"/>
                      <a:pt x="15546" y="2293"/>
                      <a:pt x="15216" y="2042"/>
                    </a:cubicBezTo>
                    <a:cubicBezTo>
                      <a:pt x="15052" y="1922"/>
                      <a:pt x="14883" y="1811"/>
                      <a:pt x="14713" y="1705"/>
                    </a:cubicBezTo>
                    <a:cubicBezTo>
                      <a:pt x="14546" y="1599"/>
                      <a:pt x="14383" y="1494"/>
                      <a:pt x="14220" y="1385"/>
                    </a:cubicBezTo>
                    <a:cubicBezTo>
                      <a:pt x="13879" y="1167"/>
                      <a:pt x="13542" y="953"/>
                      <a:pt x="13182" y="779"/>
                    </a:cubicBezTo>
                    <a:cubicBezTo>
                      <a:pt x="12964" y="677"/>
                      <a:pt x="12739" y="586"/>
                      <a:pt x="12515" y="504"/>
                    </a:cubicBezTo>
                    <a:cubicBezTo>
                      <a:pt x="12338" y="440"/>
                      <a:pt x="12158" y="395"/>
                      <a:pt x="11978" y="354"/>
                    </a:cubicBezTo>
                    <a:cubicBezTo>
                      <a:pt x="11794" y="310"/>
                      <a:pt x="11610" y="283"/>
                      <a:pt x="11427" y="249"/>
                    </a:cubicBezTo>
                    <a:cubicBezTo>
                      <a:pt x="11240" y="215"/>
                      <a:pt x="11049" y="184"/>
                      <a:pt x="10855" y="157"/>
                    </a:cubicBezTo>
                    <a:cubicBezTo>
                      <a:pt x="10416" y="93"/>
                      <a:pt x="9978" y="28"/>
                      <a:pt x="9532" y="7"/>
                    </a:cubicBezTo>
                    <a:cubicBezTo>
                      <a:pt x="9430" y="1"/>
                      <a:pt x="9324" y="1"/>
                      <a:pt x="92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4" name="Google Shape;814;p26"/>
              <p:cNvSpPr/>
              <p:nvPr/>
            </p:nvSpPr>
            <p:spPr>
              <a:xfrm>
                <a:off x="1590100" y="2921200"/>
                <a:ext cx="96400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3856" h="1633" extrusionOk="0">
                    <a:moveTo>
                      <a:pt x="3205" y="936"/>
                    </a:moveTo>
                    <a:cubicBezTo>
                      <a:pt x="3202" y="939"/>
                      <a:pt x="3198" y="939"/>
                      <a:pt x="3195" y="943"/>
                    </a:cubicBezTo>
                    <a:cubicBezTo>
                      <a:pt x="3198" y="939"/>
                      <a:pt x="3202" y="936"/>
                      <a:pt x="3205" y="936"/>
                    </a:cubicBezTo>
                    <a:close/>
                    <a:moveTo>
                      <a:pt x="287" y="0"/>
                    </a:moveTo>
                    <a:cubicBezTo>
                      <a:pt x="133" y="0"/>
                      <a:pt x="24" y="122"/>
                      <a:pt x="18" y="269"/>
                    </a:cubicBezTo>
                    <a:cubicBezTo>
                      <a:pt x="11" y="402"/>
                      <a:pt x="1" y="538"/>
                      <a:pt x="4" y="670"/>
                    </a:cubicBezTo>
                    <a:cubicBezTo>
                      <a:pt x="7" y="772"/>
                      <a:pt x="24" y="871"/>
                      <a:pt x="55" y="967"/>
                    </a:cubicBezTo>
                    <a:cubicBezTo>
                      <a:pt x="72" y="1028"/>
                      <a:pt x="103" y="1089"/>
                      <a:pt x="140" y="1140"/>
                    </a:cubicBezTo>
                    <a:cubicBezTo>
                      <a:pt x="198" y="1221"/>
                      <a:pt x="266" y="1279"/>
                      <a:pt x="348" y="1337"/>
                    </a:cubicBezTo>
                    <a:cubicBezTo>
                      <a:pt x="576" y="1494"/>
                      <a:pt x="844" y="1518"/>
                      <a:pt x="1109" y="1551"/>
                    </a:cubicBezTo>
                    <a:cubicBezTo>
                      <a:pt x="1372" y="1589"/>
                      <a:pt x="1630" y="1612"/>
                      <a:pt x="1892" y="1626"/>
                    </a:cubicBezTo>
                    <a:cubicBezTo>
                      <a:pt x="2018" y="1630"/>
                      <a:pt x="2141" y="1633"/>
                      <a:pt x="2266" y="1633"/>
                    </a:cubicBezTo>
                    <a:cubicBezTo>
                      <a:pt x="2381" y="1633"/>
                      <a:pt x="2501" y="1626"/>
                      <a:pt x="2617" y="1620"/>
                    </a:cubicBezTo>
                    <a:cubicBezTo>
                      <a:pt x="2722" y="1612"/>
                      <a:pt x="2827" y="1612"/>
                      <a:pt x="2929" y="1603"/>
                    </a:cubicBezTo>
                    <a:cubicBezTo>
                      <a:pt x="3001" y="1596"/>
                      <a:pt x="3072" y="1582"/>
                      <a:pt x="3147" y="1572"/>
                    </a:cubicBezTo>
                    <a:cubicBezTo>
                      <a:pt x="3171" y="1568"/>
                      <a:pt x="3198" y="1565"/>
                      <a:pt x="3226" y="1559"/>
                    </a:cubicBezTo>
                    <a:cubicBezTo>
                      <a:pt x="3279" y="1551"/>
                      <a:pt x="3328" y="1531"/>
                      <a:pt x="3378" y="1510"/>
                    </a:cubicBezTo>
                    <a:cubicBezTo>
                      <a:pt x="3450" y="1480"/>
                      <a:pt x="3515" y="1429"/>
                      <a:pt x="3573" y="1378"/>
                    </a:cubicBezTo>
                    <a:cubicBezTo>
                      <a:pt x="3664" y="1300"/>
                      <a:pt x="3722" y="1198"/>
                      <a:pt x="3753" y="1082"/>
                    </a:cubicBezTo>
                    <a:cubicBezTo>
                      <a:pt x="3773" y="1011"/>
                      <a:pt x="3780" y="932"/>
                      <a:pt x="3786" y="854"/>
                    </a:cubicBezTo>
                    <a:cubicBezTo>
                      <a:pt x="3790" y="803"/>
                      <a:pt x="3797" y="749"/>
                      <a:pt x="3804" y="698"/>
                    </a:cubicBezTo>
                    <a:cubicBezTo>
                      <a:pt x="3810" y="647"/>
                      <a:pt x="3817" y="596"/>
                      <a:pt x="3824" y="548"/>
                    </a:cubicBezTo>
                    <a:cubicBezTo>
                      <a:pt x="3835" y="463"/>
                      <a:pt x="3855" y="375"/>
                      <a:pt x="3855" y="293"/>
                    </a:cubicBezTo>
                    <a:cubicBezTo>
                      <a:pt x="3851" y="163"/>
                      <a:pt x="3766" y="48"/>
                      <a:pt x="3644" y="14"/>
                    </a:cubicBezTo>
                    <a:cubicBezTo>
                      <a:pt x="3621" y="8"/>
                      <a:pt x="3597" y="5"/>
                      <a:pt x="3573" y="5"/>
                    </a:cubicBezTo>
                    <a:cubicBezTo>
                      <a:pt x="3447" y="5"/>
                      <a:pt x="3316" y="86"/>
                      <a:pt x="3290" y="215"/>
                    </a:cubicBezTo>
                    <a:cubicBezTo>
                      <a:pt x="3276" y="282"/>
                      <a:pt x="3273" y="351"/>
                      <a:pt x="3263" y="419"/>
                    </a:cubicBezTo>
                    <a:cubicBezTo>
                      <a:pt x="3259" y="474"/>
                      <a:pt x="3249" y="531"/>
                      <a:pt x="3243" y="585"/>
                    </a:cubicBezTo>
                    <a:cubicBezTo>
                      <a:pt x="3229" y="687"/>
                      <a:pt x="3226" y="789"/>
                      <a:pt x="3215" y="892"/>
                    </a:cubicBezTo>
                    <a:cubicBezTo>
                      <a:pt x="3212" y="902"/>
                      <a:pt x="3212" y="915"/>
                      <a:pt x="3208" y="926"/>
                    </a:cubicBezTo>
                    <a:cubicBezTo>
                      <a:pt x="3188" y="939"/>
                      <a:pt x="3168" y="949"/>
                      <a:pt x="3144" y="963"/>
                    </a:cubicBezTo>
                    <a:cubicBezTo>
                      <a:pt x="3062" y="987"/>
                      <a:pt x="2973" y="997"/>
                      <a:pt x="2885" y="1011"/>
                    </a:cubicBezTo>
                    <a:cubicBezTo>
                      <a:pt x="2756" y="1028"/>
                      <a:pt x="2623" y="1034"/>
                      <a:pt x="2494" y="1045"/>
                    </a:cubicBezTo>
                    <a:cubicBezTo>
                      <a:pt x="2367" y="1055"/>
                      <a:pt x="2240" y="1059"/>
                      <a:pt x="2111" y="1059"/>
                    </a:cubicBezTo>
                    <a:cubicBezTo>
                      <a:pt x="2071" y="1059"/>
                      <a:pt x="2031" y="1059"/>
                      <a:pt x="1990" y="1058"/>
                    </a:cubicBezTo>
                    <a:cubicBezTo>
                      <a:pt x="1814" y="1055"/>
                      <a:pt x="1634" y="1052"/>
                      <a:pt x="1456" y="1038"/>
                    </a:cubicBezTo>
                    <a:cubicBezTo>
                      <a:pt x="1287" y="1025"/>
                      <a:pt x="1116" y="1004"/>
                      <a:pt x="946" y="984"/>
                    </a:cubicBezTo>
                    <a:cubicBezTo>
                      <a:pt x="865" y="973"/>
                      <a:pt x="786" y="956"/>
                      <a:pt x="708" y="929"/>
                    </a:cubicBezTo>
                    <a:cubicBezTo>
                      <a:pt x="671" y="909"/>
                      <a:pt x="634" y="888"/>
                      <a:pt x="596" y="865"/>
                    </a:cubicBezTo>
                    <a:cubicBezTo>
                      <a:pt x="589" y="857"/>
                      <a:pt x="579" y="851"/>
                      <a:pt x="572" y="844"/>
                    </a:cubicBezTo>
                    <a:cubicBezTo>
                      <a:pt x="569" y="837"/>
                      <a:pt x="565" y="830"/>
                      <a:pt x="562" y="827"/>
                    </a:cubicBezTo>
                    <a:cubicBezTo>
                      <a:pt x="552" y="796"/>
                      <a:pt x="545" y="766"/>
                      <a:pt x="538" y="735"/>
                    </a:cubicBezTo>
                    <a:cubicBezTo>
                      <a:pt x="535" y="657"/>
                      <a:pt x="538" y="582"/>
                      <a:pt x="541" y="507"/>
                    </a:cubicBezTo>
                    <a:cubicBezTo>
                      <a:pt x="545" y="429"/>
                      <a:pt x="549" y="347"/>
                      <a:pt x="552" y="269"/>
                    </a:cubicBezTo>
                    <a:cubicBezTo>
                      <a:pt x="558" y="122"/>
                      <a:pt x="426" y="0"/>
                      <a:pt x="2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5" name="Google Shape;815;p26"/>
              <p:cNvSpPr/>
              <p:nvPr/>
            </p:nvSpPr>
            <p:spPr>
              <a:xfrm>
                <a:off x="1606675" y="2947725"/>
                <a:ext cx="53025" cy="3895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1558" extrusionOk="0">
                    <a:moveTo>
                      <a:pt x="317" y="0"/>
                    </a:moveTo>
                    <a:cubicBezTo>
                      <a:pt x="147" y="0"/>
                      <a:pt x="4" y="143"/>
                      <a:pt x="4" y="314"/>
                    </a:cubicBezTo>
                    <a:cubicBezTo>
                      <a:pt x="4" y="433"/>
                      <a:pt x="1" y="551"/>
                      <a:pt x="8" y="671"/>
                    </a:cubicBezTo>
                    <a:cubicBezTo>
                      <a:pt x="15" y="793"/>
                      <a:pt x="38" y="923"/>
                      <a:pt x="96" y="1031"/>
                    </a:cubicBezTo>
                    <a:cubicBezTo>
                      <a:pt x="140" y="1120"/>
                      <a:pt x="198" y="1198"/>
                      <a:pt x="269" y="1266"/>
                    </a:cubicBezTo>
                    <a:cubicBezTo>
                      <a:pt x="314" y="1311"/>
                      <a:pt x="368" y="1347"/>
                      <a:pt x="423" y="1385"/>
                    </a:cubicBezTo>
                    <a:cubicBezTo>
                      <a:pt x="498" y="1433"/>
                      <a:pt x="575" y="1470"/>
                      <a:pt x="661" y="1504"/>
                    </a:cubicBezTo>
                    <a:cubicBezTo>
                      <a:pt x="753" y="1542"/>
                      <a:pt x="858" y="1548"/>
                      <a:pt x="957" y="1556"/>
                    </a:cubicBezTo>
                    <a:cubicBezTo>
                      <a:pt x="977" y="1557"/>
                      <a:pt x="998" y="1558"/>
                      <a:pt x="1019" y="1558"/>
                    </a:cubicBezTo>
                    <a:cubicBezTo>
                      <a:pt x="1051" y="1558"/>
                      <a:pt x="1083" y="1556"/>
                      <a:pt x="1113" y="1552"/>
                    </a:cubicBezTo>
                    <a:cubicBezTo>
                      <a:pt x="1188" y="1548"/>
                      <a:pt x="1263" y="1538"/>
                      <a:pt x="1331" y="1521"/>
                    </a:cubicBezTo>
                    <a:cubicBezTo>
                      <a:pt x="1409" y="1501"/>
                      <a:pt x="1481" y="1474"/>
                      <a:pt x="1552" y="1443"/>
                    </a:cubicBezTo>
                    <a:cubicBezTo>
                      <a:pt x="1593" y="1423"/>
                      <a:pt x="1637" y="1402"/>
                      <a:pt x="1674" y="1378"/>
                    </a:cubicBezTo>
                    <a:cubicBezTo>
                      <a:pt x="1729" y="1344"/>
                      <a:pt x="1780" y="1303"/>
                      <a:pt x="1828" y="1259"/>
                    </a:cubicBezTo>
                    <a:cubicBezTo>
                      <a:pt x="1869" y="1225"/>
                      <a:pt x="1896" y="1174"/>
                      <a:pt x="1927" y="1134"/>
                    </a:cubicBezTo>
                    <a:cubicBezTo>
                      <a:pt x="1954" y="1096"/>
                      <a:pt x="1974" y="1055"/>
                      <a:pt x="1991" y="1014"/>
                    </a:cubicBezTo>
                    <a:cubicBezTo>
                      <a:pt x="2021" y="956"/>
                      <a:pt x="2045" y="892"/>
                      <a:pt x="2062" y="827"/>
                    </a:cubicBezTo>
                    <a:cubicBezTo>
                      <a:pt x="2076" y="783"/>
                      <a:pt x="2090" y="739"/>
                      <a:pt x="2100" y="691"/>
                    </a:cubicBezTo>
                    <a:cubicBezTo>
                      <a:pt x="2120" y="613"/>
                      <a:pt x="2120" y="535"/>
                      <a:pt x="2120" y="457"/>
                    </a:cubicBezTo>
                    <a:cubicBezTo>
                      <a:pt x="2117" y="351"/>
                      <a:pt x="2049" y="256"/>
                      <a:pt x="1943" y="225"/>
                    </a:cubicBezTo>
                    <a:cubicBezTo>
                      <a:pt x="1925" y="220"/>
                      <a:pt x="1905" y="218"/>
                      <a:pt x="1885" y="218"/>
                    </a:cubicBezTo>
                    <a:cubicBezTo>
                      <a:pt x="1801" y="218"/>
                      <a:pt x="1710" y="258"/>
                      <a:pt x="1674" y="338"/>
                    </a:cubicBezTo>
                    <a:cubicBezTo>
                      <a:pt x="1657" y="372"/>
                      <a:pt x="1637" y="402"/>
                      <a:pt x="1620" y="436"/>
                    </a:cubicBezTo>
                    <a:cubicBezTo>
                      <a:pt x="1596" y="487"/>
                      <a:pt x="1576" y="535"/>
                      <a:pt x="1563" y="586"/>
                    </a:cubicBezTo>
                    <a:cubicBezTo>
                      <a:pt x="1549" y="630"/>
                      <a:pt x="1535" y="674"/>
                      <a:pt x="1522" y="715"/>
                    </a:cubicBezTo>
                    <a:cubicBezTo>
                      <a:pt x="1508" y="739"/>
                      <a:pt x="1494" y="763"/>
                      <a:pt x="1481" y="783"/>
                    </a:cubicBezTo>
                    <a:cubicBezTo>
                      <a:pt x="1467" y="800"/>
                      <a:pt x="1453" y="813"/>
                      <a:pt x="1437" y="827"/>
                    </a:cubicBezTo>
                    <a:cubicBezTo>
                      <a:pt x="1412" y="844"/>
                      <a:pt x="1385" y="858"/>
                      <a:pt x="1358" y="871"/>
                    </a:cubicBezTo>
                    <a:cubicBezTo>
                      <a:pt x="1304" y="892"/>
                      <a:pt x="1253" y="906"/>
                      <a:pt x="1198" y="916"/>
                    </a:cubicBezTo>
                    <a:cubicBezTo>
                      <a:pt x="1168" y="918"/>
                      <a:pt x="1137" y="919"/>
                      <a:pt x="1107" y="919"/>
                    </a:cubicBezTo>
                    <a:cubicBezTo>
                      <a:pt x="1057" y="919"/>
                      <a:pt x="1008" y="916"/>
                      <a:pt x="957" y="912"/>
                    </a:cubicBezTo>
                    <a:cubicBezTo>
                      <a:pt x="919" y="902"/>
                      <a:pt x="882" y="892"/>
                      <a:pt x="841" y="882"/>
                    </a:cubicBezTo>
                    <a:cubicBezTo>
                      <a:pt x="804" y="858"/>
                      <a:pt x="767" y="837"/>
                      <a:pt x="729" y="810"/>
                    </a:cubicBezTo>
                    <a:cubicBezTo>
                      <a:pt x="712" y="796"/>
                      <a:pt x="695" y="780"/>
                      <a:pt x="678" y="763"/>
                    </a:cubicBezTo>
                    <a:cubicBezTo>
                      <a:pt x="671" y="749"/>
                      <a:pt x="661" y="732"/>
                      <a:pt x="654" y="719"/>
                    </a:cubicBezTo>
                    <a:cubicBezTo>
                      <a:pt x="647" y="694"/>
                      <a:pt x="641" y="671"/>
                      <a:pt x="637" y="647"/>
                    </a:cubicBezTo>
                    <a:cubicBezTo>
                      <a:pt x="630" y="538"/>
                      <a:pt x="630" y="426"/>
                      <a:pt x="630" y="314"/>
                    </a:cubicBezTo>
                    <a:cubicBezTo>
                      <a:pt x="633" y="143"/>
                      <a:pt x="487" y="0"/>
                      <a:pt x="3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6" name="Google Shape;816;p26"/>
              <p:cNvSpPr/>
              <p:nvPr/>
            </p:nvSpPr>
            <p:spPr>
              <a:xfrm>
                <a:off x="1492650" y="2622275"/>
                <a:ext cx="127925" cy="257700"/>
              </a:xfrm>
              <a:custGeom>
                <a:avLst/>
                <a:gdLst/>
                <a:ahLst/>
                <a:cxnLst/>
                <a:rect l="l" t="t" r="r" b="b"/>
                <a:pathLst>
                  <a:path w="5117" h="10308" extrusionOk="0">
                    <a:moveTo>
                      <a:pt x="347" y="1"/>
                    </a:moveTo>
                    <a:cubicBezTo>
                      <a:pt x="211" y="1"/>
                      <a:pt x="85" y="95"/>
                      <a:pt x="51" y="229"/>
                    </a:cubicBezTo>
                    <a:cubicBezTo>
                      <a:pt x="21" y="337"/>
                      <a:pt x="7" y="446"/>
                      <a:pt x="4" y="558"/>
                    </a:cubicBezTo>
                    <a:cubicBezTo>
                      <a:pt x="0" y="633"/>
                      <a:pt x="4" y="711"/>
                      <a:pt x="4" y="786"/>
                    </a:cubicBezTo>
                    <a:cubicBezTo>
                      <a:pt x="4" y="946"/>
                      <a:pt x="7" y="1109"/>
                      <a:pt x="10" y="1273"/>
                    </a:cubicBezTo>
                    <a:cubicBezTo>
                      <a:pt x="21" y="1637"/>
                      <a:pt x="51" y="1997"/>
                      <a:pt x="106" y="2358"/>
                    </a:cubicBezTo>
                    <a:cubicBezTo>
                      <a:pt x="129" y="2507"/>
                      <a:pt x="153" y="2661"/>
                      <a:pt x="181" y="2810"/>
                    </a:cubicBezTo>
                    <a:cubicBezTo>
                      <a:pt x="214" y="2977"/>
                      <a:pt x="255" y="3140"/>
                      <a:pt x="307" y="3307"/>
                    </a:cubicBezTo>
                    <a:cubicBezTo>
                      <a:pt x="354" y="3470"/>
                      <a:pt x="418" y="3630"/>
                      <a:pt x="480" y="3790"/>
                    </a:cubicBezTo>
                    <a:cubicBezTo>
                      <a:pt x="544" y="3967"/>
                      <a:pt x="626" y="4140"/>
                      <a:pt x="707" y="4307"/>
                    </a:cubicBezTo>
                    <a:cubicBezTo>
                      <a:pt x="756" y="4405"/>
                      <a:pt x="803" y="4501"/>
                      <a:pt x="868" y="4589"/>
                    </a:cubicBezTo>
                    <a:cubicBezTo>
                      <a:pt x="922" y="4664"/>
                      <a:pt x="977" y="4739"/>
                      <a:pt x="1038" y="4810"/>
                    </a:cubicBezTo>
                    <a:cubicBezTo>
                      <a:pt x="1120" y="4906"/>
                      <a:pt x="1214" y="4994"/>
                      <a:pt x="1310" y="5079"/>
                    </a:cubicBezTo>
                    <a:cubicBezTo>
                      <a:pt x="1426" y="5181"/>
                      <a:pt x="1544" y="5276"/>
                      <a:pt x="1664" y="5369"/>
                    </a:cubicBezTo>
                    <a:cubicBezTo>
                      <a:pt x="1783" y="5457"/>
                      <a:pt x="1908" y="5525"/>
                      <a:pt x="2038" y="5589"/>
                    </a:cubicBezTo>
                    <a:cubicBezTo>
                      <a:pt x="2177" y="5661"/>
                      <a:pt x="2327" y="5719"/>
                      <a:pt x="2473" y="5769"/>
                    </a:cubicBezTo>
                    <a:cubicBezTo>
                      <a:pt x="2602" y="5814"/>
                      <a:pt x="2732" y="5858"/>
                      <a:pt x="2864" y="5892"/>
                    </a:cubicBezTo>
                    <a:cubicBezTo>
                      <a:pt x="3150" y="5964"/>
                      <a:pt x="3447" y="5984"/>
                      <a:pt x="3739" y="6018"/>
                    </a:cubicBezTo>
                    <a:cubicBezTo>
                      <a:pt x="3830" y="6035"/>
                      <a:pt x="3926" y="6052"/>
                      <a:pt x="4018" y="6083"/>
                    </a:cubicBezTo>
                    <a:cubicBezTo>
                      <a:pt x="4034" y="6093"/>
                      <a:pt x="4051" y="6099"/>
                      <a:pt x="4072" y="6110"/>
                    </a:cubicBezTo>
                    <a:cubicBezTo>
                      <a:pt x="4079" y="6120"/>
                      <a:pt x="4086" y="6127"/>
                      <a:pt x="4096" y="6137"/>
                    </a:cubicBezTo>
                    <a:cubicBezTo>
                      <a:pt x="4096" y="6140"/>
                      <a:pt x="4100" y="6144"/>
                      <a:pt x="4103" y="6147"/>
                    </a:cubicBezTo>
                    <a:cubicBezTo>
                      <a:pt x="4127" y="6226"/>
                      <a:pt x="4147" y="6307"/>
                      <a:pt x="4161" y="6389"/>
                    </a:cubicBezTo>
                    <a:cubicBezTo>
                      <a:pt x="4177" y="6504"/>
                      <a:pt x="4198" y="6620"/>
                      <a:pt x="4215" y="6736"/>
                    </a:cubicBezTo>
                    <a:cubicBezTo>
                      <a:pt x="4232" y="6865"/>
                      <a:pt x="4252" y="6994"/>
                      <a:pt x="4273" y="7124"/>
                    </a:cubicBezTo>
                    <a:cubicBezTo>
                      <a:pt x="4324" y="7532"/>
                      <a:pt x="4412" y="7933"/>
                      <a:pt x="4470" y="8341"/>
                    </a:cubicBezTo>
                    <a:cubicBezTo>
                      <a:pt x="4483" y="8467"/>
                      <a:pt x="4497" y="8597"/>
                      <a:pt x="4504" y="8722"/>
                    </a:cubicBezTo>
                    <a:cubicBezTo>
                      <a:pt x="4514" y="8859"/>
                      <a:pt x="4518" y="8998"/>
                      <a:pt x="4524" y="9134"/>
                    </a:cubicBezTo>
                    <a:cubicBezTo>
                      <a:pt x="4538" y="9440"/>
                      <a:pt x="4572" y="9749"/>
                      <a:pt x="4606" y="10056"/>
                    </a:cubicBezTo>
                    <a:cubicBezTo>
                      <a:pt x="4613" y="10124"/>
                      <a:pt x="4630" y="10181"/>
                      <a:pt x="4681" y="10233"/>
                    </a:cubicBezTo>
                    <a:cubicBezTo>
                      <a:pt x="4725" y="10280"/>
                      <a:pt x="4790" y="10308"/>
                      <a:pt x="4858" y="10308"/>
                    </a:cubicBezTo>
                    <a:cubicBezTo>
                      <a:pt x="4926" y="10308"/>
                      <a:pt x="4990" y="10280"/>
                      <a:pt x="5034" y="10233"/>
                    </a:cubicBezTo>
                    <a:cubicBezTo>
                      <a:pt x="5079" y="10192"/>
                      <a:pt x="5116" y="10117"/>
                      <a:pt x="5110" y="10056"/>
                    </a:cubicBezTo>
                    <a:cubicBezTo>
                      <a:pt x="5086" y="9814"/>
                      <a:pt x="5059" y="9573"/>
                      <a:pt x="5042" y="9331"/>
                    </a:cubicBezTo>
                    <a:cubicBezTo>
                      <a:pt x="5028" y="9117"/>
                      <a:pt x="5031" y="8906"/>
                      <a:pt x="5028" y="8691"/>
                    </a:cubicBezTo>
                    <a:cubicBezTo>
                      <a:pt x="5025" y="8484"/>
                      <a:pt x="5011" y="8273"/>
                      <a:pt x="4990" y="8066"/>
                    </a:cubicBezTo>
                    <a:cubicBezTo>
                      <a:pt x="4981" y="7964"/>
                      <a:pt x="4967" y="7865"/>
                      <a:pt x="4953" y="7766"/>
                    </a:cubicBezTo>
                    <a:cubicBezTo>
                      <a:pt x="4941" y="7654"/>
                      <a:pt x="4926" y="7545"/>
                      <a:pt x="4911" y="7433"/>
                    </a:cubicBezTo>
                    <a:lnTo>
                      <a:pt x="4911" y="7433"/>
                    </a:lnTo>
                    <a:cubicBezTo>
                      <a:pt x="4900" y="7338"/>
                      <a:pt x="4890" y="7243"/>
                      <a:pt x="4882" y="7148"/>
                    </a:cubicBezTo>
                    <a:cubicBezTo>
                      <a:pt x="4875" y="7035"/>
                      <a:pt x="4858" y="6926"/>
                      <a:pt x="4847" y="6818"/>
                    </a:cubicBezTo>
                    <a:cubicBezTo>
                      <a:pt x="4821" y="6562"/>
                      <a:pt x="4800" y="6303"/>
                      <a:pt x="4759" y="6049"/>
                    </a:cubicBezTo>
                    <a:cubicBezTo>
                      <a:pt x="4749" y="5994"/>
                      <a:pt x="4739" y="5936"/>
                      <a:pt x="4725" y="5882"/>
                    </a:cubicBezTo>
                    <a:cubicBezTo>
                      <a:pt x="4708" y="5831"/>
                      <a:pt x="4681" y="5780"/>
                      <a:pt x="4661" y="5732"/>
                    </a:cubicBezTo>
                    <a:cubicBezTo>
                      <a:pt x="4634" y="5671"/>
                      <a:pt x="4589" y="5623"/>
                      <a:pt x="4549" y="5569"/>
                    </a:cubicBezTo>
                    <a:cubicBezTo>
                      <a:pt x="4532" y="5552"/>
                      <a:pt x="4514" y="5538"/>
                      <a:pt x="4494" y="5525"/>
                    </a:cubicBezTo>
                    <a:cubicBezTo>
                      <a:pt x="4467" y="5501"/>
                      <a:pt x="4436" y="5477"/>
                      <a:pt x="4406" y="5457"/>
                    </a:cubicBezTo>
                    <a:cubicBezTo>
                      <a:pt x="4368" y="5430"/>
                      <a:pt x="4331" y="5409"/>
                      <a:pt x="4287" y="5392"/>
                    </a:cubicBezTo>
                    <a:cubicBezTo>
                      <a:pt x="4198" y="5355"/>
                      <a:pt x="4116" y="5324"/>
                      <a:pt x="4025" y="5303"/>
                    </a:cubicBezTo>
                    <a:cubicBezTo>
                      <a:pt x="3885" y="5267"/>
                      <a:pt x="3739" y="5253"/>
                      <a:pt x="3593" y="5239"/>
                    </a:cubicBezTo>
                    <a:cubicBezTo>
                      <a:pt x="3491" y="5226"/>
                      <a:pt x="3392" y="5215"/>
                      <a:pt x="3290" y="5205"/>
                    </a:cubicBezTo>
                    <a:cubicBezTo>
                      <a:pt x="2998" y="5157"/>
                      <a:pt x="2712" y="5076"/>
                      <a:pt x="2436" y="4967"/>
                    </a:cubicBezTo>
                    <a:cubicBezTo>
                      <a:pt x="2357" y="4929"/>
                      <a:pt x="2279" y="4892"/>
                      <a:pt x="2205" y="4851"/>
                    </a:cubicBezTo>
                    <a:cubicBezTo>
                      <a:pt x="2133" y="4810"/>
                      <a:pt x="2065" y="4763"/>
                      <a:pt x="2001" y="4715"/>
                    </a:cubicBezTo>
                    <a:cubicBezTo>
                      <a:pt x="1919" y="4650"/>
                      <a:pt x="1841" y="4586"/>
                      <a:pt x="1766" y="4518"/>
                    </a:cubicBezTo>
                    <a:cubicBezTo>
                      <a:pt x="1718" y="4474"/>
                      <a:pt x="1671" y="4430"/>
                      <a:pt x="1623" y="4385"/>
                    </a:cubicBezTo>
                    <a:cubicBezTo>
                      <a:pt x="1582" y="4348"/>
                      <a:pt x="1548" y="4303"/>
                      <a:pt x="1514" y="4262"/>
                    </a:cubicBezTo>
                    <a:cubicBezTo>
                      <a:pt x="1467" y="4198"/>
                      <a:pt x="1422" y="4130"/>
                      <a:pt x="1381" y="4062"/>
                    </a:cubicBezTo>
                    <a:cubicBezTo>
                      <a:pt x="1354" y="4008"/>
                      <a:pt x="1327" y="3953"/>
                      <a:pt x="1303" y="3899"/>
                    </a:cubicBezTo>
                    <a:cubicBezTo>
                      <a:pt x="1252" y="3793"/>
                      <a:pt x="1205" y="3684"/>
                      <a:pt x="1157" y="3576"/>
                    </a:cubicBezTo>
                    <a:cubicBezTo>
                      <a:pt x="1062" y="3328"/>
                      <a:pt x="970" y="3075"/>
                      <a:pt x="905" y="2817"/>
                    </a:cubicBezTo>
                    <a:cubicBezTo>
                      <a:pt x="875" y="2695"/>
                      <a:pt x="854" y="2568"/>
                      <a:pt x="830" y="2443"/>
                    </a:cubicBezTo>
                    <a:cubicBezTo>
                      <a:pt x="810" y="2323"/>
                      <a:pt x="793" y="2201"/>
                      <a:pt x="773" y="2083"/>
                    </a:cubicBezTo>
                    <a:cubicBezTo>
                      <a:pt x="742" y="1797"/>
                      <a:pt x="721" y="1514"/>
                      <a:pt x="707" y="1225"/>
                    </a:cubicBezTo>
                    <a:cubicBezTo>
                      <a:pt x="704" y="1072"/>
                      <a:pt x="698" y="919"/>
                      <a:pt x="694" y="766"/>
                    </a:cubicBezTo>
                    <a:cubicBezTo>
                      <a:pt x="694" y="698"/>
                      <a:pt x="691" y="626"/>
                      <a:pt x="691" y="558"/>
                    </a:cubicBezTo>
                    <a:cubicBezTo>
                      <a:pt x="684" y="446"/>
                      <a:pt x="663" y="337"/>
                      <a:pt x="646" y="229"/>
                    </a:cubicBezTo>
                    <a:cubicBezTo>
                      <a:pt x="633" y="174"/>
                      <a:pt x="605" y="130"/>
                      <a:pt x="565" y="92"/>
                    </a:cubicBezTo>
                    <a:cubicBezTo>
                      <a:pt x="511" y="34"/>
                      <a:pt x="429" y="1"/>
                      <a:pt x="3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7" name="Google Shape;817;p26"/>
              <p:cNvSpPr/>
              <p:nvPr/>
            </p:nvSpPr>
            <p:spPr>
              <a:xfrm>
                <a:off x="1639100" y="2612750"/>
                <a:ext cx="79625" cy="272850"/>
              </a:xfrm>
              <a:custGeom>
                <a:avLst/>
                <a:gdLst/>
                <a:ahLst/>
                <a:cxnLst/>
                <a:rect l="l" t="t" r="r" b="b"/>
                <a:pathLst>
                  <a:path w="3185" h="10914" extrusionOk="0">
                    <a:moveTo>
                      <a:pt x="2307" y="5243"/>
                    </a:moveTo>
                    <a:lnTo>
                      <a:pt x="2307" y="5243"/>
                    </a:lnTo>
                    <a:cubicBezTo>
                      <a:pt x="2305" y="5245"/>
                      <a:pt x="2303" y="5247"/>
                      <a:pt x="2301" y="5250"/>
                    </a:cubicBezTo>
                    <a:lnTo>
                      <a:pt x="2301" y="5250"/>
                    </a:lnTo>
                    <a:cubicBezTo>
                      <a:pt x="2303" y="5247"/>
                      <a:pt x="2305" y="5245"/>
                      <a:pt x="2307" y="5243"/>
                    </a:cubicBezTo>
                    <a:close/>
                    <a:moveTo>
                      <a:pt x="711" y="6290"/>
                    </a:moveTo>
                    <a:cubicBezTo>
                      <a:pt x="704" y="6301"/>
                      <a:pt x="697" y="6307"/>
                      <a:pt x="691" y="6314"/>
                    </a:cubicBezTo>
                    <a:cubicBezTo>
                      <a:pt x="697" y="6307"/>
                      <a:pt x="704" y="6297"/>
                      <a:pt x="711" y="6290"/>
                    </a:cubicBezTo>
                    <a:close/>
                    <a:moveTo>
                      <a:pt x="2796" y="0"/>
                    </a:moveTo>
                    <a:cubicBezTo>
                      <a:pt x="2698" y="0"/>
                      <a:pt x="2605" y="38"/>
                      <a:pt x="2538" y="106"/>
                    </a:cubicBezTo>
                    <a:cubicBezTo>
                      <a:pt x="2493" y="150"/>
                      <a:pt x="2462" y="205"/>
                      <a:pt x="2446" y="266"/>
                    </a:cubicBezTo>
                    <a:cubicBezTo>
                      <a:pt x="2429" y="330"/>
                      <a:pt x="2429" y="392"/>
                      <a:pt x="2446" y="456"/>
                    </a:cubicBezTo>
                    <a:cubicBezTo>
                      <a:pt x="2446" y="463"/>
                      <a:pt x="2449" y="470"/>
                      <a:pt x="2449" y="476"/>
                    </a:cubicBezTo>
                    <a:cubicBezTo>
                      <a:pt x="2487" y="820"/>
                      <a:pt x="2473" y="1167"/>
                      <a:pt x="2462" y="1511"/>
                    </a:cubicBezTo>
                    <a:cubicBezTo>
                      <a:pt x="2456" y="1885"/>
                      <a:pt x="2442" y="2255"/>
                      <a:pt x="2405" y="2627"/>
                    </a:cubicBezTo>
                    <a:cubicBezTo>
                      <a:pt x="2360" y="2940"/>
                      <a:pt x="2299" y="3246"/>
                      <a:pt x="2231" y="3552"/>
                    </a:cubicBezTo>
                    <a:cubicBezTo>
                      <a:pt x="2194" y="3718"/>
                      <a:pt x="2143" y="3878"/>
                      <a:pt x="2089" y="4042"/>
                    </a:cubicBezTo>
                    <a:cubicBezTo>
                      <a:pt x="2041" y="4188"/>
                      <a:pt x="1993" y="4334"/>
                      <a:pt x="1936" y="4474"/>
                    </a:cubicBezTo>
                    <a:cubicBezTo>
                      <a:pt x="1861" y="4640"/>
                      <a:pt x="1759" y="4790"/>
                      <a:pt x="1653" y="4936"/>
                    </a:cubicBezTo>
                    <a:cubicBezTo>
                      <a:pt x="1528" y="5083"/>
                      <a:pt x="1381" y="5208"/>
                      <a:pt x="1231" y="5331"/>
                    </a:cubicBezTo>
                    <a:cubicBezTo>
                      <a:pt x="1156" y="5385"/>
                      <a:pt x="1079" y="5439"/>
                      <a:pt x="997" y="5488"/>
                    </a:cubicBezTo>
                    <a:cubicBezTo>
                      <a:pt x="915" y="5538"/>
                      <a:pt x="826" y="5579"/>
                      <a:pt x="738" y="5617"/>
                    </a:cubicBezTo>
                    <a:cubicBezTo>
                      <a:pt x="595" y="5675"/>
                      <a:pt x="452" y="5719"/>
                      <a:pt x="316" y="5790"/>
                    </a:cubicBezTo>
                    <a:cubicBezTo>
                      <a:pt x="217" y="5844"/>
                      <a:pt x="153" y="5923"/>
                      <a:pt x="88" y="6011"/>
                    </a:cubicBezTo>
                    <a:cubicBezTo>
                      <a:pt x="82" y="6025"/>
                      <a:pt x="79" y="6035"/>
                      <a:pt x="71" y="6048"/>
                    </a:cubicBezTo>
                    <a:cubicBezTo>
                      <a:pt x="51" y="6086"/>
                      <a:pt x="34" y="6127"/>
                      <a:pt x="27" y="6171"/>
                    </a:cubicBezTo>
                    <a:cubicBezTo>
                      <a:pt x="10" y="6235"/>
                      <a:pt x="7" y="6307"/>
                      <a:pt x="3" y="6375"/>
                    </a:cubicBezTo>
                    <a:cubicBezTo>
                      <a:pt x="0" y="6453"/>
                      <a:pt x="7" y="6532"/>
                      <a:pt x="7" y="6613"/>
                    </a:cubicBezTo>
                    <a:cubicBezTo>
                      <a:pt x="13" y="6940"/>
                      <a:pt x="13" y="7270"/>
                      <a:pt x="10" y="7600"/>
                    </a:cubicBezTo>
                    <a:cubicBezTo>
                      <a:pt x="7" y="7937"/>
                      <a:pt x="0" y="8273"/>
                      <a:pt x="7" y="8610"/>
                    </a:cubicBezTo>
                    <a:cubicBezTo>
                      <a:pt x="13" y="8937"/>
                      <a:pt x="27" y="9263"/>
                      <a:pt x="44" y="9590"/>
                    </a:cubicBezTo>
                    <a:cubicBezTo>
                      <a:pt x="54" y="9760"/>
                      <a:pt x="71" y="9926"/>
                      <a:pt x="85" y="10097"/>
                    </a:cubicBezTo>
                    <a:cubicBezTo>
                      <a:pt x="102" y="10284"/>
                      <a:pt x="102" y="10471"/>
                      <a:pt x="105" y="10655"/>
                    </a:cubicBezTo>
                    <a:cubicBezTo>
                      <a:pt x="109" y="10797"/>
                      <a:pt x="221" y="10913"/>
                      <a:pt x="364" y="10913"/>
                    </a:cubicBezTo>
                    <a:cubicBezTo>
                      <a:pt x="503" y="10913"/>
                      <a:pt x="626" y="10797"/>
                      <a:pt x="622" y="10655"/>
                    </a:cubicBezTo>
                    <a:cubicBezTo>
                      <a:pt x="616" y="10477"/>
                      <a:pt x="616" y="10297"/>
                      <a:pt x="609" y="10117"/>
                    </a:cubicBezTo>
                    <a:cubicBezTo>
                      <a:pt x="602" y="9964"/>
                      <a:pt x="589" y="9811"/>
                      <a:pt x="585" y="9654"/>
                    </a:cubicBezTo>
                    <a:cubicBezTo>
                      <a:pt x="575" y="9325"/>
                      <a:pt x="572" y="8991"/>
                      <a:pt x="578" y="8661"/>
                    </a:cubicBezTo>
                    <a:cubicBezTo>
                      <a:pt x="589" y="8321"/>
                      <a:pt x="609" y="7981"/>
                      <a:pt x="630" y="7640"/>
                    </a:cubicBezTo>
                    <a:cubicBezTo>
                      <a:pt x="646" y="7321"/>
                      <a:pt x="660" y="6998"/>
                      <a:pt x="670" y="6678"/>
                    </a:cubicBezTo>
                    <a:cubicBezTo>
                      <a:pt x="674" y="6566"/>
                      <a:pt x="677" y="6453"/>
                      <a:pt x="684" y="6345"/>
                    </a:cubicBezTo>
                    <a:cubicBezTo>
                      <a:pt x="684" y="6342"/>
                      <a:pt x="684" y="6337"/>
                      <a:pt x="687" y="6334"/>
                    </a:cubicBezTo>
                    <a:cubicBezTo>
                      <a:pt x="803" y="6260"/>
                      <a:pt x="932" y="6212"/>
                      <a:pt x="1058" y="6154"/>
                    </a:cubicBezTo>
                    <a:cubicBezTo>
                      <a:pt x="1214" y="6086"/>
                      <a:pt x="1371" y="6011"/>
                      <a:pt x="1520" y="5926"/>
                    </a:cubicBezTo>
                    <a:cubicBezTo>
                      <a:pt x="1677" y="5838"/>
                      <a:pt x="1823" y="5732"/>
                      <a:pt x="1963" y="5617"/>
                    </a:cubicBezTo>
                    <a:cubicBezTo>
                      <a:pt x="2021" y="5569"/>
                      <a:pt x="2079" y="5518"/>
                      <a:pt x="2129" y="5464"/>
                    </a:cubicBezTo>
                    <a:cubicBezTo>
                      <a:pt x="2174" y="5416"/>
                      <a:pt x="2216" y="5364"/>
                      <a:pt x="2255" y="5312"/>
                    </a:cubicBezTo>
                    <a:lnTo>
                      <a:pt x="2255" y="5312"/>
                    </a:lnTo>
                    <a:cubicBezTo>
                      <a:pt x="2254" y="5313"/>
                      <a:pt x="2253" y="5315"/>
                      <a:pt x="2252" y="5317"/>
                    </a:cubicBezTo>
                    <a:cubicBezTo>
                      <a:pt x="2344" y="5194"/>
                      <a:pt x="2436" y="5076"/>
                      <a:pt x="2511" y="4943"/>
                    </a:cubicBezTo>
                    <a:cubicBezTo>
                      <a:pt x="2599" y="4794"/>
                      <a:pt x="2663" y="4623"/>
                      <a:pt x="2721" y="4460"/>
                    </a:cubicBezTo>
                    <a:cubicBezTo>
                      <a:pt x="2779" y="4307"/>
                      <a:pt x="2834" y="4154"/>
                      <a:pt x="2881" y="3998"/>
                    </a:cubicBezTo>
                    <a:cubicBezTo>
                      <a:pt x="2925" y="3844"/>
                      <a:pt x="2963" y="3688"/>
                      <a:pt x="2993" y="3535"/>
                    </a:cubicBezTo>
                    <a:cubicBezTo>
                      <a:pt x="3062" y="3191"/>
                      <a:pt x="3112" y="2844"/>
                      <a:pt x="3147" y="2497"/>
                    </a:cubicBezTo>
                    <a:cubicBezTo>
                      <a:pt x="3177" y="2181"/>
                      <a:pt x="3177" y="1858"/>
                      <a:pt x="3181" y="1538"/>
                    </a:cubicBezTo>
                    <a:cubicBezTo>
                      <a:pt x="3184" y="1337"/>
                      <a:pt x="3184" y="1133"/>
                      <a:pt x="3184" y="929"/>
                    </a:cubicBezTo>
                    <a:cubicBezTo>
                      <a:pt x="3184" y="739"/>
                      <a:pt x="3181" y="548"/>
                      <a:pt x="3156" y="361"/>
                    </a:cubicBezTo>
                    <a:cubicBezTo>
                      <a:pt x="3153" y="330"/>
                      <a:pt x="3147" y="296"/>
                      <a:pt x="3143" y="266"/>
                    </a:cubicBezTo>
                    <a:cubicBezTo>
                      <a:pt x="3126" y="205"/>
                      <a:pt x="3095" y="150"/>
                      <a:pt x="3051" y="106"/>
                    </a:cubicBezTo>
                    <a:cubicBezTo>
                      <a:pt x="2983" y="38"/>
                      <a:pt x="2891" y="0"/>
                      <a:pt x="27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8" name="Google Shape;818;p26"/>
              <p:cNvSpPr/>
              <p:nvPr/>
            </p:nvSpPr>
            <p:spPr>
              <a:xfrm>
                <a:off x="1492900" y="2617075"/>
                <a:ext cx="214325" cy="69025"/>
              </a:xfrm>
              <a:custGeom>
                <a:avLst/>
                <a:gdLst/>
                <a:ahLst/>
                <a:cxnLst/>
                <a:rect l="l" t="t" r="r" b="b"/>
                <a:pathLst>
                  <a:path w="8573" h="2761" extrusionOk="0">
                    <a:moveTo>
                      <a:pt x="3317" y="1"/>
                    </a:moveTo>
                    <a:cubicBezTo>
                      <a:pt x="3300" y="1"/>
                      <a:pt x="3286" y="1"/>
                      <a:pt x="3277" y="5"/>
                    </a:cubicBezTo>
                    <a:cubicBezTo>
                      <a:pt x="3245" y="8"/>
                      <a:pt x="3219" y="11"/>
                      <a:pt x="3192" y="14"/>
                    </a:cubicBezTo>
                    <a:cubicBezTo>
                      <a:pt x="3151" y="28"/>
                      <a:pt x="3116" y="45"/>
                      <a:pt x="3079" y="62"/>
                    </a:cubicBezTo>
                    <a:cubicBezTo>
                      <a:pt x="3024" y="90"/>
                      <a:pt x="2974" y="154"/>
                      <a:pt x="2943" y="201"/>
                    </a:cubicBezTo>
                    <a:cubicBezTo>
                      <a:pt x="2922" y="232"/>
                      <a:pt x="2902" y="266"/>
                      <a:pt x="2889" y="300"/>
                    </a:cubicBezTo>
                    <a:cubicBezTo>
                      <a:pt x="2800" y="481"/>
                      <a:pt x="2766" y="674"/>
                      <a:pt x="2759" y="875"/>
                    </a:cubicBezTo>
                    <a:cubicBezTo>
                      <a:pt x="2759" y="964"/>
                      <a:pt x="2759" y="1052"/>
                      <a:pt x="2770" y="1140"/>
                    </a:cubicBezTo>
                    <a:cubicBezTo>
                      <a:pt x="2776" y="1209"/>
                      <a:pt x="2787" y="1266"/>
                      <a:pt x="2807" y="1327"/>
                    </a:cubicBezTo>
                    <a:cubicBezTo>
                      <a:pt x="2824" y="1385"/>
                      <a:pt x="2851" y="1450"/>
                      <a:pt x="2875" y="1501"/>
                    </a:cubicBezTo>
                    <a:cubicBezTo>
                      <a:pt x="2881" y="1511"/>
                      <a:pt x="2885" y="1522"/>
                      <a:pt x="2892" y="1531"/>
                    </a:cubicBezTo>
                    <a:cubicBezTo>
                      <a:pt x="2667" y="1699"/>
                      <a:pt x="2436" y="1855"/>
                      <a:pt x="2184" y="1974"/>
                    </a:cubicBezTo>
                    <a:cubicBezTo>
                      <a:pt x="2143" y="1988"/>
                      <a:pt x="2106" y="1997"/>
                      <a:pt x="2062" y="2008"/>
                    </a:cubicBezTo>
                    <a:cubicBezTo>
                      <a:pt x="2022" y="2011"/>
                      <a:pt x="1983" y="2013"/>
                      <a:pt x="1943" y="2013"/>
                    </a:cubicBezTo>
                    <a:cubicBezTo>
                      <a:pt x="1869" y="2013"/>
                      <a:pt x="1794" y="2008"/>
                      <a:pt x="1718" y="2001"/>
                    </a:cubicBezTo>
                    <a:cubicBezTo>
                      <a:pt x="1477" y="1960"/>
                      <a:pt x="1236" y="1909"/>
                      <a:pt x="1004" y="1824"/>
                    </a:cubicBezTo>
                    <a:cubicBezTo>
                      <a:pt x="960" y="1804"/>
                      <a:pt x="915" y="1780"/>
                      <a:pt x="875" y="1753"/>
                    </a:cubicBezTo>
                    <a:cubicBezTo>
                      <a:pt x="875" y="1749"/>
                      <a:pt x="871" y="1749"/>
                      <a:pt x="871" y="1746"/>
                    </a:cubicBezTo>
                    <a:cubicBezTo>
                      <a:pt x="790" y="1637"/>
                      <a:pt x="715" y="1522"/>
                      <a:pt x="640" y="1406"/>
                    </a:cubicBezTo>
                    <a:cubicBezTo>
                      <a:pt x="595" y="1338"/>
                      <a:pt x="534" y="1283"/>
                      <a:pt x="453" y="1263"/>
                    </a:cubicBezTo>
                    <a:cubicBezTo>
                      <a:pt x="424" y="1255"/>
                      <a:pt x="395" y="1250"/>
                      <a:pt x="365" y="1250"/>
                    </a:cubicBezTo>
                    <a:cubicBezTo>
                      <a:pt x="310" y="1250"/>
                      <a:pt x="255" y="1265"/>
                      <a:pt x="208" y="1294"/>
                    </a:cubicBezTo>
                    <a:cubicBezTo>
                      <a:pt x="65" y="1379"/>
                      <a:pt x="0" y="1583"/>
                      <a:pt x="96" y="1726"/>
                    </a:cubicBezTo>
                    <a:cubicBezTo>
                      <a:pt x="140" y="1801"/>
                      <a:pt x="187" y="1872"/>
                      <a:pt x="235" y="1944"/>
                    </a:cubicBezTo>
                    <a:cubicBezTo>
                      <a:pt x="259" y="1977"/>
                      <a:pt x="286" y="2011"/>
                      <a:pt x="310" y="2049"/>
                    </a:cubicBezTo>
                    <a:cubicBezTo>
                      <a:pt x="324" y="2069"/>
                      <a:pt x="341" y="2090"/>
                      <a:pt x="355" y="2110"/>
                    </a:cubicBezTo>
                    <a:cubicBezTo>
                      <a:pt x="405" y="2181"/>
                      <a:pt x="457" y="2229"/>
                      <a:pt x="528" y="2280"/>
                    </a:cubicBezTo>
                    <a:cubicBezTo>
                      <a:pt x="688" y="2396"/>
                      <a:pt x="885" y="2460"/>
                      <a:pt x="1075" y="2515"/>
                    </a:cubicBezTo>
                    <a:cubicBezTo>
                      <a:pt x="1191" y="2549"/>
                      <a:pt x="1310" y="2569"/>
                      <a:pt x="1429" y="2597"/>
                    </a:cubicBezTo>
                    <a:cubicBezTo>
                      <a:pt x="1514" y="2613"/>
                      <a:pt x="1603" y="2627"/>
                      <a:pt x="1688" y="2633"/>
                    </a:cubicBezTo>
                    <a:cubicBezTo>
                      <a:pt x="1759" y="2643"/>
                      <a:pt x="1831" y="2655"/>
                      <a:pt x="1903" y="2655"/>
                    </a:cubicBezTo>
                    <a:cubicBezTo>
                      <a:pt x="1913" y="2655"/>
                      <a:pt x="1923" y="2654"/>
                      <a:pt x="1933" y="2654"/>
                    </a:cubicBezTo>
                    <a:cubicBezTo>
                      <a:pt x="1980" y="2654"/>
                      <a:pt x="2024" y="2651"/>
                      <a:pt x="2069" y="2647"/>
                    </a:cubicBezTo>
                    <a:cubicBezTo>
                      <a:pt x="2181" y="2641"/>
                      <a:pt x="2283" y="2620"/>
                      <a:pt x="2388" y="2580"/>
                    </a:cubicBezTo>
                    <a:cubicBezTo>
                      <a:pt x="2538" y="2522"/>
                      <a:pt x="2677" y="2443"/>
                      <a:pt x="2817" y="2362"/>
                    </a:cubicBezTo>
                    <a:cubicBezTo>
                      <a:pt x="2943" y="2291"/>
                      <a:pt x="3062" y="2209"/>
                      <a:pt x="3181" y="2123"/>
                    </a:cubicBezTo>
                    <a:cubicBezTo>
                      <a:pt x="3208" y="2103"/>
                      <a:pt x="3236" y="2082"/>
                      <a:pt x="3263" y="2062"/>
                    </a:cubicBezTo>
                    <a:cubicBezTo>
                      <a:pt x="3334" y="2144"/>
                      <a:pt x="3416" y="2219"/>
                      <a:pt x="3498" y="2287"/>
                    </a:cubicBezTo>
                    <a:cubicBezTo>
                      <a:pt x="3586" y="2355"/>
                      <a:pt x="3671" y="2423"/>
                      <a:pt x="3763" y="2487"/>
                    </a:cubicBezTo>
                    <a:cubicBezTo>
                      <a:pt x="3902" y="2586"/>
                      <a:pt x="4073" y="2638"/>
                      <a:pt x="4236" y="2678"/>
                    </a:cubicBezTo>
                    <a:cubicBezTo>
                      <a:pt x="4310" y="2695"/>
                      <a:pt x="4388" y="2712"/>
                      <a:pt x="4464" y="2729"/>
                    </a:cubicBezTo>
                    <a:cubicBezTo>
                      <a:pt x="4552" y="2746"/>
                      <a:pt x="4641" y="2760"/>
                      <a:pt x="4729" y="2760"/>
                    </a:cubicBezTo>
                    <a:cubicBezTo>
                      <a:pt x="4736" y="2760"/>
                      <a:pt x="4742" y="2760"/>
                      <a:pt x="4749" y="2760"/>
                    </a:cubicBezTo>
                    <a:cubicBezTo>
                      <a:pt x="4865" y="2760"/>
                      <a:pt x="4987" y="2734"/>
                      <a:pt x="5103" y="2715"/>
                    </a:cubicBezTo>
                    <a:cubicBezTo>
                      <a:pt x="5246" y="2691"/>
                      <a:pt x="5396" y="2661"/>
                      <a:pt x="5528" y="2603"/>
                    </a:cubicBezTo>
                    <a:cubicBezTo>
                      <a:pt x="5596" y="2576"/>
                      <a:pt x="5661" y="2549"/>
                      <a:pt x="5726" y="2515"/>
                    </a:cubicBezTo>
                    <a:cubicBezTo>
                      <a:pt x="5811" y="2470"/>
                      <a:pt x="5892" y="2396"/>
                      <a:pt x="5963" y="2331"/>
                    </a:cubicBezTo>
                    <a:cubicBezTo>
                      <a:pt x="6035" y="2266"/>
                      <a:pt x="6096" y="2195"/>
                      <a:pt x="6158" y="2127"/>
                    </a:cubicBezTo>
                    <a:cubicBezTo>
                      <a:pt x="6164" y="2120"/>
                      <a:pt x="6167" y="2113"/>
                      <a:pt x="6171" y="2110"/>
                    </a:cubicBezTo>
                    <a:cubicBezTo>
                      <a:pt x="6274" y="2171"/>
                      <a:pt x="6385" y="2215"/>
                      <a:pt x="6498" y="2253"/>
                    </a:cubicBezTo>
                    <a:cubicBezTo>
                      <a:pt x="6657" y="2304"/>
                      <a:pt x="6834" y="2324"/>
                      <a:pt x="7001" y="2338"/>
                    </a:cubicBezTo>
                    <a:cubicBezTo>
                      <a:pt x="7025" y="2340"/>
                      <a:pt x="7050" y="2341"/>
                      <a:pt x="7074" y="2341"/>
                    </a:cubicBezTo>
                    <a:cubicBezTo>
                      <a:pt x="7119" y="2341"/>
                      <a:pt x="7165" y="2338"/>
                      <a:pt x="7208" y="2331"/>
                    </a:cubicBezTo>
                    <a:cubicBezTo>
                      <a:pt x="7304" y="2321"/>
                      <a:pt x="7399" y="2307"/>
                      <a:pt x="7491" y="2283"/>
                    </a:cubicBezTo>
                    <a:cubicBezTo>
                      <a:pt x="7621" y="2253"/>
                      <a:pt x="7750" y="2215"/>
                      <a:pt x="7872" y="2171"/>
                    </a:cubicBezTo>
                    <a:cubicBezTo>
                      <a:pt x="7947" y="2144"/>
                      <a:pt x="8018" y="2113"/>
                      <a:pt x="8086" y="2073"/>
                    </a:cubicBezTo>
                    <a:cubicBezTo>
                      <a:pt x="8147" y="2038"/>
                      <a:pt x="8205" y="1994"/>
                      <a:pt x="8263" y="1953"/>
                    </a:cubicBezTo>
                    <a:cubicBezTo>
                      <a:pt x="8399" y="1858"/>
                      <a:pt x="8573" y="1735"/>
                      <a:pt x="8563" y="1548"/>
                    </a:cubicBezTo>
                    <a:cubicBezTo>
                      <a:pt x="8559" y="1484"/>
                      <a:pt x="8539" y="1426"/>
                      <a:pt x="8494" y="1382"/>
                    </a:cubicBezTo>
                    <a:cubicBezTo>
                      <a:pt x="8464" y="1352"/>
                      <a:pt x="8430" y="1331"/>
                      <a:pt x="8389" y="1321"/>
                    </a:cubicBezTo>
                    <a:cubicBezTo>
                      <a:pt x="8368" y="1316"/>
                      <a:pt x="8347" y="1313"/>
                      <a:pt x="8326" y="1313"/>
                    </a:cubicBezTo>
                    <a:cubicBezTo>
                      <a:pt x="8305" y="1313"/>
                      <a:pt x="8284" y="1316"/>
                      <a:pt x="8263" y="1321"/>
                    </a:cubicBezTo>
                    <a:cubicBezTo>
                      <a:pt x="8185" y="1331"/>
                      <a:pt x="8127" y="1379"/>
                      <a:pt x="8070" y="1426"/>
                    </a:cubicBezTo>
                    <a:cubicBezTo>
                      <a:pt x="7984" y="1487"/>
                      <a:pt x="7896" y="1542"/>
                      <a:pt x="7800" y="1589"/>
                    </a:cubicBezTo>
                    <a:cubicBezTo>
                      <a:pt x="7634" y="1651"/>
                      <a:pt x="7461" y="1688"/>
                      <a:pt x="7287" y="1715"/>
                    </a:cubicBezTo>
                    <a:cubicBezTo>
                      <a:pt x="7232" y="1720"/>
                      <a:pt x="7179" y="1723"/>
                      <a:pt x="7125" y="1723"/>
                    </a:cubicBezTo>
                    <a:cubicBezTo>
                      <a:pt x="7072" y="1723"/>
                      <a:pt x="7018" y="1720"/>
                      <a:pt x="6963" y="1715"/>
                    </a:cubicBezTo>
                    <a:cubicBezTo>
                      <a:pt x="6821" y="1691"/>
                      <a:pt x="6678" y="1661"/>
                      <a:pt x="6539" y="1613"/>
                    </a:cubicBezTo>
                    <a:cubicBezTo>
                      <a:pt x="6522" y="1606"/>
                      <a:pt x="6508" y="1597"/>
                      <a:pt x="6494" y="1589"/>
                    </a:cubicBezTo>
                    <a:cubicBezTo>
                      <a:pt x="6498" y="1576"/>
                      <a:pt x="6505" y="1562"/>
                      <a:pt x="6511" y="1548"/>
                    </a:cubicBezTo>
                    <a:cubicBezTo>
                      <a:pt x="6542" y="1474"/>
                      <a:pt x="6559" y="1396"/>
                      <a:pt x="6572" y="1314"/>
                    </a:cubicBezTo>
                    <a:cubicBezTo>
                      <a:pt x="6586" y="1215"/>
                      <a:pt x="6593" y="1113"/>
                      <a:pt x="6583" y="1015"/>
                    </a:cubicBezTo>
                    <a:cubicBezTo>
                      <a:pt x="6569" y="906"/>
                      <a:pt x="6555" y="797"/>
                      <a:pt x="6514" y="695"/>
                    </a:cubicBezTo>
                    <a:cubicBezTo>
                      <a:pt x="6474" y="592"/>
                      <a:pt x="6423" y="504"/>
                      <a:pt x="6345" y="423"/>
                    </a:cubicBezTo>
                    <a:cubicBezTo>
                      <a:pt x="6276" y="355"/>
                      <a:pt x="6183" y="319"/>
                      <a:pt x="6090" y="319"/>
                    </a:cubicBezTo>
                    <a:cubicBezTo>
                      <a:pt x="6048" y="319"/>
                      <a:pt x="6006" y="326"/>
                      <a:pt x="5967" y="341"/>
                    </a:cubicBezTo>
                    <a:cubicBezTo>
                      <a:pt x="5855" y="382"/>
                      <a:pt x="5776" y="454"/>
                      <a:pt x="5715" y="556"/>
                    </a:cubicBezTo>
                    <a:cubicBezTo>
                      <a:pt x="5678" y="617"/>
                      <a:pt x="5654" y="691"/>
                      <a:pt x="5633" y="763"/>
                    </a:cubicBezTo>
                    <a:cubicBezTo>
                      <a:pt x="5610" y="834"/>
                      <a:pt x="5593" y="909"/>
                      <a:pt x="5586" y="984"/>
                    </a:cubicBezTo>
                    <a:cubicBezTo>
                      <a:pt x="5575" y="1099"/>
                      <a:pt x="5600" y="1212"/>
                      <a:pt x="5627" y="1324"/>
                    </a:cubicBezTo>
                    <a:cubicBezTo>
                      <a:pt x="5651" y="1419"/>
                      <a:pt x="5691" y="1511"/>
                      <a:pt x="5732" y="1597"/>
                    </a:cubicBezTo>
                    <a:cubicBezTo>
                      <a:pt x="5739" y="1613"/>
                      <a:pt x="5749" y="1630"/>
                      <a:pt x="5756" y="1647"/>
                    </a:cubicBezTo>
                    <a:cubicBezTo>
                      <a:pt x="5671" y="1743"/>
                      <a:pt x="5583" y="1831"/>
                      <a:pt x="5484" y="1913"/>
                    </a:cubicBezTo>
                    <a:cubicBezTo>
                      <a:pt x="5457" y="1933"/>
                      <a:pt x="5429" y="1950"/>
                      <a:pt x="5399" y="1964"/>
                    </a:cubicBezTo>
                    <a:cubicBezTo>
                      <a:pt x="5239" y="2021"/>
                      <a:pt x="5069" y="2049"/>
                      <a:pt x="4899" y="2076"/>
                    </a:cubicBezTo>
                    <a:cubicBezTo>
                      <a:pt x="4850" y="2081"/>
                      <a:pt x="4799" y="2084"/>
                      <a:pt x="4748" y="2084"/>
                    </a:cubicBezTo>
                    <a:cubicBezTo>
                      <a:pt x="4729" y="2084"/>
                      <a:pt x="4710" y="2084"/>
                      <a:pt x="4691" y="2082"/>
                    </a:cubicBezTo>
                    <a:cubicBezTo>
                      <a:pt x="4535" y="2052"/>
                      <a:pt x="4379" y="2015"/>
                      <a:pt x="4233" y="1960"/>
                    </a:cubicBezTo>
                    <a:cubicBezTo>
                      <a:pt x="4161" y="1926"/>
                      <a:pt x="4096" y="1882"/>
                      <a:pt x="4035" y="1834"/>
                    </a:cubicBezTo>
                    <a:cubicBezTo>
                      <a:pt x="3930" y="1746"/>
                      <a:pt x="3831" y="1658"/>
                      <a:pt x="3739" y="1559"/>
                    </a:cubicBezTo>
                    <a:cubicBezTo>
                      <a:pt x="3845" y="1382"/>
                      <a:pt x="3886" y="1178"/>
                      <a:pt x="3916" y="977"/>
                    </a:cubicBezTo>
                    <a:cubicBezTo>
                      <a:pt x="3943" y="810"/>
                      <a:pt x="3950" y="644"/>
                      <a:pt x="3895" y="481"/>
                    </a:cubicBezTo>
                    <a:cubicBezTo>
                      <a:pt x="3865" y="385"/>
                      <a:pt x="3810" y="294"/>
                      <a:pt x="3743" y="215"/>
                    </a:cubicBezTo>
                    <a:cubicBezTo>
                      <a:pt x="3654" y="120"/>
                      <a:pt x="3552" y="52"/>
                      <a:pt x="3426" y="14"/>
                    </a:cubicBezTo>
                    <a:cubicBezTo>
                      <a:pt x="3392" y="5"/>
                      <a:pt x="3355" y="1"/>
                      <a:pt x="33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9" name="Google Shape;819;p26"/>
              <p:cNvSpPr/>
              <p:nvPr/>
            </p:nvSpPr>
            <p:spPr>
              <a:xfrm>
                <a:off x="1789850" y="2338650"/>
                <a:ext cx="57025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2679" extrusionOk="0">
                    <a:moveTo>
                      <a:pt x="1723" y="1"/>
                    </a:moveTo>
                    <a:cubicBezTo>
                      <a:pt x="1675" y="1"/>
                      <a:pt x="1627" y="8"/>
                      <a:pt x="1580" y="21"/>
                    </a:cubicBezTo>
                    <a:cubicBezTo>
                      <a:pt x="1539" y="39"/>
                      <a:pt x="1494" y="55"/>
                      <a:pt x="1450" y="75"/>
                    </a:cubicBezTo>
                    <a:cubicBezTo>
                      <a:pt x="1372" y="123"/>
                      <a:pt x="1307" y="188"/>
                      <a:pt x="1257" y="266"/>
                    </a:cubicBezTo>
                    <a:cubicBezTo>
                      <a:pt x="1045" y="549"/>
                      <a:pt x="858" y="841"/>
                      <a:pt x="665" y="1133"/>
                    </a:cubicBezTo>
                    <a:cubicBezTo>
                      <a:pt x="576" y="1270"/>
                      <a:pt x="484" y="1399"/>
                      <a:pt x="389" y="1532"/>
                    </a:cubicBezTo>
                    <a:cubicBezTo>
                      <a:pt x="341" y="1596"/>
                      <a:pt x="294" y="1657"/>
                      <a:pt x="249" y="1722"/>
                    </a:cubicBezTo>
                    <a:cubicBezTo>
                      <a:pt x="199" y="1794"/>
                      <a:pt x="161" y="1871"/>
                      <a:pt x="117" y="1946"/>
                    </a:cubicBezTo>
                    <a:cubicBezTo>
                      <a:pt x="1" y="2130"/>
                      <a:pt x="42" y="2386"/>
                      <a:pt x="192" y="2538"/>
                    </a:cubicBezTo>
                    <a:cubicBezTo>
                      <a:pt x="288" y="2635"/>
                      <a:pt x="409" y="2679"/>
                      <a:pt x="532" y="2679"/>
                    </a:cubicBezTo>
                    <a:cubicBezTo>
                      <a:pt x="619" y="2679"/>
                      <a:pt x="706" y="2657"/>
                      <a:pt x="787" y="2617"/>
                    </a:cubicBezTo>
                    <a:cubicBezTo>
                      <a:pt x="892" y="2562"/>
                      <a:pt x="994" y="2501"/>
                      <a:pt x="1076" y="2413"/>
                    </a:cubicBezTo>
                    <a:cubicBezTo>
                      <a:pt x="1161" y="2317"/>
                      <a:pt x="1239" y="2218"/>
                      <a:pt x="1310" y="2113"/>
                    </a:cubicBezTo>
                    <a:cubicBezTo>
                      <a:pt x="1406" y="1977"/>
                      <a:pt x="1498" y="1835"/>
                      <a:pt x="1590" y="1692"/>
                    </a:cubicBezTo>
                    <a:cubicBezTo>
                      <a:pt x="1784" y="1392"/>
                      <a:pt x="1977" y="1096"/>
                      <a:pt x="2192" y="814"/>
                    </a:cubicBezTo>
                    <a:cubicBezTo>
                      <a:pt x="2274" y="705"/>
                      <a:pt x="2280" y="521"/>
                      <a:pt x="2246" y="395"/>
                    </a:cubicBezTo>
                    <a:cubicBezTo>
                      <a:pt x="2208" y="263"/>
                      <a:pt x="2117" y="144"/>
                      <a:pt x="1998" y="75"/>
                    </a:cubicBezTo>
                    <a:cubicBezTo>
                      <a:pt x="1913" y="25"/>
                      <a:pt x="1817" y="1"/>
                      <a:pt x="17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20" name="Google Shape;820;p26"/>
          <p:cNvGrpSpPr/>
          <p:nvPr/>
        </p:nvGrpSpPr>
        <p:grpSpPr>
          <a:xfrm>
            <a:off x="378419" y="395944"/>
            <a:ext cx="11289276" cy="5906672"/>
            <a:chOff x="283814" y="296958"/>
            <a:chExt cx="8466957" cy="4430004"/>
          </a:xfrm>
        </p:grpSpPr>
        <p:grpSp>
          <p:nvGrpSpPr>
            <p:cNvPr id="821" name="Google Shape;821;p26"/>
            <p:cNvGrpSpPr/>
            <p:nvPr/>
          </p:nvGrpSpPr>
          <p:grpSpPr>
            <a:xfrm>
              <a:off x="7532873" y="1119000"/>
              <a:ext cx="321470" cy="282317"/>
              <a:chOff x="7062749" y="741575"/>
              <a:chExt cx="321470" cy="282317"/>
            </a:xfrm>
          </p:grpSpPr>
          <p:sp>
            <p:nvSpPr>
              <p:cNvPr id="822" name="Google Shape;822;p26"/>
              <p:cNvSpPr/>
              <p:nvPr/>
            </p:nvSpPr>
            <p:spPr>
              <a:xfrm>
                <a:off x="7100556" y="741575"/>
                <a:ext cx="258879" cy="282317"/>
              </a:xfrm>
              <a:custGeom>
                <a:avLst/>
                <a:gdLst/>
                <a:ahLst/>
                <a:cxnLst/>
                <a:rect l="l" t="t" r="r" b="b"/>
                <a:pathLst>
                  <a:path w="5567" h="6071" extrusionOk="0">
                    <a:moveTo>
                      <a:pt x="1395" y="1"/>
                    </a:moveTo>
                    <a:cubicBezTo>
                      <a:pt x="1348" y="1"/>
                      <a:pt x="1298" y="5"/>
                      <a:pt x="1246" y="11"/>
                    </a:cubicBezTo>
                    <a:cubicBezTo>
                      <a:pt x="1208" y="18"/>
                      <a:pt x="1171" y="25"/>
                      <a:pt x="1134" y="31"/>
                    </a:cubicBezTo>
                    <a:cubicBezTo>
                      <a:pt x="1096" y="39"/>
                      <a:pt x="1059" y="48"/>
                      <a:pt x="1021" y="59"/>
                    </a:cubicBezTo>
                    <a:cubicBezTo>
                      <a:pt x="933" y="79"/>
                      <a:pt x="841" y="120"/>
                      <a:pt x="735" y="185"/>
                    </a:cubicBezTo>
                    <a:cubicBezTo>
                      <a:pt x="664" y="226"/>
                      <a:pt x="600" y="284"/>
                      <a:pt x="548" y="331"/>
                    </a:cubicBezTo>
                    <a:cubicBezTo>
                      <a:pt x="522" y="355"/>
                      <a:pt x="498" y="375"/>
                      <a:pt x="473" y="403"/>
                    </a:cubicBezTo>
                    <a:cubicBezTo>
                      <a:pt x="467" y="409"/>
                      <a:pt x="460" y="419"/>
                      <a:pt x="450" y="426"/>
                    </a:cubicBezTo>
                    <a:cubicBezTo>
                      <a:pt x="446" y="430"/>
                      <a:pt x="443" y="436"/>
                      <a:pt x="440" y="439"/>
                    </a:cubicBezTo>
                    <a:cubicBezTo>
                      <a:pt x="429" y="453"/>
                      <a:pt x="416" y="470"/>
                      <a:pt x="406" y="488"/>
                    </a:cubicBezTo>
                    <a:cubicBezTo>
                      <a:pt x="399" y="494"/>
                      <a:pt x="396" y="501"/>
                      <a:pt x="388" y="508"/>
                    </a:cubicBezTo>
                    <a:cubicBezTo>
                      <a:pt x="368" y="538"/>
                      <a:pt x="351" y="566"/>
                      <a:pt x="335" y="590"/>
                    </a:cubicBezTo>
                    <a:cubicBezTo>
                      <a:pt x="327" y="599"/>
                      <a:pt x="324" y="607"/>
                      <a:pt x="317" y="617"/>
                    </a:cubicBezTo>
                    <a:cubicBezTo>
                      <a:pt x="304" y="637"/>
                      <a:pt x="290" y="657"/>
                      <a:pt x="280" y="681"/>
                    </a:cubicBezTo>
                    <a:lnTo>
                      <a:pt x="266" y="702"/>
                    </a:lnTo>
                    <a:cubicBezTo>
                      <a:pt x="253" y="729"/>
                      <a:pt x="239" y="756"/>
                      <a:pt x="225" y="783"/>
                    </a:cubicBezTo>
                    <a:cubicBezTo>
                      <a:pt x="205" y="827"/>
                      <a:pt x="192" y="862"/>
                      <a:pt x="178" y="893"/>
                    </a:cubicBezTo>
                    <a:cubicBezTo>
                      <a:pt x="144" y="970"/>
                      <a:pt x="120" y="1049"/>
                      <a:pt x="96" y="1127"/>
                    </a:cubicBezTo>
                    <a:lnTo>
                      <a:pt x="93" y="1133"/>
                    </a:lnTo>
                    <a:cubicBezTo>
                      <a:pt x="69" y="1209"/>
                      <a:pt x="52" y="1290"/>
                      <a:pt x="38" y="1372"/>
                    </a:cubicBezTo>
                    <a:cubicBezTo>
                      <a:pt x="28" y="1430"/>
                      <a:pt x="21" y="1494"/>
                      <a:pt x="15" y="1555"/>
                    </a:cubicBezTo>
                    <a:lnTo>
                      <a:pt x="15" y="1576"/>
                    </a:lnTo>
                    <a:cubicBezTo>
                      <a:pt x="11" y="1600"/>
                      <a:pt x="8" y="1623"/>
                      <a:pt x="8" y="1648"/>
                    </a:cubicBezTo>
                    <a:lnTo>
                      <a:pt x="8" y="1678"/>
                    </a:lnTo>
                    <a:lnTo>
                      <a:pt x="1" y="1791"/>
                    </a:lnTo>
                    <a:lnTo>
                      <a:pt x="1" y="1855"/>
                    </a:lnTo>
                    <a:lnTo>
                      <a:pt x="1" y="1879"/>
                    </a:lnTo>
                    <a:lnTo>
                      <a:pt x="1" y="1913"/>
                    </a:lnTo>
                    <a:lnTo>
                      <a:pt x="1" y="1987"/>
                    </a:lnTo>
                    <a:cubicBezTo>
                      <a:pt x="1" y="2005"/>
                      <a:pt x="4" y="2025"/>
                      <a:pt x="4" y="2042"/>
                    </a:cubicBezTo>
                    <a:cubicBezTo>
                      <a:pt x="38" y="1995"/>
                      <a:pt x="65" y="1954"/>
                      <a:pt x="90" y="1913"/>
                    </a:cubicBezTo>
                    <a:cubicBezTo>
                      <a:pt x="117" y="1868"/>
                      <a:pt x="144" y="1821"/>
                      <a:pt x="175" y="1770"/>
                    </a:cubicBezTo>
                    <a:lnTo>
                      <a:pt x="188" y="1746"/>
                    </a:lnTo>
                    <a:lnTo>
                      <a:pt x="192" y="1742"/>
                    </a:lnTo>
                    <a:cubicBezTo>
                      <a:pt x="201" y="1725"/>
                      <a:pt x="212" y="1709"/>
                      <a:pt x="222" y="1692"/>
                    </a:cubicBezTo>
                    <a:cubicBezTo>
                      <a:pt x="225" y="1684"/>
                      <a:pt x="228" y="1678"/>
                      <a:pt x="233" y="1675"/>
                    </a:cubicBezTo>
                    <a:lnTo>
                      <a:pt x="236" y="1668"/>
                    </a:lnTo>
                    <a:cubicBezTo>
                      <a:pt x="242" y="1651"/>
                      <a:pt x="253" y="1634"/>
                      <a:pt x="263" y="1617"/>
                    </a:cubicBezTo>
                    <a:cubicBezTo>
                      <a:pt x="283" y="1587"/>
                      <a:pt x="300" y="1555"/>
                      <a:pt x="338" y="1546"/>
                    </a:cubicBezTo>
                    <a:cubicBezTo>
                      <a:pt x="345" y="1544"/>
                      <a:pt x="353" y="1543"/>
                      <a:pt x="361" y="1543"/>
                    </a:cubicBezTo>
                    <a:cubicBezTo>
                      <a:pt x="372" y="1543"/>
                      <a:pt x="382" y="1545"/>
                      <a:pt x="392" y="1549"/>
                    </a:cubicBezTo>
                    <a:cubicBezTo>
                      <a:pt x="419" y="1562"/>
                      <a:pt x="440" y="1587"/>
                      <a:pt x="443" y="1613"/>
                    </a:cubicBezTo>
                    <a:cubicBezTo>
                      <a:pt x="446" y="1637"/>
                      <a:pt x="446" y="1654"/>
                      <a:pt x="446" y="1671"/>
                    </a:cubicBezTo>
                    <a:cubicBezTo>
                      <a:pt x="446" y="1681"/>
                      <a:pt x="443" y="1695"/>
                      <a:pt x="443" y="1705"/>
                    </a:cubicBezTo>
                    <a:cubicBezTo>
                      <a:pt x="437" y="1766"/>
                      <a:pt x="433" y="1824"/>
                      <a:pt x="433" y="1879"/>
                    </a:cubicBezTo>
                    <a:cubicBezTo>
                      <a:pt x="433" y="1937"/>
                      <a:pt x="433" y="1995"/>
                      <a:pt x="440" y="2049"/>
                    </a:cubicBezTo>
                    <a:cubicBezTo>
                      <a:pt x="446" y="2103"/>
                      <a:pt x="460" y="2154"/>
                      <a:pt x="473" y="2202"/>
                    </a:cubicBezTo>
                    <a:lnTo>
                      <a:pt x="481" y="2226"/>
                    </a:lnTo>
                    <a:cubicBezTo>
                      <a:pt x="490" y="2267"/>
                      <a:pt x="504" y="2307"/>
                      <a:pt x="522" y="2351"/>
                    </a:cubicBezTo>
                    <a:cubicBezTo>
                      <a:pt x="535" y="2378"/>
                      <a:pt x="552" y="2406"/>
                      <a:pt x="566" y="2430"/>
                    </a:cubicBezTo>
                    <a:lnTo>
                      <a:pt x="569" y="2436"/>
                    </a:lnTo>
                    <a:cubicBezTo>
                      <a:pt x="583" y="2454"/>
                      <a:pt x="593" y="2471"/>
                      <a:pt x="606" y="2488"/>
                    </a:cubicBezTo>
                    <a:cubicBezTo>
                      <a:pt x="620" y="2505"/>
                      <a:pt x="633" y="2521"/>
                      <a:pt x="654" y="2538"/>
                    </a:cubicBezTo>
                    <a:cubicBezTo>
                      <a:pt x="671" y="2552"/>
                      <a:pt x="688" y="2569"/>
                      <a:pt x="712" y="2590"/>
                    </a:cubicBezTo>
                    <a:cubicBezTo>
                      <a:pt x="766" y="2627"/>
                      <a:pt x="814" y="2661"/>
                      <a:pt x="861" y="2692"/>
                    </a:cubicBezTo>
                    <a:cubicBezTo>
                      <a:pt x="892" y="2709"/>
                      <a:pt x="922" y="2725"/>
                      <a:pt x="957" y="2746"/>
                    </a:cubicBezTo>
                    <a:lnTo>
                      <a:pt x="960" y="2750"/>
                    </a:lnTo>
                    <a:lnTo>
                      <a:pt x="963" y="2750"/>
                    </a:lnTo>
                    <a:cubicBezTo>
                      <a:pt x="974" y="2756"/>
                      <a:pt x="984" y="2760"/>
                      <a:pt x="997" y="2766"/>
                    </a:cubicBezTo>
                    <a:lnTo>
                      <a:pt x="1004" y="2770"/>
                    </a:lnTo>
                    <a:cubicBezTo>
                      <a:pt x="1032" y="2783"/>
                      <a:pt x="1059" y="2797"/>
                      <a:pt x="1069" y="2821"/>
                    </a:cubicBezTo>
                    <a:cubicBezTo>
                      <a:pt x="1082" y="2848"/>
                      <a:pt x="1086" y="2868"/>
                      <a:pt x="1079" y="2889"/>
                    </a:cubicBezTo>
                    <a:cubicBezTo>
                      <a:pt x="1076" y="2906"/>
                      <a:pt x="1069" y="2920"/>
                      <a:pt x="1055" y="2930"/>
                    </a:cubicBezTo>
                    <a:lnTo>
                      <a:pt x="1049" y="2937"/>
                    </a:lnTo>
                    <a:lnTo>
                      <a:pt x="1038" y="2943"/>
                    </a:lnTo>
                    <a:cubicBezTo>
                      <a:pt x="1018" y="2961"/>
                      <a:pt x="988" y="2961"/>
                      <a:pt x="963" y="2961"/>
                    </a:cubicBezTo>
                    <a:lnTo>
                      <a:pt x="906" y="2961"/>
                    </a:lnTo>
                    <a:cubicBezTo>
                      <a:pt x="882" y="2964"/>
                      <a:pt x="861" y="2964"/>
                      <a:pt x="837" y="2964"/>
                    </a:cubicBezTo>
                    <a:lnTo>
                      <a:pt x="828" y="2964"/>
                    </a:lnTo>
                    <a:cubicBezTo>
                      <a:pt x="807" y="2967"/>
                      <a:pt x="787" y="2967"/>
                      <a:pt x="766" y="2970"/>
                    </a:cubicBezTo>
                    <a:lnTo>
                      <a:pt x="759" y="2970"/>
                    </a:lnTo>
                    <a:cubicBezTo>
                      <a:pt x="753" y="2970"/>
                      <a:pt x="746" y="2974"/>
                      <a:pt x="739" y="2974"/>
                    </a:cubicBezTo>
                    <a:cubicBezTo>
                      <a:pt x="708" y="2978"/>
                      <a:pt x="685" y="2981"/>
                      <a:pt x="661" y="2984"/>
                    </a:cubicBezTo>
                    <a:cubicBezTo>
                      <a:pt x="552" y="3001"/>
                      <a:pt x="464" y="3025"/>
                      <a:pt x="388" y="3052"/>
                    </a:cubicBezTo>
                    <a:cubicBezTo>
                      <a:pt x="368" y="3063"/>
                      <a:pt x="355" y="3069"/>
                      <a:pt x="344" y="3076"/>
                    </a:cubicBezTo>
                    <a:cubicBezTo>
                      <a:pt x="327" y="3086"/>
                      <a:pt x="310" y="3097"/>
                      <a:pt x="297" y="3110"/>
                    </a:cubicBezTo>
                    <a:cubicBezTo>
                      <a:pt x="269" y="3130"/>
                      <a:pt x="242" y="3154"/>
                      <a:pt x="215" y="3179"/>
                    </a:cubicBezTo>
                    <a:cubicBezTo>
                      <a:pt x="201" y="3192"/>
                      <a:pt x="188" y="3205"/>
                      <a:pt x="178" y="3215"/>
                    </a:cubicBezTo>
                    <a:cubicBezTo>
                      <a:pt x="188" y="3256"/>
                      <a:pt x="198" y="3294"/>
                      <a:pt x="208" y="3331"/>
                    </a:cubicBezTo>
                    <a:lnTo>
                      <a:pt x="225" y="3389"/>
                    </a:lnTo>
                    <a:lnTo>
                      <a:pt x="239" y="3447"/>
                    </a:lnTo>
                    <a:cubicBezTo>
                      <a:pt x="246" y="3471"/>
                      <a:pt x="256" y="3498"/>
                      <a:pt x="263" y="3521"/>
                    </a:cubicBezTo>
                    <a:cubicBezTo>
                      <a:pt x="266" y="3535"/>
                      <a:pt x="273" y="3546"/>
                      <a:pt x="277" y="3559"/>
                    </a:cubicBezTo>
                    <a:cubicBezTo>
                      <a:pt x="317" y="3699"/>
                      <a:pt x="365" y="3845"/>
                      <a:pt x="412" y="3991"/>
                    </a:cubicBezTo>
                    <a:cubicBezTo>
                      <a:pt x="419" y="4011"/>
                      <a:pt x="426" y="4036"/>
                      <a:pt x="437" y="4056"/>
                    </a:cubicBezTo>
                    <a:cubicBezTo>
                      <a:pt x="440" y="4066"/>
                      <a:pt x="443" y="4072"/>
                      <a:pt x="443" y="4080"/>
                    </a:cubicBezTo>
                    <a:cubicBezTo>
                      <a:pt x="446" y="4090"/>
                      <a:pt x="450" y="4100"/>
                      <a:pt x="453" y="4110"/>
                    </a:cubicBezTo>
                    <a:cubicBezTo>
                      <a:pt x="464" y="4130"/>
                      <a:pt x="470" y="4154"/>
                      <a:pt x="477" y="4175"/>
                    </a:cubicBezTo>
                    <a:lnTo>
                      <a:pt x="484" y="4195"/>
                    </a:lnTo>
                    <a:cubicBezTo>
                      <a:pt x="511" y="4260"/>
                      <a:pt x="535" y="4325"/>
                      <a:pt x="559" y="4393"/>
                    </a:cubicBezTo>
                    <a:cubicBezTo>
                      <a:pt x="610" y="4521"/>
                      <a:pt x="668" y="4675"/>
                      <a:pt x="729" y="4824"/>
                    </a:cubicBezTo>
                    <a:cubicBezTo>
                      <a:pt x="773" y="4937"/>
                      <a:pt x="820" y="5052"/>
                      <a:pt x="865" y="5162"/>
                    </a:cubicBezTo>
                    <a:lnTo>
                      <a:pt x="892" y="5226"/>
                    </a:lnTo>
                    <a:cubicBezTo>
                      <a:pt x="902" y="5243"/>
                      <a:pt x="909" y="5264"/>
                      <a:pt x="916" y="5284"/>
                    </a:cubicBezTo>
                    <a:cubicBezTo>
                      <a:pt x="940" y="5338"/>
                      <a:pt x="963" y="5396"/>
                      <a:pt x="988" y="5451"/>
                    </a:cubicBezTo>
                    <a:cubicBezTo>
                      <a:pt x="1021" y="5518"/>
                      <a:pt x="1055" y="5590"/>
                      <a:pt x="1090" y="5661"/>
                    </a:cubicBezTo>
                    <a:cubicBezTo>
                      <a:pt x="1100" y="5675"/>
                      <a:pt x="1106" y="5689"/>
                      <a:pt x="1113" y="5705"/>
                    </a:cubicBezTo>
                    <a:cubicBezTo>
                      <a:pt x="1137" y="5750"/>
                      <a:pt x="1161" y="5801"/>
                      <a:pt x="1188" y="5845"/>
                    </a:cubicBezTo>
                    <a:cubicBezTo>
                      <a:pt x="1215" y="5889"/>
                      <a:pt x="1239" y="5923"/>
                      <a:pt x="1269" y="5958"/>
                    </a:cubicBezTo>
                    <a:cubicBezTo>
                      <a:pt x="1290" y="5978"/>
                      <a:pt x="1314" y="5998"/>
                      <a:pt x="1338" y="6016"/>
                    </a:cubicBezTo>
                    <a:cubicBezTo>
                      <a:pt x="1351" y="6025"/>
                      <a:pt x="1365" y="6032"/>
                      <a:pt x="1379" y="6039"/>
                    </a:cubicBezTo>
                    <a:cubicBezTo>
                      <a:pt x="1382" y="6042"/>
                      <a:pt x="1389" y="6042"/>
                      <a:pt x="1392" y="6046"/>
                    </a:cubicBezTo>
                    <a:cubicBezTo>
                      <a:pt x="1402" y="6049"/>
                      <a:pt x="1412" y="6052"/>
                      <a:pt x="1426" y="6060"/>
                    </a:cubicBezTo>
                    <a:cubicBezTo>
                      <a:pt x="1450" y="6066"/>
                      <a:pt x="1473" y="6069"/>
                      <a:pt x="1494" y="6069"/>
                    </a:cubicBezTo>
                    <a:cubicBezTo>
                      <a:pt x="1500" y="6070"/>
                      <a:pt x="1506" y="6070"/>
                      <a:pt x="1512" y="6070"/>
                    </a:cubicBezTo>
                    <a:cubicBezTo>
                      <a:pt x="1536" y="6070"/>
                      <a:pt x="1560" y="6066"/>
                      <a:pt x="1583" y="6063"/>
                    </a:cubicBezTo>
                    <a:lnTo>
                      <a:pt x="1589" y="6060"/>
                    </a:lnTo>
                    <a:cubicBezTo>
                      <a:pt x="1627" y="6052"/>
                      <a:pt x="1664" y="6039"/>
                      <a:pt x="1709" y="6011"/>
                    </a:cubicBezTo>
                    <a:cubicBezTo>
                      <a:pt x="1722" y="6002"/>
                      <a:pt x="1736" y="5995"/>
                      <a:pt x="1749" y="5984"/>
                    </a:cubicBezTo>
                    <a:cubicBezTo>
                      <a:pt x="1767" y="5975"/>
                      <a:pt x="1784" y="5967"/>
                      <a:pt x="1797" y="5958"/>
                    </a:cubicBezTo>
                    <a:cubicBezTo>
                      <a:pt x="1858" y="5920"/>
                      <a:pt x="1922" y="5882"/>
                      <a:pt x="1998" y="5838"/>
                    </a:cubicBezTo>
                    <a:cubicBezTo>
                      <a:pt x="2025" y="5824"/>
                      <a:pt x="2056" y="5807"/>
                      <a:pt x="2082" y="5794"/>
                    </a:cubicBezTo>
                    <a:cubicBezTo>
                      <a:pt x="2117" y="5774"/>
                      <a:pt x="2151" y="5757"/>
                      <a:pt x="2185" y="5736"/>
                    </a:cubicBezTo>
                    <a:cubicBezTo>
                      <a:pt x="2246" y="5699"/>
                      <a:pt x="2314" y="5658"/>
                      <a:pt x="2389" y="5611"/>
                    </a:cubicBezTo>
                    <a:cubicBezTo>
                      <a:pt x="2416" y="5593"/>
                      <a:pt x="2443" y="5576"/>
                      <a:pt x="2467" y="5559"/>
                    </a:cubicBezTo>
                    <a:cubicBezTo>
                      <a:pt x="2532" y="5522"/>
                      <a:pt x="2596" y="5481"/>
                      <a:pt x="2661" y="5440"/>
                    </a:cubicBezTo>
                    <a:lnTo>
                      <a:pt x="2682" y="5427"/>
                    </a:lnTo>
                    <a:cubicBezTo>
                      <a:pt x="2773" y="5369"/>
                      <a:pt x="2865" y="5308"/>
                      <a:pt x="2954" y="5240"/>
                    </a:cubicBezTo>
                    <a:cubicBezTo>
                      <a:pt x="2967" y="5229"/>
                      <a:pt x="2977" y="5220"/>
                      <a:pt x="2991" y="5212"/>
                    </a:cubicBezTo>
                    <a:cubicBezTo>
                      <a:pt x="3035" y="5179"/>
                      <a:pt x="3083" y="5141"/>
                      <a:pt x="3127" y="5104"/>
                    </a:cubicBezTo>
                    <a:lnTo>
                      <a:pt x="3158" y="5080"/>
                    </a:lnTo>
                    <a:cubicBezTo>
                      <a:pt x="3205" y="5039"/>
                      <a:pt x="3253" y="4998"/>
                      <a:pt x="3301" y="4957"/>
                    </a:cubicBezTo>
                    <a:cubicBezTo>
                      <a:pt x="3368" y="4899"/>
                      <a:pt x="3437" y="4842"/>
                      <a:pt x="3501" y="4784"/>
                    </a:cubicBezTo>
                    <a:cubicBezTo>
                      <a:pt x="3549" y="4743"/>
                      <a:pt x="3593" y="4705"/>
                      <a:pt x="3641" y="4664"/>
                    </a:cubicBezTo>
                    <a:cubicBezTo>
                      <a:pt x="3698" y="4614"/>
                      <a:pt x="3753" y="4566"/>
                      <a:pt x="3808" y="4515"/>
                    </a:cubicBezTo>
                    <a:lnTo>
                      <a:pt x="3848" y="4481"/>
                    </a:lnTo>
                    <a:lnTo>
                      <a:pt x="3906" y="4427"/>
                    </a:lnTo>
                    <a:lnTo>
                      <a:pt x="3950" y="4383"/>
                    </a:lnTo>
                    <a:cubicBezTo>
                      <a:pt x="3960" y="4372"/>
                      <a:pt x="3968" y="4366"/>
                      <a:pt x="3974" y="4358"/>
                    </a:cubicBezTo>
                    <a:cubicBezTo>
                      <a:pt x="3984" y="4348"/>
                      <a:pt x="3991" y="4342"/>
                      <a:pt x="4001" y="4331"/>
                    </a:cubicBezTo>
                    <a:cubicBezTo>
                      <a:pt x="4018" y="4314"/>
                      <a:pt x="4035" y="4297"/>
                      <a:pt x="4052" y="4281"/>
                    </a:cubicBezTo>
                    <a:lnTo>
                      <a:pt x="4093" y="4236"/>
                    </a:lnTo>
                    <a:lnTo>
                      <a:pt x="4134" y="4192"/>
                    </a:lnTo>
                    <a:cubicBezTo>
                      <a:pt x="4185" y="4134"/>
                      <a:pt x="4236" y="4080"/>
                      <a:pt x="4283" y="4025"/>
                    </a:cubicBezTo>
                    <a:cubicBezTo>
                      <a:pt x="4372" y="3926"/>
                      <a:pt x="4467" y="3818"/>
                      <a:pt x="4580" y="3689"/>
                    </a:cubicBezTo>
                    <a:cubicBezTo>
                      <a:pt x="4630" y="3631"/>
                      <a:pt x="4678" y="3570"/>
                      <a:pt x="4726" y="3515"/>
                    </a:cubicBezTo>
                    <a:cubicBezTo>
                      <a:pt x="4750" y="3485"/>
                      <a:pt x="4773" y="3457"/>
                      <a:pt x="4794" y="3427"/>
                    </a:cubicBezTo>
                    <a:lnTo>
                      <a:pt x="4838" y="3369"/>
                    </a:lnTo>
                    <a:lnTo>
                      <a:pt x="4882" y="3311"/>
                    </a:lnTo>
                    <a:cubicBezTo>
                      <a:pt x="4916" y="3267"/>
                      <a:pt x="4950" y="3215"/>
                      <a:pt x="4981" y="3168"/>
                    </a:cubicBezTo>
                    <a:cubicBezTo>
                      <a:pt x="4991" y="3154"/>
                      <a:pt x="5001" y="3141"/>
                      <a:pt x="5008" y="3127"/>
                    </a:cubicBezTo>
                    <a:cubicBezTo>
                      <a:pt x="5035" y="3086"/>
                      <a:pt x="5062" y="3042"/>
                      <a:pt x="5086" y="3001"/>
                    </a:cubicBezTo>
                    <a:cubicBezTo>
                      <a:pt x="5097" y="2981"/>
                      <a:pt x="5111" y="2964"/>
                      <a:pt x="5120" y="2943"/>
                    </a:cubicBezTo>
                    <a:cubicBezTo>
                      <a:pt x="5134" y="2926"/>
                      <a:pt x="5144" y="2906"/>
                      <a:pt x="5155" y="2885"/>
                    </a:cubicBezTo>
                    <a:cubicBezTo>
                      <a:pt x="5161" y="2876"/>
                      <a:pt x="5168" y="2868"/>
                      <a:pt x="5172" y="2858"/>
                    </a:cubicBezTo>
                    <a:cubicBezTo>
                      <a:pt x="5178" y="2848"/>
                      <a:pt x="5185" y="2838"/>
                      <a:pt x="5188" y="2827"/>
                    </a:cubicBezTo>
                    <a:cubicBezTo>
                      <a:pt x="5202" y="2811"/>
                      <a:pt x="5213" y="2791"/>
                      <a:pt x="5222" y="2770"/>
                    </a:cubicBezTo>
                    <a:lnTo>
                      <a:pt x="5246" y="2729"/>
                    </a:lnTo>
                    <a:cubicBezTo>
                      <a:pt x="5290" y="2648"/>
                      <a:pt x="5338" y="2566"/>
                      <a:pt x="5379" y="2485"/>
                    </a:cubicBezTo>
                    <a:cubicBezTo>
                      <a:pt x="5426" y="2386"/>
                      <a:pt x="5467" y="2276"/>
                      <a:pt x="5498" y="2165"/>
                    </a:cubicBezTo>
                    <a:cubicBezTo>
                      <a:pt x="5522" y="2069"/>
                      <a:pt x="5542" y="1960"/>
                      <a:pt x="5552" y="1838"/>
                    </a:cubicBezTo>
                    <a:cubicBezTo>
                      <a:pt x="5560" y="1791"/>
                      <a:pt x="5560" y="1742"/>
                      <a:pt x="5563" y="1695"/>
                    </a:cubicBezTo>
                    <a:lnTo>
                      <a:pt x="5563" y="1678"/>
                    </a:lnTo>
                    <a:cubicBezTo>
                      <a:pt x="5566" y="1664"/>
                      <a:pt x="5566" y="1654"/>
                      <a:pt x="5566" y="1640"/>
                    </a:cubicBezTo>
                    <a:lnTo>
                      <a:pt x="5566" y="1640"/>
                    </a:lnTo>
                    <a:cubicBezTo>
                      <a:pt x="5546" y="1658"/>
                      <a:pt x="5525" y="1675"/>
                      <a:pt x="5508" y="1695"/>
                    </a:cubicBezTo>
                    <a:cubicBezTo>
                      <a:pt x="5481" y="1719"/>
                      <a:pt x="5457" y="1750"/>
                      <a:pt x="5433" y="1780"/>
                    </a:cubicBezTo>
                    <a:lnTo>
                      <a:pt x="5423" y="1794"/>
                    </a:lnTo>
                    <a:cubicBezTo>
                      <a:pt x="5396" y="1831"/>
                      <a:pt x="5372" y="1865"/>
                      <a:pt x="5348" y="1899"/>
                    </a:cubicBezTo>
                    <a:lnTo>
                      <a:pt x="5342" y="1906"/>
                    </a:lnTo>
                    <a:lnTo>
                      <a:pt x="5338" y="1913"/>
                    </a:lnTo>
                    <a:cubicBezTo>
                      <a:pt x="5328" y="1926"/>
                      <a:pt x="5318" y="1940"/>
                      <a:pt x="5307" y="1957"/>
                    </a:cubicBezTo>
                    <a:cubicBezTo>
                      <a:pt x="5304" y="1960"/>
                      <a:pt x="5301" y="1964"/>
                      <a:pt x="5301" y="1967"/>
                    </a:cubicBezTo>
                    <a:cubicBezTo>
                      <a:pt x="5290" y="1984"/>
                      <a:pt x="5277" y="1998"/>
                      <a:pt x="5266" y="2015"/>
                    </a:cubicBezTo>
                    <a:cubicBezTo>
                      <a:pt x="5257" y="2025"/>
                      <a:pt x="5243" y="2036"/>
                      <a:pt x="5229" y="2045"/>
                    </a:cubicBezTo>
                    <a:cubicBezTo>
                      <a:pt x="5216" y="2052"/>
                      <a:pt x="5199" y="2056"/>
                      <a:pt x="5182" y="2056"/>
                    </a:cubicBezTo>
                    <a:lnTo>
                      <a:pt x="5172" y="2056"/>
                    </a:lnTo>
                    <a:lnTo>
                      <a:pt x="5158" y="2052"/>
                    </a:lnTo>
                    <a:cubicBezTo>
                      <a:pt x="5151" y="2052"/>
                      <a:pt x="5147" y="2052"/>
                      <a:pt x="5141" y="2049"/>
                    </a:cubicBezTo>
                    <a:cubicBezTo>
                      <a:pt x="5114" y="2039"/>
                      <a:pt x="5093" y="2011"/>
                      <a:pt x="5083" y="1984"/>
                    </a:cubicBezTo>
                    <a:cubicBezTo>
                      <a:pt x="5073" y="1947"/>
                      <a:pt x="5079" y="1909"/>
                      <a:pt x="5086" y="1868"/>
                    </a:cubicBezTo>
                    <a:lnTo>
                      <a:pt x="5086" y="1865"/>
                    </a:lnTo>
                    <a:lnTo>
                      <a:pt x="5086" y="1852"/>
                    </a:lnTo>
                    <a:cubicBezTo>
                      <a:pt x="5090" y="1824"/>
                      <a:pt x="5090" y="1800"/>
                      <a:pt x="5090" y="1780"/>
                    </a:cubicBezTo>
                    <a:cubicBezTo>
                      <a:pt x="5083" y="1753"/>
                      <a:pt x="5076" y="1729"/>
                      <a:pt x="5070" y="1709"/>
                    </a:cubicBezTo>
                    <a:cubicBezTo>
                      <a:pt x="5062" y="1698"/>
                      <a:pt x="5059" y="1684"/>
                      <a:pt x="5056" y="1671"/>
                    </a:cubicBezTo>
                    <a:cubicBezTo>
                      <a:pt x="5053" y="1658"/>
                      <a:pt x="5045" y="1644"/>
                      <a:pt x="5039" y="1627"/>
                    </a:cubicBezTo>
                    <a:cubicBezTo>
                      <a:pt x="5029" y="1603"/>
                      <a:pt x="5012" y="1582"/>
                      <a:pt x="4995" y="1562"/>
                    </a:cubicBezTo>
                    <a:lnTo>
                      <a:pt x="4995" y="1559"/>
                    </a:lnTo>
                    <a:cubicBezTo>
                      <a:pt x="4991" y="1552"/>
                      <a:pt x="4984" y="1546"/>
                      <a:pt x="4981" y="1538"/>
                    </a:cubicBezTo>
                    <a:cubicBezTo>
                      <a:pt x="4964" y="1515"/>
                      <a:pt x="4947" y="1488"/>
                      <a:pt x="4933" y="1464"/>
                    </a:cubicBezTo>
                    <a:lnTo>
                      <a:pt x="4927" y="1457"/>
                    </a:lnTo>
                    <a:cubicBezTo>
                      <a:pt x="4913" y="1436"/>
                      <a:pt x="4899" y="1413"/>
                      <a:pt x="4882" y="1392"/>
                    </a:cubicBezTo>
                    <a:cubicBezTo>
                      <a:pt x="4879" y="1386"/>
                      <a:pt x="4872" y="1375"/>
                      <a:pt x="4866" y="1369"/>
                    </a:cubicBezTo>
                    <a:cubicBezTo>
                      <a:pt x="4855" y="1355"/>
                      <a:pt x="4848" y="1345"/>
                      <a:pt x="4838" y="1331"/>
                    </a:cubicBezTo>
                    <a:cubicBezTo>
                      <a:pt x="4831" y="1314"/>
                      <a:pt x="4817" y="1301"/>
                      <a:pt x="4808" y="1284"/>
                    </a:cubicBezTo>
                    <a:cubicBezTo>
                      <a:pt x="4794" y="1266"/>
                      <a:pt x="4780" y="1253"/>
                      <a:pt x="4770" y="1243"/>
                    </a:cubicBezTo>
                    <a:cubicBezTo>
                      <a:pt x="4759" y="1232"/>
                      <a:pt x="4753" y="1226"/>
                      <a:pt x="4746" y="1219"/>
                    </a:cubicBezTo>
                    <a:cubicBezTo>
                      <a:pt x="4729" y="1202"/>
                      <a:pt x="4715" y="1182"/>
                      <a:pt x="4712" y="1161"/>
                    </a:cubicBezTo>
                    <a:cubicBezTo>
                      <a:pt x="4706" y="1137"/>
                      <a:pt x="4712" y="1110"/>
                      <a:pt x="4729" y="1093"/>
                    </a:cubicBezTo>
                    <a:cubicBezTo>
                      <a:pt x="4743" y="1080"/>
                      <a:pt x="4756" y="1072"/>
                      <a:pt x="4780" y="1069"/>
                    </a:cubicBezTo>
                    <a:cubicBezTo>
                      <a:pt x="4794" y="1069"/>
                      <a:pt x="4808" y="1072"/>
                      <a:pt x="4821" y="1076"/>
                    </a:cubicBezTo>
                    <a:cubicBezTo>
                      <a:pt x="4825" y="1080"/>
                      <a:pt x="4825" y="1080"/>
                      <a:pt x="4828" y="1083"/>
                    </a:cubicBezTo>
                    <a:cubicBezTo>
                      <a:pt x="4882" y="1056"/>
                      <a:pt x="4930" y="1035"/>
                      <a:pt x="4971" y="1008"/>
                    </a:cubicBezTo>
                    <a:cubicBezTo>
                      <a:pt x="5022" y="977"/>
                      <a:pt x="5073" y="946"/>
                      <a:pt x="5117" y="909"/>
                    </a:cubicBezTo>
                    <a:cubicBezTo>
                      <a:pt x="5161" y="875"/>
                      <a:pt x="5195" y="841"/>
                      <a:pt x="5226" y="800"/>
                    </a:cubicBezTo>
                    <a:lnTo>
                      <a:pt x="5249" y="766"/>
                    </a:lnTo>
                    <a:cubicBezTo>
                      <a:pt x="5246" y="759"/>
                      <a:pt x="5240" y="753"/>
                      <a:pt x="5233" y="746"/>
                    </a:cubicBezTo>
                    <a:cubicBezTo>
                      <a:pt x="5195" y="705"/>
                      <a:pt x="5161" y="678"/>
                      <a:pt x="5131" y="654"/>
                    </a:cubicBezTo>
                    <a:cubicBezTo>
                      <a:pt x="5124" y="648"/>
                      <a:pt x="5114" y="640"/>
                      <a:pt x="5106" y="634"/>
                    </a:cubicBezTo>
                    <a:cubicBezTo>
                      <a:pt x="5079" y="613"/>
                      <a:pt x="5053" y="593"/>
                      <a:pt x="5025" y="576"/>
                    </a:cubicBezTo>
                    <a:cubicBezTo>
                      <a:pt x="4964" y="528"/>
                      <a:pt x="4902" y="488"/>
                      <a:pt x="4841" y="457"/>
                    </a:cubicBezTo>
                    <a:cubicBezTo>
                      <a:pt x="4825" y="450"/>
                      <a:pt x="4814" y="447"/>
                      <a:pt x="4800" y="439"/>
                    </a:cubicBezTo>
                    <a:cubicBezTo>
                      <a:pt x="4777" y="430"/>
                      <a:pt x="4756" y="423"/>
                      <a:pt x="4736" y="419"/>
                    </a:cubicBezTo>
                    <a:cubicBezTo>
                      <a:pt x="4723" y="416"/>
                      <a:pt x="4709" y="413"/>
                      <a:pt x="4688" y="409"/>
                    </a:cubicBezTo>
                    <a:lnTo>
                      <a:pt x="4671" y="409"/>
                    </a:lnTo>
                    <a:cubicBezTo>
                      <a:pt x="4661" y="406"/>
                      <a:pt x="4648" y="406"/>
                      <a:pt x="4634" y="406"/>
                    </a:cubicBezTo>
                    <a:cubicBezTo>
                      <a:pt x="4596" y="403"/>
                      <a:pt x="4559" y="403"/>
                      <a:pt x="4525" y="403"/>
                    </a:cubicBezTo>
                    <a:cubicBezTo>
                      <a:pt x="4461" y="406"/>
                      <a:pt x="4399" y="409"/>
                      <a:pt x="4338" y="416"/>
                    </a:cubicBezTo>
                    <a:lnTo>
                      <a:pt x="4310" y="419"/>
                    </a:lnTo>
                    <a:cubicBezTo>
                      <a:pt x="4277" y="423"/>
                      <a:pt x="4243" y="426"/>
                      <a:pt x="4208" y="433"/>
                    </a:cubicBezTo>
                    <a:lnTo>
                      <a:pt x="4185" y="436"/>
                    </a:lnTo>
                    <a:cubicBezTo>
                      <a:pt x="4151" y="439"/>
                      <a:pt x="4117" y="444"/>
                      <a:pt x="4083" y="450"/>
                    </a:cubicBezTo>
                    <a:cubicBezTo>
                      <a:pt x="4018" y="464"/>
                      <a:pt x="3950" y="477"/>
                      <a:pt x="3875" y="501"/>
                    </a:cubicBezTo>
                    <a:cubicBezTo>
                      <a:pt x="3797" y="525"/>
                      <a:pt x="3726" y="559"/>
                      <a:pt x="3665" y="590"/>
                    </a:cubicBezTo>
                    <a:cubicBezTo>
                      <a:pt x="3596" y="623"/>
                      <a:pt x="3535" y="654"/>
                      <a:pt x="3478" y="688"/>
                    </a:cubicBezTo>
                    <a:cubicBezTo>
                      <a:pt x="3450" y="705"/>
                      <a:pt x="3423" y="725"/>
                      <a:pt x="3396" y="742"/>
                    </a:cubicBezTo>
                    <a:cubicBezTo>
                      <a:pt x="3365" y="766"/>
                      <a:pt x="3335" y="786"/>
                      <a:pt x="3310" y="804"/>
                    </a:cubicBezTo>
                    <a:cubicBezTo>
                      <a:pt x="3195" y="888"/>
                      <a:pt x="3073" y="977"/>
                      <a:pt x="2960" y="1076"/>
                    </a:cubicBezTo>
                    <a:cubicBezTo>
                      <a:pt x="2909" y="1120"/>
                      <a:pt x="2858" y="1168"/>
                      <a:pt x="2807" y="1215"/>
                    </a:cubicBezTo>
                    <a:cubicBezTo>
                      <a:pt x="2784" y="1240"/>
                      <a:pt x="2759" y="1266"/>
                      <a:pt x="2732" y="1297"/>
                    </a:cubicBezTo>
                    <a:lnTo>
                      <a:pt x="2729" y="1287"/>
                    </a:lnTo>
                    <a:cubicBezTo>
                      <a:pt x="2723" y="1246"/>
                      <a:pt x="2712" y="1209"/>
                      <a:pt x="2702" y="1168"/>
                    </a:cubicBezTo>
                    <a:cubicBezTo>
                      <a:pt x="2661" y="1004"/>
                      <a:pt x="2589" y="848"/>
                      <a:pt x="2491" y="698"/>
                    </a:cubicBezTo>
                    <a:lnTo>
                      <a:pt x="2487" y="688"/>
                    </a:lnTo>
                    <a:cubicBezTo>
                      <a:pt x="2470" y="664"/>
                      <a:pt x="2450" y="634"/>
                      <a:pt x="2433" y="610"/>
                    </a:cubicBezTo>
                    <a:lnTo>
                      <a:pt x="2423" y="596"/>
                    </a:lnTo>
                    <a:cubicBezTo>
                      <a:pt x="2389" y="555"/>
                      <a:pt x="2355" y="511"/>
                      <a:pt x="2318" y="470"/>
                    </a:cubicBezTo>
                    <a:cubicBezTo>
                      <a:pt x="2283" y="430"/>
                      <a:pt x="2242" y="392"/>
                      <a:pt x="2208" y="365"/>
                    </a:cubicBezTo>
                    <a:cubicBezTo>
                      <a:pt x="2167" y="331"/>
                      <a:pt x="2127" y="301"/>
                      <a:pt x="2090" y="276"/>
                    </a:cubicBezTo>
                    <a:cubicBezTo>
                      <a:pt x="2082" y="270"/>
                      <a:pt x="2073" y="263"/>
                      <a:pt x="2062" y="256"/>
                    </a:cubicBezTo>
                    <a:cubicBezTo>
                      <a:pt x="2042" y="239"/>
                      <a:pt x="2018" y="226"/>
                      <a:pt x="1998" y="212"/>
                    </a:cubicBezTo>
                    <a:lnTo>
                      <a:pt x="1967" y="195"/>
                    </a:lnTo>
                    <a:cubicBezTo>
                      <a:pt x="1936" y="174"/>
                      <a:pt x="1906" y="154"/>
                      <a:pt x="1875" y="137"/>
                    </a:cubicBezTo>
                    <a:cubicBezTo>
                      <a:pt x="1851" y="124"/>
                      <a:pt x="1828" y="110"/>
                      <a:pt x="1793" y="97"/>
                    </a:cubicBezTo>
                    <a:cubicBezTo>
                      <a:pt x="1773" y="86"/>
                      <a:pt x="1749" y="79"/>
                      <a:pt x="1729" y="72"/>
                    </a:cubicBezTo>
                    <a:cubicBezTo>
                      <a:pt x="1718" y="66"/>
                      <a:pt x="1709" y="62"/>
                      <a:pt x="1698" y="59"/>
                    </a:cubicBezTo>
                    <a:cubicBezTo>
                      <a:pt x="1661" y="45"/>
                      <a:pt x="1630" y="35"/>
                      <a:pt x="1600" y="25"/>
                    </a:cubicBezTo>
                    <a:cubicBezTo>
                      <a:pt x="1580" y="21"/>
                      <a:pt x="1562" y="18"/>
                      <a:pt x="1545" y="15"/>
                    </a:cubicBezTo>
                    <a:cubicBezTo>
                      <a:pt x="1525" y="8"/>
                      <a:pt x="1504" y="8"/>
                      <a:pt x="1487" y="4"/>
                    </a:cubicBezTo>
                    <a:lnTo>
                      <a:pt x="1470" y="4"/>
                    </a:lnTo>
                    <a:cubicBezTo>
                      <a:pt x="1446" y="2"/>
                      <a:pt x="1421" y="1"/>
                      <a:pt x="13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3" name="Google Shape;823;p26"/>
              <p:cNvSpPr/>
              <p:nvPr/>
            </p:nvSpPr>
            <p:spPr>
              <a:xfrm>
                <a:off x="7062749" y="813281"/>
                <a:ext cx="88308" cy="93749"/>
              </a:xfrm>
              <a:custGeom>
                <a:avLst/>
                <a:gdLst/>
                <a:ahLst/>
                <a:cxnLst/>
                <a:rect l="l" t="t" r="r" b="b"/>
                <a:pathLst>
                  <a:path w="1899" h="2016" extrusionOk="0">
                    <a:moveTo>
                      <a:pt x="1174" y="1"/>
                    </a:moveTo>
                    <a:cubicBezTo>
                      <a:pt x="1166" y="1"/>
                      <a:pt x="1158" y="2"/>
                      <a:pt x="1151" y="4"/>
                    </a:cubicBezTo>
                    <a:cubicBezTo>
                      <a:pt x="1113" y="13"/>
                      <a:pt x="1096" y="45"/>
                      <a:pt x="1076" y="75"/>
                    </a:cubicBezTo>
                    <a:cubicBezTo>
                      <a:pt x="1066" y="92"/>
                      <a:pt x="1055" y="109"/>
                      <a:pt x="1049" y="126"/>
                    </a:cubicBezTo>
                    <a:lnTo>
                      <a:pt x="1046" y="133"/>
                    </a:lnTo>
                    <a:cubicBezTo>
                      <a:pt x="1041" y="136"/>
                      <a:pt x="1038" y="142"/>
                      <a:pt x="1035" y="150"/>
                    </a:cubicBezTo>
                    <a:cubicBezTo>
                      <a:pt x="1025" y="167"/>
                      <a:pt x="1014" y="183"/>
                      <a:pt x="1005" y="200"/>
                    </a:cubicBezTo>
                    <a:lnTo>
                      <a:pt x="1001" y="204"/>
                    </a:lnTo>
                    <a:lnTo>
                      <a:pt x="988" y="228"/>
                    </a:lnTo>
                    <a:cubicBezTo>
                      <a:pt x="957" y="279"/>
                      <a:pt x="930" y="326"/>
                      <a:pt x="903" y="371"/>
                    </a:cubicBezTo>
                    <a:cubicBezTo>
                      <a:pt x="875" y="415"/>
                      <a:pt x="845" y="459"/>
                      <a:pt x="807" y="514"/>
                    </a:cubicBezTo>
                    <a:cubicBezTo>
                      <a:pt x="787" y="541"/>
                      <a:pt x="766" y="568"/>
                      <a:pt x="743" y="596"/>
                    </a:cubicBezTo>
                    <a:lnTo>
                      <a:pt x="732" y="609"/>
                    </a:lnTo>
                    <a:cubicBezTo>
                      <a:pt x="699" y="649"/>
                      <a:pt x="661" y="690"/>
                      <a:pt x="620" y="725"/>
                    </a:cubicBezTo>
                    <a:cubicBezTo>
                      <a:pt x="592" y="745"/>
                      <a:pt x="562" y="769"/>
                      <a:pt x="528" y="783"/>
                    </a:cubicBezTo>
                    <a:cubicBezTo>
                      <a:pt x="460" y="809"/>
                      <a:pt x="385" y="833"/>
                      <a:pt x="317" y="854"/>
                    </a:cubicBezTo>
                    <a:lnTo>
                      <a:pt x="307" y="854"/>
                    </a:lnTo>
                    <a:cubicBezTo>
                      <a:pt x="232" y="877"/>
                      <a:pt x="154" y="898"/>
                      <a:pt x="52" y="922"/>
                    </a:cubicBezTo>
                    <a:cubicBezTo>
                      <a:pt x="35" y="929"/>
                      <a:pt x="21" y="938"/>
                      <a:pt x="11" y="952"/>
                    </a:cubicBezTo>
                    <a:cubicBezTo>
                      <a:pt x="1" y="970"/>
                      <a:pt x="1" y="990"/>
                      <a:pt x="5" y="1007"/>
                    </a:cubicBezTo>
                    <a:cubicBezTo>
                      <a:pt x="8" y="1017"/>
                      <a:pt x="11" y="1027"/>
                      <a:pt x="18" y="1034"/>
                    </a:cubicBezTo>
                    <a:cubicBezTo>
                      <a:pt x="18" y="1054"/>
                      <a:pt x="21" y="1072"/>
                      <a:pt x="32" y="1092"/>
                    </a:cubicBezTo>
                    <a:cubicBezTo>
                      <a:pt x="38" y="1109"/>
                      <a:pt x="52" y="1122"/>
                      <a:pt x="66" y="1136"/>
                    </a:cubicBezTo>
                    <a:cubicBezTo>
                      <a:pt x="79" y="1143"/>
                      <a:pt x="90" y="1153"/>
                      <a:pt x="107" y="1163"/>
                    </a:cubicBezTo>
                    <a:lnTo>
                      <a:pt x="116" y="1170"/>
                    </a:lnTo>
                    <a:cubicBezTo>
                      <a:pt x="134" y="1183"/>
                      <a:pt x="151" y="1197"/>
                      <a:pt x="171" y="1211"/>
                    </a:cubicBezTo>
                    <a:cubicBezTo>
                      <a:pt x="192" y="1224"/>
                      <a:pt x="212" y="1241"/>
                      <a:pt x="229" y="1259"/>
                    </a:cubicBezTo>
                    <a:lnTo>
                      <a:pt x="242" y="1265"/>
                    </a:lnTo>
                    <a:cubicBezTo>
                      <a:pt x="259" y="1279"/>
                      <a:pt x="280" y="1296"/>
                      <a:pt x="297" y="1313"/>
                    </a:cubicBezTo>
                    <a:cubicBezTo>
                      <a:pt x="311" y="1326"/>
                      <a:pt x="324" y="1343"/>
                      <a:pt x="338" y="1361"/>
                    </a:cubicBezTo>
                    <a:cubicBezTo>
                      <a:pt x="341" y="1367"/>
                      <a:pt x="347" y="1371"/>
                      <a:pt x="352" y="1378"/>
                    </a:cubicBezTo>
                    <a:lnTo>
                      <a:pt x="355" y="1381"/>
                    </a:lnTo>
                    <a:cubicBezTo>
                      <a:pt x="372" y="1398"/>
                      <a:pt x="385" y="1419"/>
                      <a:pt x="402" y="1436"/>
                    </a:cubicBezTo>
                    <a:cubicBezTo>
                      <a:pt x="443" y="1490"/>
                      <a:pt x="477" y="1555"/>
                      <a:pt x="511" y="1632"/>
                    </a:cubicBezTo>
                    <a:cubicBezTo>
                      <a:pt x="518" y="1650"/>
                      <a:pt x="528" y="1670"/>
                      <a:pt x="535" y="1687"/>
                    </a:cubicBezTo>
                    <a:lnTo>
                      <a:pt x="539" y="1698"/>
                    </a:lnTo>
                    <a:cubicBezTo>
                      <a:pt x="545" y="1711"/>
                      <a:pt x="548" y="1725"/>
                      <a:pt x="552" y="1734"/>
                    </a:cubicBezTo>
                    <a:lnTo>
                      <a:pt x="556" y="1742"/>
                    </a:lnTo>
                    <a:cubicBezTo>
                      <a:pt x="562" y="1759"/>
                      <a:pt x="569" y="1779"/>
                      <a:pt x="572" y="1806"/>
                    </a:cubicBezTo>
                    <a:cubicBezTo>
                      <a:pt x="576" y="1820"/>
                      <a:pt x="576" y="1830"/>
                      <a:pt x="576" y="1844"/>
                    </a:cubicBezTo>
                    <a:cubicBezTo>
                      <a:pt x="579" y="1871"/>
                      <a:pt x="583" y="1894"/>
                      <a:pt x="589" y="1918"/>
                    </a:cubicBezTo>
                    <a:cubicBezTo>
                      <a:pt x="600" y="1946"/>
                      <a:pt x="610" y="1970"/>
                      <a:pt x="627" y="1987"/>
                    </a:cubicBezTo>
                    <a:cubicBezTo>
                      <a:pt x="637" y="1993"/>
                      <a:pt x="647" y="2004"/>
                      <a:pt x="661" y="2007"/>
                    </a:cubicBezTo>
                    <a:cubicBezTo>
                      <a:pt x="668" y="2010"/>
                      <a:pt x="671" y="2010"/>
                      <a:pt x="678" y="2010"/>
                    </a:cubicBezTo>
                    <a:cubicBezTo>
                      <a:pt x="686" y="2014"/>
                      <a:pt x="695" y="2015"/>
                      <a:pt x="703" y="2015"/>
                    </a:cubicBezTo>
                    <a:cubicBezTo>
                      <a:pt x="712" y="2015"/>
                      <a:pt x="720" y="2014"/>
                      <a:pt x="729" y="2010"/>
                    </a:cubicBezTo>
                    <a:cubicBezTo>
                      <a:pt x="739" y="2007"/>
                      <a:pt x="749" y="2004"/>
                      <a:pt x="756" y="2000"/>
                    </a:cubicBezTo>
                    <a:cubicBezTo>
                      <a:pt x="776" y="1990"/>
                      <a:pt x="790" y="1970"/>
                      <a:pt x="804" y="1949"/>
                    </a:cubicBezTo>
                    <a:lnTo>
                      <a:pt x="814" y="1939"/>
                    </a:lnTo>
                    <a:cubicBezTo>
                      <a:pt x="817" y="1932"/>
                      <a:pt x="824" y="1922"/>
                      <a:pt x="831" y="1915"/>
                    </a:cubicBezTo>
                    <a:lnTo>
                      <a:pt x="831" y="1912"/>
                    </a:lnTo>
                    <a:cubicBezTo>
                      <a:pt x="845" y="1894"/>
                      <a:pt x="854" y="1874"/>
                      <a:pt x="865" y="1857"/>
                    </a:cubicBezTo>
                    <a:lnTo>
                      <a:pt x="868" y="1850"/>
                    </a:lnTo>
                    <a:cubicBezTo>
                      <a:pt x="878" y="1837"/>
                      <a:pt x="886" y="1823"/>
                      <a:pt x="895" y="1810"/>
                    </a:cubicBezTo>
                    <a:cubicBezTo>
                      <a:pt x="916" y="1775"/>
                      <a:pt x="936" y="1745"/>
                      <a:pt x="960" y="1711"/>
                    </a:cubicBezTo>
                    <a:cubicBezTo>
                      <a:pt x="980" y="1687"/>
                      <a:pt x="1001" y="1660"/>
                      <a:pt x="1028" y="1637"/>
                    </a:cubicBezTo>
                    <a:cubicBezTo>
                      <a:pt x="1055" y="1612"/>
                      <a:pt x="1082" y="1588"/>
                      <a:pt x="1110" y="1568"/>
                    </a:cubicBezTo>
                    <a:cubicBezTo>
                      <a:pt x="1123" y="1555"/>
                      <a:pt x="1140" y="1544"/>
                      <a:pt x="1157" y="1534"/>
                    </a:cubicBezTo>
                    <a:cubicBezTo>
                      <a:pt x="1168" y="1527"/>
                      <a:pt x="1181" y="1521"/>
                      <a:pt x="1201" y="1510"/>
                    </a:cubicBezTo>
                    <a:cubicBezTo>
                      <a:pt x="1277" y="1483"/>
                      <a:pt x="1365" y="1459"/>
                      <a:pt x="1474" y="1442"/>
                    </a:cubicBezTo>
                    <a:cubicBezTo>
                      <a:pt x="1498" y="1439"/>
                      <a:pt x="1521" y="1436"/>
                      <a:pt x="1552" y="1432"/>
                    </a:cubicBezTo>
                    <a:cubicBezTo>
                      <a:pt x="1559" y="1432"/>
                      <a:pt x="1566" y="1428"/>
                      <a:pt x="1572" y="1428"/>
                    </a:cubicBezTo>
                    <a:lnTo>
                      <a:pt x="1579" y="1428"/>
                    </a:lnTo>
                    <a:cubicBezTo>
                      <a:pt x="1600" y="1425"/>
                      <a:pt x="1620" y="1425"/>
                      <a:pt x="1641" y="1422"/>
                    </a:cubicBezTo>
                    <a:lnTo>
                      <a:pt x="1650" y="1422"/>
                    </a:lnTo>
                    <a:cubicBezTo>
                      <a:pt x="1674" y="1422"/>
                      <a:pt x="1695" y="1422"/>
                      <a:pt x="1719" y="1419"/>
                    </a:cubicBezTo>
                    <a:lnTo>
                      <a:pt x="1776" y="1419"/>
                    </a:lnTo>
                    <a:cubicBezTo>
                      <a:pt x="1801" y="1419"/>
                      <a:pt x="1831" y="1419"/>
                      <a:pt x="1851" y="1401"/>
                    </a:cubicBezTo>
                    <a:lnTo>
                      <a:pt x="1862" y="1395"/>
                    </a:lnTo>
                    <a:lnTo>
                      <a:pt x="1868" y="1388"/>
                    </a:lnTo>
                    <a:cubicBezTo>
                      <a:pt x="1882" y="1378"/>
                      <a:pt x="1889" y="1364"/>
                      <a:pt x="1892" y="1347"/>
                    </a:cubicBezTo>
                    <a:cubicBezTo>
                      <a:pt x="1899" y="1326"/>
                      <a:pt x="1895" y="1306"/>
                      <a:pt x="1882" y="1279"/>
                    </a:cubicBezTo>
                    <a:cubicBezTo>
                      <a:pt x="1872" y="1255"/>
                      <a:pt x="1845" y="1241"/>
                      <a:pt x="1817" y="1228"/>
                    </a:cubicBezTo>
                    <a:lnTo>
                      <a:pt x="1810" y="1224"/>
                    </a:lnTo>
                    <a:cubicBezTo>
                      <a:pt x="1797" y="1218"/>
                      <a:pt x="1787" y="1214"/>
                      <a:pt x="1776" y="1208"/>
                    </a:cubicBezTo>
                    <a:lnTo>
                      <a:pt x="1773" y="1208"/>
                    </a:lnTo>
                    <a:lnTo>
                      <a:pt x="1770" y="1204"/>
                    </a:lnTo>
                    <a:cubicBezTo>
                      <a:pt x="1735" y="1183"/>
                      <a:pt x="1705" y="1167"/>
                      <a:pt x="1674" y="1150"/>
                    </a:cubicBezTo>
                    <a:cubicBezTo>
                      <a:pt x="1627" y="1119"/>
                      <a:pt x="1579" y="1085"/>
                      <a:pt x="1525" y="1045"/>
                    </a:cubicBezTo>
                    <a:cubicBezTo>
                      <a:pt x="1501" y="1027"/>
                      <a:pt x="1484" y="1010"/>
                      <a:pt x="1467" y="996"/>
                    </a:cubicBezTo>
                    <a:cubicBezTo>
                      <a:pt x="1446" y="979"/>
                      <a:pt x="1433" y="963"/>
                      <a:pt x="1419" y="946"/>
                    </a:cubicBezTo>
                    <a:cubicBezTo>
                      <a:pt x="1406" y="929"/>
                      <a:pt x="1396" y="912"/>
                      <a:pt x="1382" y="894"/>
                    </a:cubicBezTo>
                    <a:lnTo>
                      <a:pt x="1379" y="888"/>
                    </a:lnTo>
                    <a:cubicBezTo>
                      <a:pt x="1365" y="864"/>
                      <a:pt x="1348" y="836"/>
                      <a:pt x="1335" y="809"/>
                    </a:cubicBezTo>
                    <a:cubicBezTo>
                      <a:pt x="1317" y="765"/>
                      <a:pt x="1303" y="725"/>
                      <a:pt x="1294" y="684"/>
                    </a:cubicBezTo>
                    <a:lnTo>
                      <a:pt x="1286" y="660"/>
                    </a:lnTo>
                    <a:cubicBezTo>
                      <a:pt x="1273" y="612"/>
                      <a:pt x="1259" y="561"/>
                      <a:pt x="1253" y="507"/>
                    </a:cubicBezTo>
                    <a:cubicBezTo>
                      <a:pt x="1246" y="453"/>
                      <a:pt x="1246" y="395"/>
                      <a:pt x="1246" y="337"/>
                    </a:cubicBezTo>
                    <a:cubicBezTo>
                      <a:pt x="1246" y="282"/>
                      <a:pt x="1250" y="224"/>
                      <a:pt x="1256" y="163"/>
                    </a:cubicBezTo>
                    <a:cubicBezTo>
                      <a:pt x="1256" y="153"/>
                      <a:pt x="1259" y="139"/>
                      <a:pt x="1259" y="129"/>
                    </a:cubicBezTo>
                    <a:cubicBezTo>
                      <a:pt x="1259" y="112"/>
                      <a:pt x="1259" y="95"/>
                      <a:pt x="1256" y="71"/>
                    </a:cubicBezTo>
                    <a:cubicBezTo>
                      <a:pt x="1253" y="45"/>
                      <a:pt x="1232" y="20"/>
                      <a:pt x="1205" y="7"/>
                    </a:cubicBezTo>
                    <a:cubicBezTo>
                      <a:pt x="1195" y="3"/>
                      <a:pt x="1185" y="1"/>
                      <a:pt x="11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4" name="Google Shape;824;p26"/>
              <p:cNvSpPr/>
              <p:nvPr/>
            </p:nvSpPr>
            <p:spPr>
              <a:xfrm>
                <a:off x="7319348" y="758269"/>
                <a:ext cx="64871" cy="78915"/>
              </a:xfrm>
              <a:custGeom>
                <a:avLst/>
                <a:gdLst/>
                <a:ahLst/>
                <a:cxnLst/>
                <a:rect l="l" t="t" r="r" b="b"/>
                <a:pathLst>
                  <a:path w="1395" h="1697" extrusionOk="0">
                    <a:moveTo>
                      <a:pt x="849" y="1"/>
                    </a:moveTo>
                    <a:cubicBezTo>
                      <a:pt x="802" y="1"/>
                      <a:pt x="773" y="44"/>
                      <a:pt x="748" y="80"/>
                    </a:cubicBezTo>
                    <a:lnTo>
                      <a:pt x="742" y="91"/>
                    </a:lnTo>
                    <a:cubicBezTo>
                      <a:pt x="732" y="108"/>
                      <a:pt x="721" y="125"/>
                      <a:pt x="712" y="142"/>
                    </a:cubicBezTo>
                    <a:lnTo>
                      <a:pt x="704" y="152"/>
                    </a:lnTo>
                    <a:cubicBezTo>
                      <a:pt x="691" y="176"/>
                      <a:pt x="677" y="196"/>
                      <a:pt x="667" y="217"/>
                    </a:cubicBezTo>
                    <a:lnTo>
                      <a:pt x="663" y="223"/>
                    </a:lnTo>
                    <a:cubicBezTo>
                      <a:pt x="654" y="240"/>
                      <a:pt x="643" y="261"/>
                      <a:pt x="633" y="278"/>
                    </a:cubicBezTo>
                    <a:cubicBezTo>
                      <a:pt x="610" y="316"/>
                      <a:pt x="582" y="356"/>
                      <a:pt x="552" y="404"/>
                    </a:cubicBezTo>
                    <a:lnTo>
                      <a:pt x="521" y="441"/>
                    </a:lnTo>
                    <a:cubicBezTo>
                      <a:pt x="490" y="482"/>
                      <a:pt x="456" y="516"/>
                      <a:pt x="412" y="550"/>
                    </a:cubicBezTo>
                    <a:cubicBezTo>
                      <a:pt x="368" y="587"/>
                      <a:pt x="317" y="618"/>
                      <a:pt x="266" y="649"/>
                    </a:cubicBezTo>
                    <a:cubicBezTo>
                      <a:pt x="225" y="676"/>
                      <a:pt x="177" y="697"/>
                      <a:pt x="123" y="724"/>
                    </a:cubicBezTo>
                    <a:cubicBezTo>
                      <a:pt x="120" y="721"/>
                      <a:pt x="120" y="721"/>
                      <a:pt x="116" y="717"/>
                    </a:cubicBezTo>
                    <a:cubicBezTo>
                      <a:pt x="103" y="713"/>
                      <a:pt x="89" y="710"/>
                      <a:pt x="75" y="710"/>
                    </a:cubicBezTo>
                    <a:cubicBezTo>
                      <a:pt x="51" y="713"/>
                      <a:pt x="38" y="721"/>
                      <a:pt x="24" y="734"/>
                    </a:cubicBezTo>
                    <a:cubicBezTo>
                      <a:pt x="7" y="751"/>
                      <a:pt x="1" y="778"/>
                      <a:pt x="7" y="802"/>
                    </a:cubicBezTo>
                    <a:cubicBezTo>
                      <a:pt x="10" y="823"/>
                      <a:pt x="24" y="843"/>
                      <a:pt x="41" y="860"/>
                    </a:cubicBezTo>
                    <a:cubicBezTo>
                      <a:pt x="48" y="867"/>
                      <a:pt x="54" y="873"/>
                      <a:pt x="65" y="884"/>
                    </a:cubicBezTo>
                    <a:cubicBezTo>
                      <a:pt x="75" y="894"/>
                      <a:pt x="89" y="907"/>
                      <a:pt x="103" y="925"/>
                    </a:cubicBezTo>
                    <a:cubicBezTo>
                      <a:pt x="112" y="942"/>
                      <a:pt x="126" y="955"/>
                      <a:pt x="133" y="972"/>
                    </a:cubicBezTo>
                    <a:cubicBezTo>
                      <a:pt x="143" y="986"/>
                      <a:pt x="150" y="996"/>
                      <a:pt x="161" y="1010"/>
                    </a:cubicBezTo>
                    <a:cubicBezTo>
                      <a:pt x="167" y="1016"/>
                      <a:pt x="174" y="1027"/>
                      <a:pt x="177" y="1033"/>
                    </a:cubicBezTo>
                    <a:cubicBezTo>
                      <a:pt x="194" y="1057"/>
                      <a:pt x="208" y="1077"/>
                      <a:pt x="222" y="1098"/>
                    </a:cubicBezTo>
                    <a:lnTo>
                      <a:pt x="228" y="1105"/>
                    </a:lnTo>
                    <a:cubicBezTo>
                      <a:pt x="242" y="1129"/>
                      <a:pt x="259" y="1156"/>
                      <a:pt x="276" y="1179"/>
                    </a:cubicBezTo>
                    <a:cubicBezTo>
                      <a:pt x="279" y="1187"/>
                      <a:pt x="286" y="1193"/>
                      <a:pt x="290" y="1200"/>
                    </a:cubicBezTo>
                    <a:lnTo>
                      <a:pt x="290" y="1203"/>
                    </a:lnTo>
                    <a:cubicBezTo>
                      <a:pt x="307" y="1223"/>
                      <a:pt x="324" y="1244"/>
                      <a:pt x="334" y="1268"/>
                    </a:cubicBezTo>
                    <a:cubicBezTo>
                      <a:pt x="340" y="1285"/>
                      <a:pt x="348" y="1299"/>
                      <a:pt x="351" y="1312"/>
                    </a:cubicBezTo>
                    <a:cubicBezTo>
                      <a:pt x="354" y="1325"/>
                      <a:pt x="357" y="1339"/>
                      <a:pt x="365" y="1350"/>
                    </a:cubicBezTo>
                    <a:cubicBezTo>
                      <a:pt x="371" y="1370"/>
                      <a:pt x="378" y="1394"/>
                      <a:pt x="385" y="1421"/>
                    </a:cubicBezTo>
                    <a:cubicBezTo>
                      <a:pt x="385" y="1441"/>
                      <a:pt x="385" y="1465"/>
                      <a:pt x="381" y="1493"/>
                    </a:cubicBezTo>
                    <a:lnTo>
                      <a:pt x="381" y="1506"/>
                    </a:lnTo>
                    <a:lnTo>
                      <a:pt x="381" y="1509"/>
                    </a:lnTo>
                    <a:cubicBezTo>
                      <a:pt x="374" y="1550"/>
                      <a:pt x="368" y="1588"/>
                      <a:pt x="378" y="1625"/>
                    </a:cubicBezTo>
                    <a:cubicBezTo>
                      <a:pt x="388" y="1652"/>
                      <a:pt x="409" y="1680"/>
                      <a:pt x="436" y="1690"/>
                    </a:cubicBezTo>
                    <a:cubicBezTo>
                      <a:pt x="442" y="1693"/>
                      <a:pt x="446" y="1693"/>
                      <a:pt x="453" y="1693"/>
                    </a:cubicBezTo>
                    <a:lnTo>
                      <a:pt x="467" y="1697"/>
                    </a:lnTo>
                    <a:lnTo>
                      <a:pt x="477" y="1697"/>
                    </a:lnTo>
                    <a:cubicBezTo>
                      <a:pt x="494" y="1697"/>
                      <a:pt x="511" y="1693"/>
                      <a:pt x="524" y="1686"/>
                    </a:cubicBezTo>
                    <a:cubicBezTo>
                      <a:pt x="538" y="1677"/>
                      <a:pt x="552" y="1666"/>
                      <a:pt x="561" y="1656"/>
                    </a:cubicBezTo>
                    <a:cubicBezTo>
                      <a:pt x="572" y="1642"/>
                      <a:pt x="585" y="1625"/>
                      <a:pt x="596" y="1608"/>
                    </a:cubicBezTo>
                    <a:cubicBezTo>
                      <a:pt x="596" y="1605"/>
                      <a:pt x="599" y="1601"/>
                      <a:pt x="602" y="1598"/>
                    </a:cubicBezTo>
                    <a:cubicBezTo>
                      <a:pt x="613" y="1581"/>
                      <a:pt x="623" y="1567"/>
                      <a:pt x="633" y="1554"/>
                    </a:cubicBezTo>
                    <a:lnTo>
                      <a:pt x="637" y="1547"/>
                    </a:lnTo>
                    <a:lnTo>
                      <a:pt x="643" y="1540"/>
                    </a:lnTo>
                    <a:cubicBezTo>
                      <a:pt x="667" y="1506"/>
                      <a:pt x="691" y="1472"/>
                      <a:pt x="718" y="1435"/>
                    </a:cubicBezTo>
                    <a:lnTo>
                      <a:pt x="728" y="1421"/>
                    </a:lnTo>
                    <a:cubicBezTo>
                      <a:pt x="752" y="1391"/>
                      <a:pt x="776" y="1360"/>
                      <a:pt x="803" y="1336"/>
                    </a:cubicBezTo>
                    <a:cubicBezTo>
                      <a:pt x="830" y="1309"/>
                      <a:pt x="861" y="1281"/>
                      <a:pt x="891" y="1258"/>
                    </a:cubicBezTo>
                    <a:cubicBezTo>
                      <a:pt x="919" y="1237"/>
                      <a:pt x="939" y="1220"/>
                      <a:pt x="966" y="1207"/>
                    </a:cubicBezTo>
                    <a:cubicBezTo>
                      <a:pt x="990" y="1193"/>
                      <a:pt x="1018" y="1179"/>
                      <a:pt x="1038" y="1170"/>
                    </a:cubicBezTo>
                    <a:cubicBezTo>
                      <a:pt x="1059" y="1162"/>
                      <a:pt x="1079" y="1156"/>
                      <a:pt x="1106" y="1146"/>
                    </a:cubicBezTo>
                    <a:cubicBezTo>
                      <a:pt x="1130" y="1139"/>
                      <a:pt x="1157" y="1135"/>
                      <a:pt x="1181" y="1132"/>
                    </a:cubicBezTo>
                    <a:lnTo>
                      <a:pt x="1184" y="1132"/>
                    </a:lnTo>
                    <a:cubicBezTo>
                      <a:pt x="1208" y="1129"/>
                      <a:pt x="1228" y="1125"/>
                      <a:pt x="1252" y="1121"/>
                    </a:cubicBezTo>
                    <a:lnTo>
                      <a:pt x="1273" y="1121"/>
                    </a:lnTo>
                    <a:cubicBezTo>
                      <a:pt x="1283" y="1118"/>
                      <a:pt x="1296" y="1118"/>
                      <a:pt x="1307" y="1115"/>
                    </a:cubicBezTo>
                    <a:cubicBezTo>
                      <a:pt x="1320" y="1112"/>
                      <a:pt x="1330" y="1108"/>
                      <a:pt x="1340" y="1101"/>
                    </a:cubicBezTo>
                    <a:lnTo>
                      <a:pt x="1344" y="1101"/>
                    </a:lnTo>
                    <a:cubicBezTo>
                      <a:pt x="1378" y="1085"/>
                      <a:pt x="1395" y="1033"/>
                      <a:pt x="1385" y="999"/>
                    </a:cubicBezTo>
                    <a:cubicBezTo>
                      <a:pt x="1378" y="975"/>
                      <a:pt x="1365" y="955"/>
                      <a:pt x="1348" y="942"/>
                    </a:cubicBezTo>
                    <a:cubicBezTo>
                      <a:pt x="1320" y="921"/>
                      <a:pt x="1293" y="904"/>
                      <a:pt x="1263" y="884"/>
                    </a:cubicBezTo>
                    <a:lnTo>
                      <a:pt x="1249" y="876"/>
                    </a:lnTo>
                    <a:cubicBezTo>
                      <a:pt x="1222" y="860"/>
                      <a:pt x="1194" y="840"/>
                      <a:pt x="1170" y="823"/>
                    </a:cubicBezTo>
                    <a:cubicBezTo>
                      <a:pt x="1150" y="809"/>
                      <a:pt x="1126" y="788"/>
                      <a:pt x="1106" y="768"/>
                    </a:cubicBezTo>
                    <a:cubicBezTo>
                      <a:pt x="1079" y="747"/>
                      <a:pt x="1059" y="724"/>
                      <a:pt x="1034" y="697"/>
                    </a:cubicBezTo>
                    <a:cubicBezTo>
                      <a:pt x="1028" y="683"/>
                      <a:pt x="1018" y="669"/>
                      <a:pt x="1007" y="652"/>
                    </a:cubicBezTo>
                    <a:cubicBezTo>
                      <a:pt x="997" y="625"/>
                      <a:pt x="987" y="598"/>
                      <a:pt x="980" y="578"/>
                    </a:cubicBezTo>
                    <a:cubicBezTo>
                      <a:pt x="973" y="554"/>
                      <a:pt x="966" y="534"/>
                      <a:pt x="957" y="513"/>
                    </a:cubicBezTo>
                    <a:cubicBezTo>
                      <a:pt x="949" y="489"/>
                      <a:pt x="939" y="462"/>
                      <a:pt x="929" y="435"/>
                    </a:cubicBezTo>
                    <a:cubicBezTo>
                      <a:pt x="922" y="414"/>
                      <a:pt x="919" y="391"/>
                      <a:pt x="916" y="366"/>
                    </a:cubicBezTo>
                    <a:cubicBezTo>
                      <a:pt x="908" y="298"/>
                      <a:pt x="908" y="248"/>
                      <a:pt x="912" y="196"/>
                    </a:cubicBezTo>
                    <a:cubicBezTo>
                      <a:pt x="912" y="179"/>
                      <a:pt x="916" y="162"/>
                      <a:pt x="919" y="142"/>
                    </a:cubicBezTo>
                    <a:cubicBezTo>
                      <a:pt x="922" y="129"/>
                      <a:pt x="926" y="118"/>
                      <a:pt x="926" y="108"/>
                    </a:cubicBezTo>
                    <a:cubicBezTo>
                      <a:pt x="929" y="91"/>
                      <a:pt x="929" y="74"/>
                      <a:pt x="922" y="57"/>
                    </a:cubicBezTo>
                    <a:cubicBezTo>
                      <a:pt x="919" y="47"/>
                      <a:pt x="912" y="33"/>
                      <a:pt x="905" y="23"/>
                    </a:cubicBezTo>
                    <a:cubicBezTo>
                      <a:pt x="899" y="16"/>
                      <a:pt x="888" y="13"/>
                      <a:pt x="878" y="6"/>
                    </a:cubicBezTo>
                    <a:cubicBezTo>
                      <a:pt x="875" y="6"/>
                      <a:pt x="871" y="6"/>
                      <a:pt x="868" y="3"/>
                    </a:cubicBezTo>
                    <a:cubicBezTo>
                      <a:pt x="861" y="1"/>
                      <a:pt x="855" y="1"/>
                      <a:pt x="84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25" name="Google Shape;825;p26"/>
            <p:cNvGrpSpPr/>
            <p:nvPr/>
          </p:nvGrpSpPr>
          <p:grpSpPr>
            <a:xfrm>
              <a:off x="283814" y="3465081"/>
              <a:ext cx="192515" cy="288298"/>
              <a:chOff x="1459800" y="1512500"/>
              <a:chExt cx="131625" cy="197100"/>
            </a:xfrm>
          </p:grpSpPr>
          <p:sp>
            <p:nvSpPr>
              <p:cNvPr id="826" name="Google Shape;826;p26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7" name="Google Shape;827;p26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8" name="Google Shape;828;p26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9" name="Google Shape;829;p26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30" name="Google Shape;830;p26"/>
            <p:cNvGrpSpPr/>
            <p:nvPr/>
          </p:nvGrpSpPr>
          <p:grpSpPr>
            <a:xfrm>
              <a:off x="8558254" y="296958"/>
              <a:ext cx="192516" cy="227716"/>
              <a:chOff x="1824250" y="1008625"/>
              <a:chExt cx="144250" cy="170625"/>
            </a:xfrm>
          </p:grpSpPr>
          <p:sp>
            <p:nvSpPr>
              <p:cNvPr id="831" name="Google Shape;831;p26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2" name="Google Shape;832;p26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33" name="Google Shape;833;p26"/>
            <p:cNvGrpSpPr/>
            <p:nvPr/>
          </p:nvGrpSpPr>
          <p:grpSpPr>
            <a:xfrm>
              <a:off x="7893963" y="4404297"/>
              <a:ext cx="288484" cy="322665"/>
              <a:chOff x="4791500" y="4541438"/>
              <a:chExt cx="163225" cy="182575"/>
            </a:xfrm>
          </p:grpSpPr>
          <p:sp>
            <p:nvSpPr>
              <p:cNvPr id="834" name="Google Shape;834;p26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rgbClr val="FCB7E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5" name="Google Shape;835;p26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7369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0" name="Google Shape;1050;p29"/>
          <p:cNvGrpSpPr/>
          <p:nvPr/>
        </p:nvGrpSpPr>
        <p:grpSpPr>
          <a:xfrm>
            <a:off x="1231200" y="545233"/>
            <a:ext cx="9731813" cy="799200"/>
            <a:chOff x="923400" y="408925"/>
            <a:chExt cx="7298860" cy="599400"/>
          </a:xfrm>
        </p:grpSpPr>
        <p:sp>
          <p:nvSpPr>
            <p:cNvPr id="1051" name="Google Shape;1051;p29"/>
            <p:cNvSpPr/>
            <p:nvPr/>
          </p:nvSpPr>
          <p:spPr>
            <a:xfrm>
              <a:off x="923400" y="408925"/>
              <a:ext cx="7297200" cy="599400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29"/>
            <p:cNvSpPr/>
            <p:nvPr/>
          </p:nvSpPr>
          <p:spPr>
            <a:xfrm>
              <a:off x="1094232" y="643325"/>
              <a:ext cx="135300" cy="135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1053" name="Google Shape;1053;p29"/>
            <p:cNvCxnSpPr/>
            <p:nvPr/>
          </p:nvCxnSpPr>
          <p:spPr>
            <a:xfrm>
              <a:off x="1374460" y="915825"/>
              <a:ext cx="68478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4" name="Google Shape;1054;p29"/>
            <p:cNvCxnSpPr/>
            <p:nvPr/>
          </p:nvCxnSpPr>
          <p:spPr>
            <a:xfrm>
              <a:off x="1374460" y="501425"/>
              <a:ext cx="68478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5" name="Google Shape;1055;p29"/>
            <p:cNvCxnSpPr/>
            <p:nvPr/>
          </p:nvCxnSpPr>
          <p:spPr>
            <a:xfrm>
              <a:off x="1374460" y="408925"/>
              <a:ext cx="0" cy="5976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56" name="Google Shape;1056;p29"/>
          <p:cNvSpPr txBox="1">
            <a:spLocks noGrp="1"/>
          </p:cNvSpPr>
          <p:nvPr>
            <p:ph type="title"/>
          </p:nvPr>
        </p:nvSpPr>
        <p:spPr>
          <a:xfrm>
            <a:off x="1502000" y="762833"/>
            <a:ext cx="9186800" cy="364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việc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cá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(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phút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231200" y="2091062"/>
            <a:ext cx="9731813" cy="1216584"/>
            <a:chOff x="923400" y="1852075"/>
            <a:chExt cx="7298860" cy="912438"/>
          </a:xfrm>
        </p:grpSpPr>
        <p:grpSp>
          <p:nvGrpSpPr>
            <p:cNvPr id="1057" name="Google Shape;1057;p29"/>
            <p:cNvGrpSpPr/>
            <p:nvPr/>
          </p:nvGrpSpPr>
          <p:grpSpPr>
            <a:xfrm>
              <a:off x="923400" y="1852075"/>
              <a:ext cx="7298860" cy="912438"/>
              <a:chOff x="923400" y="408925"/>
              <a:chExt cx="7298860" cy="599400"/>
            </a:xfrm>
          </p:grpSpPr>
          <p:sp>
            <p:nvSpPr>
              <p:cNvPr id="1058" name="Google Shape;1058;p29"/>
              <p:cNvSpPr/>
              <p:nvPr/>
            </p:nvSpPr>
            <p:spPr>
              <a:xfrm>
                <a:off x="923400" y="408925"/>
                <a:ext cx="7297200" cy="599400"/>
              </a:xfrm>
              <a:prstGeom prst="rect">
                <a:avLst/>
              </a:pr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9" name="Google Shape;1059;p29"/>
              <p:cNvSpPr/>
              <p:nvPr/>
            </p:nvSpPr>
            <p:spPr>
              <a:xfrm>
                <a:off x="1094232" y="643325"/>
                <a:ext cx="135300" cy="1353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cxnSp>
            <p:nvCxnSpPr>
              <p:cNvPr id="1060" name="Google Shape;1060;p29"/>
              <p:cNvCxnSpPr/>
              <p:nvPr/>
            </p:nvCxnSpPr>
            <p:spPr>
              <a:xfrm>
                <a:off x="1374460" y="915825"/>
                <a:ext cx="6847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CECE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1" name="Google Shape;1061;p29"/>
              <p:cNvCxnSpPr/>
              <p:nvPr/>
            </p:nvCxnSpPr>
            <p:spPr>
              <a:xfrm>
                <a:off x="1374460" y="501425"/>
                <a:ext cx="6847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CECE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2" name="Google Shape;1062;p29"/>
              <p:cNvCxnSpPr/>
              <p:nvPr/>
            </p:nvCxnSpPr>
            <p:spPr>
              <a:xfrm>
                <a:off x="1374460" y="408925"/>
                <a:ext cx="0" cy="597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55" name="Rectangle 3"/>
            <p:cNvSpPr>
              <a:spLocks noChangeArrowheads="1"/>
            </p:cNvSpPr>
            <p:nvPr/>
          </p:nvSpPr>
          <p:spPr bwMode="auto">
            <a:xfrm>
              <a:off x="1369163" y="1923596"/>
              <a:ext cx="6805596" cy="684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defTabSz="1219170">
                <a:spcBef>
                  <a:spcPct val="50000"/>
                </a:spcBef>
                <a:buClr>
                  <a:srgbClr val="000000"/>
                </a:buClr>
              </a:pPr>
              <a:r>
                <a:rPr lang="en-US" altLang="en-US" sz="2667" b="1" kern="0" dirty="0" err="1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Câu</a:t>
              </a:r>
              <a:r>
                <a:rPr lang="en-US" altLang="en-US" sz="2667" b="1" kern="0" dirty="0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1: </a:t>
              </a:r>
              <a:r>
                <a:rPr lang="en-US" altLang="en-US" sz="2667" b="1" kern="0" dirty="0" err="1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Người</a:t>
              </a:r>
              <a:r>
                <a:rPr lang="en-US" altLang="en-US" sz="2667" b="1" kern="0" dirty="0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en-US" sz="2667" b="1" kern="0" dirty="0" err="1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dân</a:t>
              </a:r>
              <a:r>
                <a:rPr lang="en-US" altLang="en-US" sz="2667" b="1" kern="0" dirty="0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ở </a:t>
              </a:r>
              <a:r>
                <a:rPr lang="en-US" altLang="en-US" sz="2667" b="1" kern="0" dirty="0" err="1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đồng</a:t>
              </a:r>
              <a:r>
                <a:rPr lang="en-US" altLang="en-US" sz="2667" b="1" kern="0" dirty="0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en-US" sz="2667" b="1" kern="0" dirty="0" err="1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bằng</a:t>
              </a:r>
              <a:r>
                <a:rPr lang="en-US" altLang="en-US" sz="2667" b="1" kern="0" dirty="0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en-US" sz="2667" b="1" kern="0" dirty="0" err="1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Bắc</a:t>
              </a:r>
              <a:r>
                <a:rPr lang="en-US" altLang="en-US" sz="2667" b="1" kern="0" dirty="0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en-US" sz="2667" b="1" kern="0" dirty="0" err="1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Bộ</a:t>
              </a:r>
              <a:r>
                <a:rPr lang="en-US" altLang="en-US" sz="2667" b="1" kern="0" dirty="0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en-US" sz="2667" b="1" kern="0" dirty="0" err="1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chủ</a:t>
              </a:r>
              <a:r>
                <a:rPr lang="en-US" altLang="en-US" sz="2667" b="1" kern="0" dirty="0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en-US" sz="2667" b="1" kern="0" dirty="0" err="1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yếu</a:t>
              </a:r>
              <a:r>
                <a:rPr lang="en-US" altLang="en-US" sz="2667" b="1" kern="0" dirty="0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en-US" sz="2667" b="1" kern="0" dirty="0" err="1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là</a:t>
              </a:r>
              <a:r>
                <a:rPr lang="en-US" altLang="en-US" sz="2667" b="1" kern="0" dirty="0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en-US" sz="2667" b="1" kern="0" dirty="0" err="1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người</a:t>
              </a:r>
              <a:r>
                <a:rPr lang="en-US" altLang="en-US" sz="2667" b="1" kern="0" dirty="0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en-US" sz="2667" b="1" kern="0" dirty="0" err="1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dân</a:t>
              </a:r>
              <a:r>
                <a:rPr lang="en-US" altLang="en-US" sz="2667" b="1" kern="0" dirty="0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en-US" sz="2667" b="1" kern="0" dirty="0" err="1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tộc</a:t>
              </a:r>
              <a:r>
                <a:rPr lang="en-US" altLang="en-US" sz="2667" b="1" kern="0" dirty="0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en-US" sz="2667" b="1" kern="0" dirty="0" err="1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nào</a:t>
              </a:r>
              <a:r>
                <a:rPr lang="en-US" altLang="en-US" sz="2667" b="1" kern="0" dirty="0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? </a:t>
              </a:r>
              <a:r>
                <a:rPr lang="en-US" altLang="en-US" sz="2667" b="1" kern="0" dirty="0" err="1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Đặc</a:t>
              </a:r>
              <a:r>
                <a:rPr lang="en-US" altLang="en-US" sz="2667" b="1" kern="0" dirty="0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en-US" sz="2667" b="1" kern="0" dirty="0" err="1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điểm</a:t>
              </a:r>
              <a:r>
                <a:rPr lang="en-US" altLang="en-US" sz="2667" b="1" kern="0" dirty="0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en-US" sz="2667" b="1" kern="0" dirty="0" err="1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về</a:t>
              </a:r>
              <a:r>
                <a:rPr lang="en-US" altLang="en-US" sz="2667" b="1" kern="0" dirty="0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en-US" sz="2667" b="1" kern="0" dirty="0" err="1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làng</a:t>
              </a:r>
              <a:r>
                <a:rPr lang="en-US" altLang="en-US" sz="2667" b="1" kern="0" dirty="0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en-US" sz="2667" b="1" kern="0" dirty="0" err="1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và</a:t>
              </a:r>
              <a:r>
                <a:rPr lang="en-US" altLang="en-US" sz="2667" b="1" kern="0" dirty="0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en-US" sz="2667" b="1" kern="0" dirty="0" err="1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nhà</a:t>
              </a:r>
              <a:r>
                <a:rPr lang="en-US" altLang="en-US" sz="2667" b="1" kern="0" dirty="0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ở </a:t>
              </a:r>
              <a:r>
                <a:rPr lang="en-US" altLang="en-US" sz="2667" b="1" kern="0" dirty="0" err="1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của</a:t>
              </a:r>
              <a:r>
                <a:rPr lang="en-US" altLang="en-US" sz="2667" b="1" kern="0" dirty="0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en-US" sz="2667" b="1" kern="0" dirty="0" err="1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họ</a:t>
              </a:r>
              <a:r>
                <a:rPr lang="en-US" altLang="en-US" sz="2667" b="1" kern="0" dirty="0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en-US" sz="2667" b="1" kern="0" dirty="0" err="1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ra</a:t>
              </a:r>
              <a:r>
                <a:rPr lang="en-US" altLang="en-US" sz="2667" b="1" kern="0" dirty="0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en-US" sz="2667" b="1" kern="0" dirty="0" err="1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sao</a:t>
              </a:r>
              <a:r>
                <a:rPr lang="en-US" altLang="en-US" sz="2667" b="1" kern="0" dirty="0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?</a:t>
              </a:r>
            </a:p>
          </p:txBody>
        </p:sp>
      </p:grpSp>
      <p:grpSp>
        <p:nvGrpSpPr>
          <p:cNvPr id="1086" name="Google Shape;1086;p29"/>
          <p:cNvGrpSpPr/>
          <p:nvPr/>
        </p:nvGrpSpPr>
        <p:grpSpPr>
          <a:xfrm>
            <a:off x="843466" y="466013"/>
            <a:ext cx="10782185" cy="5972761"/>
            <a:chOff x="664130" y="296957"/>
            <a:chExt cx="8086639" cy="4479571"/>
          </a:xfrm>
        </p:grpSpPr>
        <p:grpSp>
          <p:nvGrpSpPr>
            <p:cNvPr id="1087" name="Google Shape;1087;p29"/>
            <p:cNvGrpSpPr/>
            <p:nvPr/>
          </p:nvGrpSpPr>
          <p:grpSpPr>
            <a:xfrm>
              <a:off x="6952878" y="555052"/>
              <a:ext cx="767384" cy="622225"/>
              <a:chOff x="2468550" y="3123306"/>
              <a:chExt cx="2759380" cy="2237415"/>
            </a:xfrm>
          </p:grpSpPr>
          <p:sp>
            <p:nvSpPr>
              <p:cNvPr id="1088" name="Google Shape;1088;p29"/>
              <p:cNvSpPr/>
              <p:nvPr/>
            </p:nvSpPr>
            <p:spPr>
              <a:xfrm>
                <a:off x="3096766" y="3490354"/>
                <a:ext cx="2131164" cy="1870367"/>
              </a:xfrm>
              <a:custGeom>
                <a:avLst/>
                <a:gdLst/>
                <a:ahLst/>
                <a:cxnLst/>
                <a:rect l="l" t="t" r="r" b="b"/>
                <a:pathLst>
                  <a:path w="4625" h="4059" extrusionOk="0">
                    <a:moveTo>
                      <a:pt x="4167" y="0"/>
                    </a:moveTo>
                    <a:cubicBezTo>
                      <a:pt x="4157" y="0"/>
                      <a:pt x="4147" y="1"/>
                      <a:pt x="4137" y="2"/>
                    </a:cubicBezTo>
                    <a:cubicBezTo>
                      <a:pt x="4074" y="5"/>
                      <a:pt x="4009" y="35"/>
                      <a:pt x="3953" y="68"/>
                    </a:cubicBezTo>
                    <a:cubicBezTo>
                      <a:pt x="3853" y="132"/>
                      <a:pt x="3762" y="212"/>
                      <a:pt x="3665" y="279"/>
                    </a:cubicBezTo>
                    <a:cubicBezTo>
                      <a:pt x="3452" y="426"/>
                      <a:pt x="3271" y="613"/>
                      <a:pt x="3086" y="794"/>
                    </a:cubicBezTo>
                    <a:cubicBezTo>
                      <a:pt x="3013" y="868"/>
                      <a:pt x="2933" y="941"/>
                      <a:pt x="2856" y="1011"/>
                    </a:cubicBezTo>
                    <a:cubicBezTo>
                      <a:pt x="2772" y="1088"/>
                      <a:pt x="2699" y="1166"/>
                      <a:pt x="2615" y="1239"/>
                    </a:cubicBezTo>
                    <a:cubicBezTo>
                      <a:pt x="2532" y="1316"/>
                      <a:pt x="2444" y="1389"/>
                      <a:pt x="2361" y="1467"/>
                    </a:cubicBezTo>
                    <a:cubicBezTo>
                      <a:pt x="2284" y="1540"/>
                      <a:pt x="2203" y="1613"/>
                      <a:pt x="2123" y="1683"/>
                    </a:cubicBezTo>
                    <a:cubicBezTo>
                      <a:pt x="2056" y="1737"/>
                      <a:pt x="1990" y="1794"/>
                      <a:pt x="1926" y="1851"/>
                    </a:cubicBezTo>
                    <a:lnTo>
                      <a:pt x="1913" y="1861"/>
                    </a:lnTo>
                    <a:cubicBezTo>
                      <a:pt x="1819" y="1938"/>
                      <a:pt x="1726" y="2018"/>
                      <a:pt x="1629" y="2095"/>
                    </a:cubicBezTo>
                    <a:cubicBezTo>
                      <a:pt x="1578" y="2135"/>
                      <a:pt x="1528" y="2172"/>
                      <a:pt x="1478" y="2212"/>
                    </a:cubicBezTo>
                    <a:cubicBezTo>
                      <a:pt x="1421" y="2256"/>
                      <a:pt x="1368" y="2305"/>
                      <a:pt x="1314" y="2353"/>
                    </a:cubicBezTo>
                    <a:cubicBezTo>
                      <a:pt x="1224" y="2423"/>
                      <a:pt x="1127" y="2486"/>
                      <a:pt x="1040" y="2563"/>
                    </a:cubicBezTo>
                    <a:cubicBezTo>
                      <a:pt x="926" y="2657"/>
                      <a:pt x="819" y="2754"/>
                      <a:pt x="722" y="2867"/>
                    </a:cubicBezTo>
                    <a:cubicBezTo>
                      <a:pt x="686" y="2915"/>
                      <a:pt x="645" y="2958"/>
                      <a:pt x="612" y="3004"/>
                    </a:cubicBezTo>
                    <a:cubicBezTo>
                      <a:pt x="595" y="3028"/>
                      <a:pt x="578" y="3052"/>
                      <a:pt x="562" y="3072"/>
                    </a:cubicBezTo>
                    <a:cubicBezTo>
                      <a:pt x="545" y="3095"/>
                      <a:pt x="525" y="3115"/>
                      <a:pt x="502" y="3139"/>
                    </a:cubicBezTo>
                    <a:cubicBezTo>
                      <a:pt x="458" y="3182"/>
                      <a:pt x="417" y="3225"/>
                      <a:pt x="374" y="3269"/>
                    </a:cubicBezTo>
                    <a:cubicBezTo>
                      <a:pt x="334" y="3313"/>
                      <a:pt x="291" y="3353"/>
                      <a:pt x="250" y="3393"/>
                    </a:cubicBezTo>
                    <a:cubicBezTo>
                      <a:pt x="217" y="3429"/>
                      <a:pt x="184" y="3466"/>
                      <a:pt x="150" y="3503"/>
                    </a:cubicBezTo>
                    <a:cubicBezTo>
                      <a:pt x="137" y="3520"/>
                      <a:pt x="120" y="3537"/>
                      <a:pt x="104" y="3553"/>
                    </a:cubicBezTo>
                    <a:cubicBezTo>
                      <a:pt x="96" y="3563"/>
                      <a:pt x="87" y="3574"/>
                      <a:pt x="80" y="3583"/>
                    </a:cubicBezTo>
                    <a:cubicBezTo>
                      <a:pt x="63" y="3603"/>
                      <a:pt x="47" y="3630"/>
                      <a:pt x="33" y="3657"/>
                    </a:cubicBezTo>
                    <a:cubicBezTo>
                      <a:pt x="10" y="3700"/>
                      <a:pt x="6" y="3740"/>
                      <a:pt x="3" y="3790"/>
                    </a:cubicBezTo>
                    <a:cubicBezTo>
                      <a:pt x="0" y="3844"/>
                      <a:pt x="20" y="3891"/>
                      <a:pt x="47" y="3935"/>
                    </a:cubicBezTo>
                    <a:cubicBezTo>
                      <a:pt x="50" y="3944"/>
                      <a:pt x="80" y="3978"/>
                      <a:pt x="96" y="3991"/>
                    </a:cubicBezTo>
                    <a:cubicBezTo>
                      <a:pt x="133" y="4025"/>
                      <a:pt x="161" y="4035"/>
                      <a:pt x="207" y="4048"/>
                    </a:cubicBezTo>
                    <a:cubicBezTo>
                      <a:pt x="229" y="4055"/>
                      <a:pt x="252" y="4058"/>
                      <a:pt x="275" y="4058"/>
                    </a:cubicBezTo>
                    <a:cubicBezTo>
                      <a:pt x="325" y="4058"/>
                      <a:pt x="376" y="4044"/>
                      <a:pt x="425" y="4028"/>
                    </a:cubicBezTo>
                    <a:cubicBezTo>
                      <a:pt x="502" y="4005"/>
                      <a:pt x="572" y="3971"/>
                      <a:pt x="642" y="3935"/>
                    </a:cubicBezTo>
                    <a:cubicBezTo>
                      <a:pt x="698" y="3907"/>
                      <a:pt x="752" y="3878"/>
                      <a:pt x="806" y="3844"/>
                    </a:cubicBezTo>
                    <a:cubicBezTo>
                      <a:pt x="859" y="3814"/>
                      <a:pt x="913" y="3784"/>
                      <a:pt x="963" y="3750"/>
                    </a:cubicBezTo>
                    <a:cubicBezTo>
                      <a:pt x="1013" y="3717"/>
                      <a:pt x="1060" y="3680"/>
                      <a:pt x="1110" y="3647"/>
                    </a:cubicBezTo>
                    <a:cubicBezTo>
                      <a:pt x="1160" y="3610"/>
                      <a:pt x="1210" y="3574"/>
                      <a:pt x="1260" y="3533"/>
                    </a:cubicBezTo>
                    <a:cubicBezTo>
                      <a:pt x="1345" y="3466"/>
                      <a:pt x="1425" y="3396"/>
                      <a:pt x="1505" y="3322"/>
                    </a:cubicBezTo>
                    <a:cubicBezTo>
                      <a:pt x="1575" y="3265"/>
                      <a:pt x="1646" y="3212"/>
                      <a:pt x="1712" y="3152"/>
                    </a:cubicBezTo>
                    <a:cubicBezTo>
                      <a:pt x="1802" y="3078"/>
                      <a:pt x="1886" y="2998"/>
                      <a:pt x="1973" y="2921"/>
                    </a:cubicBezTo>
                    <a:cubicBezTo>
                      <a:pt x="2043" y="2858"/>
                      <a:pt x="2117" y="2797"/>
                      <a:pt x="2187" y="2734"/>
                    </a:cubicBezTo>
                    <a:cubicBezTo>
                      <a:pt x="2243" y="2683"/>
                      <a:pt x="2304" y="2630"/>
                      <a:pt x="2364" y="2577"/>
                    </a:cubicBezTo>
                    <a:cubicBezTo>
                      <a:pt x="2458" y="2500"/>
                      <a:pt x="2552" y="2426"/>
                      <a:pt x="2649" y="2349"/>
                    </a:cubicBezTo>
                    <a:cubicBezTo>
                      <a:pt x="2749" y="2272"/>
                      <a:pt x="2845" y="2192"/>
                      <a:pt x="2946" y="2115"/>
                    </a:cubicBezTo>
                    <a:cubicBezTo>
                      <a:pt x="3050" y="2041"/>
                      <a:pt x="3154" y="1971"/>
                      <a:pt x="3257" y="1898"/>
                    </a:cubicBezTo>
                    <a:cubicBezTo>
                      <a:pt x="3324" y="1851"/>
                      <a:pt x="3387" y="1800"/>
                      <a:pt x="3447" y="1747"/>
                    </a:cubicBezTo>
                    <a:cubicBezTo>
                      <a:pt x="3488" y="1711"/>
                      <a:pt x="3525" y="1667"/>
                      <a:pt x="3565" y="1630"/>
                    </a:cubicBezTo>
                    <a:cubicBezTo>
                      <a:pt x="3632" y="1573"/>
                      <a:pt x="3692" y="1513"/>
                      <a:pt x="3748" y="1450"/>
                    </a:cubicBezTo>
                    <a:cubicBezTo>
                      <a:pt x="3799" y="1393"/>
                      <a:pt x="3833" y="1319"/>
                      <a:pt x="3853" y="1246"/>
                    </a:cubicBezTo>
                    <a:cubicBezTo>
                      <a:pt x="3862" y="1219"/>
                      <a:pt x="3869" y="1192"/>
                      <a:pt x="3876" y="1166"/>
                    </a:cubicBezTo>
                    <a:cubicBezTo>
                      <a:pt x="3889" y="1132"/>
                      <a:pt x="3906" y="1101"/>
                      <a:pt x="3923" y="1072"/>
                    </a:cubicBezTo>
                    <a:cubicBezTo>
                      <a:pt x="3949" y="1035"/>
                      <a:pt x="3980" y="1005"/>
                      <a:pt x="4013" y="978"/>
                    </a:cubicBezTo>
                    <a:lnTo>
                      <a:pt x="4037" y="958"/>
                    </a:lnTo>
                    <a:cubicBezTo>
                      <a:pt x="4090" y="911"/>
                      <a:pt x="4147" y="865"/>
                      <a:pt x="4200" y="817"/>
                    </a:cubicBezTo>
                    <a:lnTo>
                      <a:pt x="4200" y="817"/>
                    </a:lnTo>
                    <a:lnTo>
                      <a:pt x="4190" y="828"/>
                    </a:lnTo>
                    <a:cubicBezTo>
                      <a:pt x="4250" y="777"/>
                      <a:pt x="4310" y="731"/>
                      <a:pt x="4375" y="690"/>
                    </a:cubicBezTo>
                    <a:cubicBezTo>
                      <a:pt x="4391" y="680"/>
                      <a:pt x="4407" y="670"/>
                      <a:pt x="4424" y="660"/>
                    </a:cubicBezTo>
                    <a:cubicBezTo>
                      <a:pt x="4455" y="644"/>
                      <a:pt x="4481" y="617"/>
                      <a:pt x="4508" y="593"/>
                    </a:cubicBezTo>
                    <a:cubicBezTo>
                      <a:pt x="4521" y="584"/>
                      <a:pt x="4531" y="573"/>
                      <a:pt x="4538" y="560"/>
                    </a:cubicBezTo>
                    <a:cubicBezTo>
                      <a:pt x="4551" y="550"/>
                      <a:pt x="4562" y="539"/>
                      <a:pt x="4571" y="530"/>
                    </a:cubicBezTo>
                    <a:cubicBezTo>
                      <a:pt x="4605" y="493"/>
                      <a:pt x="4625" y="443"/>
                      <a:pt x="4622" y="393"/>
                    </a:cubicBezTo>
                    <a:cubicBezTo>
                      <a:pt x="4619" y="346"/>
                      <a:pt x="4599" y="303"/>
                      <a:pt x="4565" y="269"/>
                    </a:cubicBezTo>
                    <a:cubicBezTo>
                      <a:pt x="4558" y="252"/>
                      <a:pt x="4548" y="238"/>
                      <a:pt x="4535" y="222"/>
                    </a:cubicBezTo>
                    <a:lnTo>
                      <a:pt x="4518" y="206"/>
                    </a:lnTo>
                    <a:cubicBezTo>
                      <a:pt x="4505" y="192"/>
                      <a:pt x="4488" y="178"/>
                      <a:pt x="4471" y="169"/>
                    </a:cubicBezTo>
                    <a:cubicBezTo>
                      <a:pt x="4448" y="145"/>
                      <a:pt x="4424" y="125"/>
                      <a:pt x="4398" y="102"/>
                    </a:cubicBezTo>
                    <a:cubicBezTo>
                      <a:pt x="4334" y="41"/>
                      <a:pt x="4255" y="0"/>
                      <a:pt x="41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9" name="Google Shape;1089;p29"/>
              <p:cNvSpPr/>
              <p:nvPr/>
            </p:nvSpPr>
            <p:spPr>
              <a:xfrm>
                <a:off x="2468550" y="3123306"/>
                <a:ext cx="452037" cy="407343"/>
              </a:xfrm>
              <a:custGeom>
                <a:avLst/>
                <a:gdLst/>
                <a:ahLst/>
                <a:cxnLst/>
                <a:rect l="l" t="t" r="r" b="b"/>
                <a:pathLst>
                  <a:path w="981" h="884" extrusionOk="0">
                    <a:moveTo>
                      <a:pt x="469" y="820"/>
                    </a:moveTo>
                    <a:cubicBezTo>
                      <a:pt x="467" y="820"/>
                      <a:pt x="465" y="821"/>
                      <a:pt x="463" y="821"/>
                    </a:cubicBezTo>
                    <a:lnTo>
                      <a:pt x="463" y="821"/>
                    </a:lnTo>
                    <a:lnTo>
                      <a:pt x="469" y="820"/>
                    </a:lnTo>
                    <a:close/>
                    <a:moveTo>
                      <a:pt x="508" y="1"/>
                    </a:moveTo>
                    <a:cubicBezTo>
                      <a:pt x="491" y="1"/>
                      <a:pt x="473" y="6"/>
                      <a:pt x="459" y="17"/>
                    </a:cubicBezTo>
                    <a:cubicBezTo>
                      <a:pt x="439" y="34"/>
                      <a:pt x="422" y="54"/>
                      <a:pt x="405" y="74"/>
                    </a:cubicBezTo>
                    <a:cubicBezTo>
                      <a:pt x="396" y="91"/>
                      <a:pt x="382" y="108"/>
                      <a:pt x="368" y="124"/>
                    </a:cubicBezTo>
                    <a:cubicBezTo>
                      <a:pt x="345" y="155"/>
                      <a:pt x="322" y="184"/>
                      <a:pt x="299" y="215"/>
                    </a:cubicBezTo>
                    <a:cubicBezTo>
                      <a:pt x="271" y="244"/>
                      <a:pt x="248" y="278"/>
                      <a:pt x="228" y="312"/>
                    </a:cubicBezTo>
                    <a:cubicBezTo>
                      <a:pt x="208" y="342"/>
                      <a:pt x="185" y="372"/>
                      <a:pt x="165" y="405"/>
                    </a:cubicBezTo>
                    <a:cubicBezTo>
                      <a:pt x="144" y="435"/>
                      <a:pt x="124" y="469"/>
                      <a:pt x="108" y="502"/>
                    </a:cubicBezTo>
                    <a:cubicBezTo>
                      <a:pt x="87" y="542"/>
                      <a:pt x="67" y="579"/>
                      <a:pt x="47" y="619"/>
                    </a:cubicBezTo>
                    <a:cubicBezTo>
                      <a:pt x="41" y="636"/>
                      <a:pt x="31" y="653"/>
                      <a:pt x="24" y="673"/>
                    </a:cubicBezTo>
                    <a:cubicBezTo>
                      <a:pt x="14" y="693"/>
                      <a:pt x="10" y="716"/>
                      <a:pt x="4" y="743"/>
                    </a:cubicBezTo>
                    <a:cubicBezTo>
                      <a:pt x="1" y="757"/>
                      <a:pt x="1" y="766"/>
                      <a:pt x="4" y="780"/>
                    </a:cubicBezTo>
                    <a:cubicBezTo>
                      <a:pt x="4" y="793"/>
                      <a:pt x="7" y="803"/>
                      <a:pt x="10" y="817"/>
                    </a:cubicBezTo>
                    <a:cubicBezTo>
                      <a:pt x="14" y="826"/>
                      <a:pt x="35" y="850"/>
                      <a:pt x="44" y="857"/>
                    </a:cubicBezTo>
                    <a:cubicBezTo>
                      <a:pt x="55" y="860"/>
                      <a:pt x="64" y="867"/>
                      <a:pt x="78" y="871"/>
                    </a:cubicBezTo>
                    <a:cubicBezTo>
                      <a:pt x="104" y="883"/>
                      <a:pt x="138" y="883"/>
                      <a:pt x="171" y="883"/>
                    </a:cubicBezTo>
                    <a:cubicBezTo>
                      <a:pt x="185" y="880"/>
                      <a:pt x="195" y="877"/>
                      <a:pt x="208" y="874"/>
                    </a:cubicBezTo>
                    <a:cubicBezTo>
                      <a:pt x="222" y="874"/>
                      <a:pt x="235" y="871"/>
                      <a:pt x="248" y="867"/>
                    </a:cubicBezTo>
                    <a:cubicBezTo>
                      <a:pt x="271" y="860"/>
                      <a:pt x="295" y="854"/>
                      <a:pt x="319" y="850"/>
                    </a:cubicBezTo>
                    <a:cubicBezTo>
                      <a:pt x="339" y="846"/>
                      <a:pt x="362" y="843"/>
                      <a:pt x="385" y="840"/>
                    </a:cubicBezTo>
                    <a:cubicBezTo>
                      <a:pt x="410" y="837"/>
                      <a:pt x="438" y="828"/>
                      <a:pt x="463" y="821"/>
                    </a:cubicBezTo>
                    <a:lnTo>
                      <a:pt x="463" y="821"/>
                    </a:lnTo>
                    <a:lnTo>
                      <a:pt x="456" y="823"/>
                    </a:lnTo>
                    <a:cubicBezTo>
                      <a:pt x="479" y="817"/>
                      <a:pt x="502" y="810"/>
                      <a:pt x="523" y="803"/>
                    </a:cubicBezTo>
                    <a:cubicBezTo>
                      <a:pt x="532" y="800"/>
                      <a:pt x="543" y="797"/>
                      <a:pt x="552" y="793"/>
                    </a:cubicBezTo>
                    <a:cubicBezTo>
                      <a:pt x="592" y="783"/>
                      <a:pt x="633" y="777"/>
                      <a:pt x="673" y="770"/>
                    </a:cubicBezTo>
                    <a:cubicBezTo>
                      <a:pt x="710" y="763"/>
                      <a:pt x="750" y="757"/>
                      <a:pt x="790" y="757"/>
                    </a:cubicBezTo>
                    <a:cubicBezTo>
                      <a:pt x="827" y="757"/>
                      <a:pt x="864" y="760"/>
                      <a:pt x="901" y="760"/>
                    </a:cubicBezTo>
                    <a:cubicBezTo>
                      <a:pt x="903" y="760"/>
                      <a:pt x="905" y="760"/>
                      <a:pt x="907" y="760"/>
                    </a:cubicBezTo>
                    <a:cubicBezTo>
                      <a:pt x="941" y="760"/>
                      <a:pt x="974" y="734"/>
                      <a:pt x="978" y="696"/>
                    </a:cubicBezTo>
                    <a:cubicBezTo>
                      <a:pt x="981" y="656"/>
                      <a:pt x="950" y="619"/>
                      <a:pt x="913" y="616"/>
                    </a:cubicBezTo>
                    <a:cubicBezTo>
                      <a:pt x="879" y="613"/>
                      <a:pt x="844" y="612"/>
                      <a:pt x="810" y="612"/>
                    </a:cubicBezTo>
                    <a:cubicBezTo>
                      <a:pt x="761" y="612"/>
                      <a:pt x="712" y="615"/>
                      <a:pt x="663" y="623"/>
                    </a:cubicBezTo>
                    <a:cubicBezTo>
                      <a:pt x="629" y="630"/>
                      <a:pt x="596" y="633"/>
                      <a:pt x="563" y="639"/>
                    </a:cubicBezTo>
                    <a:cubicBezTo>
                      <a:pt x="526" y="646"/>
                      <a:pt x="492" y="659"/>
                      <a:pt x="456" y="670"/>
                    </a:cubicBezTo>
                    <a:cubicBezTo>
                      <a:pt x="432" y="676"/>
                      <a:pt x="412" y="680"/>
                      <a:pt x="392" y="683"/>
                    </a:cubicBezTo>
                    <a:cubicBezTo>
                      <a:pt x="368" y="690"/>
                      <a:pt x="345" y="690"/>
                      <a:pt x="325" y="693"/>
                    </a:cubicBezTo>
                    <a:cubicBezTo>
                      <a:pt x="302" y="693"/>
                      <a:pt x="282" y="696"/>
                      <a:pt x="258" y="700"/>
                    </a:cubicBezTo>
                    <a:cubicBezTo>
                      <a:pt x="238" y="703"/>
                      <a:pt x="218" y="710"/>
                      <a:pt x="198" y="710"/>
                    </a:cubicBezTo>
                    <a:cubicBezTo>
                      <a:pt x="208" y="683"/>
                      <a:pt x="222" y="659"/>
                      <a:pt x="231" y="633"/>
                    </a:cubicBezTo>
                    <a:cubicBezTo>
                      <a:pt x="245" y="610"/>
                      <a:pt x="258" y="586"/>
                      <a:pt x="271" y="559"/>
                    </a:cubicBezTo>
                    <a:cubicBezTo>
                      <a:pt x="291" y="522"/>
                      <a:pt x="311" y="489"/>
                      <a:pt x="332" y="456"/>
                    </a:cubicBezTo>
                    <a:cubicBezTo>
                      <a:pt x="359" y="415"/>
                      <a:pt x="382" y="375"/>
                      <a:pt x="409" y="338"/>
                    </a:cubicBezTo>
                    <a:cubicBezTo>
                      <a:pt x="432" y="301"/>
                      <a:pt x="459" y="269"/>
                      <a:pt x="486" y="232"/>
                    </a:cubicBezTo>
                    <a:cubicBezTo>
                      <a:pt x="502" y="215"/>
                      <a:pt x="516" y="195"/>
                      <a:pt x="529" y="178"/>
                    </a:cubicBezTo>
                    <a:cubicBezTo>
                      <a:pt x="536" y="168"/>
                      <a:pt x="546" y="161"/>
                      <a:pt x="552" y="151"/>
                    </a:cubicBezTo>
                    <a:cubicBezTo>
                      <a:pt x="563" y="138"/>
                      <a:pt x="572" y="121"/>
                      <a:pt x="580" y="104"/>
                    </a:cubicBezTo>
                    <a:cubicBezTo>
                      <a:pt x="589" y="78"/>
                      <a:pt x="583" y="48"/>
                      <a:pt x="566" y="28"/>
                    </a:cubicBezTo>
                    <a:lnTo>
                      <a:pt x="549" y="14"/>
                    </a:lnTo>
                    <a:cubicBezTo>
                      <a:pt x="537" y="5"/>
                      <a:pt x="522" y="1"/>
                      <a:pt x="5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0" name="Google Shape;1090;p29"/>
              <p:cNvSpPr/>
              <p:nvPr/>
            </p:nvSpPr>
            <p:spPr>
              <a:xfrm>
                <a:off x="3233285" y="5128297"/>
                <a:ext cx="165426" cy="162201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52" extrusionOk="0">
                    <a:moveTo>
                      <a:pt x="90" y="1"/>
                    </a:moveTo>
                    <a:cubicBezTo>
                      <a:pt x="72" y="1"/>
                      <a:pt x="55" y="7"/>
                      <a:pt x="41" y="20"/>
                    </a:cubicBezTo>
                    <a:cubicBezTo>
                      <a:pt x="7" y="47"/>
                      <a:pt x="1" y="97"/>
                      <a:pt x="30" y="131"/>
                    </a:cubicBezTo>
                    <a:cubicBezTo>
                      <a:pt x="84" y="197"/>
                      <a:pt x="144" y="258"/>
                      <a:pt x="205" y="321"/>
                    </a:cubicBezTo>
                    <a:cubicBezTo>
                      <a:pt x="221" y="338"/>
                      <a:pt x="238" y="348"/>
                      <a:pt x="262" y="351"/>
                    </a:cubicBezTo>
                    <a:cubicBezTo>
                      <a:pt x="282" y="351"/>
                      <a:pt x="302" y="344"/>
                      <a:pt x="319" y="331"/>
                    </a:cubicBezTo>
                    <a:cubicBezTo>
                      <a:pt x="348" y="308"/>
                      <a:pt x="359" y="254"/>
                      <a:pt x="331" y="224"/>
                    </a:cubicBezTo>
                    <a:lnTo>
                      <a:pt x="328" y="221"/>
                    </a:lnTo>
                    <a:cubicBezTo>
                      <a:pt x="268" y="157"/>
                      <a:pt x="211" y="94"/>
                      <a:pt x="151" y="30"/>
                    </a:cubicBezTo>
                    <a:cubicBezTo>
                      <a:pt x="134" y="11"/>
                      <a:pt x="112" y="1"/>
                      <a:pt x="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1" name="Google Shape;1091;p29"/>
              <p:cNvSpPr/>
              <p:nvPr/>
            </p:nvSpPr>
            <p:spPr>
              <a:xfrm>
                <a:off x="3414148" y="3726783"/>
                <a:ext cx="1602175" cy="1354276"/>
              </a:xfrm>
              <a:custGeom>
                <a:avLst/>
                <a:gdLst/>
                <a:ahLst/>
                <a:cxnLst/>
                <a:rect l="l" t="t" r="r" b="b"/>
                <a:pathLst>
                  <a:path w="3477" h="2939" extrusionOk="0">
                    <a:moveTo>
                      <a:pt x="3353" y="0"/>
                    </a:moveTo>
                    <a:cubicBezTo>
                      <a:pt x="3328" y="0"/>
                      <a:pt x="3304" y="8"/>
                      <a:pt x="3285" y="25"/>
                    </a:cubicBezTo>
                    <a:cubicBezTo>
                      <a:pt x="3145" y="149"/>
                      <a:pt x="3001" y="269"/>
                      <a:pt x="2858" y="390"/>
                    </a:cubicBezTo>
                    <a:cubicBezTo>
                      <a:pt x="2717" y="507"/>
                      <a:pt x="2580" y="624"/>
                      <a:pt x="2436" y="738"/>
                    </a:cubicBezTo>
                    <a:cubicBezTo>
                      <a:pt x="2292" y="858"/>
                      <a:pt x="2148" y="975"/>
                      <a:pt x="2004" y="1095"/>
                    </a:cubicBezTo>
                    <a:cubicBezTo>
                      <a:pt x="1938" y="1149"/>
                      <a:pt x="1867" y="1206"/>
                      <a:pt x="1800" y="1263"/>
                    </a:cubicBezTo>
                    <a:cubicBezTo>
                      <a:pt x="1767" y="1289"/>
                      <a:pt x="1737" y="1316"/>
                      <a:pt x="1703" y="1343"/>
                    </a:cubicBezTo>
                    <a:cubicBezTo>
                      <a:pt x="1666" y="1373"/>
                      <a:pt x="1626" y="1403"/>
                      <a:pt x="1590" y="1436"/>
                    </a:cubicBezTo>
                    <a:cubicBezTo>
                      <a:pt x="1560" y="1467"/>
                      <a:pt x="1530" y="1497"/>
                      <a:pt x="1496" y="1527"/>
                    </a:cubicBezTo>
                    <a:cubicBezTo>
                      <a:pt x="1462" y="1561"/>
                      <a:pt x="1430" y="1590"/>
                      <a:pt x="1393" y="1624"/>
                    </a:cubicBezTo>
                    <a:cubicBezTo>
                      <a:pt x="1322" y="1688"/>
                      <a:pt x="1249" y="1751"/>
                      <a:pt x="1175" y="1811"/>
                    </a:cubicBezTo>
                    <a:cubicBezTo>
                      <a:pt x="1141" y="1842"/>
                      <a:pt x="1105" y="1871"/>
                      <a:pt x="1072" y="1905"/>
                    </a:cubicBezTo>
                    <a:cubicBezTo>
                      <a:pt x="1038" y="1935"/>
                      <a:pt x="1008" y="1969"/>
                      <a:pt x="974" y="1998"/>
                    </a:cubicBezTo>
                    <a:cubicBezTo>
                      <a:pt x="911" y="2058"/>
                      <a:pt x="844" y="2119"/>
                      <a:pt x="777" y="2176"/>
                    </a:cubicBezTo>
                    <a:cubicBezTo>
                      <a:pt x="751" y="2203"/>
                      <a:pt x="723" y="2226"/>
                      <a:pt x="697" y="2249"/>
                    </a:cubicBezTo>
                    <a:cubicBezTo>
                      <a:pt x="673" y="2270"/>
                      <a:pt x="653" y="2290"/>
                      <a:pt x="633" y="2313"/>
                    </a:cubicBezTo>
                    <a:cubicBezTo>
                      <a:pt x="623" y="2323"/>
                      <a:pt x="616" y="2333"/>
                      <a:pt x="607" y="2343"/>
                    </a:cubicBezTo>
                    <a:cubicBezTo>
                      <a:pt x="556" y="2396"/>
                      <a:pt x="499" y="2447"/>
                      <a:pt x="442" y="2493"/>
                    </a:cubicBezTo>
                    <a:cubicBezTo>
                      <a:pt x="413" y="2517"/>
                      <a:pt x="382" y="2544"/>
                      <a:pt x="352" y="2567"/>
                    </a:cubicBezTo>
                    <a:cubicBezTo>
                      <a:pt x="332" y="2587"/>
                      <a:pt x="312" y="2604"/>
                      <a:pt x="292" y="2624"/>
                    </a:cubicBezTo>
                    <a:cubicBezTo>
                      <a:pt x="275" y="2607"/>
                      <a:pt x="252" y="2594"/>
                      <a:pt x="226" y="2594"/>
                    </a:cubicBezTo>
                    <a:cubicBezTo>
                      <a:pt x="202" y="2594"/>
                      <a:pt x="181" y="2594"/>
                      <a:pt x="161" y="2607"/>
                    </a:cubicBezTo>
                    <a:cubicBezTo>
                      <a:pt x="149" y="2617"/>
                      <a:pt x="135" y="2624"/>
                      <a:pt x="121" y="2637"/>
                    </a:cubicBezTo>
                    <a:cubicBezTo>
                      <a:pt x="112" y="2644"/>
                      <a:pt x="101" y="2654"/>
                      <a:pt x="92" y="2660"/>
                    </a:cubicBezTo>
                    <a:lnTo>
                      <a:pt x="81" y="2674"/>
                    </a:lnTo>
                    <a:cubicBezTo>
                      <a:pt x="58" y="2688"/>
                      <a:pt x="45" y="2705"/>
                      <a:pt x="41" y="2728"/>
                    </a:cubicBezTo>
                    <a:lnTo>
                      <a:pt x="38" y="2737"/>
                    </a:lnTo>
                    <a:cubicBezTo>
                      <a:pt x="35" y="2751"/>
                      <a:pt x="31" y="2761"/>
                      <a:pt x="31" y="2771"/>
                    </a:cubicBezTo>
                    <a:lnTo>
                      <a:pt x="25" y="2785"/>
                    </a:lnTo>
                    <a:cubicBezTo>
                      <a:pt x="11" y="2811"/>
                      <a:pt x="1" y="2838"/>
                      <a:pt x="5" y="2865"/>
                    </a:cubicBezTo>
                    <a:cubicBezTo>
                      <a:pt x="8" y="2895"/>
                      <a:pt x="31" y="2921"/>
                      <a:pt x="58" y="2932"/>
                    </a:cubicBezTo>
                    <a:cubicBezTo>
                      <a:pt x="75" y="2938"/>
                      <a:pt x="92" y="2938"/>
                      <a:pt x="112" y="2938"/>
                    </a:cubicBezTo>
                    <a:cubicBezTo>
                      <a:pt x="125" y="2938"/>
                      <a:pt x="138" y="2938"/>
                      <a:pt x="152" y="2935"/>
                    </a:cubicBezTo>
                    <a:cubicBezTo>
                      <a:pt x="161" y="2932"/>
                      <a:pt x="172" y="2928"/>
                      <a:pt x="181" y="2925"/>
                    </a:cubicBezTo>
                    <a:cubicBezTo>
                      <a:pt x="202" y="2915"/>
                      <a:pt x="218" y="2901"/>
                      <a:pt x="232" y="2888"/>
                    </a:cubicBezTo>
                    <a:lnTo>
                      <a:pt x="255" y="2875"/>
                    </a:lnTo>
                    <a:cubicBezTo>
                      <a:pt x="275" y="2861"/>
                      <a:pt x="299" y="2851"/>
                      <a:pt x="322" y="2838"/>
                    </a:cubicBezTo>
                    <a:cubicBezTo>
                      <a:pt x="352" y="2821"/>
                      <a:pt x="379" y="2798"/>
                      <a:pt x="409" y="2778"/>
                    </a:cubicBezTo>
                    <a:cubicBezTo>
                      <a:pt x="436" y="2758"/>
                      <a:pt x="462" y="2737"/>
                      <a:pt x="486" y="2717"/>
                    </a:cubicBezTo>
                    <a:cubicBezTo>
                      <a:pt x="519" y="2688"/>
                      <a:pt x="556" y="2660"/>
                      <a:pt x="590" y="2634"/>
                    </a:cubicBezTo>
                    <a:cubicBezTo>
                      <a:pt x="616" y="2607"/>
                      <a:pt x="647" y="2584"/>
                      <a:pt x="677" y="2560"/>
                    </a:cubicBezTo>
                    <a:cubicBezTo>
                      <a:pt x="714" y="2527"/>
                      <a:pt x="751" y="2490"/>
                      <a:pt x="783" y="2453"/>
                    </a:cubicBezTo>
                    <a:lnTo>
                      <a:pt x="783" y="2453"/>
                    </a:lnTo>
                    <a:lnTo>
                      <a:pt x="780" y="2457"/>
                    </a:lnTo>
                    <a:cubicBezTo>
                      <a:pt x="811" y="2424"/>
                      <a:pt x="844" y="2400"/>
                      <a:pt x="881" y="2373"/>
                    </a:cubicBezTo>
                    <a:cubicBezTo>
                      <a:pt x="911" y="2347"/>
                      <a:pt x="944" y="2319"/>
                      <a:pt x="974" y="2293"/>
                    </a:cubicBezTo>
                    <a:cubicBezTo>
                      <a:pt x="1041" y="2236"/>
                      <a:pt x="1109" y="2176"/>
                      <a:pt x="1172" y="2115"/>
                    </a:cubicBezTo>
                    <a:cubicBezTo>
                      <a:pt x="1242" y="2049"/>
                      <a:pt x="1316" y="1989"/>
                      <a:pt x="1389" y="1928"/>
                    </a:cubicBezTo>
                    <a:cubicBezTo>
                      <a:pt x="1462" y="1868"/>
                      <a:pt x="1536" y="1805"/>
                      <a:pt x="1606" y="1741"/>
                    </a:cubicBezTo>
                    <a:lnTo>
                      <a:pt x="1697" y="1651"/>
                    </a:lnTo>
                    <a:cubicBezTo>
                      <a:pt x="1734" y="1621"/>
                      <a:pt x="1771" y="1590"/>
                      <a:pt x="1804" y="1561"/>
                    </a:cubicBezTo>
                    <a:cubicBezTo>
                      <a:pt x="1874" y="1504"/>
                      <a:pt x="1941" y="1447"/>
                      <a:pt x="2007" y="1390"/>
                    </a:cubicBezTo>
                    <a:cubicBezTo>
                      <a:pt x="2148" y="1273"/>
                      <a:pt x="2285" y="1152"/>
                      <a:pt x="2426" y="1035"/>
                    </a:cubicBezTo>
                    <a:cubicBezTo>
                      <a:pt x="2566" y="915"/>
                      <a:pt x="2710" y="794"/>
                      <a:pt x="2854" y="674"/>
                    </a:cubicBezTo>
                    <a:cubicBezTo>
                      <a:pt x="2991" y="561"/>
                      <a:pt x="3131" y="447"/>
                      <a:pt x="3268" y="326"/>
                    </a:cubicBezTo>
                    <a:cubicBezTo>
                      <a:pt x="3322" y="283"/>
                      <a:pt x="3372" y="240"/>
                      <a:pt x="3426" y="192"/>
                    </a:cubicBezTo>
                    <a:cubicBezTo>
                      <a:pt x="3469" y="156"/>
                      <a:pt x="3476" y="85"/>
                      <a:pt x="3439" y="39"/>
                    </a:cubicBezTo>
                    <a:cubicBezTo>
                      <a:pt x="3418" y="14"/>
                      <a:pt x="3385" y="0"/>
                      <a:pt x="33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92" name="Google Shape;1092;p29"/>
            <p:cNvGrpSpPr/>
            <p:nvPr/>
          </p:nvGrpSpPr>
          <p:grpSpPr>
            <a:xfrm rot="-634156">
              <a:off x="664130" y="1479084"/>
              <a:ext cx="385207" cy="517353"/>
              <a:chOff x="1459800" y="1512500"/>
              <a:chExt cx="131625" cy="197100"/>
            </a:xfrm>
          </p:grpSpPr>
          <p:sp>
            <p:nvSpPr>
              <p:cNvPr id="1093" name="Google Shape;1093;p29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4" name="Google Shape;1094;p29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5" name="Google Shape;1095;p29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6" name="Google Shape;1096;p29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97" name="Google Shape;1097;p29"/>
            <p:cNvGrpSpPr/>
            <p:nvPr/>
          </p:nvGrpSpPr>
          <p:grpSpPr>
            <a:xfrm>
              <a:off x="8558253" y="296957"/>
              <a:ext cx="192516" cy="227716"/>
              <a:chOff x="1824249" y="1008624"/>
              <a:chExt cx="144250" cy="170625"/>
            </a:xfrm>
          </p:grpSpPr>
          <p:sp>
            <p:nvSpPr>
              <p:cNvPr id="1098" name="Google Shape;1098;p29"/>
              <p:cNvSpPr/>
              <p:nvPr/>
            </p:nvSpPr>
            <p:spPr>
              <a:xfrm>
                <a:off x="1828675" y="1013026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29"/>
              <p:cNvSpPr/>
              <p:nvPr/>
            </p:nvSpPr>
            <p:spPr>
              <a:xfrm>
                <a:off x="1824249" y="1008624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0" name="Google Shape;1100;p29"/>
            <p:cNvGrpSpPr/>
            <p:nvPr/>
          </p:nvGrpSpPr>
          <p:grpSpPr>
            <a:xfrm>
              <a:off x="8317420" y="4453863"/>
              <a:ext cx="288484" cy="322665"/>
              <a:chOff x="5031093" y="4569484"/>
              <a:chExt cx="163225" cy="182575"/>
            </a:xfrm>
          </p:grpSpPr>
          <p:sp>
            <p:nvSpPr>
              <p:cNvPr id="1102" name="Google Shape;1102;p29"/>
              <p:cNvSpPr/>
              <p:nvPr/>
            </p:nvSpPr>
            <p:spPr>
              <a:xfrm>
                <a:off x="5031093" y="4569484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1" name="Google Shape;1101;p29"/>
              <p:cNvSpPr/>
              <p:nvPr/>
            </p:nvSpPr>
            <p:spPr>
              <a:xfrm>
                <a:off x="5035493" y="4578234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rgbClr val="FCB7E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1186210" y="3557347"/>
            <a:ext cx="9731813" cy="1216584"/>
            <a:chOff x="889657" y="2668010"/>
            <a:chExt cx="7298860" cy="912438"/>
          </a:xfrm>
        </p:grpSpPr>
        <p:grpSp>
          <p:nvGrpSpPr>
            <p:cNvPr id="60" name="Google Shape;1057;p29"/>
            <p:cNvGrpSpPr/>
            <p:nvPr/>
          </p:nvGrpSpPr>
          <p:grpSpPr>
            <a:xfrm>
              <a:off x="889657" y="2668010"/>
              <a:ext cx="7298860" cy="912438"/>
              <a:chOff x="923400" y="408925"/>
              <a:chExt cx="7298860" cy="599400"/>
            </a:xfrm>
          </p:grpSpPr>
          <p:sp>
            <p:nvSpPr>
              <p:cNvPr id="62" name="Google Shape;1058;p29"/>
              <p:cNvSpPr/>
              <p:nvPr/>
            </p:nvSpPr>
            <p:spPr>
              <a:xfrm>
                <a:off x="923400" y="408925"/>
                <a:ext cx="7297200" cy="599400"/>
              </a:xfrm>
              <a:prstGeom prst="rect">
                <a:avLst/>
              </a:pr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1059;p29"/>
              <p:cNvSpPr/>
              <p:nvPr/>
            </p:nvSpPr>
            <p:spPr>
              <a:xfrm>
                <a:off x="1094232" y="643325"/>
                <a:ext cx="135300" cy="1353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cxnSp>
            <p:nvCxnSpPr>
              <p:cNvPr id="64" name="Google Shape;1060;p29"/>
              <p:cNvCxnSpPr/>
              <p:nvPr/>
            </p:nvCxnSpPr>
            <p:spPr>
              <a:xfrm>
                <a:off x="1374460" y="915825"/>
                <a:ext cx="6847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CECE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1061;p29"/>
              <p:cNvCxnSpPr/>
              <p:nvPr/>
            </p:nvCxnSpPr>
            <p:spPr>
              <a:xfrm>
                <a:off x="1374460" y="501425"/>
                <a:ext cx="6847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CECE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1062;p29"/>
              <p:cNvCxnSpPr/>
              <p:nvPr/>
            </p:nvCxnSpPr>
            <p:spPr>
              <a:xfrm>
                <a:off x="1374460" y="408925"/>
                <a:ext cx="0" cy="597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56" name="Text Box 5"/>
            <p:cNvSpPr txBox="1">
              <a:spLocks noChangeArrowheads="1"/>
            </p:cNvSpPr>
            <p:nvPr/>
          </p:nvSpPr>
          <p:spPr bwMode="auto">
            <a:xfrm>
              <a:off x="1374460" y="2876460"/>
              <a:ext cx="6196084" cy="377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defTabSz="1219170">
                <a:spcBef>
                  <a:spcPct val="50000"/>
                </a:spcBef>
                <a:buClr>
                  <a:srgbClr val="000000"/>
                </a:buClr>
              </a:pPr>
              <a:r>
                <a:rPr lang="en-US" altLang="en-US" sz="2667" b="1" kern="0" dirty="0" err="1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Câu</a:t>
              </a:r>
              <a:r>
                <a:rPr lang="en-US" altLang="en-US" sz="2667" b="1" kern="0" dirty="0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2: </a:t>
              </a:r>
              <a:r>
                <a:rPr lang="en-US" altLang="en-US" sz="2667" b="1" kern="0" dirty="0" err="1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Làng</a:t>
              </a:r>
              <a:r>
                <a:rPr lang="en-US" altLang="en-US" sz="2667" b="1" kern="0" dirty="0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en-US" sz="2667" b="1" kern="0" dirty="0" err="1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Việt</a:t>
              </a:r>
              <a:r>
                <a:rPr lang="en-US" altLang="en-US" sz="2667" b="1" kern="0" dirty="0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en-US" sz="2667" b="1" kern="0" dirty="0" err="1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cổ</a:t>
              </a:r>
              <a:r>
                <a:rPr lang="en-US" altLang="en-US" sz="2667" b="1" kern="0" dirty="0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en-US" sz="2667" b="1" kern="0" dirty="0" err="1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có</a:t>
              </a:r>
              <a:r>
                <a:rPr lang="en-US" altLang="en-US" sz="2667" b="1" kern="0" dirty="0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en-US" sz="2667" b="1" kern="0" dirty="0" err="1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đặc</a:t>
              </a:r>
              <a:r>
                <a:rPr lang="en-US" altLang="en-US" sz="2667" b="1" kern="0" dirty="0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en-US" sz="2667" b="1" kern="0" dirty="0" err="1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điểm</a:t>
              </a:r>
              <a:r>
                <a:rPr lang="en-US" altLang="en-US" sz="2667" b="1" kern="0" dirty="0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en-US" sz="2667" b="1" kern="0" dirty="0" err="1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gì</a:t>
              </a:r>
              <a:r>
                <a:rPr lang="en-US" altLang="en-US" sz="2667" b="1" kern="0" dirty="0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?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178116" y="5021041"/>
            <a:ext cx="9731813" cy="1216584"/>
            <a:chOff x="883587" y="3765781"/>
            <a:chExt cx="7298860" cy="912438"/>
          </a:xfrm>
        </p:grpSpPr>
        <p:grpSp>
          <p:nvGrpSpPr>
            <p:cNvPr id="67" name="Google Shape;1057;p29"/>
            <p:cNvGrpSpPr/>
            <p:nvPr/>
          </p:nvGrpSpPr>
          <p:grpSpPr>
            <a:xfrm>
              <a:off x="883587" y="3765781"/>
              <a:ext cx="7298860" cy="912438"/>
              <a:chOff x="923400" y="408925"/>
              <a:chExt cx="7298860" cy="599400"/>
            </a:xfrm>
          </p:grpSpPr>
          <p:sp>
            <p:nvSpPr>
              <p:cNvPr id="68" name="Google Shape;1058;p29"/>
              <p:cNvSpPr/>
              <p:nvPr/>
            </p:nvSpPr>
            <p:spPr>
              <a:xfrm>
                <a:off x="923400" y="408925"/>
                <a:ext cx="7297200" cy="599400"/>
              </a:xfrm>
              <a:prstGeom prst="rect">
                <a:avLst/>
              </a:pr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1059;p29"/>
              <p:cNvSpPr/>
              <p:nvPr/>
            </p:nvSpPr>
            <p:spPr>
              <a:xfrm>
                <a:off x="1094232" y="643325"/>
                <a:ext cx="135300" cy="1353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cxnSp>
            <p:nvCxnSpPr>
              <p:cNvPr id="70" name="Google Shape;1060;p29"/>
              <p:cNvCxnSpPr/>
              <p:nvPr/>
            </p:nvCxnSpPr>
            <p:spPr>
              <a:xfrm>
                <a:off x="1374460" y="915825"/>
                <a:ext cx="6847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CECE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" name="Google Shape;1061;p29"/>
              <p:cNvCxnSpPr/>
              <p:nvPr/>
            </p:nvCxnSpPr>
            <p:spPr>
              <a:xfrm>
                <a:off x="1374460" y="501425"/>
                <a:ext cx="6847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CECE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" name="Google Shape;1062;p29"/>
              <p:cNvCxnSpPr/>
              <p:nvPr/>
            </p:nvCxnSpPr>
            <p:spPr>
              <a:xfrm>
                <a:off x="1374460" y="408925"/>
                <a:ext cx="0" cy="597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57" name="Text Box 6"/>
            <p:cNvSpPr txBox="1">
              <a:spLocks noChangeArrowheads="1"/>
            </p:cNvSpPr>
            <p:nvPr/>
          </p:nvSpPr>
          <p:spPr bwMode="auto">
            <a:xfrm>
              <a:off x="1369163" y="3906589"/>
              <a:ext cx="6805596" cy="684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defTabSz="1219170">
                <a:spcBef>
                  <a:spcPct val="50000"/>
                </a:spcBef>
                <a:buClr>
                  <a:srgbClr val="000000"/>
                </a:buClr>
              </a:pPr>
              <a:r>
                <a:rPr lang="en-US" altLang="en-US" sz="2667" b="1" kern="0" dirty="0" err="1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Câu</a:t>
              </a:r>
              <a:r>
                <a:rPr lang="en-US" altLang="en-US" sz="2667" b="1" kern="0" dirty="0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3: </a:t>
              </a:r>
              <a:r>
                <a:rPr lang="en-US" altLang="en-US" sz="2667" b="1" kern="0" dirty="0" err="1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Ngày</a:t>
              </a:r>
              <a:r>
                <a:rPr lang="en-US" altLang="en-US" sz="2667" b="1" kern="0" dirty="0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nay, </a:t>
              </a:r>
              <a:r>
                <a:rPr lang="en-US" altLang="en-US" sz="2667" b="1" kern="0" dirty="0" err="1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nhà</a:t>
              </a:r>
              <a:r>
                <a:rPr lang="en-US" altLang="en-US" sz="2667" b="1" kern="0" dirty="0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ở </a:t>
              </a:r>
              <a:r>
                <a:rPr lang="en-US" altLang="en-US" sz="2667" b="1" kern="0" dirty="0" err="1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và</a:t>
              </a:r>
              <a:r>
                <a:rPr lang="en-US" altLang="en-US" sz="2667" b="1" kern="0" dirty="0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en-US" sz="2667" b="1" kern="0" dirty="0" err="1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làng</a:t>
              </a:r>
              <a:r>
                <a:rPr lang="en-US" altLang="en-US" sz="2667" b="1" kern="0" dirty="0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en-US" sz="2667" b="1" kern="0" dirty="0" err="1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xóm</a:t>
              </a:r>
              <a:r>
                <a:rPr lang="en-US" altLang="en-US" sz="2667" b="1" kern="0" dirty="0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en-US" sz="2667" b="1" kern="0" dirty="0" err="1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của</a:t>
              </a:r>
              <a:r>
                <a:rPr lang="en-US" altLang="en-US" sz="2667" b="1" kern="0" dirty="0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en-US" sz="2667" b="1" kern="0" dirty="0" err="1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người</a:t>
              </a:r>
              <a:r>
                <a:rPr lang="en-US" altLang="en-US" sz="2667" b="1" kern="0" dirty="0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en-US" sz="2667" b="1" kern="0" dirty="0" err="1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dân</a:t>
              </a:r>
              <a:r>
                <a:rPr lang="en-US" altLang="en-US" sz="2667" b="1" kern="0" dirty="0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en-US" sz="2667" b="1" kern="0" dirty="0" err="1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đồng</a:t>
              </a:r>
              <a:r>
                <a:rPr lang="en-US" altLang="en-US" sz="2667" b="1" kern="0" dirty="0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en-US" sz="2667" b="1" kern="0" dirty="0" err="1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bằng</a:t>
              </a:r>
              <a:r>
                <a:rPr lang="en-US" altLang="en-US" sz="2667" b="1" kern="0" dirty="0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en-US" sz="2667" b="1" kern="0" dirty="0" err="1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Bắc</a:t>
              </a:r>
              <a:r>
                <a:rPr lang="en-US" altLang="en-US" sz="2667" b="1" kern="0" dirty="0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en-US" sz="2667" b="1" kern="0" dirty="0" err="1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Bộ</a:t>
              </a:r>
              <a:r>
                <a:rPr lang="en-US" altLang="en-US" sz="2667" b="1" kern="0" dirty="0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en-US" sz="2667" b="1" kern="0" dirty="0" err="1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thay</a:t>
              </a:r>
              <a:r>
                <a:rPr lang="en-US" altLang="en-US" sz="2667" b="1" kern="0" dirty="0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en-US" sz="2667" b="1" kern="0" dirty="0" err="1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đổi</a:t>
              </a:r>
              <a:r>
                <a:rPr lang="en-US" altLang="en-US" sz="2667" b="1" kern="0" dirty="0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en-US" sz="2667" b="1" kern="0" dirty="0" err="1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như</a:t>
              </a:r>
              <a:r>
                <a:rPr lang="en-US" altLang="en-US" sz="2667" b="1" kern="0" dirty="0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en-US" sz="2667" b="1" kern="0" dirty="0" err="1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thế</a:t>
              </a:r>
              <a:r>
                <a:rPr lang="en-US" altLang="en-US" sz="2667" b="1" kern="0" dirty="0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en-US" sz="2667" b="1" kern="0" dirty="0" err="1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nào</a:t>
              </a:r>
              <a:r>
                <a:rPr lang="en-US" altLang="en-US" sz="2667" b="1" kern="0" dirty="0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784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28"/>
          <p:cNvSpPr/>
          <p:nvPr/>
        </p:nvSpPr>
        <p:spPr>
          <a:xfrm>
            <a:off x="420413" y="2301032"/>
            <a:ext cx="11435256" cy="3840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1230094" y="422681"/>
            <a:ext cx="9731813" cy="1216584"/>
            <a:chOff x="923400" y="1852075"/>
            <a:chExt cx="7298860" cy="912438"/>
          </a:xfrm>
        </p:grpSpPr>
        <p:grpSp>
          <p:nvGrpSpPr>
            <p:cNvPr id="63" name="Google Shape;1057;p29"/>
            <p:cNvGrpSpPr/>
            <p:nvPr/>
          </p:nvGrpSpPr>
          <p:grpSpPr>
            <a:xfrm>
              <a:off x="923400" y="1852075"/>
              <a:ext cx="7298860" cy="912438"/>
              <a:chOff x="923400" y="408925"/>
              <a:chExt cx="7298860" cy="599400"/>
            </a:xfrm>
          </p:grpSpPr>
          <p:sp>
            <p:nvSpPr>
              <p:cNvPr id="65" name="Google Shape;1058;p29"/>
              <p:cNvSpPr/>
              <p:nvPr/>
            </p:nvSpPr>
            <p:spPr>
              <a:xfrm>
                <a:off x="923400" y="408925"/>
                <a:ext cx="7297200" cy="599400"/>
              </a:xfrm>
              <a:prstGeom prst="rect">
                <a:avLst/>
              </a:pr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1059;p29"/>
              <p:cNvSpPr/>
              <p:nvPr/>
            </p:nvSpPr>
            <p:spPr>
              <a:xfrm>
                <a:off x="1094232" y="643325"/>
                <a:ext cx="135300" cy="1353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cxnSp>
            <p:nvCxnSpPr>
              <p:cNvPr id="67" name="Google Shape;1060;p29"/>
              <p:cNvCxnSpPr/>
              <p:nvPr/>
            </p:nvCxnSpPr>
            <p:spPr>
              <a:xfrm>
                <a:off x="1374460" y="915825"/>
                <a:ext cx="6847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CECE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1061;p29"/>
              <p:cNvCxnSpPr/>
              <p:nvPr/>
            </p:nvCxnSpPr>
            <p:spPr>
              <a:xfrm>
                <a:off x="1374460" y="501425"/>
                <a:ext cx="6847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CECE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1062;p29"/>
              <p:cNvCxnSpPr/>
              <p:nvPr/>
            </p:nvCxnSpPr>
            <p:spPr>
              <a:xfrm>
                <a:off x="1374460" y="408925"/>
                <a:ext cx="0" cy="597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64" name="Rectangle 3"/>
            <p:cNvSpPr>
              <a:spLocks noChangeArrowheads="1"/>
            </p:cNvSpPr>
            <p:nvPr/>
          </p:nvSpPr>
          <p:spPr bwMode="auto">
            <a:xfrm>
              <a:off x="1369163" y="1923596"/>
              <a:ext cx="6805596" cy="684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defTabSz="1219170">
                <a:spcBef>
                  <a:spcPct val="50000"/>
                </a:spcBef>
                <a:buClr>
                  <a:srgbClr val="000000"/>
                </a:buClr>
              </a:pPr>
              <a:r>
                <a:rPr lang="en-US" altLang="en-US" sz="2667" b="1" kern="0" dirty="0" err="1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Câu</a:t>
              </a:r>
              <a:r>
                <a:rPr lang="en-US" altLang="en-US" sz="2667" b="1" kern="0" dirty="0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1: </a:t>
              </a:r>
              <a:r>
                <a:rPr lang="en-US" altLang="en-US" sz="2667" b="1" kern="0" dirty="0" err="1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Người</a:t>
              </a:r>
              <a:r>
                <a:rPr lang="en-US" altLang="en-US" sz="2667" b="1" kern="0" dirty="0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en-US" sz="2667" b="1" kern="0" dirty="0" err="1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dân</a:t>
              </a:r>
              <a:r>
                <a:rPr lang="en-US" altLang="en-US" sz="2667" b="1" kern="0" dirty="0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ở </a:t>
              </a:r>
              <a:r>
                <a:rPr lang="en-US" altLang="en-US" sz="2667" b="1" kern="0" dirty="0" err="1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đồng</a:t>
              </a:r>
              <a:r>
                <a:rPr lang="en-US" altLang="en-US" sz="2667" b="1" kern="0" dirty="0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en-US" sz="2667" b="1" kern="0" dirty="0" err="1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bằng</a:t>
              </a:r>
              <a:r>
                <a:rPr lang="en-US" altLang="en-US" sz="2667" b="1" kern="0" dirty="0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en-US" sz="2667" b="1" kern="0" dirty="0" err="1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Bắc</a:t>
              </a:r>
              <a:r>
                <a:rPr lang="en-US" altLang="en-US" sz="2667" b="1" kern="0" dirty="0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en-US" sz="2667" b="1" kern="0" dirty="0" err="1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Bộ</a:t>
              </a:r>
              <a:r>
                <a:rPr lang="en-US" altLang="en-US" sz="2667" b="1" kern="0" dirty="0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en-US" sz="2667" b="1" kern="0" dirty="0" err="1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chủ</a:t>
              </a:r>
              <a:r>
                <a:rPr lang="en-US" altLang="en-US" sz="2667" b="1" kern="0" dirty="0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en-US" sz="2667" b="1" kern="0" dirty="0" err="1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yếu</a:t>
              </a:r>
              <a:r>
                <a:rPr lang="en-US" altLang="en-US" sz="2667" b="1" kern="0" dirty="0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en-US" sz="2667" b="1" kern="0" dirty="0" err="1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là</a:t>
              </a:r>
              <a:r>
                <a:rPr lang="en-US" altLang="en-US" sz="2667" b="1" kern="0" dirty="0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en-US" sz="2667" b="1" kern="0" dirty="0" err="1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người</a:t>
              </a:r>
              <a:r>
                <a:rPr lang="en-US" altLang="en-US" sz="2667" b="1" kern="0" dirty="0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en-US" sz="2667" b="1" kern="0" dirty="0" err="1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dân</a:t>
              </a:r>
              <a:r>
                <a:rPr lang="en-US" altLang="en-US" sz="2667" b="1" kern="0" dirty="0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en-US" sz="2667" b="1" kern="0" dirty="0" err="1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tộc</a:t>
              </a:r>
              <a:r>
                <a:rPr lang="en-US" altLang="en-US" sz="2667" b="1" kern="0" dirty="0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en-US" sz="2667" b="1" kern="0" dirty="0" err="1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nào</a:t>
              </a:r>
              <a:r>
                <a:rPr lang="en-US" altLang="en-US" sz="2667" b="1" kern="0" dirty="0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? </a:t>
              </a:r>
              <a:r>
                <a:rPr lang="en-US" altLang="en-US" sz="2667" b="1" kern="0" dirty="0" err="1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Đặc</a:t>
              </a:r>
              <a:r>
                <a:rPr lang="en-US" altLang="en-US" sz="2667" b="1" kern="0" dirty="0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en-US" sz="2667" b="1" kern="0" dirty="0" err="1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điểm</a:t>
              </a:r>
              <a:r>
                <a:rPr lang="en-US" altLang="en-US" sz="2667" b="1" kern="0" dirty="0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en-US" sz="2667" b="1" kern="0" dirty="0" err="1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về</a:t>
              </a:r>
              <a:r>
                <a:rPr lang="en-US" altLang="en-US" sz="2667" b="1" kern="0" dirty="0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en-US" sz="2667" b="1" kern="0" dirty="0" err="1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làng</a:t>
              </a:r>
              <a:r>
                <a:rPr lang="en-US" altLang="en-US" sz="2667" b="1" kern="0" dirty="0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en-US" sz="2667" b="1" kern="0" dirty="0" err="1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và</a:t>
              </a:r>
              <a:r>
                <a:rPr lang="en-US" altLang="en-US" sz="2667" b="1" kern="0" dirty="0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en-US" sz="2667" b="1" kern="0" dirty="0" err="1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nhà</a:t>
              </a:r>
              <a:r>
                <a:rPr lang="en-US" altLang="en-US" sz="2667" b="1" kern="0" dirty="0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ở </a:t>
              </a:r>
              <a:r>
                <a:rPr lang="en-US" altLang="en-US" sz="2667" b="1" kern="0" dirty="0" err="1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của</a:t>
              </a:r>
              <a:r>
                <a:rPr lang="en-US" altLang="en-US" sz="2667" b="1" kern="0" dirty="0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en-US" sz="2667" b="1" kern="0" dirty="0" err="1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họ</a:t>
              </a:r>
              <a:r>
                <a:rPr lang="en-US" altLang="en-US" sz="2667" b="1" kern="0" dirty="0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en-US" sz="2667" b="1" kern="0" dirty="0" err="1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ra</a:t>
              </a:r>
              <a:r>
                <a:rPr lang="en-US" altLang="en-US" sz="2667" b="1" kern="0" dirty="0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en-US" sz="2667" b="1" kern="0" dirty="0" err="1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sao</a:t>
              </a:r>
              <a:r>
                <a:rPr lang="en-US" altLang="en-US" sz="2667" b="1" kern="0" dirty="0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?</a:t>
              </a:r>
            </a:p>
          </p:txBody>
        </p:sp>
      </p:grpSp>
      <p:grpSp>
        <p:nvGrpSpPr>
          <p:cNvPr id="1012" name="Google Shape;1012;p28"/>
          <p:cNvGrpSpPr/>
          <p:nvPr/>
        </p:nvGrpSpPr>
        <p:grpSpPr>
          <a:xfrm>
            <a:off x="577055" y="1050525"/>
            <a:ext cx="11034205" cy="5189675"/>
            <a:chOff x="432791" y="787894"/>
            <a:chExt cx="8275654" cy="3892256"/>
          </a:xfrm>
        </p:grpSpPr>
        <p:grpSp>
          <p:nvGrpSpPr>
            <p:cNvPr id="1013" name="Google Shape;1013;p28"/>
            <p:cNvGrpSpPr/>
            <p:nvPr/>
          </p:nvGrpSpPr>
          <p:grpSpPr>
            <a:xfrm>
              <a:off x="8085344" y="4176617"/>
              <a:ext cx="623101" cy="503533"/>
              <a:chOff x="2977701" y="3322575"/>
              <a:chExt cx="833803" cy="777898"/>
            </a:xfrm>
          </p:grpSpPr>
          <p:sp>
            <p:nvSpPr>
              <p:cNvPr id="1014" name="Google Shape;1014;p28"/>
              <p:cNvSpPr/>
              <p:nvPr/>
            </p:nvSpPr>
            <p:spPr>
              <a:xfrm>
                <a:off x="3418111" y="3348301"/>
                <a:ext cx="162024" cy="183486"/>
              </a:xfrm>
              <a:custGeom>
                <a:avLst/>
                <a:gdLst/>
                <a:ahLst/>
                <a:cxnLst/>
                <a:rect l="l" t="t" r="r" b="b"/>
                <a:pathLst>
                  <a:path w="951" h="1077" extrusionOk="0">
                    <a:moveTo>
                      <a:pt x="773" y="1"/>
                    </a:moveTo>
                    <a:cubicBezTo>
                      <a:pt x="743" y="1"/>
                      <a:pt x="713" y="7"/>
                      <a:pt x="683" y="21"/>
                    </a:cubicBezTo>
                    <a:cubicBezTo>
                      <a:pt x="660" y="30"/>
                      <a:pt x="636" y="41"/>
                      <a:pt x="613" y="54"/>
                    </a:cubicBezTo>
                    <a:cubicBezTo>
                      <a:pt x="583" y="70"/>
                      <a:pt x="552" y="97"/>
                      <a:pt x="523" y="121"/>
                    </a:cubicBezTo>
                    <a:cubicBezTo>
                      <a:pt x="503" y="141"/>
                      <a:pt x="479" y="157"/>
                      <a:pt x="459" y="177"/>
                    </a:cubicBezTo>
                    <a:cubicBezTo>
                      <a:pt x="412" y="217"/>
                      <a:pt x="372" y="257"/>
                      <a:pt x="332" y="305"/>
                    </a:cubicBezTo>
                    <a:cubicBezTo>
                      <a:pt x="292" y="351"/>
                      <a:pt x="251" y="398"/>
                      <a:pt x="225" y="452"/>
                    </a:cubicBezTo>
                    <a:cubicBezTo>
                      <a:pt x="208" y="485"/>
                      <a:pt x="191" y="518"/>
                      <a:pt x="178" y="549"/>
                    </a:cubicBezTo>
                    <a:cubicBezTo>
                      <a:pt x="125" y="652"/>
                      <a:pt x="71" y="756"/>
                      <a:pt x="24" y="859"/>
                    </a:cubicBezTo>
                    <a:cubicBezTo>
                      <a:pt x="7" y="896"/>
                      <a:pt x="1" y="930"/>
                      <a:pt x="11" y="967"/>
                    </a:cubicBezTo>
                    <a:cubicBezTo>
                      <a:pt x="21" y="1000"/>
                      <a:pt x="44" y="1030"/>
                      <a:pt x="74" y="1050"/>
                    </a:cubicBezTo>
                    <a:cubicBezTo>
                      <a:pt x="95" y="1062"/>
                      <a:pt x="120" y="1069"/>
                      <a:pt x="146" y="1069"/>
                    </a:cubicBezTo>
                    <a:cubicBezTo>
                      <a:pt x="158" y="1069"/>
                      <a:pt x="170" y="1067"/>
                      <a:pt x="182" y="1064"/>
                    </a:cubicBezTo>
                    <a:lnTo>
                      <a:pt x="191" y="1060"/>
                    </a:lnTo>
                    <a:cubicBezTo>
                      <a:pt x="214" y="1074"/>
                      <a:pt x="239" y="1077"/>
                      <a:pt x="265" y="1077"/>
                    </a:cubicBezTo>
                    <a:cubicBezTo>
                      <a:pt x="302" y="1074"/>
                      <a:pt x="332" y="1070"/>
                      <a:pt x="365" y="1050"/>
                    </a:cubicBezTo>
                    <a:cubicBezTo>
                      <a:pt x="395" y="1030"/>
                      <a:pt x="419" y="1004"/>
                      <a:pt x="442" y="973"/>
                    </a:cubicBezTo>
                    <a:cubicBezTo>
                      <a:pt x="449" y="960"/>
                      <a:pt x="455" y="950"/>
                      <a:pt x="466" y="936"/>
                    </a:cubicBezTo>
                    <a:cubicBezTo>
                      <a:pt x="475" y="920"/>
                      <a:pt x="489" y="904"/>
                      <a:pt x="503" y="887"/>
                    </a:cubicBezTo>
                    <a:cubicBezTo>
                      <a:pt x="572" y="796"/>
                      <a:pt x="646" y="703"/>
                      <a:pt x="713" y="609"/>
                    </a:cubicBezTo>
                    <a:cubicBezTo>
                      <a:pt x="747" y="558"/>
                      <a:pt x="784" y="509"/>
                      <a:pt x="820" y="462"/>
                    </a:cubicBezTo>
                    <a:cubicBezTo>
                      <a:pt x="833" y="438"/>
                      <a:pt x="850" y="418"/>
                      <a:pt x="867" y="395"/>
                    </a:cubicBezTo>
                    <a:cubicBezTo>
                      <a:pt x="873" y="382"/>
                      <a:pt x="884" y="371"/>
                      <a:pt x="890" y="358"/>
                    </a:cubicBezTo>
                    <a:cubicBezTo>
                      <a:pt x="914" y="325"/>
                      <a:pt x="927" y="288"/>
                      <a:pt x="941" y="251"/>
                    </a:cubicBezTo>
                    <a:cubicBezTo>
                      <a:pt x="947" y="234"/>
                      <a:pt x="950" y="197"/>
                      <a:pt x="950" y="184"/>
                    </a:cubicBezTo>
                    <a:cubicBezTo>
                      <a:pt x="950" y="164"/>
                      <a:pt x="947" y="144"/>
                      <a:pt x="944" y="124"/>
                    </a:cubicBezTo>
                    <a:cubicBezTo>
                      <a:pt x="930" y="64"/>
                      <a:pt x="877" y="24"/>
                      <a:pt x="820" y="7"/>
                    </a:cubicBezTo>
                    <a:cubicBezTo>
                      <a:pt x="807" y="4"/>
                      <a:pt x="790" y="1"/>
                      <a:pt x="7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5" name="Google Shape;1015;p28"/>
              <p:cNvSpPr/>
              <p:nvPr/>
            </p:nvSpPr>
            <p:spPr>
              <a:xfrm>
                <a:off x="3012967" y="3494136"/>
                <a:ext cx="789336" cy="585212"/>
              </a:xfrm>
              <a:custGeom>
                <a:avLst/>
                <a:gdLst/>
                <a:ahLst/>
                <a:cxnLst/>
                <a:rect l="l" t="t" r="r" b="b"/>
                <a:pathLst>
                  <a:path w="4633" h="3435" extrusionOk="0">
                    <a:moveTo>
                      <a:pt x="1365" y="0"/>
                    </a:moveTo>
                    <a:cubicBezTo>
                      <a:pt x="1288" y="3"/>
                      <a:pt x="1215" y="11"/>
                      <a:pt x="1141" y="23"/>
                    </a:cubicBezTo>
                    <a:cubicBezTo>
                      <a:pt x="1071" y="37"/>
                      <a:pt x="1004" y="64"/>
                      <a:pt x="937" y="94"/>
                    </a:cubicBezTo>
                    <a:lnTo>
                      <a:pt x="931" y="97"/>
                    </a:lnTo>
                    <a:cubicBezTo>
                      <a:pt x="877" y="121"/>
                      <a:pt x="834" y="137"/>
                      <a:pt x="794" y="157"/>
                    </a:cubicBezTo>
                    <a:cubicBezTo>
                      <a:pt x="686" y="214"/>
                      <a:pt x="596" y="298"/>
                      <a:pt x="526" y="375"/>
                    </a:cubicBezTo>
                    <a:cubicBezTo>
                      <a:pt x="436" y="465"/>
                      <a:pt x="369" y="552"/>
                      <a:pt x="315" y="642"/>
                    </a:cubicBezTo>
                    <a:cubicBezTo>
                      <a:pt x="309" y="656"/>
                      <a:pt x="302" y="670"/>
                      <a:pt x="292" y="682"/>
                    </a:cubicBezTo>
                    <a:lnTo>
                      <a:pt x="292" y="686"/>
                    </a:lnTo>
                    <a:cubicBezTo>
                      <a:pt x="275" y="710"/>
                      <a:pt x="258" y="736"/>
                      <a:pt x="245" y="766"/>
                    </a:cubicBezTo>
                    <a:cubicBezTo>
                      <a:pt x="238" y="780"/>
                      <a:pt x="232" y="793"/>
                      <a:pt x="225" y="806"/>
                    </a:cubicBezTo>
                    <a:cubicBezTo>
                      <a:pt x="209" y="846"/>
                      <a:pt x="195" y="873"/>
                      <a:pt x="178" y="903"/>
                    </a:cubicBezTo>
                    <a:cubicBezTo>
                      <a:pt x="144" y="971"/>
                      <a:pt x="118" y="1044"/>
                      <a:pt x="95" y="1114"/>
                    </a:cubicBezTo>
                    <a:cubicBezTo>
                      <a:pt x="88" y="1131"/>
                      <a:pt x="81" y="1147"/>
                      <a:pt x="75" y="1164"/>
                    </a:cubicBezTo>
                    <a:cubicBezTo>
                      <a:pt x="61" y="1201"/>
                      <a:pt x="48" y="1238"/>
                      <a:pt x="41" y="1275"/>
                    </a:cubicBezTo>
                    <a:cubicBezTo>
                      <a:pt x="21" y="1352"/>
                      <a:pt x="11" y="1439"/>
                      <a:pt x="8" y="1516"/>
                    </a:cubicBezTo>
                    <a:cubicBezTo>
                      <a:pt x="1" y="1565"/>
                      <a:pt x="4" y="1619"/>
                      <a:pt x="11" y="1683"/>
                    </a:cubicBezTo>
                    <a:cubicBezTo>
                      <a:pt x="18" y="1736"/>
                      <a:pt x="24" y="1786"/>
                      <a:pt x="38" y="1840"/>
                    </a:cubicBezTo>
                    <a:cubicBezTo>
                      <a:pt x="44" y="1863"/>
                      <a:pt x="51" y="1886"/>
                      <a:pt x="61" y="1910"/>
                    </a:cubicBezTo>
                    <a:lnTo>
                      <a:pt x="68" y="1923"/>
                    </a:lnTo>
                    <a:cubicBezTo>
                      <a:pt x="98" y="2007"/>
                      <a:pt x="131" y="2081"/>
                      <a:pt x="164" y="2147"/>
                    </a:cubicBezTo>
                    <a:cubicBezTo>
                      <a:pt x="181" y="2178"/>
                      <a:pt x="198" y="2211"/>
                      <a:pt x="215" y="2241"/>
                    </a:cubicBezTo>
                    <a:cubicBezTo>
                      <a:pt x="225" y="2258"/>
                      <a:pt x="235" y="2275"/>
                      <a:pt x="241" y="2288"/>
                    </a:cubicBezTo>
                    <a:cubicBezTo>
                      <a:pt x="258" y="2315"/>
                      <a:pt x="272" y="2345"/>
                      <a:pt x="285" y="2368"/>
                    </a:cubicBezTo>
                    <a:cubicBezTo>
                      <a:pt x="295" y="2388"/>
                      <a:pt x="305" y="2411"/>
                      <a:pt x="319" y="2431"/>
                    </a:cubicBezTo>
                    <a:cubicBezTo>
                      <a:pt x="376" y="2539"/>
                      <a:pt x="453" y="2643"/>
                      <a:pt x="546" y="2736"/>
                    </a:cubicBezTo>
                    <a:cubicBezTo>
                      <a:pt x="576" y="2769"/>
                      <a:pt x="610" y="2800"/>
                      <a:pt x="640" y="2823"/>
                    </a:cubicBezTo>
                    <a:lnTo>
                      <a:pt x="656" y="2840"/>
                    </a:lnTo>
                    <a:cubicBezTo>
                      <a:pt x="723" y="2897"/>
                      <a:pt x="786" y="2944"/>
                      <a:pt x="851" y="2984"/>
                    </a:cubicBezTo>
                    <a:cubicBezTo>
                      <a:pt x="921" y="3024"/>
                      <a:pt x="998" y="3061"/>
                      <a:pt x="1064" y="3094"/>
                    </a:cubicBezTo>
                    <a:lnTo>
                      <a:pt x="1084" y="3104"/>
                    </a:lnTo>
                    <a:lnTo>
                      <a:pt x="1098" y="3110"/>
                    </a:lnTo>
                    <a:cubicBezTo>
                      <a:pt x="1118" y="3121"/>
                      <a:pt x="1138" y="3131"/>
                      <a:pt x="1155" y="3141"/>
                    </a:cubicBezTo>
                    <a:cubicBezTo>
                      <a:pt x="1282" y="3204"/>
                      <a:pt x="1413" y="3254"/>
                      <a:pt x="1539" y="3298"/>
                    </a:cubicBezTo>
                    <a:lnTo>
                      <a:pt x="1566" y="3308"/>
                    </a:lnTo>
                    <a:cubicBezTo>
                      <a:pt x="1606" y="3325"/>
                      <a:pt x="1649" y="3342"/>
                      <a:pt x="1697" y="3351"/>
                    </a:cubicBezTo>
                    <a:cubicBezTo>
                      <a:pt x="1763" y="3365"/>
                      <a:pt x="1830" y="3379"/>
                      <a:pt x="1877" y="3385"/>
                    </a:cubicBezTo>
                    <a:cubicBezTo>
                      <a:pt x="1974" y="3402"/>
                      <a:pt x="2047" y="3415"/>
                      <a:pt x="2121" y="3422"/>
                    </a:cubicBezTo>
                    <a:cubicBezTo>
                      <a:pt x="2178" y="3428"/>
                      <a:pt x="2238" y="3432"/>
                      <a:pt x="2285" y="3432"/>
                    </a:cubicBezTo>
                    <a:lnTo>
                      <a:pt x="2295" y="3432"/>
                    </a:lnTo>
                    <a:cubicBezTo>
                      <a:pt x="2352" y="3435"/>
                      <a:pt x="2396" y="3435"/>
                      <a:pt x="2439" y="3435"/>
                    </a:cubicBezTo>
                    <a:cubicBezTo>
                      <a:pt x="2516" y="3435"/>
                      <a:pt x="2586" y="3432"/>
                      <a:pt x="2653" y="3425"/>
                    </a:cubicBezTo>
                    <a:cubicBezTo>
                      <a:pt x="2747" y="3419"/>
                      <a:pt x="2820" y="3405"/>
                      <a:pt x="2887" y="3388"/>
                    </a:cubicBezTo>
                    <a:cubicBezTo>
                      <a:pt x="2944" y="3371"/>
                      <a:pt x="2998" y="3355"/>
                      <a:pt x="3048" y="3345"/>
                    </a:cubicBezTo>
                    <a:cubicBezTo>
                      <a:pt x="3148" y="3322"/>
                      <a:pt x="3248" y="3294"/>
                      <a:pt x="3372" y="3261"/>
                    </a:cubicBezTo>
                    <a:cubicBezTo>
                      <a:pt x="3520" y="3221"/>
                      <a:pt x="3626" y="3178"/>
                      <a:pt x="3727" y="3127"/>
                    </a:cubicBezTo>
                    <a:cubicBezTo>
                      <a:pt x="3787" y="3094"/>
                      <a:pt x="3841" y="3047"/>
                      <a:pt x="3890" y="3001"/>
                    </a:cubicBezTo>
                    <a:lnTo>
                      <a:pt x="3897" y="2993"/>
                    </a:lnTo>
                    <a:lnTo>
                      <a:pt x="3917" y="2977"/>
                    </a:lnTo>
                    <a:cubicBezTo>
                      <a:pt x="3944" y="2953"/>
                      <a:pt x="3974" y="2927"/>
                      <a:pt x="4001" y="2897"/>
                    </a:cubicBezTo>
                    <a:cubicBezTo>
                      <a:pt x="4041" y="2850"/>
                      <a:pt x="4077" y="2800"/>
                      <a:pt x="4111" y="2749"/>
                    </a:cubicBezTo>
                    <a:lnTo>
                      <a:pt x="4134" y="2716"/>
                    </a:lnTo>
                    <a:cubicBezTo>
                      <a:pt x="4165" y="2679"/>
                      <a:pt x="4195" y="2632"/>
                      <a:pt x="4228" y="2589"/>
                    </a:cubicBezTo>
                    <a:cubicBezTo>
                      <a:pt x="4245" y="2562"/>
                      <a:pt x="4262" y="2536"/>
                      <a:pt x="4278" y="2512"/>
                    </a:cubicBezTo>
                    <a:lnTo>
                      <a:pt x="4278" y="2508"/>
                    </a:lnTo>
                    <a:lnTo>
                      <a:pt x="4282" y="2502"/>
                    </a:lnTo>
                    <a:cubicBezTo>
                      <a:pt x="4295" y="2485"/>
                      <a:pt x="4305" y="2465"/>
                      <a:pt x="4318" y="2448"/>
                    </a:cubicBezTo>
                    <a:cubicBezTo>
                      <a:pt x="4329" y="2428"/>
                      <a:pt x="4342" y="2411"/>
                      <a:pt x="4352" y="2395"/>
                    </a:cubicBezTo>
                    <a:lnTo>
                      <a:pt x="4355" y="2391"/>
                    </a:lnTo>
                    <a:cubicBezTo>
                      <a:pt x="4372" y="2365"/>
                      <a:pt x="4389" y="2338"/>
                      <a:pt x="4406" y="2311"/>
                    </a:cubicBezTo>
                    <a:cubicBezTo>
                      <a:pt x="4435" y="2261"/>
                      <a:pt x="4466" y="2211"/>
                      <a:pt x="4486" y="2158"/>
                    </a:cubicBezTo>
                    <a:lnTo>
                      <a:pt x="4496" y="2134"/>
                    </a:lnTo>
                    <a:cubicBezTo>
                      <a:pt x="4523" y="2074"/>
                      <a:pt x="4549" y="2014"/>
                      <a:pt x="4566" y="1954"/>
                    </a:cubicBezTo>
                    <a:cubicBezTo>
                      <a:pt x="4583" y="1900"/>
                      <a:pt x="4596" y="1840"/>
                      <a:pt x="4603" y="1780"/>
                    </a:cubicBezTo>
                    <a:cubicBezTo>
                      <a:pt x="4616" y="1696"/>
                      <a:pt x="4623" y="1616"/>
                      <a:pt x="4630" y="1532"/>
                    </a:cubicBezTo>
                    <a:cubicBezTo>
                      <a:pt x="4630" y="1508"/>
                      <a:pt x="4630" y="1482"/>
                      <a:pt x="4633" y="1452"/>
                    </a:cubicBezTo>
                    <a:cubicBezTo>
                      <a:pt x="4633" y="1405"/>
                      <a:pt x="4626" y="1361"/>
                      <a:pt x="4619" y="1315"/>
                    </a:cubicBezTo>
                    <a:lnTo>
                      <a:pt x="4619" y="1304"/>
                    </a:lnTo>
                    <a:cubicBezTo>
                      <a:pt x="4610" y="1252"/>
                      <a:pt x="4593" y="1198"/>
                      <a:pt x="4576" y="1141"/>
                    </a:cubicBezTo>
                    <a:cubicBezTo>
                      <a:pt x="4573" y="1127"/>
                      <a:pt x="4566" y="1111"/>
                      <a:pt x="4563" y="1097"/>
                    </a:cubicBezTo>
                    <a:lnTo>
                      <a:pt x="4559" y="1084"/>
                    </a:lnTo>
                    <a:cubicBezTo>
                      <a:pt x="4549" y="1054"/>
                      <a:pt x="4539" y="1017"/>
                      <a:pt x="4526" y="980"/>
                    </a:cubicBezTo>
                    <a:cubicBezTo>
                      <a:pt x="4496" y="894"/>
                      <a:pt x="4459" y="823"/>
                      <a:pt x="4406" y="753"/>
                    </a:cubicBezTo>
                    <a:cubicBezTo>
                      <a:pt x="4366" y="699"/>
                      <a:pt x="4325" y="650"/>
                      <a:pt x="4282" y="596"/>
                    </a:cubicBezTo>
                    <a:lnTo>
                      <a:pt x="4278" y="593"/>
                    </a:lnTo>
                    <a:lnTo>
                      <a:pt x="4262" y="569"/>
                    </a:lnTo>
                    <a:cubicBezTo>
                      <a:pt x="4218" y="519"/>
                      <a:pt x="4171" y="475"/>
                      <a:pt x="4105" y="432"/>
                    </a:cubicBezTo>
                    <a:cubicBezTo>
                      <a:pt x="4057" y="398"/>
                      <a:pt x="4008" y="375"/>
                      <a:pt x="3954" y="352"/>
                    </a:cubicBezTo>
                    <a:cubicBezTo>
                      <a:pt x="3941" y="345"/>
                      <a:pt x="3927" y="338"/>
                      <a:pt x="3914" y="335"/>
                    </a:cubicBezTo>
                    <a:cubicBezTo>
                      <a:pt x="3821" y="292"/>
                      <a:pt x="3743" y="264"/>
                      <a:pt x="3666" y="248"/>
                    </a:cubicBezTo>
                    <a:cubicBezTo>
                      <a:pt x="3613" y="238"/>
                      <a:pt x="3560" y="231"/>
                      <a:pt x="3489" y="224"/>
                    </a:cubicBezTo>
                    <a:lnTo>
                      <a:pt x="3475" y="224"/>
                    </a:lnTo>
                    <a:cubicBezTo>
                      <a:pt x="3442" y="221"/>
                      <a:pt x="3409" y="218"/>
                      <a:pt x="3375" y="218"/>
                    </a:cubicBezTo>
                    <a:lnTo>
                      <a:pt x="3365" y="214"/>
                    </a:lnTo>
                    <a:cubicBezTo>
                      <a:pt x="3295" y="214"/>
                      <a:pt x="3222" y="224"/>
                      <a:pt x="3168" y="231"/>
                    </a:cubicBezTo>
                    <a:cubicBezTo>
                      <a:pt x="3145" y="231"/>
                      <a:pt x="3121" y="235"/>
                      <a:pt x="3105" y="235"/>
                    </a:cubicBezTo>
                    <a:cubicBezTo>
                      <a:pt x="3071" y="238"/>
                      <a:pt x="3038" y="244"/>
                      <a:pt x="3007" y="248"/>
                    </a:cubicBezTo>
                    <a:cubicBezTo>
                      <a:pt x="2991" y="251"/>
                      <a:pt x="2978" y="251"/>
                      <a:pt x="2964" y="255"/>
                    </a:cubicBezTo>
                    <a:lnTo>
                      <a:pt x="2978" y="255"/>
                    </a:lnTo>
                    <a:cubicBezTo>
                      <a:pt x="2930" y="261"/>
                      <a:pt x="2890" y="268"/>
                      <a:pt x="2853" y="278"/>
                    </a:cubicBezTo>
                    <a:cubicBezTo>
                      <a:pt x="2830" y="284"/>
                      <a:pt x="2804" y="288"/>
                      <a:pt x="2783" y="295"/>
                    </a:cubicBezTo>
                    <a:cubicBezTo>
                      <a:pt x="2763" y="298"/>
                      <a:pt x="2747" y="301"/>
                      <a:pt x="2727" y="304"/>
                    </a:cubicBezTo>
                    <a:cubicBezTo>
                      <a:pt x="2703" y="312"/>
                      <a:pt x="2683" y="318"/>
                      <a:pt x="2660" y="321"/>
                    </a:cubicBezTo>
                    <a:lnTo>
                      <a:pt x="2649" y="324"/>
                    </a:lnTo>
                    <a:cubicBezTo>
                      <a:pt x="2603" y="338"/>
                      <a:pt x="2552" y="352"/>
                      <a:pt x="2499" y="361"/>
                    </a:cubicBezTo>
                    <a:cubicBezTo>
                      <a:pt x="2486" y="361"/>
                      <a:pt x="2469" y="361"/>
                      <a:pt x="2456" y="365"/>
                    </a:cubicBezTo>
                    <a:lnTo>
                      <a:pt x="2412" y="365"/>
                    </a:lnTo>
                    <a:cubicBezTo>
                      <a:pt x="2385" y="369"/>
                      <a:pt x="2359" y="372"/>
                      <a:pt x="2336" y="375"/>
                    </a:cubicBezTo>
                    <a:lnTo>
                      <a:pt x="2316" y="361"/>
                    </a:lnTo>
                    <a:lnTo>
                      <a:pt x="2312" y="358"/>
                    </a:lnTo>
                    <a:lnTo>
                      <a:pt x="2305" y="355"/>
                    </a:lnTo>
                    <a:cubicBezTo>
                      <a:pt x="2265" y="324"/>
                      <a:pt x="2222" y="295"/>
                      <a:pt x="2178" y="268"/>
                    </a:cubicBezTo>
                    <a:cubicBezTo>
                      <a:pt x="2145" y="244"/>
                      <a:pt x="2108" y="228"/>
                      <a:pt x="2075" y="214"/>
                    </a:cubicBezTo>
                    <a:lnTo>
                      <a:pt x="2071" y="211"/>
                    </a:lnTo>
                    <a:lnTo>
                      <a:pt x="2068" y="211"/>
                    </a:lnTo>
                    <a:cubicBezTo>
                      <a:pt x="2024" y="191"/>
                      <a:pt x="1978" y="171"/>
                      <a:pt x="1941" y="157"/>
                    </a:cubicBezTo>
                    <a:cubicBezTo>
                      <a:pt x="1917" y="144"/>
                      <a:pt x="1894" y="134"/>
                      <a:pt x="1874" y="124"/>
                    </a:cubicBezTo>
                    <a:cubicBezTo>
                      <a:pt x="1847" y="114"/>
                      <a:pt x="1824" y="101"/>
                      <a:pt x="1797" y="91"/>
                    </a:cubicBezTo>
                    <a:lnTo>
                      <a:pt x="1780" y="84"/>
                    </a:lnTo>
                    <a:cubicBezTo>
                      <a:pt x="1754" y="71"/>
                      <a:pt x="1717" y="54"/>
                      <a:pt x="1683" y="44"/>
                    </a:cubicBezTo>
                    <a:cubicBezTo>
                      <a:pt x="1653" y="34"/>
                      <a:pt x="1626" y="27"/>
                      <a:pt x="1593" y="20"/>
                    </a:cubicBezTo>
                    <a:cubicBezTo>
                      <a:pt x="1523" y="7"/>
                      <a:pt x="1456" y="0"/>
                      <a:pt x="13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6" name="Google Shape;1016;p28"/>
              <p:cNvSpPr/>
              <p:nvPr/>
            </p:nvSpPr>
            <p:spPr>
              <a:xfrm>
                <a:off x="3005129" y="3491918"/>
                <a:ext cx="763610" cy="586404"/>
              </a:xfrm>
              <a:custGeom>
                <a:avLst/>
                <a:gdLst/>
                <a:ahLst/>
                <a:cxnLst/>
                <a:rect l="l" t="t" r="r" b="b"/>
                <a:pathLst>
                  <a:path w="4482" h="3442" extrusionOk="0">
                    <a:moveTo>
                      <a:pt x="886" y="0"/>
                    </a:moveTo>
                    <a:cubicBezTo>
                      <a:pt x="857" y="7"/>
                      <a:pt x="816" y="24"/>
                      <a:pt x="800" y="53"/>
                    </a:cubicBezTo>
                    <a:cubicBezTo>
                      <a:pt x="736" y="164"/>
                      <a:pt x="676" y="274"/>
                      <a:pt x="619" y="388"/>
                    </a:cubicBezTo>
                    <a:lnTo>
                      <a:pt x="609" y="374"/>
                    </a:lnTo>
                    <a:cubicBezTo>
                      <a:pt x="568" y="325"/>
                      <a:pt x="505" y="288"/>
                      <a:pt x="438" y="281"/>
                    </a:cubicBezTo>
                    <a:cubicBezTo>
                      <a:pt x="430" y="280"/>
                      <a:pt x="421" y="280"/>
                      <a:pt x="413" y="280"/>
                    </a:cubicBezTo>
                    <a:cubicBezTo>
                      <a:pt x="325" y="280"/>
                      <a:pt x="242" y="328"/>
                      <a:pt x="190" y="398"/>
                    </a:cubicBezTo>
                    <a:cubicBezTo>
                      <a:pt x="147" y="458"/>
                      <a:pt x="134" y="522"/>
                      <a:pt x="117" y="592"/>
                    </a:cubicBezTo>
                    <a:cubicBezTo>
                      <a:pt x="107" y="646"/>
                      <a:pt x="97" y="699"/>
                      <a:pt x="87" y="752"/>
                    </a:cubicBezTo>
                    <a:cubicBezTo>
                      <a:pt x="70" y="859"/>
                      <a:pt x="50" y="967"/>
                      <a:pt x="30" y="1073"/>
                    </a:cubicBezTo>
                    <a:cubicBezTo>
                      <a:pt x="0" y="1204"/>
                      <a:pt x="14" y="1338"/>
                      <a:pt x="23" y="1472"/>
                    </a:cubicBezTo>
                    <a:cubicBezTo>
                      <a:pt x="27" y="1521"/>
                      <a:pt x="40" y="1572"/>
                      <a:pt x="50" y="1622"/>
                    </a:cubicBezTo>
                    <a:cubicBezTo>
                      <a:pt x="64" y="1675"/>
                      <a:pt x="77" y="1726"/>
                      <a:pt x="94" y="1776"/>
                    </a:cubicBezTo>
                    <a:cubicBezTo>
                      <a:pt x="117" y="1833"/>
                      <a:pt x="137" y="1893"/>
                      <a:pt x="161" y="1953"/>
                    </a:cubicBezTo>
                    <a:cubicBezTo>
                      <a:pt x="210" y="2087"/>
                      <a:pt x="278" y="2214"/>
                      <a:pt x="355" y="2338"/>
                    </a:cubicBezTo>
                    <a:cubicBezTo>
                      <a:pt x="388" y="2388"/>
                      <a:pt x="422" y="2441"/>
                      <a:pt x="462" y="2489"/>
                    </a:cubicBezTo>
                    <a:cubicBezTo>
                      <a:pt x="499" y="2532"/>
                      <a:pt x="539" y="2572"/>
                      <a:pt x="579" y="2615"/>
                    </a:cubicBezTo>
                    <a:cubicBezTo>
                      <a:pt x="639" y="2676"/>
                      <a:pt x="702" y="2736"/>
                      <a:pt x="766" y="2796"/>
                    </a:cubicBezTo>
                    <a:cubicBezTo>
                      <a:pt x="809" y="2836"/>
                      <a:pt x="860" y="2866"/>
                      <a:pt x="910" y="2896"/>
                    </a:cubicBezTo>
                    <a:cubicBezTo>
                      <a:pt x="1030" y="2966"/>
                      <a:pt x="1154" y="3030"/>
                      <a:pt x="1274" y="3094"/>
                    </a:cubicBezTo>
                    <a:cubicBezTo>
                      <a:pt x="1331" y="3123"/>
                      <a:pt x="1385" y="3154"/>
                      <a:pt x="1442" y="3174"/>
                    </a:cubicBezTo>
                    <a:cubicBezTo>
                      <a:pt x="1502" y="3201"/>
                      <a:pt x="1559" y="3224"/>
                      <a:pt x="1619" y="3247"/>
                    </a:cubicBezTo>
                    <a:cubicBezTo>
                      <a:pt x="1675" y="3267"/>
                      <a:pt x="1729" y="3291"/>
                      <a:pt x="1783" y="3311"/>
                    </a:cubicBezTo>
                    <a:cubicBezTo>
                      <a:pt x="1843" y="3331"/>
                      <a:pt x="1903" y="3347"/>
                      <a:pt x="1967" y="3364"/>
                    </a:cubicBezTo>
                    <a:cubicBezTo>
                      <a:pt x="2101" y="3398"/>
                      <a:pt x="2237" y="3424"/>
                      <a:pt x="2374" y="3438"/>
                    </a:cubicBezTo>
                    <a:cubicBezTo>
                      <a:pt x="2398" y="3441"/>
                      <a:pt x="2422" y="3442"/>
                      <a:pt x="2445" y="3442"/>
                    </a:cubicBezTo>
                    <a:cubicBezTo>
                      <a:pt x="2550" y="3442"/>
                      <a:pt x="2652" y="3421"/>
                      <a:pt x="2759" y="3418"/>
                    </a:cubicBezTo>
                    <a:cubicBezTo>
                      <a:pt x="2813" y="3415"/>
                      <a:pt x="2870" y="3415"/>
                      <a:pt x="2923" y="3408"/>
                    </a:cubicBezTo>
                    <a:cubicBezTo>
                      <a:pt x="2976" y="3401"/>
                      <a:pt x="3027" y="3384"/>
                      <a:pt x="3080" y="3372"/>
                    </a:cubicBezTo>
                    <a:cubicBezTo>
                      <a:pt x="3194" y="3341"/>
                      <a:pt x="3308" y="3307"/>
                      <a:pt x="3418" y="3264"/>
                    </a:cubicBezTo>
                    <a:cubicBezTo>
                      <a:pt x="3441" y="3258"/>
                      <a:pt x="3461" y="3247"/>
                      <a:pt x="3481" y="3234"/>
                    </a:cubicBezTo>
                    <a:cubicBezTo>
                      <a:pt x="3518" y="3214"/>
                      <a:pt x="3555" y="3191"/>
                      <a:pt x="3592" y="3167"/>
                    </a:cubicBezTo>
                    <a:cubicBezTo>
                      <a:pt x="3639" y="3140"/>
                      <a:pt x="3686" y="3111"/>
                      <a:pt x="3732" y="3083"/>
                    </a:cubicBezTo>
                    <a:cubicBezTo>
                      <a:pt x="3769" y="3060"/>
                      <a:pt x="3806" y="3037"/>
                      <a:pt x="3839" y="3010"/>
                    </a:cubicBezTo>
                    <a:cubicBezTo>
                      <a:pt x="3876" y="2983"/>
                      <a:pt x="3910" y="2953"/>
                      <a:pt x="3943" y="2923"/>
                    </a:cubicBezTo>
                    <a:cubicBezTo>
                      <a:pt x="3980" y="2890"/>
                      <a:pt x="4017" y="2859"/>
                      <a:pt x="4050" y="2830"/>
                    </a:cubicBezTo>
                    <a:cubicBezTo>
                      <a:pt x="4087" y="2799"/>
                      <a:pt x="4120" y="2770"/>
                      <a:pt x="4154" y="2739"/>
                    </a:cubicBezTo>
                    <a:cubicBezTo>
                      <a:pt x="4191" y="2705"/>
                      <a:pt x="4224" y="2665"/>
                      <a:pt x="4257" y="2629"/>
                    </a:cubicBezTo>
                    <a:cubicBezTo>
                      <a:pt x="4291" y="2592"/>
                      <a:pt x="4324" y="2558"/>
                      <a:pt x="4355" y="2518"/>
                    </a:cubicBezTo>
                    <a:cubicBezTo>
                      <a:pt x="4381" y="2481"/>
                      <a:pt x="4404" y="2444"/>
                      <a:pt x="4424" y="2408"/>
                    </a:cubicBezTo>
                    <a:cubicBezTo>
                      <a:pt x="4435" y="2384"/>
                      <a:pt x="4448" y="2364"/>
                      <a:pt x="4458" y="2341"/>
                    </a:cubicBezTo>
                    <a:cubicBezTo>
                      <a:pt x="4472" y="2318"/>
                      <a:pt x="4481" y="2294"/>
                      <a:pt x="4481" y="2268"/>
                    </a:cubicBezTo>
                    <a:cubicBezTo>
                      <a:pt x="4478" y="2244"/>
                      <a:pt x="4461" y="2224"/>
                      <a:pt x="4438" y="2217"/>
                    </a:cubicBezTo>
                    <a:cubicBezTo>
                      <a:pt x="4430" y="2214"/>
                      <a:pt x="4422" y="2213"/>
                      <a:pt x="4415" y="2213"/>
                    </a:cubicBezTo>
                    <a:cubicBezTo>
                      <a:pt x="4401" y="2213"/>
                      <a:pt x="4388" y="2217"/>
                      <a:pt x="4375" y="2224"/>
                    </a:cubicBezTo>
                    <a:cubicBezTo>
                      <a:pt x="4364" y="2231"/>
                      <a:pt x="4355" y="2248"/>
                      <a:pt x="4344" y="2257"/>
                    </a:cubicBezTo>
                    <a:cubicBezTo>
                      <a:pt x="4334" y="2271"/>
                      <a:pt x="4328" y="2281"/>
                      <a:pt x="4318" y="2294"/>
                    </a:cubicBezTo>
                    <a:cubicBezTo>
                      <a:pt x="4288" y="2321"/>
                      <a:pt x="4257" y="2344"/>
                      <a:pt x="4224" y="2364"/>
                    </a:cubicBezTo>
                    <a:cubicBezTo>
                      <a:pt x="4188" y="2384"/>
                      <a:pt x="4151" y="2398"/>
                      <a:pt x="4117" y="2415"/>
                    </a:cubicBezTo>
                    <a:cubicBezTo>
                      <a:pt x="4097" y="2421"/>
                      <a:pt x="4080" y="2428"/>
                      <a:pt x="4063" y="2438"/>
                    </a:cubicBezTo>
                    <a:cubicBezTo>
                      <a:pt x="4040" y="2448"/>
                      <a:pt x="4017" y="2461"/>
                      <a:pt x="3997" y="2475"/>
                    </a:cubicBezTo>
                    <a:cubicBezTo>
                      <a:pt x="3973" y="2485"/>
                      <a:pt x="3950" y="2495"/>
                      <a:pt x="3927" y="2505"/>
                    </a:cubicBezTo>
                    <a:cubicBezTo>
                      <a:pt x="3903" y="2515"/>
                      <a:pt x="3879" y="2525"/>
                      <a:pt x="3856" y="2532"/>
                    </a:cubicBezTo>
                    <a:cubicBezTo>
                      <a:pt x="3830" y="2538"/>
                      <a:pt x="3799" y="2545"/>
                      <a:pt x="3773" y="2549"/>
                    </a:cubicBezTo>
                    <a:cubicBezTo>
                      <a:pt x="3736" y="2558"/>
                      <a:pt x="3702" y="2565"/>
                      <a:pt x="3669" y="2575"/>
                    </a:cubicBezTo>
                    <a:cubicBezTo>
                      <a:pt x="3612" y="2592"/>
                      <a:pt x="3555" y="2595"/>
                      <a:pt x="3495" y="2599"/>
                    </a:cubicBezTo>
                    <a:cubicBezTo>
                      <a:pt x="3354" y="2599"/>
                      <a:pt x="3214" y="2582"/>
                      <a:pt x="3074" y="2569"/>
                    </a:cubicBezTo>
                    <a:cubicBezTo>
                      <a:pt x="2993" y="2565"/>
                      <a:pt x="2910" y="2555"/>
                      <a:pt x="2829" y="2545"/>
                    </a:cubicBezTo>
                    <a:cubicBezTo>
                      <a:pt x="2756" y="2535"/>
                      <a:pt x="2686" y="2521"/>
                      <a:pt x="2615" y="2505"/>
                    </a:cubicBezTo>
                    <a:cubicBezTo>
                      <a:pt x="2462" y="2461"/>
                      <a:pt x="2308" y="2415"/>
                      <a:pt x="2161" y="2351"/>
                    </a:cubicBezTo>
                    <a:cubicBezTo>
                      <a:pt x="2013" y="2284"/>
                      <a:pt x="1870" y="2214"/>
                      <a:pt x="1726" y="2140"/>
                    </a:cubicBezTo>
                    <a:cubicBezTo>
                      <a:pt x="1635" y="2083"/>
                      <a:pt x="1542" y="2027"/>
                      <a:pt x="1459" y="1963"/>
                    </a:cubicBezTo>
                    <a:cubicBezTo>
                      <a:pt x="1371" y="1896"/>
                      <a:pt x="1288" y="1826"/>
                      <a:pt x="1207" y="1753"/>
                    </a:cubicBezTo>
                    <a:cubicBezTo>
                      <a:pt x="1158" y="1699"/>
                      <a:pt x="1110" y="1649"/>
                      <a:pt x="1067" y="1592"/>
                    </a:cubicBezTo>
                    <a:cubicBezTo>
                      <a:pt x="1027" y="1541"/>
                      <a:pt x="993" y="1488"/>
                      <a:pt x="960" y="1438"/>
                    </a:cubicBezTo>
                    <a:cubicBezTo>
                      <a:pt x="930" y="1381"/>
                      <a:pt x="903" y="1328"/>
                      <a:pt x="883" y="1268"/>
                    </a:cubicBezTo>
                    <a:cubicBezTo>
                      <a:pt x="853" y="1164"/>
                      <a:pt x="832" y="1057"/>
                      <a:pt x="829" y="947"/>
                    </a:cubicBezTo>
                    <a:lnTo>
                      <a:pt x="829" y="779"/>
                    </a:lnTo>
                    <a:cubicBezTo>
                      <a:pt x="832" y="723"/>
                      <a:pt x="843" y="663"/>
                      <a:pt x="857" y="606"/>
                    </a:cubicBezTo>
                    <a:cubicBezTo>
                      <a:pt x="886" y="492"/>
                      <a:pt x="930" y="385"/>
                      <a:pt x="983" y="277"/>
                    </a:cubicBezTo>
                    <a:cubicBezTo>
                      <a:pt x="993" y="257"/>
                      <a:pt x="1007" y="237"/>
                      <a:pt x="1017" y="217"/>
                    </a:cubicBezTo>
                    <a:cubicBezTo>
                      <a:pt x="1037" y="184"/>
                      <a:pt x="1050" y="154"/>
                      <a:pt x="1044" y="114"/>
                    </a:cubicBezTo>
                    <a:cubicBezTo>
                      <a:pt x="1037" y="81"/>
                      <a:pt x="1017" y="47"/>
                      <a:pt x="990" y="27"/>
                    </a:cubicBezTo>
                    <a:cubicBezTo>
                      <a:pt x="967" y="7"/>
                      <a:pt x="937" y="0"/>
                      <a:pt x="9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7" name="Google Shape;1017;p28"/>
              <p:cNvSpPr/>
              <p:nvPr/>
            </p:nvSpPr>
            <p:spPr>
              <a:xfrm>
                <a:off x="3565824" y="3597208"/>
                <a:ext cx="96431" cy="94724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56" extrusionOk="0">
                    <a:moveTo>
                      <a:pt x="311" y="0"/>
                    </a:moveTo>
                    <a:cubicBezTo>
                      <a:pt x="287" y="0"/>
                      <a:pt x="264" y="4"/>
                      <a:pt x="241" y="4"/>
                    </a:cubicBezTo>
                    <a:cubicBezTo>
                      <a:pt x="194" y="11"/>
                      <a:pt x="150" y="31"/>
                      <a:pt x="110" y="61"/>
                    </a:cubicBezTo>
                    <a:cubicBezTo>
                      <a:pt x="54" y="105"/>
                      <a:pt x="14" y="175"/>
                      <a:pt x="6" y="248"/>
                    </a:cubicBezTo>
                    <a:cubicBezTo>
                      <a:pt x="0" y="321"/>
                      <a:pt x="20" y="395"/>
                      <a:pt x="63" y="452"/>
                    </a:cubicBezTo>
                    <a:cubicBezTo>
                      <a:pt x="107" y="506"/>
                      <a:pt x="184" y="556"/>
                      <a:pt x="254" y="556"/>
                    </a:cubicBezTo>
                    <a:cubicBezTo>
                      <a:pt x="278" y="556"/>
                      <a:pt x="301" y="553"/>
                      <a:pt x="324" y="553"/>
                    </a:cubicBezTo>
                    <a:cubicBezTo>
                      <a:pt x="375" y="546"/>
                      <a:pt x="418" y="526"/>
                      <a:pt x="455" y="496"/>
                    </a:cubicBezTo>
                    <a:cubicBezTo>
                      <a:pt x="511" y="452"/>
                      <a:pt x="551" y="382"/>
                      <a:pt x="559" y="309"/>
                    </a:cubicBezTo>
                    <a:cubicBezTo>
                      <a:pt x="565" y="235"/>
                      <a:pt x="545" y="161"/>
                      <a:pt x="502" y="105"/>
                    </a:cubicBezTo>
                    <a:cubicBezTo>
                      <a:pt x="458" y="51"/>
                      <a:pt x="381" y="0"/>
                      <a:pt x="311" y="0"/>
                    </a:cubicBezTo>
                    <a:close/>
                  </a:path>
                </a:pathLst>
              </a:custGeom>
              <a:solidFill>
                <a:schemeClr val="dk1">
                  <a:alpha val="2545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8" name="Google Shape;1018;p28"/>
              <p:cNvSpPr/>
              <p:nvPr/>
            </p:nvSpPr>
            <p:spPr>
              <a:xfrm>
                <a:off x="3537372" y="3715273"/>
                <a:ext cx="170372" cy="270714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1589" extrusionOk="0">
                    <a:moveTo>
                      <a:pt x="799" y="0"/>
                    </a:moveTo>
                    <a:cubicBezTo>
                      <a:pt x="779" y="0"/>
                      <a:pt x="759" y="3"/>
                      <a:pt x="739" y="10"/>
                    </a:cubicBezTo>
                    <a:cubicBezTo>
                      <a:pt x="702" y="27"/>
                      <a:pt x="672" y="57"/>
                      <a:pt x="658" y="94"/>
                    </a:cubicBezTo>
                    <a:cubicBezTo>
                      <a:pt x="642" y="134"/>
                      <a:pt x="645" y="174"/>
                      <a:pt x="662" y="210"/>
                    </a:cubicBezTo>
                    <a:cubicBezTo>
                      <a:pt x="669" y="230"/>
                      <a:pt x="675" y="247"/>
                      <a:pt x="682" y="267"/>
                    </a:cubicBezTo>
                    <a:cubicBezTo>
                      <a:pt x="686" y="284"/>
                      <a:pt x="686" y="298"/>
                      <a:pt x="689" y="315"/>
                    </a:cubicBezTo>
                    <a:cubicBezTo>
                      <a:pt x="686" y="385"/>
                      <a:pt x="675" y="458"/>
                      <a:pt x="662" y="528"/>
                    </a:cubicBezTo>
                    <a:cubicBezTo>
                      <a:pt x="642" y="596"/>
                      <a:pt x="622" y="659"/>
                      <a:pt x="598" y="726"/>
                    </a:cubicBezTo>
                    <a:cubicBezTo>
                      <a:pt x="575" y="789"/>
                      <a:pt x="548" y="849"/>
                      <a:pt x="515" y="906"/>
                    </a:cubicBezTo>
                    <a:cubicBezTo>
                      <a:pt x="485" y="960"/>
                      <a:pt x="451" y="1013"/>
                      <a:pt x="411" y="1060"/>
                    </a:cubicBezTo>
                    <a:cubicBezTo>
                      <a:pt x="368" y="1104"/>
                      <a:pt x="328" y="1144"/>
                      <a:pt x="284" y="1187"/>
                    </a:cubicBezTo>
                    <a:cubicBezTo>
                      <a:pt x="247" y="1224"/>
                      <a:pt x="207" y="1261"/>
                      <a:pt x="164" y="1291"/>
                    </a:cubicBezTo>
                    <a:cubicBezTo>
                      <a:pt x="147" y="1304"/>
                      <a:pt x="127" y="1318"/>
                      <a:pt x="110" y="1331"/>
                    </a:cubicBezTo>
                    <a:cubicBezTo>
                      <a:pt x="87" y="1345"/>
                      <a:pt x="67" y="1365"/>
                      <a:pt x="50" y="1385"/>
                    </a:cubicBezTo>
                    <a:cubicBezTo>
                      <a:pt x="20" y="1411"/>
                      <a:pt x="0" y="1448"/>
                      <a:pt x="6" y="1491"/>
                    </a:cubicBezTo>
                    <a:cubicBezTo>
                      <a:pt x="16" y="1542"/>
                      <a:pt x="56" y="1582"/>
                      <a:pt x="110" y="1589"/>
                    </a:cubicBezTo>
                    <a:cubicBezTo>
                      <a:pt x="141" y="1589"/>
                      <a:pt x="170" y="1589"/>
                      <a:pt x="204" y="1575"/>
                    </a:cubicBezTo>
                    <a:cubicBezTo>
                      <a:pt x="214" y="1572"/>
                      <a:pt x="224" y="1568"/>
                      <a:pt x="234" y="1562"/>
                    </a:cubicBezTo>
                    <a:cubicBezTo>
                      <a:pt x="257" y="1552"/>
                      <a:pt x="281" y="1542"/>
                      <a:pt x="304" y="1528"/>
                    </a:cubicBezTo>
                    <a:cubicBezTo>
                      <a:pt x="364" y="1495"/>
                      <a:pt x="417" y="1455"/>
                      <a:pt x="471" y="1414"/>
                    </a:cubicBezTo>
                    <a:cubicBezTo>
                      <a:pt x="511" y="1385"/>
                      <a:pt x="548" y="1354"/>
                      <a:pt x="588" y="1324"/>
                    </a:cubicBezTo>
                    <a:cubicBezTo>
                      <a:pt x="638" y="1284"/>
                      <a:pt x="682" y="1241"/>
                      <a:pt x="722" y="1190"/>
                    </a:cubicBezTo>
                    <a:cubicBezTo>
                      <a:pt x="759" y="1147"/>
                      <a:pt x="789" y="1104"/>
                      <a:pt x="816" y="1057"/>
                    </a:cubicBezTo>
                    <a:cubicBezTo>
                      <a:pt x="852" y="993"/>
                      <a:pt x="883" y="933"/>
                      <a:pt x="906" y="863"/>
                    </a:cubicBezTo>
                    <a:cubicBezTo>
                      <a:pt x="946" y="743"/>
                      <a:pt x="983" y="616"/>
                      <a:pt x="993" y="488"/>
                    </a:cubicBezTo>
                    <a:cubicBezTo>
                      <a:pt x="999" y="425"/>
                      <a:pt x="996" y="361"/>
                      <a:pt x="993" y="301"/>
                    </a:cubicBezTo>
                    <a:cubicBezTo>
                      <a:pt x="993" y="281"/>
                      <a:pt x="990" y="264"/>
                      <a:pt x="990" y="247"/>
                    </a:cubicBezTo>
                    <a:cubicBezTo>
                      <a:pt x="983" y="221"/>
                      <a:pt x="973" y="194"/>
                      <a:pt x="966" y="167"/>
                    </a:cubicBezTo>
                    <a:cubicBezTo>
                      <a:pt x="956" y="141"/>
                      <a:pt x="946" y="114"/>
                      <a:pt x="936" y="90"/>
                    </a:cubicBezTo>
                    <a:cubicBezTo>
                      <a:pt x="916" y="34"/>
                      <a:pt x="856" y="0"/>
                      <a:pt x="799" y="0"/>
                    </a:cubicBezTo>
                    <a:close/>
                  </a:path>
                </a:pathLst>
              </a:custGeom>
              <a:solidFill>
                <a:schemeClr val="dk1">
                  <a:alpha val="2545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9" name="Google Shape;1019;p28"/>
              <p:cNvSpPr/>
              <p:nvPr/>
            </p:nvSpPr>
            <p:spPr>
              <a:xfrm>
                <a:off x="2977701" y="3322575"/>
                <a:ext cx="833803" cy="777898"/>
              </a:xfrm>
              <a:custGeom>
                <a:avLst/>
                <a:gdLst/>
                <a:ahLst/>
                <a:cxnLst/>
                <a:rect l="l" t="t" r="r" b="b"/>
                <a:pathLst>
                  <a:path w="4894" h="4566" extrusionOk="0">
                    <a:moveTo>
                      <a:pt x="3385" y="245"/>
                    </a:moveTo>
                    <a:cubicBezTo>
                      <a:pt x="3385" y="252"/>
                      <a:pt x="3381" y="261"/>
                      <a:pt x="3381" y="268"/>
                    </a:cubicBezTo>
                    <a:cubicBezTo>
                      <a:pt x="3372" y="305"/>
                      <a:pt x="3361" y="342"/>
                      <a:pt x="3348" y="375"/>
                    </a:cubicBezTo>
                    <a:cubicBezTo>
                      <a:pt x="3337" y="409"/>
                      <a:pt x="3324" y="442"/>
                      <a:pt x="3308" y="473"/>
                    </a:cubicBezTo>
                    <a:lnTo>
                      <a:pt x="3308" y="473"/>
                    </a:lnTo>
                    <a:cubicBezTo>
                      <a:pt x="3308" y="473"/>
                      <a:pt x="3308" y="473"/>
                      <a:pt x="3308" y="473"/>
                    </a:cubicBezTo>
                    <a:lnTo>
                      <a:pt x="3308" y="473"/>
                    </a:lnTo>
                    <a:lnTo>
                      <a:pt x="3298" y="493"/>
                    </a:lnTo>
                    <a:cubicBezTo>
                      <a:pt x="3301" y="486"/>
                      <a:pt x="3305" y="479"/>
                      <a:pt x="3308" y="473"/>
                    </a:cubicBezTo>
                    <a:lnTo>
                      <a:pt x="3308" y="473"/>
                    </a:lnTo>
                    <a:cubicBezTo>
                      <a:pt x="3295" y="502"/>
                      <a:pt x="3279" y="534"/>
                      <a:pt x="3266" y="563"/>
                    </a:cubicBezTo>
                    <a:lnTo>
                      <a:pt x="3266" y="563"/>
                    </a:lnTo>
                    <a:cubicBezTo>
                      <a:pt x="3260" y="575"/>
                      <a:pt x="3254" y="584"/>
                      <a:pt x="3251" y="593"/>
                    </a:cubicBezTo>
                    <a:cubicBezTo>
                      <a:pt x="3205" y="689"/>
                      <a:pt x="3145" y="777"/>
                      <a:pt x="3077" y="860"/>
                    </a:cubicBezTo>
                    <a:cubicBezTo>
                      <a:pt x="3027" y="917"/>
                      <a:pt x="2977" y="977"/>
                      <a:pt x="2920" y="1027"/>
                    </a:cubicBezTo>
                    <a:cubicBezTo>
                      <a:pt x="2887" y="1058"/>
                      <a:pt x="2853" y="1084"/>
                      <a:pt x="2820" y="1111"/>
                    </a:cubicBezTo>
                    <a:cubicBezTo>
                      <a:pt x="2790" y="1135"/>
                      <a:pt x="2763" y="1155"/>
                      <a:pt x="2733" y="1178"/>
                    </a:cubicBezTo>
                    <a:cubicBezTo>
                      <a:pt x="2716" y="1185"/>
                      <a:pt x="2703" y="1195"/>
                      <a:pt x="2686" y="1205"/>
                    </a:cubicBezTo>
                    <a:cubicBezTo>
                      <a:pt x="2689" y="1191"/>
                      <a:pt x="2689" y="1178"/>
                      <a:pt x="2693" y="1164"/>
                    </a:cubicBezTo>
                    <a:cubicBezTo>
                      <a:pt x="2706" y="1101"/>
                      <a:pt x="2723" y="1038"/>
                      <a:pt x="2739" y="970"/>
                    </a:cubicBezTo>
                    <a:cubicBezTo>
                      <a:pt x="2756" y="904"/>
                      <a:pt x="2773" y="837"/>
                      <a:pt x="2799" y="774"/>
                    </a:cubicBezTo>
                    <a:cubicBezTo>
                      <a:pt x="2820" y="737"/>
                      <a:pt x="2840" y="700"/>
                      <a:pt x="2864" y="666"/>
                    </a:cubicBezTo>
                    <a:cubicBezTo>
                      <a:pt x="2890" y="629"/>
                      <a:pt x="2920" y="596"/>
                      <a:pt x="2947" y="562"/>
                    </a:cubicBezTo>
                    <a:cubicBezTo>
                      <a:pt x="2960" y="546"/>
                      <a:pt x="2977" y="529"/>
                      <a:pt x="2990" y="513"/>
                    </a:cubicBezTo>
                    <a:cubicBezTo>
                      <a:pt x="3011" y="493"/>
                      <a:pt x="3031" y="473"/>
                      <a:pt x="3051" y="456"/>
                    </a:cubicBezTo>
                    <a:cubicBezTo>
                      <a:pt x="3088" y="422"/>
                      <a:pt x="3128" y="392"/>
                      <a:pt x="3168" y="359"/>
                    </a:cubicBezTo>
                    <a:cubicBezTo>
                      <a:pt x="3231" y="318"/>
                      <a:pt x="3295" y="278"/>
                      <a:pt x="3365" y="248"/>
                    </a:cubicBezTo>
                    <a:lnTo>
                      <a:pt x="3385" y="245"/>
                    </a:lnTo>
                    <a:close/>
                    <a:moveTo>
                      <a:pt x="1583" y="1102"/>
                    </a:moveTo>
                    <a:cubicBezTo>
                      <a:pt x="1679" y="1102"/>
                      <a:pt x="1774" y="1109"/>
                      <a:pt x="1867" y="1124"/>
                    </a:cubicBezTo>
                    <a:cubicBezTo>
                      <a:pt x="1947" y="1141"/>
                      <a:pt x="2024" y="1161"/>
                      <a:pt x="2097" y="1185"/>
                    </a:cubicBezTo>
                    <a:cubicBezTo>
                      <a:pt x="2177" y="1211"/>
                      <a:pt x="2254" y="1242"/>
                      <a:pt x="2328" y="1275"/>
                    </a:cubicBezTo>
                    <a:cubicBezTo>
                      <a:pt x="2365" y="1295"/>
                      <a:pt x="2402" y="1315"/>
                      <a:pt x="2438" y="1339"/>
                    </a:cubicBezTo>
                    <a:cubicBezTo>
                      <a:pt x="2442" y="1376"/>
                      <a:pt x="2445" y="1412"/>
                      <a:pt x="2466" y="1445"/>
                    </a:cubicBezTo>
                    <a:cubicBezTo>
                      <a:pt x="2492" y="1492"/>
                      <a:pt x="2535" y="1522"/>
                      <a:pt x="2589" y="1529"/>
                    </a:cubicBezTo>
                    <a:cubicBezTo>
                      <a:pt x="2592" y="1529"/>
                      <a:pt x="2595" y="1530"/>
                      <a:pt x="2598" y="1530"/>
                    </a:cubicBezTo>
                    <a:cubicBezTo>
                      <a:pt x="2616" y="1530"/>
                      <a:pt x="2635" y="1522"/>
                      <a:pt x="2653" y="1522"/>
                    </a:cubicBezTo>
                    <a:cubicBezTo>
                      <a:pt x="2693" y="1516"/>
                      <a:pt x="2730" y="1502"/>
                      <a:pt x="2767" y="1489"/>
                    </a:cubicBezTo>
                    <a:cubicBezTo>
                      <a:pt x="2803" y="1476"/>
                      <a:pt x="2844" y="1462"/>
                      <a:pt x="2884" y="1452"/>
                    </a:cubicBezTo>
                    <a:cubicBezTo>
                      <a:pt x="2900" y="1449"/>
                      <a:pt x="2917" y="1442"/>
                      <a:pt x="2937" y="1439"/>
                    </a:cubicBezTo>
                    <a:cubicBezTo>
                      <a:pt x="2957" y="1432"/>
                      <a:pt x="2977" y="1425"/>
                      <a:pt x="2997" y="1416"/>
                    </a:cubicBezTo>
                    <a:lnTo>
                      <a:pt x="3011" y="1412"/>
                    </a:lnTo>
                    <a:cubicBezTo>
                      <a:pt x="3054" y="1396"/>
                      <a:pt x="3100" y="1385"/>
                      <a:pt x="3148" y="1379"/>
                    </a:cubicBezTo>
                    <a:cubicBezTo>
                      <a:pt x="3171" y="1376"/>
                      <a:pt x="3194" y="1368"/>
                      <a:pt x="3214" y="1365"/>
                    </a:cubicBezTo>
                    <a:cubicBezTo>
                      <a:pt x="3238" y="1362"/>
                      <a:pt x="3258" y="1362"/>
                      <a:pt x="3281" y="1359"/>
                    </a:cubicBezTo>
                    <a:cubicBezTo>
                      <a:pt x="3295" y="1358"/>
                      <a:pt x="3309" y="1358"/>
                      <a:pt x="3323" y="1358"/>
                    </a:cubicBezTo>
                    <a:cubicBezTo>
                      <a:pt x="3382" y="1358"/>
                      <a:pt x="3439" y="1363"/>
                      <a:pt x="3499" y="1365"/>
                    </a:cubicBezTo>
                    <a:cubicBezTo>
                      <a:pt x="3566" y="1368"/>
                      <a:pt x="3636" y="1372"/>
                      <a:pt x="3702" y="1385"/>
                    </a:cubicBezTo>
                    <a:cubicBezTo>
                      <a:pt x="3780" y="1399"/>
                      <a:pt x="3853" y="1422"/>
                      <a:pt x="3923" y="1445"/>
                    </a:cubicBezTo>
                    <a:cubicBezTo>
                      <a:pt x="3994" y="1472"/>
                      <a:pt x="4060" y="1502"/>
                      <a:pt x="4128" y="1532"/>
                    </a:cubicBezTo>
                    <a:cubicBezTo>
                      <a:pt x="4181" y="1559"/>
                      <a:pt x="4235" y="1589"/>
                      <a:pt x="4281" y="1626"/>
                    </a:cubicBezTo>
                    <a:cubicBezTo>
                      <a:pt x="4329" y="1669"/>
                      <a:pt x="4369" y="1720"/>
                      <a:pt x="4409" y="1770"/>
                    </a:cubicBezTo>
                    <a:cubicBezTo>
                      <a:pt x="4432" y="1797"/>
                      <a:pt x="4455" y="1827"/>
                      <a:pt x="4479" y="1857"/>
                    </a:cubicBezTo>
                    <a:cubicBezTo>
                      <a:pt x="4495" y="1877"/>
                      <a:pt x="4512" y="1901"/>
                      <a:pt x="4529" y="1921"/>
                    </a:cubicBezTo>
                    <a:cubicBezTo>
                      <a:pt x="4545" y="1950"/>
                      <a:pt x="4562" y="1978"/>
                      <a:pt x="4576" y="2007"/>
                    </a:cubicBezTo>
                    <a:cubicBezTo>
                      <a:pt x="4605" y="2111"/>
                      <a:pt x="4626" y="2218"/>
                      <a:pt x="4639" y="2325"/>
                    </a:cubicBezTo>
                    <a:cubicBezTo>
                      <a:pt x="4646" y="2395"/>
                      <a:pt x="4650" y="2462"/>
                      <a:pt x="4656" y="2529"/>
                    </a:cubicBezTo>
                    <a:cubicBezTo>
                      <a:pt x="4659" y="2616"/>
                      <a:pt x="4670" y="2703"/>
                      <a:pt x="4656" y="2790"/>
                    </a:cubicBezTo>
                    <a:cubicBezTo>
                      <a:pt x="4650" y="2833"/>
                      <a:pt x="4639" y="2873"/>
                      <a:pt x="4630" y="2917"/>
                    </a:cubicBezTo>
                    <a:cubicBezTo>
                      <a:pt x="4616" y="2970"/>
                      <a:pt x="4602" y="3027"/>
                      <a:pt x="4585" y="3084"/>
                    </a:cubicBezTo>
                    <a:cubicBezTo>
                      <a:pt x="4569" y="3134"/>
                      <a:pt x="4552" y="3188"/>
                      <a:pt x="4532" y="3242"/>
                    </a:cubicBezTo>
                    <a:cubicBezTo>
                      <a:pt x="4519" y="3271"/>
                      <a:pt x="4509" y="3302"/>
                      <a:pt x="4495" y="3332"/>
                    </a:cubicBezTo>
                    <a:cubicBezTo>
                      <a:pt x="4489" y="3345"/>
                      <a:pt x="4482" y="3362"/>
                      <a:pt x="4475" y="3375"/>
                    </a:cubicBezTo>
                    <a:cubicBezTo>
                      <a:pt x="4449" y="3426"/>
                      <a:pt x="4418" y="3472"/>
                      <a:pt x="4389" y="3519"/>
                    </a:cubicBezTo>
                    <a:cubicBezTo>
                      <a:pt x="4372" y="3546"/>
                      <a:pt x="4355" y="3569"/>
                      <a:pt x="4338" y="3593"/>
                    </a:cubicBezTo>
                    <a:cubicBezTo>
                      <a:pt x="4321" y="3613"/>
                      <a:pt x="4308" y="3633"/>
                      <a:pt x="4292" y="3650"/>
                    </a:cubicBezTo>
                    <a:cubicBezTo>
                      <a:pt x="4248" y="3699"/>
                      <a:pt x="4201" y="3747"/>
                      <a:pt x="4151" y="3790"/>
                    </a:cubicBezTo>
                    <a:cubicBezTo>
                      <a:pt x="4097" y="3837"/>
                      <a:pt x="4040" y="3880"/>
                      <a:pt x="3983" y="3924"/>
                    </a:cubicBezTo>
                    <a:cubicBezTo>
                      <a:pt x="3827" y="4028"/>
                      <a:pt x="3662" y="4111"/>
                      <a:pt x="3489" y="4178"/>
                    </a:cubicBezTo>
                    <a:cubicBezTo>
                      <a:pt x="3389" y="4208"/>
                      <a:pt x="3281" y="4221"/>
                      <a:pt x="3178" y="4241"/>
                    </a:cubicBezTo>
                    <a:cubicBezTo>
                      <a:pt x="3121" y="4252"/>
                      <a:pt x="3064" y="4261"/>
                      <a:pt x="3007" y="4272"/>
                    </a:cubicBezTo>
                    <a:cubicBezTo>
                      <a:pt x="2944" y="4281"/>
                      <a:pt x="2880" y="4295"/>
                      <a:pt x="2816" y="4301"/>
                    </a:cubicBezTo>
                    <a:cubicBezTo>
                      <a:pt x="2801" y="4303"/>
                      <a:pt x="2786" y="4303"/>
                      <a:pt x="2772" y="4303"/>
                    </a:cubicBezTo>
                    <a:cubicBezTo>
                      <a:pt x="2737" y="4303"/>
                      <a:pt x="2702" y="4300"/>
                      <a:pt x="2669" y="4298"/>
                    </a:cubicBezTo>
                    <a:cubicBezTo>
                      <a:pt x="2629" y="4298"/>
                      <a:pt x="2589" y="4298"/>
                      <a:pt x="2549" y="4295"/>
                    </a:cubicBezTo>
                    <a:cubicBezTo>
                      <a:pt x="2509" y="4292"/>
                      <a:pt x="2466" y="4288"/>
                      <a:pt x="2422" y="4281"/>
                    </a:cubicBezTo>
                    <a:cubicBezTo>
                      <a:pt x="2385" y="4275"/>
                      <a:pt x="2345" y="4272"/>
                      <a:pt x="2308" y="4265"/>
                    </a:cubicBezTo>
                    <a:cubicBezTo>
                      <a:pt x="2282" y="4258"/>
                      <a:pt x="2258" y="4255"/>
                      <a:pt x="2234" y="4248"/>
                    </a:cubicBezTo>
                    <a:cubicBezTo>
                      <a:pt x="2201" y="4245"/>
                      <a:pt x="2171" y="4235"/>
                      <a:pt x="2141" y="4225"/>
                    </a:cubicBezTo>
                    <a:cubicBezTo>
                      <a:pt x="2081" y="4211"/>
                      <a:pt x="2021" y="4188"/>
                      <a:pt x="1961" y="4168"/>
                    </a:cubicBezTo>
                    <a:cubicBezTo>
                      <a:pt x="1904" y="4145"/>
                      <a:pt x="1847" y="4125"/>
                      <a:pt x="1790" y="4101"/>
                    </a:cubicBezTo>
                    <a:cubicBezTo>
                      <a:pt x="1723" y="4077"/>
                      <a:pt x="1656" y="4051"/>
                      <a:pt x="1592" y="4020"/>
                    </a:cubicBezTo>
                    <a:cubicBezTo>
                      <a:pt x="1566" y="4011"/>
                      <a:pt x="1542" y="3997"/>
                      <a:pt x="1519" y="3984"/>
                    </a:cubicBezTo>
                    <a:cubicBezTo>
                      <a:pt x="1482" y="3964"/>
                      <a:pt x="1449" y="3944"/>
                      <a:pt x="1415" y="3927"/>
                    </a:cubicBezTo>
                    <a:cubicBezTo>
                      <a:pt x="1351" y="3890"/>
                      <a:pt x="1288" y="3853"/>
                      <a:pt x="1228" y="3813"/>
                    </a:cubicBezTo>
                    <a:cubicBezTo>
                      <a:pt x="1158" y="3770"/>
                      <a:pt x="1087" y="3723"/>
                      <a:pt x="1021" y="3676"/>
                    </a:cubicBezTo>
                    <a:cubicBezTo>
                      <a:pt x="987" y="3653"/>
                      <a:pt x="953" y="3629"/>
                      <a:pt x="920" y="3606"/>
                    </a:cubicBezTo>
                    <a:cubicBezTo>
                      <a:pt x="900" y="3589"/>
                      <a:pt x="880" y="3572"/>
                      <a:pt x="860" y="3552"/>
                    </a:cubicBezTo>
                    <a:cubicBezTo>
                      <a:pt x="820" y="3519"/>
                      <a:pt x="783" y="3483"/>
                      <a:pt x="746" y="3446"/>
                    </a:cubicBezTo>
                    <a:cubicBezTo>
                      <a:pt x="726" y="3422"/>
                      <a:pt x="706" y="3398"/>
                      <a:pt x="686" y="3375"/>
                    </a:cubicBezTo>
                    <a:cubicBezTo>
                      <a:pt x="672" y="3358"/>
                      <a:pt x="663" y="3342"/>
                      <a:pt x="649" y="3328"/>
                    </a:cubicBezTo>
                    <a:cubicBezTo>
                      <a:pt x="626" y="3292"/>
                      <a:pt x="606" y="3255"/>
                      <a:pt x="583" y="3218"/>
                    </a:cubicBezTo>
                    <a:cubicBezTo>
                      <a:pt x="559" y="3178"/>
                      <a:pt x="536" y="3134"/>
                      <a:pt x="512" y="3091"/>
                    </a:cubicBezTo>
                    <a:cubicBezTo>
                      <a:pt x="492" y="3048"/>
                      <a:pt x="469" y="3004"/>
                      <a:pt x="448" y="2957"/>
                    </a:cubicBezTo>
                    <a:cubicBezTo>
                      <a:pt x="432" y="2921"/>
                      <a:pt x="419" y="2887"/>
                      <a:pt x="402" y="2850"/>
                    </a:cubicBezTo>
                    <a:cubicBezTo>
                      <a:pt x="391" y="2810"/>
                      <a:pt x="379" y="2770"/>
                      <a:pt x="368" y="2730"/>
                    </a:cubicBezTo>
                    <a:cubicBezTo>
                      <a:pt x="359" y="2690"/>
                      <a:pt x="348" y="2649"/>
                      <a:pt x="342" y="2609"/>
                    </a:cubicBezTo>
                    <a:cubicBezTo>
                      <a:pt x="342" y="2532"/>
                      <a:pt x="348" y="2455"/>
                      <a:pt x="355" y="2375"/>
                    </a:cubicBezTo>
                    <a:cubicBezTo>
                      <a:pt x="365" y="2291"/>
                      <a:pt x="375" y="2208"/>
                      <a:pt x="388" y="2121"/>
                    </a:cubicBezTo>
                    <a:cubicBezTo>
                      <a:pt x="402" y="2058"/>
                      <a:pt x="419" y="1994"/>
                      <a:pt x="442" y="1930"/>
                    </a:cubicBezTo>
                    <a:cubicBezTo>
                      <a:pt x="465" y="1864"/>
                      <a:pt x="492" y="1800"/>
                      <a:pt x="519" y="1737"/>
                    </a:cubicBezTo>
                    <a:cubicBezTo>
                      <a:pt x="539" y="1700"/>
                      <a:pt x="559" y="1663"/>
                      <a:pt x="583" y="1626"/>
                    </a:cubicBezTo>
                    <a:cubicBezTo>
                      <a:pt x="606" y="1589"/>
                      <a:pt x="632" y="1556"/>
                      <a:pt x="660" y="1526"/>
                    </a:cubicBezTo>
                    <a:cubicBezTo>
                      <a:pt x="692" y="1489"/>
                      <a:pt x="726" y="1452"/>
                      <a:pt x="760" y="1419"/>
                    </a:cubicBezTo>
                    <a:cubicBezTo>
                      <a:pt x="797" y="1385"/>
                      <a:pt x="833" y="1352"/>
                      <a:pt x="873" y="1322"/>
                    </a:cubicBezTo>
                    <a:cubicBezTo>
                      <a:pt x="957" y="1271"/>
                      <a:pt x="1044" y="1228"/>
                      <a:pt x="1138" y="1191"/>
                    </a:cubicBezTo>
                    <a:cubicBezTo>
                      <a:pt x="1188" y="1175"/>
                      <a:pt x="1241" y="1155"/>
                      <a:pt x="1298" y="1141"/>
                    </a:cubicBezTo>
                    <a:cubicBezTo>
                      <a:pt x="1362" y="1124"/>
                      <a:pt x="1422" y="1111"/>
                      <a:pt x="1489" y="1104"/>
                    </a:cubicBezTo>
                    <a:cubicBezTo>
                      <a:pt x="1520" y="1103"/>
                      <a:pt x="1552" y="1102"/>
                      <a:pt x="1583" y="1102"/>
                    </a:cubicBezTo>
                    <a:close/>
                    <a:moveTo>
                      <a:pt x="3412" y="1"/>
                    </a:moveTo>
                    <a:cubicBezTo>
                      <a:pt x="3398" y="1"/>
                      <a:pt x="3381" y="1"/>
                      <a:pt x="3369" y="4"/>
                    </a:cubicBezTo>
                    <a:cubicBezTo>
                      <a:pt x="3328" y="11"/>
                      <a:pt x="3288" y="24"/>
                      <a:pt x="3251" y="41"/>
                    </a:cubicBezTo>
                    <a:cubicBezTo>
                      <a:pt x="3201" y="61"/>
                      <a:pt x="3154" y="87"/>
                      <a:pt x="3108" y="115"/>
                    </a:cubicBezTo>
                    <a:cubicBezTo>
                      <a:pt x="3054" y="148"/>
                      <a:pt x="2997" y="184"/>
                      <a:pt x="2947" y="225"/>
                    </a:cubicBezTo>
                    <a:cubicBezTo>
                      <a:pt x="2907" y="261"/>
                      <a:pt x="2864" y="295"/>
                      <a:pt x="2827" y="332"/>
                    </a:cubicBezTo>
                    <a:cubicBezTo>
                      <a:pt x="2783" y="379"/>
                      <a:pt x="2743" y="425"/>
                      <a:pt x="2703" y="473"/>
                    </a:cubicBezTo>
                    <a:cubicBezTo>
                      <a:pt x="2669" y="513"/>
                      <a:pt x="2636" y="556"/>
                      <a:pt x="2609" y="599"/>
                    </a:cubicBezTo>
                    <a:cubicBezTo>
                      <a:pt x="2579" y="656"/>
                      <a:pt x="2552" y="713"/>
                      <a:pt x="2532" y="774"/>
                    </a:cubicBezTo>
                    <a:cubicBezTo>
                      <a:pt x="2515" y="827"/>
                      <a:pt x="2502" y="880"/>
                      <a:pt x="2489" y="934"/>
                    </a:cubicBezTo>
                    <a:cubicBezTo>
                      <a:pt x="2478" y="984"/>
                      <a:pt x="2466" y="1038"/>
                      <a:pt x="2452" y="1087"/>
                    </a:cubicBezTo>
                    <a:cubicBezTo>
                      <a:pt x="2445" y="1121"/>
                      <a:pt x="2442" y="1155"/>
                      <a:pt x="2438" y="1188"/>
                    </a:cubicBezTo>
                    <a:cubicBezTo>
                      <a:pt x="2435" y="1198"/>
                      <a:pt x="2435" y="1208"/>
                      <a:pt x="2435" y="1218"/>
                    </a:cubicBezTo>
                    <a:lnTo>
                      <a:pt x="2435" y="1215"/>
                    </a:lnTo>
                    <a:cubicBezTo>
                      <a:pt x="2392" y="1185"/>
                      <a:pt x="2345" y="1158"/>
                      <a:pt x="2298" y="1135"/>
                    </a:cubicBezTo>
                    <a:cubicBezTo>
                      <a:pt x="2197" y="1081"/>
                      <a:pt x="2094" y="1027"/>
                      <a:pt x="1987" y="987"/>
                    </a:cubicBezTo>
                    <a:cubicBezTo>
                      <a:pt x="1876" y="944"/>
                      <a:pt x="1760" y="917"/>
                      <a:pt x="1643" y="897"/>
                    </a:cubicBezTo>
                    <a:cubicBezTo>
                      <a:pt x="1586" y="887"/>
                      <a:pt x="1529" y="880"/>
                      <a:pt x="1472" y="877"/>
                    </a:cubicBezTo>
                    <a:cubicBezTo>
                      <a:pt x="1460" y="877"/>
                      <a:pt x="1447" y="876"/>
                      <a:pt x="1435" y="876"/>
                    </a:cubicBezTo>
                    <a:cubicBezTo>
                      <a:pt x="1381" y="876"/>
                      <a:pt x="1326" y="882"/>
                      <a:pt x="1271" y="887"/>
                    </a:cubicBezTo>
                    <a:cubicBezTo>
                      <a:pt x="1161" y="900"/>
                      <a:pt x="1054" y="924"/>
                      <a:pt x="947" y="957"/>
                    </a:cubicBezTo>
                    <a:cubicBezTo>
                      <a:pt x="884" y="977"/>
                      <a:pt x="820" y="1004"/>
                      <a:pt x="760" y="1034"/>
                    </a:cubicBezTo>
                    <a:cubicBezTo>
                      <a:pt x="700" y="1061"/>
                      <a:pt x="646" y="1101"/>
                      <a:pt x="592" y="1138"/>
                    </a:cubicBezTo>
                    <a:cubicBezTo>
                      <a:pt x="549" y="1171"/>
                      <a:pt x="509" y="1208"/>
                      <a:pt x="469" y="1245"/>
                    </a:cubicBezTo>
                    <a:cubicBezTo>
                      <a:pt x="422" y="1291"/>
                      <a:pt x="379" y="1342"/>
                      <a:pt x="335" y="1396"/>
                    </a:cubicBezTo>
                    <a:cubicBezTo>
                      <a:pt x="298" y="1442"/>
                      <a:pt x="271" y="1492"/>
                      <a:pt x="241" y="1543"/>
                    </a:cubicBezTo>
                    <a:cubicBezTo>
                      <a:pt x="208" y="1606"/>
                      <a:pt x="178" y="1669"/>
                      <a:pt x="151" y="1737"/>
                    </a:cubicBezTo>
                    <a:cubicBezTo>
                      <a:pt x="127" y="1790"/>
                      <a:pt x="107" y="1844"/>
                      <a:pt x="90" y="1897"/>
                    </a:cubicBezTo>
                    <a:cubicBezTo>
                      <a:pt x="84" y="1921"/>
                      <a:pt x="81" y="1944"/>
                      <a:pt x="74" y="1967"/>
                    </a:cubicBezTo>
                    <a:cubicBezTo>
                      <a:pt x="67" y="2007"/>
                      <a:pt x="58" y="2051"/>
                      <a:pt x="50" y="2091"/>
                    </a:cubicBezTo>
                    <a:cubicBezTo>
                      <a:pt x="30" y="2211"/>
                      <a:pt x="14" y="2332"/>
                      <a:pt x="4" y="2455"/>
                    </a:cubicBezTo>
                    <a:cubicBezTo>
                      <a:pt x="4" y="2482"/>
                      <a:pt x="1" y="2506"/>
                      <a:pt x="1" y="2532"/>
                    </a:cubicBezTo>
                    <a:cubicBezTo>
                      <a:pt x="1" y="2576"/>
                      <a:pt x="4" y="2620"/>
                      <a:pt x="7" y="2663"/>
                    </a:cubicBezTo>
                    <a:cubicBezTo>
                      <a:pt x="10" y="2713"/>
                      <a:pt x="27" y="2760"/>
                      <a:pt x="41" y="2807"/>
                    </a:cubicBezTo>
                    <a:cubicBezTo>
                      <a:pt x="61" y="2870"/>
                      <a:pt x="78" y="2934"/>
                      <a:pt x="104" y="2997"/>
                    </a:cubicBezTo>
                    <a:cubicBezTo>
                      <a:pt x="127" y="3048"/>
                      <a:pt x="147" y="3101"/>
                      <a:pt x="175" y="3148"/>
                    </a:cubicBezTo>
                    <a:cubicBezTo>
                      <a:pt x="204" y="3202"/>
                      <a:pt x="235" y="3255"/>
                      <a:pt x="265" y="3308"/>
                    </a:cubicBezTo>
                    <a:cubicBezTo>
                      <a:pt x="295" y="3365"/>
                      <a:pt x="335" y="3422"/>
                      <a:pt x="371" y="3475"/>
                    </a:cubicBezTo>
                    <a:cubicBezTo>
                      <a:pt x="391" y="3503"/>
                      <a:pt x="408" y="3526"/>
                      <a:pt x="428" y="3552"/>
                    </a:cubicBezTo>
                    <a:cubicBezTo>
                      <a:pt x="448" y="3576"/>
                      <a:pt x="469" y="3596"/>
                      <a:pt x="489" y="3619"/>
                    </a:cubicBezTo>
                    <a:cubicBezTo>
                      <a:pt x="529" y="3663"/>
                      <a:pt x="572" y="3703"/>
                      <a:pt x="616" y="3739"/>
                    </a:cubicBezTo>
                    <a:cubicBezTo>
                      <a:pt x="663" y="3784"/>
                      <a:pt x="713" y="3827"/>
                      <a:pt x="763" y="3864"/>
                    </a:cubicBezTo>
                    <a:cubicBezTo>
                      <a:pt x="813" y="3897"/>
                      <a:pt x="867" y="3934"/>
                      <a:pt x="917" y="3967"/>
                    </a:cubicBezTo>
                    <a:cubicBezTo>
                      <a:pt x="1010" y="4028"/>
                      <a:pt x="1101" y="4081"/>
                      <a:pt x="1198" y="4134"/>
                    </a:cubicBezTo>
                    <a:cubicBezTo>
                      <a:pt x="1245" y="4158"/>
                      <a:pt x="1294" y="4185"/>
                      <a:pt x="1342" y="4211"/>
                    </a:cubicBezTo>
                    <a:cubicBezTo>
                      <a:pt x="1365" y="4225"/>
                      <a:pt x="1388" y="4238"/>
                      <a:pt x="1412" y="4248"/>
                    </a:cubicBezTo>
                    <a:cubicBezTo>
                      <a:pt x="1445" y="4265"/>
                      <a:pt x="1475" y="4281"/>
                      <a:pt x="1509" y="4295"/>
                    </a:cubicBezTo>
                    <a:cubicBezTo>
                      <a:pt x="1626" y="4345"/>
                      <a:pt x="1740" y="4389"/>
                      <a:pt x="1860" y="4429"/>
                    </a:cubicBezTo>
                    <a:cubicBezTo>
                      <a:pt x="1974" y="4466"/>
                      <a:pt x="2087" y="4499"/>
                      <a:pt x="2208" y="4522"/>
                    </a:cubicBezTo>
                    <a:cubicBezTo>
                      <a:pt x="2325" y="4542"/>
                      <a:pt x="2442" y="4559"/>
                      <a:pt x="2559" y="4562"/>
                    </a:cubicBezTo>
                    <a:cubicBezTo>
                      <a:pt x="2589" y="4564"/>
                      <a:pt x="2620" y="4565"/>
                      <a:pt x="2651" y="4565"/>
                    </a:cubicBezTo>
                    <a:cubicBezTo>
                      <a:pt x="2682" y="4565"/>
                      <a:pt x="2713" y="4564"/>
                      <a:pt x="2743" y="4562"/>
                    </a:cubicBezTo>
                    <a:cubicBezTo>
                      <a:pt x="2830" y="4562"/>
                      <a:pt x="2917" y="4549"/>
                      <a:pt x="3000" y="4532"/>
                    </a:cubicBezTo>
                    <a:cubicBezTo>
                      <a:pt x="3117" y="4506"/>
                      <a:pt x="3235" y="4482"/>
                      <a:pt x="3352" y="4455"/>
                    </a:cubicBezTo>
                    <a:cubicBezTo>
                      <a:pt x="3405" y="4446"/>
                      <a:pt x="3458" y="4435"/>
                      <a:pt x="3509" y="4418"/>
                    </a:cubicBezTo>
                    <a:cubicBezTo>
                      <a:pt x="3576" y="4395"/>
                      <a:pt x="3636" y="4372"/>
                      <a:pt x="3699" y="4341"/>
                    </a:cubicBezTo>
                    <a:cubicBezTo>
                      <a:pt x="3803" y="4298"/>
                      <a:pt x="3903" y="4245"/>
                      <a:pt x="4000" y="4185"/>
                    </a:cubicBezTo>
                    <a:cubicBezTo>
                      <a:pt x="4108" y="4121"/>
                      <a:pt x="4208" y="4044"/>
                      <a:pt x="4304" y="3960"/>
                    </a:cubicBezTo>
                    <a:cubicBezTo>
                      <a:pt x="4341" y="3924"/>
                      <a:pt x="4382" y="3887"/>
                      <a:pt x="4415" y="3847"/>
                    </a:cubicBezTo>
                    <a:cubicBezTo>
                      <a:pt x="4442" y="3820"/>
                      <a:pt x="4462" y="3793"/>
                      <a:pt x="4485" y="3767"/>
                    </a:cubicBezTo>
                    <a:cubicBezTo>
                      <a:pt x="4502" y="3747"/>
                      <a:pt x="4519" y="3727"/>
                      <a:pt x="4536" y="3703"/>
                    </a:cubicBezTo>
                    <a:cubicBezTo>
                      <a:pt x="4602" y="3603"/>
                      <a:pt x="4666" y="3503"/>
                      <a:pt x="4713" y="3392"/>
                    </a:cubicBezTo>
                    <a:cubicBezTo>
                      <a:pt x="4756" y="3282"/>
                      <a:pt x="4800" y="3168"/>
                      <a:pt x="4830" y="3051"/>
                    </a:cubicBezTo>
                    <a:cubicBezTo>
                      <a:pt x="4843" y="2994"/>
                      <a:pt x="4860" y="2937"/>
                      <a:pt x="4870" y="2877"/>
                    </a:cubicBezTo>
                    <a:cubicBezTo>
                      <a:pt x="4883" y="2827"/>
                      <a:pt x="4894" y="2776"/>
                      <a:pt x="4894" y="2726"/>
                    </a:cubicBezTo>
                    <a:lnTo>
                      <a:pt x="4894" y="2629"/>
                    </a:lnTo>
                    <a:cubicBezTo>
                      <a:pt x="4890" y="2572"/>
                      <a:pt x="4886" y="2519"/>
                      <a:pt x="4883" y="2462"/>
                    </a:cubicBezTo>
                    <a:cubicBezTo>
                      <a:pt x="4880" y="2435"/>
                      <a:pt x="4880" y="2405"/>
                      <a:pt x="4877" y="2379"/>
                    </a:cubicBezTo>
                    <a:cubicBezTo>
                      <a:pt x="4877" y="2342"/>
                      <a:pt x="4874" y="2305"/>
                      <a:pt x="4870" y="2271"/>
                    </a:cubicBezTo>
                    <a:cubicBezTo>
                      <a:pt x="4863" y="2211"/>
                      <a:pt x="4850" y="2151"/>
                      <a:pt x="4837" y="2091"/>
                    </a:cubicBezTo>
                    <a:cubicBezTo>
                      <a:pt x="4823" y="2031"/>
                      <a:pt x="4806" y="1967"/>
                      <a:pt x="4783" y="1907"/>
                    </a:cubicBezTo>
                    <a:cubicBezTo>
                      <a:pt x="4739" y="1803"/>
                      <a:pt x="4662" y="1720"/>
                      <a:pt x="4593" y="1632"/>
                    </a:cubicBezTo>
                    <a:cubicBezTo>
                      <a:pt x="4522" y="1549"/>
                      <a:pt x="4452" y="1469"/>
                      <a:pt x="4361" y="1409"/>
                    </a:cubicBezTo>
                    <a:cubicBezTo>
                      <a:pt x="4315" y="1379"/>
                      <a:pt x="4261" y="1356"/>
                      <a:pt x="4211" y="1331"/>
                    </a:cubicBezTo>
                    <a:cubicBezTo>
                      <a:pt x="4164" y="1308"/>
                      <a:pt x="4114" y="1288"/>
                      <a:pt x="4064" y="1268"/>
                    </a:cubicBezTo>
                    <a:cubicBezTo>
                      <a:pt x="4017" y="1248"/>
                      <a:pt x="3967" y="1228"/>
                      <a:pt x="3914" y="1215"/>
                    </a:cubicBezTo>
                    <a:cubicBezTo>
                      <a:pt x="3863" y="1198"/>
                      <a:pt x="3810" y="1181"/>
                      <a:pt x="3756" y="1171"/>
                    </a:cubicBezTo>
                    <a:cubicBezTo>
                      <a:pt x="3653" y="1151"/>
                      <a:pt x="3546" y="1141"/>
                      <a:pt x="3442" y="1135"/>
                    </a:cubicBezTo>
                    <a:cubicBezTo>
                      <a:pt x="3411" y="1135"/>
                      <a:pt x="3381" y="1133"/>
                      <a:pt x="3351" y="1133"/>
                    </a:cubicBezTo>
                    <a:cubicBezTo>
                      <a:pt x="3336" y="1133"/>
                      <a:pt x="3321" y="1133"/>
                      <a:pt x="3305" y="1135"/>
                    </a:cubicBezTo>
                    <a:cubicBezTo>
                      <a:pt x="3251" y="1135"/>
                      <a:pt x="3198" y="1141"/>
                      <a:pt x="3148" y="1151"/>
                    </a:cubicBezTo>
                    <a:cubicBezTo>
                      <a:pt x="3161" y="1135"/>
                      <a:pt x="3174" y="1121"/>
                      <a:pt x="3191" y="1104"/>
                    </a:cubicBezTo>
                    <a:cubicBezTo>
                      <a:pt x="3231" y="1061"/>
                      <a:pt x="3271" y="1014"/>
                      <a:pt x="3312" y="964"/>
                    </a:cubicBezTo>
                    <a:cubicBezTo>
                      <a:pt x="3341" y="927"/>
                      <a:pt x="3369" y="887"/>
                      <a:pt x="3395" y="847"/>
                    </a:cubicBezTo>
                    <a:cubicBezTo>
                      <a:pt x="3446" y="770"/>
                      <a:pt x="3482" y="683"/>
                      <a:pt x="3522" y="603"/>
                    </a:cubicBezTo>
                    <a:cubicBezTo>
                      <a:pt x="3546" y="553"/>
                      <a:pt x="3572" y="502"/>
                      <a:pt x="3589" y="449"/>
                    </a:cubicBezTo>
                    <a:cubicBezTo>
                      <a:pt x="3599" y="425"/>
                      <a:pt x="3606" y="399"/>
                      <a:pt x="3613" y="375"/>
                    </a:cubicBezTo>
                    <a:cubicBezTo>
                      <a:pt x="3622" y="339"/>
                      <a:pt x="3633" y="298"/>
                      <a:pt x="3633" y="258"/>
                    </a:cubicBezTo>
                    <a:cubicBezTo>
                      <a:pt x="3633" y="228"/>
                      <a:pt x="3629" y="198"/>
                      <a:pt x="3626" y="172"/>
                    </a:cubicBezTo>
                    <a:cubicBezTo>
                      <a:pt x="3622" y="152"/>
                      <a:pt x="3616" y="135"/>
                      <a:pt x="3609" y="118"/>
                    </a:cubicBezTo>
                    <a:cubicBezTo>
                      <a:pt x="3606" y="111"/>
                      <a:pt x="3602" y="104"/>
                      <a:pt x="3596" y="95"/>
                    </a:cubicBezTo>
                    <a:cubicBezTo>
                      <a:pt x="3589" y="84"/>
                      <a:pt x="3582" y="74"/>
                      <a:pt x="3572" y="64"/>
                    </a:cubicBezTo>
                    <a:cubicBezTo>
                      <a:pt x="3562" y="54"/>
                      <a:pt x="3552" y="47"/>
                      <a:pt x="3542" y="38"/>
                    </a:cubicBezTo>
                    <a:cubicBezTo>
                      <a:pt x="3532" y="31"/>
                      <a:pt x="3509" y="17"/>
                      <a:pt x="3499" y="14"/>
                    </a:cubicBezTo>
                    <a:cubicBezTo>
                      <a:pt x="3482" y="11"/>
                      <a:pt x="3469" y="7"/>
                      <a:pt x="3449" y="4"/>
                    </a:cubicBezTo>
                    <a:cubicBezTo>
                      <a:pt x="3438" y="1"/>
                      <a:pt x="3426" y="1"/>
                      <a:pt x="34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0" name="Google Shape;1020;p28"/>
              <p:cNvSpPr/>
              <p:nvPr/>
            </p:nvSpPr>
            <p:spPr>
              <a:xfrm>
                <a:off x="3224910" y="3655985"/>
                <a:ext cx="48556" cy="47362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78" extrusionOk="0">
                    <a:moveTo>
                      <a:pt x="135" y="1"/>
                    </a:moveTo>
                    <a:cubicBezTo>
                      <a:pt x="61" y="1"/>
                      <a:pt x="1" y="70"/>
                      <a:pt x="4" y="144"/>
                    </a:cubicBezTo>
                    <a:cubicBezTo>
                      <a:pt x="4" y="181"/>
                      <a:pt x="21" y="214"/>
                      <a:pt x="48" y="241"/>
                    </a:cubicBezTo>
                    <a:cubicBezTo>
                      <a:pt x="75" y="268"/>
                      <a:pt x="112" y="277"/>
                      <a:pt x="148" y="277"/>
                    </a:cubicBezTo>
                    <a:cubicBezTo>
                      <a:pt x="225" y="277"/>
                      <a:pt x="285" y="204"/>
                      <a:pt x="282" y="131"/>
                    </a:cubicBezTo>
                    <a:cubicBezTo>
                      <a:pt x="279" y="97"/>
                      <a:pt x="265" y="61"/>
                      <a:pt x="238" y="37"/>
                    </a:cubicBezTo>
                    <a:cubicBezTo>
                      <a:pt x="209" y="10"/>
                      <a:pt x="175" y="1"/>
                      <a:pt x="1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1" name="Google Shape;1021;p28"/>
              <p:cNvSpPr/>
              <p:nvPr/>
            </p:nvSpPr>
            <p:spPr>
              <a:xfrm>
                <a:off x="3485408" y="3702666"/>
                <a:ext cx="50771" cy="49236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89" extrusionOk="0">
                    <a:moveTo>
                      <a:pt x="141" y="0"/>
                    </a:moveTo>
                    <a:cubicBezTo>
                      <a:pt x="64" y="0"/>
                      <a:pt x="0" y="74"/>
                      <a:pt x="4" y="151"/>
                    </a:cubicBezTo>
                    <a:cubicBezTo>
                      <a:pt x="7" y="188"/>
                      <a:pt x="24" y="224"/>
                      <a:pt x="51" y="251"/>
                    </a:cubicBezTo>
                    <a:cubicBezTo>
                      <a:pt x="80" y="278"/>
                      <a:pt x="117" y="288"/>
                      <a:pt x="154" y="288"/>
                    </a:cubicBezTo>
                    <a:cubicBezTo>
                      <a:pt x="234" y="288"/>
                      <a:pt x="298" y="215"/>
                      <a:pt x="291" y="137"/>
                    </a:cubicBezTo>
                    <a:cubicBezTo>
                      <a:pt x="291" y="101"/>
                      <a:pt x="275" y="64"/>
                      <a:pt x="248" y="37"/>
                    </a:cubicBezTo>
                    <a:cubicBezTo>
                      <a:pt x="218" y="11"/>
                      <a:pt x="181" y="0"/>
                      <a:pt x="1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2" name="Google Shape;1022;p28"/>
              <p:cNvSpPr/>
              <p:nvPr/>
            </p:nvSpPr>
            <p:spPr>
              <a:xfrm>
                <a:off x="3333266" y="3668933"/>
                <a:ext cx="77008" cy="45488"/>
              </a:xfrm>
              <a:custGeom>
                <a:avLst/>
                <a:gdLst/>
                <a:ahLst/>
                <a:cxnLst/>
                <a:rect l="l" t="t" r="r" b="b"/>
                <a:pathLst>
                  <a:path w="452" h="267" extrusionOk="0">
                    <a:moveTo>
                      <a:pt x="70" y="1"/>
                    </a:moveTo>
                    <a:cubicBezTo>
                      <a:pt x="50" y="1"/>
                      <a:pt x="34" y="11"/>
                      <a:pt x="21" y="25"/>
                    </a:cubicBezTo>
                    <a:cubicBezTo>
                      <a:pt x="7" y="38"/>
                      <a:pt x="0" y="58"/>
                      <a:pt x="0" y="78"/>
                    </a:cubicBezTo>
                    <a:cubicBezTo>
                      <a:pt x="0" y="95"/>
                      <a:pt x="7" y="118"/>
                      <a:pt x="24" y="128"/>
                    </a:cubicBezTo>
                    <a:cubicBezTo>
                      <a:pt x="47" y="148"/>
                      <a:pt x="74" y="169"/>
                      <a:pt x="101" y="185"/>
                    </a:cubicBezTo>
                    <a:cubicBezTo>
                      <a:pt x="138" y="215"/>
                      <a:pt x="175" y="242"/>
                      <a:pt x="218" y="258"/>
                    </a:cubicBezTo>
                    <a:cubicBezTo>
                      <a:pt x="231" y="264"/>
                      <a:pt x="246" y="266"/>
                      <a:pt x="261" y="266"/>
                    </a:cubicBezTo>
                    <a:cubicBezTo>
                      <a:pt x="276" y="266"/>
                      <a:pt x="291" y="264"/>
                      <a:pt x="305" y="258"/>
                    </a:cubicBezTo>
                    <a:cubicBezTo>
                      <a:pt x="328" y="252"/>
                      <a:pt x="348" y="238"/>
                      <a:pt x="365" y="226"/>
                    </a:cubicBezTo>
                    <a:cubicBezTo>
                      <a:pt x="391" y="205"/>
                      <a:pt x="415" y="181"/>
                      <a:pt x="432" y="158"/>
                    </a:cubicBezTo>
                    <a:cubicBezTo>
                      <a:pt x="439" y="152"/>
                      <a:pt x="445" y="141"/>
                      <a:pt x="448" y="132"/>
                    </a:cubicBezTo>
                    <a:cubicBezTo>
                      <a:pt x="452" y="115"/>
                      <a:pt x="448" y="98"/>
                      <a:pt x="439" y="85"/>
                    </a:cubicBezTo>
                    <a:cubicBezTo>
                      <a:pt x="432" y="71"/>
                      <a:pt x="415" y="61"/>
                      <a:pt x="402" y="58"/>
                    </a:cubicBezTo>
                    <a:cubicBezTo>
                      <a:pt x="397" y="57"/>
                      <a:pt x="391" y="56"/>
                      <a:pt x="385" y="56"/>
                    </a:cubicBezTo>
                    <a:cubicBezTo>
                      <a:pt x="373" y="56"/>
                      <a:pt x="361" y="58"/>
                      <a:pt x="355" y="65"/>
                    </a:cubicBezTo>
                    <a:cubicBezTo>
                      <a:pt x="342" y="75"/>
                      <a:pt x="328" y="85"/>
                      <a:pt x="311" y="95"/>
                    </a:cubicBezTo>
                    <a:cubicBezTo>
                      <a:pt x="301" y="105"/>
                      <a:pt x="288" y="115"/>
                      <a:pt x="275" y="121"/>
                    </a:cubicBezTo>
                    <a:lnTo>
                      <a:pt x="268" y="125"/>
                    </a:lnTo>
                    <a:lnTo>
                      <a:pt x="265" y="125"/>
                    </a:lnTo>
                    <a:cubicBezTo>
                      <a:pt x="251" y="118"/>
                      <a:pt x="241" y="108"/>
                      <a:pt x="228" y="101"/>
                    </a:cubicBezTo>
                    <a:cubicBezTo>
                      <a:pt x="195" y="75"/>
                      <a:pt x="158" y="48"/>
                      <a:pt x="124" y="21"/>
                    </a:cubicBezTo>
                    <a:cubicBezTo>
                      <a:pt x="107" y="8"/>
                      <a:pt x="94" y="1"/>
                      <a:pt x="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23" name="Google Shape;1023;p28"/>
            <p:cNvGrpSpPr/>
            <p:nvPr/>
          </p:nvGrpSpPr>
          <p:grpSpPr>
            <a:xfrm>
              <a:off x="432791" y="787894"/>
              <a:ext cx="752061" cy="859952"/>
              <a:chOff x="7815028" y="1409944"/>
              <a:chExt cx="752061" cy="859952"/>
            </a:xfrm>
          </p:grpSpPr>
          <p:sp>
            <p:nvSpPr>
              <p:cNvPr id="1024" name="Google Shape;1024;p28"/>
              <p:cNvSpPr/>
              <p:nvPr/>
            </p:nvSpPr>
            <p:spPr>
              <a:xfrm>
                <a:off x="7852671" y="1571682"/>
                <a:ext cx="237470" cy="684305"/>
              </a:xfrm>
              <a:custGeom>
                <a:avLst/>
                <a:gdLst/>
                <a:ahLst/>
                <a:cxnLst/>
                <a:rect l="l" t="t" r="r" b="b"/>
                <a:pathLst>
                  <a:path w="3312" h="9545" extrusionOk="0">
                    <a:moveTo>
                      <a:pt x="536" y="0"/>
                    </a:moveTo>
                    <a:cubicBezTo>
                      <a:pt x="520" y="0"/>
                      <a:pt x="503" y="2"/>
                      <a:pt x="489" y="6"/>
                    </a:cubicBezTo>
                    <a:lnTo>
                      <a:pt x="469" y="16"/>
                    </a:lnTo>
                    <a:cubicBezTo>
                      <a:pt x="395" y="63"/>
                      <a:pt x="322" y="106"/>
                      <a:pt x="242" y="140"/>
                    </a:cubicBezTo>
                    <a:cubicBezTo>
                      <a:pt x="218" y="147"/>
                      <a:pt x="198" y="153"/>
                      <a:pt x="178" y="163"/>
                    </a:cubicBezTo>
                    <a:cubicBezTo>
                      <a:pt x="131" y="180"/>
                      <a:pt x="101" y="210"/>
                      <a:pt x="71" y="244"/>
                    </a:cubicBezTo>
                    <a:cubicBezTo>
                      <a:pt x="54" y="267"/>
                      <a:pt x="41" y="293"/>
                      <a:pt x="30" y="321"/>
                    </a:cubicBezTo>
                    <a:cubicBezTo>
                      <a:pt x="18" y="347"/>
                      <a:pt x="10" y="387"/>
                      <a:pt x="4" y="414"/>
                    </a:cubicBezTo>
                    <a:cubicBezTo>
                      <a:pt x="1" y="451"/>
                      <a:pt x="1" y="484"/>
                      <a:pt x="4" y="521"/>
                    </a:cubicBezTo>
                    <a:lnTo>
                      <a:pt x="4" y="568"/>
                    </a:lnTo>
                    <a:cubicBezTo>
                      <a:pt x="7" y="685"/>
                      <a:pt x="10" y="806"/>
                      <a:pt x="27" y="923"/>
                    </a:cubicBezTo>
                    <a:cubicBezTo>
                      <a:pt x="44" y="1043"/>
                      <a:pt x="74" y="1164"/>
                      <a:pt x="94" y="1287"/>
                    </a:cubicBezTo>
                    <a:cubicBezTo>
                      <a:pt x="131" y="1521"/>
                      <a:pt x="174" y="1752"/>
                      <a:pt x="238" y="1979"/>
                    </a:cubicBezTo>
                    <a:cubicBezTo>
                      <a:pt x="271" y="2099"/>
                      <a:pt x="308" y="2217"/>
                      <a:pt x="342" y="2337"/>
                    </a:cubicBezTo>
                    <a:cubicBezTo>
                      <a:pt x="368" y="2448"/>
                      <a:pt x="395" y="2561"/>
                      <a:pt x="429" y="2672"/>
                    </a:cubicBezTo>
                    <a:cubicBezTo>
                      <a:pt x="466" y="2795"/>
                      <a:pt x="502" y="2916"/>
                      <a:pt x="535" y="3043"/>
                    </a:cubicBezTo>
                    <a:cubicBezTo>
                      <a:pt x="566" y="3160"/>
                      <a:pt x="589" y="3277"/>
                      <a:pt x="623" y="3394"/>
                    </a:cubicBezTo>
                    <a:cubicBezTo>
                      <a:pt x="660" y="3515"/>
                      <a:pt x="696" y="3635"/>
                      <a:pt x="726" y="3755"/>
                    </a:cubicBezTo>
                    <a:cubicBezTo>
                      <a:pt x="756" y="3879"/>
                      <a:pt x="776" y="3999"/>
                      <a:pt x="803" y="4123"/>
                    </a:cubicBezTo>
                    <a:cubicBezTo>
                      <a:pt x="853" y="4367"/>
                      <a:pt x="917" y="4611"/>
                      <a:pt x="987" y="4852"/>
                    </a:cubicBezTo>
                    <a:cubicBezTo>
                      <a:pt x="1017" y="4946"/>
                      <a:pt x="1044" y="5040"/>
                      <a:pt x="1074" y="5137"/>
                    </a:cubicBezTo>
                    <a:cubicBezTo>
                      <a:pt x="1111" y="5267"/>
                      <a:pt x="1145" y="5398"/>
                      <a:pt x="1188" y="5524"/>
                    </a:cubicBezTo>
                    <a:cubicBezTo>
                      <a:pt x="1245" y="5699"/>
                      <a:pt x="1302" y="5872"/>
                      <a:pt x="1355" y="6046"/>
                    </a:cubicBezTo>
                    <a:cubicBezTo>
                      <a:pt x="1422" y="6284"/>
                      <a:pt x="1492" y="6517"/>
                      <a:pt x="1552" y="6755"/>
                    </a:cubicBezTo>
                    <a:cubicBezTo>
                      <a:pt x="1616" y="6992"/>
                      <a:pt x="1676" y="7227"/>
                      <a:pt x="1736" y="7464"/>
                    </a:cubicBezTo>
                    <a:cubicBezTo>
                      <a:pt x="1767" y="7588"/>
                      <a:pt x="1800" y="7712"/>
                      <a:pt x="1827" y="7835"/>
                    </a:cubicBezTo>
                    <a:cubicBezTo>
                      <a:pt x="1840" y="7892"/>
                      <a:pt x="1850" y="7949"/>
                      <a:pt x="1864" y="8006"/>
                    </a:cubicBezTo>
                    <a:cubicBezTo>
                      <a:pt x="1884" y="8099"/>
                      <a:pt x="1914" y="8187"/>
                      <a:pt x="1944" y="8277"/>
                    </a:cubicBezTo>
                    <a:cubicBezTo>
                      <a:pt x="1977" y="8388"/>
                      <a:pt x="2020" y="8497"/>
                      <a:pt x="2064" y="8608"/>
                    </a:cubicBezTo>
                    <a:cubicBezTo>
                      <a:pt x="2085" y="8664"/>
                      <a:pt x="2111" y="8718"/>
                      <a:pt x="2141" y="8772"/>
                    </a:cubicBezTo>
                    <a:cubicBezTo>
                      <a:pt x="2178" y="8845"/>
                      <a:pt x="2228" y="8919"/>
                      <a:pt x="2281" y="8982"/>
                    </a:cubicBezTo>
                    <a:cubicBezTo>
                      <a:pt x="2349" y="9063"/>
                      <a:pt x="2426" y="9130"/>
                      <a:pt x="2486" y="9210"/>
                    </a:cubicBezTo>
                    <a:cubicBezTo>
                      <a:pt x="2516" y="9260"/>
                      <a:pt x="2542" y="9311"/>
                      <a:pt x="2576" y="9357"/>
                    </a:cubicBezTo>
                    <a:cubicBezTo>
                      <a:pt x="2626" y="9427"/>
                      <a:pt x="2693" y="9481"/>
                      <a:pt x="2773" y="9518"/>
                    </a:cubicBezTo>
                    <a:cubicBezTo>
                      <a:pt x="2815" y="9535"/>
                      <a:pt x="2864" y="9545"/>
                      <a:pt x="2912" y="9545"/>
                    </a:cubicBezTo>
                    <a:cubicBezTo>
                      <a:pt x="2930" y="9545"/>
                      <a:pt x="2947" y="9544"/>
                      <a:pt x="2963" y="9541"/>
                    </a:cubicBezTo>
                    <a:cubicBezTo>
                      <a:pt x="2997" y="9538"/>
                      <a:pt x="3044" y="9524"/>
                      <a:pt x="3071" y="9511"/>
                    </a:cubicBezTo>
                    <a:cubicBezTo>
                      <a:pt x="3101" y="9498"/>
                      <a:pt x="3124" y="9478"/>
                      <a:pt x="3151" y="9461"/>
                    </a:cubicBezTo>
                    <a:lnTo>
                      <a:pt x="3171" y="9444"/>
                    </a:lnTo>
                    <a:cubicBezTo>
                      <a:pt x="3198" y="9421"/>
                      <a:pt x="3224" y="9391"/>
                      <a:pt x="3244" y="9360"/>
                    </a:cubicBezTo>
                    <a:cubicBezTo>
                      <a:pt x="3284" y="9311"/>
                      <a:pt x="3298" y="9246"/>
                      <a:pt x="3309" y="9183"/>
                    </a:cubicBezTo>
                    <a:cubicBezTo>
                      <a:pt x="3312" y="9173"/>
                      <a:pt x="3312" y="9160"/>
                      <a:pt x="3312" y="9146"/>
                    </a:cubicBezTo>
                    <a:cubicBezTo>
                      <a:pt x="3312" y="9130"/>
                      <a:pt x="3312" y="9116"/>
                      <a:pt x="3309" y="9099"/>
                    </a:cubicBezTo>
                    <a:cubicBezTo>
                      <a:pt x="3301" y="9076"/>
                      <a:pt x="3295" y="9056"/>
                      <a:pt x="3289" y="9033"/>
                    </a:cubicBezTo>
                    <a:cubicBezTo>
                      <a:pt x="3284" y="9026"/>
                      <a:pt x="3284" y="9016"/>
                      <a:pt x="3281" y="9010"/>
                    </a:cubicBezTo>
                    <a:cubicBezTo>
                      <a:pt x="3275" y="8990"/>
                      <a:pt x="3272" y="8973"/>
                      <a:pt x="3272" y="8956"/>
                    </a:cubicBezTo>
                    <a:lnTo>
                      <a:pt x="3268" y="8936"/>
                    </a:lnTo>
                    <a:lnTo>
                      <a:pt x="3268" y="8925"/>
                    </a:lnTo>
                    <a:cubicBezTo>
                      <a:pt x="3264" y="8909"/>
                      <a:pt x="3261" y="8892"/>
                      <a:pt x="3258" y="8876"/>
                    </a:cubicBezTo>
                    <a:cubicBezTo>
                      <a:pt x="3241" y="8829"/>
                      <a:pt x="3224" y="8785"/>
                      <a:pt x="3208" y="8741"/>
                    </a:cubicBezTo>
                    <a:cubicBezTo>
                      <a:pt x="3215" y="8735"/>
                      <a:pt x="3224" y="8729"/>
                      <a:pt x="3232" y="8718"/>
                    </a:cubicBezTo>
                    <a:cubicBezTo>
                      <a:pt x="3224" y="8692"/>
                      <a:pt x="3218" y="8664"/>
                      <a:pt x="3211" y="8638"/>
                    </a:cubicBezTo>
                    <a:cubicBezTo>
                      <a:pt x="3204" y="8611"/>
                      <a:pt x="3198" y="8581"/>
                      <a:pt x="3191" y="8554"/>
                    </a:cubicBezTo>
                    <a:cubicBezTo>
                      <a:pt x="3168" y="8468"/>
                      <a:pt x="3144" y="8377"/>
                      <a:pt x="3128" y="8287"/>
                    </a:cubicBezTo>
                    <a:cubicBezTo>
                      <a:pt x="3108" y="8193"/>
                      <a:pt x="3081" y="8076"/>
                      <a:pt x="3054" y="7959"/>
                    </a:cubicBezTo>
                    <a:lnTo>
                      <a:pt x="2994" y="7688"/>
                    </a:lnTo>
                    <a:cubicBezTo>
                      <a:pt x="2977" y="7605"/>
                      <a:pt x="2957" y="7514"/>
                      <a:pt x="2937" y="7428"/>
                    </a:cubicBezTo>
                    <a:cubicBezTo>
                      <a:pt x="2920" y="7377"/>
                      <a:pt x="2903" y="7327"/>
                      <a:pt x="2887" y="7277"/>
                    </a:cubicBezTo>
                    <a:cubicBezTo>
                      <a:pt x="2820" y="7039"/>
                      <a:pt x="2753" y="6802"/>
                      <a:pt x="2690" y="6565"/>
                    </a:cubicBezTo>
                    <a:cubicBezTo>
                      <a:pt x="2616" y="6297"/>
                      <a:pt x="2536" y="6033"/>
                      <a:pt x="2449" y="5772"/>
                    </a:cubicBezTo>
                    <a:cubicBezTo>
                      <a:pt x="2372" y="5541"/>
                      <a:pt x="2301" y="5307"/>
                      <a:pt x="2228" y="5077"/>
                    </a:cubicBezTo>
                    <a:cubicBezTo>
                      <a:pt x="2185" y="4946"/>
                      <a:pt x="2145" y="4819"/>
                      <a:pt x="2097" y="4691"/>
                    </a:cubicBezTo>
                    <a:cubicBezTo>
                      <a:pt x="2054" y="4564"/>
                      <a:pt x="2007" y="4434"/>
                      <a:pt x="1960" y="4307"/>
                    </a:cubicBezTo>
                    <a:cubicBezTo>
                      <a:pt x="1917" y="4197"/>
                      <a:pt x="1880" y="4086"/>
                      <a:pt x="1840" y="3976"/>
                    </a:cubicBezTo>
                    <a:cubicBezTo>
                      <a:pt x="1810" y="3896"/>
                      <a:pt x="1787" y="3812"/>
                      <a:pt x="1763" y="3732"/>
                    </a:cubicBezTo>
                    <a:cubicBezTo>
                      <a:pt x="1713" y="3551"/>
                      <a:pt x="1666" y="3371"/>
                      <a:pt x="1616" y="3190"/>
                    </a:cubicBezTo>
                    <a:cubicBezTo>
                      <a:pt x="1599" y="3140"/>
                      <a:pt x="1579" y="3086"/>
                      <a:pt x="1559" y="3030"/>
                    </a:cubicBezTo>
                    <a:cubicBezTo>
                      <a:pt x="1532" y="2959"/>
                      <a:pt x="1509" y="2885"/>
                      <a:pt x="1486" y="2815"/>
                    </a:cubicBezTo>
                    <a:cubicBezTo>
                      <a:pt x="1472" y="2775"/>
                      <a:pt x="1458" y="2738"/>
                      <a:pt x="1446" y="2701"/>
                    </a:cubicBezTo>
                    <a:cubicBezTo>
                      <a:pt x="1432" y="2658"/>
                      <a:pt x="1418" y="2618"/>
                      <a:pt x="1402" y="2578"/>
                    </a:cubicBezTo>
                    <a:lnTo>
                      <a:pt x="1389" y="2538"/>
                    </a:lnTo>
                    <a:cubicBezTo>
                      <a:pt x="1362" y="2461"/>
                      <a:pt x="1335" y="2380"/>
                      <a:pt x="1315" y="2314"/>
                    </a:cubicBezTo>
                    <a:cubicBezTo>
                      <a:pt x="1278" y="2193"/>
                      <a:pt x="1245" y="2070"/>
                      <a:pt x="1214" y="1949"/>
                    </a:cubicBezTo>
                    <a:cubicBezTo>
                      <a:pt x="1188" y="1849"/>
                      <a:pt x="1157" y="1741"/>
                      <a:pt x="1128" y="1638"/>
                    </a:cubicBezTo>
                    <a:cubicBezTo>
                      <a:pt x="1114" y="1595"/>
                      <a:pt x="1101" y="1551"/>
                      <a:pt x="1091" y="1508"/>
                    </a:cubicBezTo>
                    <a:cubicBezTo>
                      <a:pt x="1077" y="1471"/>
                      <a:pt x="1068" y="1437"/>
                      <a:pt x="1057" y="1400"/>
                    </a:cubicBezTo>
                    <a:cubicBezTo>
                      <a:pt x="1024" y="1294"/>
                      <a:pt x="984" y="1187"/>
                      <a:pt x="944" y="1083"/>
                    </a:cubicBezTo>
                    <a:cubicBezTo>
                      <a:pt x="913" y="996"/>
                      <a:pt x="881" y="906"/>
                      <a:pt x="850" y="818"/>
                    </a:cubicBezTo>
                    <a:cubicBezTo>
                      <a:pt x="840" y="785"/>
                      <a:pt x="827" y="755"/>
                      <a:pt x="816" y="725"/>
                    </a:cubicBezTo>
                    <a:cubicBezTo>
                      <a:pt x="787" y="642"/>
                      <a:pt x="756" y="554"/>
                      <a:pt x="733" y="464"/>
                    </a:cubicBezTo>
                    <a:cubicBezTo>
                      <a:pt x="723" y="434"/>
                      <a:pt x="716" y="401"/>
                      <a:pt x="706" y="367"/>
                    </a:cubicBezTo>
                    <a:cubicBezTo>
                      <a:pt x="696" y="347"/>
                      <a:pt x="683" y="330"/>
                      <a:pt x="673" y="317"/>
                    </a:cubicBezTo>
                    <a:lnTo>
                      <a:pt x="689" y="297"/>
                    </a:lnTo>
                    <a:cubicBezTo>
                      <a:pt x="680" y="250"/>
                      <a:pt x="669" y="207"/>
                      <a:pt x="660" y="160"/>
                    </a:cubicBezTo>
                    <a:cubicBezTo>
                      <a:pt x="653" y="123"/>
                      <a:pt x="656" y="86"/>
                      <a:pt x="673" y="53"/>
                    </a:cubicBezTo>
                    <a:cubicBezTo>
                      <a:pt x="656" y="36"/>
                      <a:pt x="632" y="20"/>
                      <a:pt x="609" y="13"/>
                    </a:cubicBezTo>
                    <a:cubicBezTo>
                      <a:pt x="589" y="5"/>
                      <a:pt x="562" y="0"/>
                      <a:pt x="536" y="0"/>
                    </a:cubicBezTo>
                    <a:close/>
                  </a:path>
                </a:pathLst>
              </a:custGeom>
              <a:solidFill>
                <a:srgbClr val="FFF2D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5" name="Google Shape;1025;p28"/>
              <p:cNvSpPr/>
              <p:nvPr/>
            </p:nvSpPr>
            <p:spPr>
              <a:xfrm>
                <a:off x="7898702" y="1420124"/>
                <a:ext cx="662365" cy="826686"/>
              </a:xfrm>
              <a:custGeom>
                <a:avLst/>
                <a:gdLst/>
                <a:ahLst/>
                <a:cxnLst/>
                <a:rect l="l" t="t" r="r" b="b"/>
                <a:pathLst>
                  <a:path w="9238" h="11531" extrusionOk="0">
                    <a:moveTo>
                      <a:pt x="5839" y="0"/>
                    </a:moveTo>
                    <a:cubicBezTo>
                      <a:pt x="5827" y="0"/>
                      <a:pt x="5815" y="1"/>
                      <a:pt x="5803" y="3"/>
                    </a:cubicBezTo>
                    <a:cubicBezTo>
                      <a:pt x="5780" y="7"/>
                      <a:pt x="5753" y="16"/>
                      <a:pt x="5730" y="23"/>
                    </a:cubicBezTo>
                    <a:lnTo>
                      <a:pt x="5723" y="27"/>
                    </a:lnTo>
                    <a:cubicBezTo>
                      <a:pt x="5717" y="30"/>
                      <a:pt x="5706" y="30"/>
                      <a:pt x="5700" y="33"/>
                    </a:cubicBezTo>
                    <a:cubicBezTo>
                      <a:pt x="5689" y="36"/>
                      <a:pt x="5680" y="40"/>
                      <a:pt x="5666" y="43"/>
                    </a:cubicBezTo>
                    <a:cubicBezTo>
                      <a:pt x="5649" y="50"/>
                      <a:pt x="5632" y="56"/>
                      <a:pt x="5612" y="63"/>
                    </a:cubicBezTo>
                    <a:lnTo>
                      <a:pt x="5596" y="70"/>
                    </a:lnTo>
                    <a:cubicBezTo>
                      <a:pt x="5583" y="73"/>
                      <a:pt x="5572" y="77"/>
                      <a:pt x="5563" y="80"/>
                    </a:cubicBezTo>
                    <a:cubicBezTo>
                      <a:pt x="5502" y="103"/>
                      <a:pt x="5442" y="123"/>
                      <a:pt x="5396" y="137"/>
                    </a:cubicBezTo>
                    <a:cubicBezTo>
                      <a:pt x="5285" y="170"/>
                      <a:pt x="5171" y="211"/>
                      <a:pt x="5061" y="243"/>
                    </a:cubicBezTo>
                    <a:cubicBezTo>
                      <a:pt x="4981" y="271"/>
                      <a:pt x="4897" y="300"/>
                      <a:pt x="4814" y="328"/>
                    </a:cubicBezTo>
                    <a:cubicBezTo>
                      <a:pt x="4723" y="351"/>
                      <a:pt x="4636" y="374"/>
                      <a:pt x="4546" y="394"/>
                    </a:cubicBezTo>
                    <a:cubicBezTo>
                      <a:pt x="4473" y="411"/>
                      <a:pt x="4396" y="431"/>
                      <a:pt x="4318" y="451"/>
                    </a:cubicBezTo>
                    <a:cubicBezTo>
                      <a:pt x="4144" y="501"/>
                      <a:pt x="3951" y="555"/>
                      <a:pt x="3760" y="615"/>
                    </a:cubicBezTo>
                    <a:lnTo>
                      <a:pt x="3757" y="615"/>
                    </a:lnTo>
                    <a:lnTo>
                      <a:pt x="3753" y="618"/>
                    </a:lnTo>
                    <a:lnTo>
                      <a:pt x="3750" y="618"/>
                    </a:lnTo>
                    <a:lnTo>
                      <a:pt x="3740" y="622"/>
                    </a:lnTo>
                    <a:lnTo>
                      <a:pt x="3730" y="625"/>
                    </a:lnTo>
                    <a:lnTo>
                      <a:pt x="3726" y="625"/>
                    </a:lnTo>
                    <a:lnTo>
                      <a:pt x="3720" y="629"/>
                    </a:lnTo>
                    <a:lnTo>
                      <a:pt x="3713" y="629"/>
                    </a:lnTo>
                    <a:lnTo>
                      <a:pt x="3710" y="632"/>
                    </a:lnTo>
                    <a:lnTo>
                      <a:pt x="3703" y="632"/>
                    </a:lnTo>
                    <a:lnTo>
                      <a:pt x="3693" y="635"/>
                    </a:lnTo>
                    <a:lnTo>
                      <a:pt x="3683" y="638"/>
                    </a:lnTo>
                    <a:lnTo>
                      <a:pt x="3653" y="649"/>
                    </a:lnTo>
                    <a:lnTo>
                      <a:pt x="3650" y="649"/>
                    </a:lnTo>
                    <a:lnTo>
                      <a:pt x="3636" y="652"/>
                    </a:lnTo>
                    <a:lnTo>
                      <a:pt x="3630" y="655"/>
                    </a:lnTo>
                    <a:lnTo>
                      <a:pt x="3619" y="658"/>
                    </a:lnTo>
                    <a:lnTo>
                      <a:pt x="3596" y="665"/>
                    </a:lnTo>
                    <a:lnTo>
                      <a:pt x="3593" y="665"/>
                    </a:lnTo>
                    <a:lnTo>
                      <a:pt x="3590" y="669"/>
                    </a:lnTo>
                    <a:cubicBezTo>
                      <a:pt x="3545" y="682"/>
                      <a:pt x="3502" y="695"/>
                      <a:pt x="3459" y="709"/>
                    </a:cubicBezTo>
                    <a:lnTo>
                      <a:pt x="3405" y="725"/>
                    </a:lnTo>
                    <a:cubicBezTo>
                      <a:pt x="3379" y="736"/>
                      <a:pt x="3352" y="742"/>
                      <a:pt x="3325" y="752"/>
                    </a:cubicBezTo>
                    <a:cubicBezTo>
                      <a:pt x="3235" y="785"/>
                      <a:pt x="3144" y="819"/>
                      <a:pt x="3078" y="845"/>
                    </a:cubicBezTo>
                    <a:cubicBezTo>
                      <a:pt x="2991" y="882"/>
                      <a:pt x="2903" y="916"/>
                      <a:pt x="2820" y="950"/>
                    </a:cubicBezTo>
                    <a:cubicBezTo>
                      <a:pt x="2670" y="1006"/>
                      <a:pt x="2512" y="1066"/>
                      <a:pt x="2362" y="1130"/>
                    </a:cubicBezTo>
                    <a:cubicBezTo>
                      <a:pt x="2125" y="1231"/>
                      <a:pt x="1894" y="1341"/>
                      <a:pt x="1670" y="1447"/>
                    </a:cubicBezTo>
                    <a:lnTo>
                      <a:pt x="1616" y="1472"/>
                    </a:lnTo>
                    <a:cubicBezTo>
                      <a:pt x="1526" y="1515"/>
                      <a:pt x="1435" y="1558"/>
                      <a:pt x="1345" y="1605"/>
                    </a:cubicBezTo>
                    <a:cubicBezTo>
                      <a:pt x="1305" y="1625"/>
                      <a:pt x="1265" y="1645"/>
                      <a:pt x="1225" y="1668"/>
                    </a:cubicBezTo>
                    <a:cubicBezTo>
                      <a:pt x="1174" y="1695"/>
                      <a:pt x="1117" y="1725"/>
                      <a:pt x="1064" y="1752"/>
                    </a:cubicBezTo>
                    <a:cubicBezTo>
                      <a:pt x="1034" y="1722"/>
                      <a:pt x="1024" y="1716"/>
                      <a:pt x="991" y="1699"/>
                    </a:cubicBezTo>
                    <a:cubicBezTo>
                      <a:pt x="968" y="1690"/>
                      <a:pt x="948" y="1687"/>
                      <a:pt x="928" y="1687"/>
                    </a:cubicBezTo>
                    <a:cubicBezTo>
                      <a:pt x="918" y="1687"/>
                      <a:pt x="908" y="1687"/>
                      <a:pt x="897" y="1688"/>
                    </a:cubicBezTo>
                    <a:lnTo>
                      <a:pt x="893" y="1688"/>
                    </a:lnTo>
                    <a:cubicBezTo>
                      <a:pt x="877" y="1688"/>
                      <a:pt x="861" y="1692"/>
                      <a:pt x="841" y="1699"/>
                    </a:cubicBezTo>
                    <a:cubicBezTo>
                      <a:pt x="830" y="1702"/>
                      <a:pt x="824" y="1705"/>
                      <a:pt x="813" y="1708"/>
                    </a:cubicBezTo>
                    <a:cubicBezTo>
                      <a:pt x="796" y="1719"/>
                      <a:pt x="780" y="1728"/>
                      <a:pt x="763" y="1736"/>
                    </a:cubicBezTo>
                    <a:cubicBezTo>
                      <a:pt x="753" y="1742"/>
                      <a:pt x="743" y="1748"/>
                      <a:pt x="733" y="1756"/>
                    </a:cubicBezTo>
                    <a:cubicBezTo>
                      <a:pt x="680" y="1782"/>
                      <a:pt x="623" y="1809"/>
                      <a:pt x="572" y="1836"/>
                    </a:cubicBezTo>
                    <a:lnTo>
                      <a:pt x="560" y="1839"/>
                    </a:lnTo>
                    <a:cubicBezTo>
                      <a:pt x="509" y="1866"/>
                      <a:pt x="455" y="1886"/>
                      <a:pt x="405" y="1909"/>
                    </a:cubicBezTo>
                    <a:lnTo>
                      <a:pt x="389" y="1916"/>
                    </a:lnTo>
                    <a:cubicBezTo>
                      <a:pt x="365" y="1926"/>
                      <a:pt x="339" y="1939"/>
                      <a:pt x="312" y="1949"/>
                    </a:cubicBezTo>
                    <a:cubicBezTo>
                      <a:pt x="299" y="1956"/>
                      <a:pt x="285" y="1963"/>
                      <a:pt x="271" y="1966"/>
                    </a:cubicBezTo>
                    <a:lnTo>
                      <a:pt x="262" y="1969"/>
                    </a:lnTo>
                    <a:lnTo>
                      <a:pt x="251" y="1976"/>
                    </a:lnTo>
                    <a:cubicBezTo>
                      <a:pt x="231" y="1983"/>
                      <a:pt x="211" y="1993"/>
                      <a:pt x="194" y="2006"/>
                    </a:cubicBezTo>
                    <a:cubicBezTo>
                      <a:pt x="168" y="2023"/>
                      <a:pt x="151" y="2043"/>
                      <a:pt x="134" y="2074"/>
                    </a:cubicBezTo>
                    <a:cubicBezTo>
                      <a:pt x="51" y="2103"/>
                      <a:pt x="1" y="2194"/>
                      <a:pt x="18" y="2274"/>
                    </a:cubicBezTo>
                    <a:cubicBezTo>
                      <a:pt x="41" y="2378"/>
                      <a:pt x="64" y="2481"/>
                      <a:pt x="91" y="2578"/>
                    </a:cubicBezTo>
                    <a:cubicBezTo>
                      <a:pt x="114" y="2668"/>
                      <a:pt x="145" y="2756"/>
                      <a:pt x="174" y="2839"/>
                    </a:cubicBezTo>
                    <a:cubicBezTo>
                      <a:pt x="185" y="2869"/>
                      <a:pt x="198" y="2899"/>
                      <a:pt x="208" y="2929"/>
                    </a:cubicBezTo>
                    <a:cubicBezTo>
                      <a:pt x="239" y="3020"/>
                      <a:pt x="271" y="3110"/>
                      <a:pt x="302" y="3197"/>
                    </a:cubicBezTo>
                    <a:cubicBezTo>
                      <a:pt x="342" y="3301"/>
                      <a:pt x="382" y="3408"/>
                      <a:pt x="415" y="3514"/>
                    </a:cubicBezTo>
                    <a:cubicBezTo>
                      <a:pt x="426" y="3551"/>
                      <a:pt x="435" y="3585"/>
                      <a:pt x="449" y="3622"/>
                    </a:cubicBezTo>
                    <a:cubicBezTo>
                      <a:pt x="459" y="3665"/>
                      <a:pt x="472" y="3709"/>
                      <a:pt x="486" y="3752"/>
                    </a:cubicBezTo>
                    <a:cubicBezTo>
                      <a:pt x="515" y="3855"/>
                      <a:pt x="546" y="3963"/>
                      <a:pt x="572" y="4063"/>
                    </a:cubicBezTo>
                    <a:cubicBezTo>
                      <a:pt x="603" y="4184"/>
                      <a:pt x="636" y="4307"/>
                      <a:pt x="673" y="4428"/>
                    </a:cubicBezTo>
                    <a:cubicBezTo>
                      <a:pt x="693" y="4494"/>
                      <a:pt x="720" y="4575"/>
                      <a:pt x="747" y="4652"/>
                    </a:cubicBezTo>
                    <a:lnTo>
                      <a:pt x="760" y="4692"/>
                    </a:lnTo>
                    <a:cubicBezTo>
                      <a:pt x="776" y="4732"/>
                      <a:pt x="790" y="4772"/>
                      <a:pt x="807" y="4815"/>
                    </a:cubicBezTo>
                    <a:cubicBezTo>
                      <a:pt x="816" y="4852"/>
                      <a:pt x="830" y="4889"/>
                      <a:pt x="844" y="4929"/>
                    </a:cubicBezTo>
                    <a:cubicBezTo>
                      <a:pt x="867" y="4999"/>
                      <a:pt x="890" y="5073"/>
                      <a:pt x="917" y="5144"/>
                    </a:cubicBezTo>
                    <a:cubicBezTo>
                      <a:pt x="974" y="5294"/>
                      <a:pt x="1017" y="5421"/>
                      <a:pt x="1057" y="5545"/>
                    </a:cubicBezTo>
                    <a:lnTo>
                      <a:pt x="1064" y="5568"/>
                    </a:lnTo>
                    <a:cubicBezTo>
                      <a:pt x="1077" y="5618"/>
                      <a:pt x="1094" y="5669"/>
                      <a:pt x="1111" y="5718"/>
                    </a:cubicBezTo>
                    <a:cubicBezTo>
                      <a:pt x="1117" y="5742"/>
                      <a:pt x="1128" y="5769"/>
                      <a:pt x="1134" y="5792"/>
                    </a:cubicBezTo>
                    <a:cubicBezTo>
                      <a:pt x="1142" y="5809"/>
                      <a:pt x="1148" y="5829"/>
                      <a:pt x="1151" y="5846"/>
                    </a:cubicBezTo>
                    <a:cubicBezTo>
                      <a:pt x="1162" y="5869"/>
                      <a:pt x="1168" y="5893"/>
                      <a:pt x="1174" y="5916"/>
                    </a:cubicBezTo>
                    <a:lnTo>
                      <a:pt x="1188" y="5959"/>
                    </a:lnTo>
                    <a:lnTo>
                      <a:pt x="1198" y="5999"/>
                    </a:lnTo>
                    <a:cubicBezTo>
                      <a:pt x="1208" y="6027"/>
                      <a:pt x="1218" y="6053"/>
                      <a:pt x="1225" y="6080"/>
                    </a:cubicBezTo>
                    <a:cubicBezTo>
                      <a:pt x="1231" y="6100"/>
                      <a:pt x="1238" y="6120"/>
                      <a:pt x="1245" y="6140"/>
                    </a:cubicBezTo>
                    <a:cubicBezTo>
                      <a:pt x="1278" y="6251"/>
                      <a:pt x="1322" y="6381"/>
                      <a:pt x="1369" y="6504"/>
                    </a:cubicBezTo>
                    <a:cubicBezTo>
                      <a:pt x="1406" y="6601"/>
                      <a:pt x="1435" y="6695"/>
                      <a:pt x="1469" y="6805"/>
                    </a:cubicBezTo>
                    <a:lnTo>
                      <a:pt x="1475" y="6825"/>
                    </a:lnTo>
                    <a:cubicBezTo>
                      <a:pt x="1492" y="6886"/>
                      <a:pt x="1512" y="6950"/>
                      <a:pt x="1532" y="7013"/>
                    </a:cubicBezTo>
                    <a:cubicBezTo>
                      <a:pt x="1539" y="7040"/>
                      <a:pt x="1549" y="7066"/>
                      <a:pt x="1559" y="7090"/>
                    </a:cubicBezTo>
                    <a:cubicBezTo>
                      <a:pt x="1566" y="7113"/>
                      <a:pt x="1576" y="7134"/>
                      <a:pt x="1583" y="7157"/>
                    </a:cubicBezTo>
                    <a:cubicBezTo>
                      <a:pt x="1599" y="7207"/>
                      <a:pt x="1619" y="7260"/>
                      <a:pt x="1636" y="7311"/>
                    </a:cubicBezTo>
                    <a:cubicBezTo>
                      <a:pt x="1653" y="7357"/>
                      <a:pt x="1670" y="7404"/>
                      <a:pt x="1687" y="7455"/>
                    </a:cubicBezTo>
                    <a:lnTo>
                      <a:pt x="1707" y="7524"/>
                    </a:lnTo>
                    <a:cubicBezTo>
                      <a:pt x="1733" y="7608"/>
                      <a:pt x="1756" y="7699"/>
                      <a:pt x="1784" y="7785"/>
                    </a:cubicBezTo>
                    <a:lnTo>
                      <a:pt x="1787" y="7793"/>
                    </a:lnTo>
                    <a:cubicBezTo>
                      <a:pt x="1793" y="7819"/>
                      <a:pt x="1804" y="7846"/>
                      <a:pt x="1810" y="7873"/>
                    </a:cubicBezTo>
                    <a:lnTo>
                      <a:pt x="1810" y="7866"/>
                    </a:lnTo>
                    <a:cubicBezTo>
                      <a:pt x="1820" y="7906"/>
                      <a:pt x="1833" y="7949"/>
                      <a:pt x="1847" y="7989"/>
                    </a:cubicBezTo>
                    <a:cubicBezTo>
                      <a:pt x="1894" y="8150"/>
                      <a:pt x="1937" y="8290"/>
                      <a:pt x="1980" y="8421"/>
                    </a:cubicBezTo>
                    <a:cubicBezTo>
                      <a:pt x="1991" y="8458"/>
                      <a:pt x="2004" y="8495"/>
                      <a:pt x="2014" y="8531"/>
                    </a:cubicBezTo>
                    <a:cubicBezTo>
                      <a:pt x="2034" y="8588"/>
                      <a:pt x="2054" y="8645"/>
                      <a:pt x="2071" y="8705"/>
                    </a:cubicBezTo>
                    <a:cubicBezTo>
                      <a:pt x="2085" y="8749"/>
                      <a:pt x="2097" y="8796"/>
                      <a:pt x="2108" y="8839"/>
                    </a:cubicBezTo>
                    <a:cubicBezTo>
                      <a:pt x="2125" y="8899"/>
                      <a:pt x="2141" y="8960"/>
                      <a:pt x="2158" y="9020"/>
                    </a:cubicBezTo>
                    <a:cubicBezTo>
                      <a:pt x="2191" y="9127"/>
                      <a:pt x="2221" y="9237"/>
                      <a:pt x="2252" y="9358"/>
                    </a:cubicBezTo>
                    <a:cubicBezTo>
                      <a:pt x="2289" y="9505"/>
                      <a:pt x="2321" y="9659"/>
                      <a:pt x="2352" y="9802"/>
                    </a:cubicBezTo>
                    <a:lnTo>
                      <a:pt x="2412" y="10073"/>
                    </a:lnTo>
                    <a:cubicBezTo>
                      <a:pt x="2439" y="10190"/>
                      <a:pt x="2466" y="10307"/>
                      <a:pt x="2486" y="10401"/>
                    </a:cubicBezTo>
                    <a:cubicBezTo>
                      <a:pt x="2502" y="10491"/>
                      <a:pt x="2526" y="10582"/>
                      <a:pt x="2549" y="10668"/>
                    </a:cubicBezTo>
                    <a:cubicBezTo>
                      <a:pt x="2556" y="10695"/>
                      <a:pt x="2562" y="10725"/>
                      <a:pt x="2569" y="10752"/>
                    </a:cubicBezTo>
                    <a:cubicBezTo>
                      <a:pt x="2593" y="10846"/>
                      <a:pt x="2610" y="10946"/>
                      <a:pt x="2626" y="11039"/>
                    </a:cubicBezTo>
                    <a:lnTo>
                      <a:pt x="2626" y="11050"/>
                    </a:lnTo>
                    <a:lnTo>
                      <a:pt x="2630" y="11070"/>
                    </a:lnTo>
                    <a:cubicBezTo>
                      <a:pt x="2633" y="11087"/>
                      <a:pt x="2633" y="11107"/>
                      <a:pt x="2639" y="11124"/>
                    </a:cubicBezTo>
                    <a:cubicBezTo>
                      <a:pt x="2642" y="11130"/>
                      <a:pt x="2642" y="11140"/>
                      <a:pt x="2647" y="11147"/>
                    </a:cubicBezTo>
                    <a:cubicBezTo>
                      <a:pt x="2656" y="11180"/>
                      <a:pt x="2663" y="11204"/>
                      <a:pt x="2676" y="11234"/>
                    </a:cubicBezTo>
                    <a:cubicBezTo>
                      <a:pt x="2683" y="11247"/>
                      <a:pt x="2690" y="11260"/>
                      <a:pt x="2696" y="11270"/>
                    </a:cubicBezTo>
                    <a:cubicBezTo>
                      <a:pt x="2703" y="11294"/>
                      <a:pt x="2713" y="11317"/>
                      <a:pt x="2727" y="11340"/>
                    </a:cubicBezTo>
                    <a:lnTo>
                      <a:pt x="2733" y="11351"/>
                    </a:lnTo>
                    <a:cubicBezTo>
                      <a:pt x="2760" y="11394"/>
                      <a:pt x="2793" y="11448"/>
                      <a:pt x="2837" y="11474"/>
                    </a:cubicBezTo>
                    <a:lnTo>
                      <a:pt x="2847" y="11478"/>
                    </a:lnTo>
                    <a:cubicBezTo>
                      <a:pt x="2883" y="11505"/>
                      <a:pt x="2927" y="11521"/>
                      <a:pt x="2971" y="11525"/>
                    </a:cubicBezTo>
                    <a:cubicBezTo>
                      <a:pt x="2984" y="11529"/>
                      <a:pt x="2997" y="11530"/>
                      <a:pt x="3011" y="11530"/>
                    </a:cubicBezTo>
                    <a:cubicBezTo>
                      <a:pt x="3032" y="11530"/>
                      <a:pt x="3054" y="11527"/>
                      <a:pt x="3074" y="11525"/>
                    </a:cubicBezTo>
                    <a:cubicBezTo>
                      <a:pt x="3118" y="11521"/>
                      <a:pt x="3158" y="11508"/>
                      <a:pt x="3195" y="11494"/>
                    </a:cubicBezTo>
                    <a:lnTo>
                      <a:pt x="3212" y="11488"/>
                    </a:lnTo>
                    <a:lnTo>
                      <a:pt x="3228" y="11481"/>
                    </a:lnTo>
                    <a:lnTo>
                      <a:pt x="3249" y="11474"/>
                    </a:lnTo>
                    <a:cubicBezTo>
                      <a:pt x="3261" y="11471"/>
                      <a:pt x="3272" y="11468"/>
                      <a:pt x="3285" y="11465"/>
                    </a:cubicBezTo>
                    <a:cubicBezTo>
                      <a:pt x="3322" y="11454"/>
                      <a:pt x="3355" y="11445"/>
                      <a:pt x="3392" y="11434"/>
                    </a:cubicBezTo>
                    <a:cubicBezTo>
                      <a:pt x="3479" y="11411"/>
                      <a:pt x="3570" y="11388"/>
                      <a:pt x="3659" y="11357"/>
                    </a:cubicBezTo>
                    <a:lnTo>
                      <a:pt x="3666" y="11354"/>
                    </a:lnTo>
                    <a:cubicBezTo>
                      <a:pt x="3740" y="11327"/>
                      <a:pt x="3814" y="11300"/>
                      <a:pt x="3883" y="11274"/>
                    </a:cubicBezTo>
                    <a:cubicBezTo>
                      <a:pt x="3927" y="11257"/>
                      <a:pt x="3971" y="11240"/>
                      <a:pt x="4017" y="11224"/>
                    </a:cubicBezTo>
                    <a:lnTo>
                      <a:pt x="4161" y="11173"/>
                    </a:lnTo>
                    <a:cubicBezTo>
                      <a:pt x="4345" y="11107"/>
                      <a:pt x="4533" y="11036"/>
                      <a:pt x="4720" y="10966"/>
                    </a:cubicBezTo>
                    <a:cubicBezTo>
                      <a:pt x="4867" y="10909"/>
                      <a:pt x="5021" y="10852"/>
                      <a:pt x="5164" y="10799"/>
                    </a:cubicBezTo>
                    <a:cubicBezTo>
                      <a:pt x="5248" y="10769"/>
                      <a:pt x="5331" y="10738"/>
                      <a:pt x="5416" y="10709"/>
                    </a:cubicBezTo>
                    <a:cubicBezTo>
                      <a:pt x="5539" y="10662"/>
                      <a:pt x="5663" y="10611"/>
                      <a:pt x="5777" y="10565"/>
                    </a:cubicBezTo>
                    <a:cubicBezTo>
                      <a:pt x="5820" y="10545"/>
                      <a:pt x="5864" y="10528"/>
                      <a:pt x="5907" y="10508"/>
                    </a:cubicBezTo>
                    <a:cubicBezTo>
                      <a:pt x="5967" y="10481"/>
                      <a:pt x="6031" y="10451"/>
                      <a:pt x="6094" y="10428"/>
                    </a:cubicBezTo>
                    <a:cubicBezTo>
                      <a:pt x="6174" y="10394"/>
                      <a:pt x="6254" y="10364"/>
                      <a:pt x="6332" y="10334"/>
                    </a:cubicBezTo>
                    <a:cubicBezTo>
                      <a:pt x="6375" y="10317"/>
                      <a:pt x="6419" y="10301"/>
                      <a:pt x="6462" y="10284"/>
                    </a:cubicBezTo>
                    <a:cubicBezTo>
                      <a:pt x="6519" y="10264"/>
                      <a:pt x="6576" y="10241"/>
                      <a:pt x="6629" y="10217"/>
                    </a:cubicBezTo>
                    <a:cubicBezTo>
                      <a:pt x="6683" y="10193"/>
                      <a:pt x="6740" y="10170"/>
                      <a:pt x="6793" y="10150"/>
                    </a:cubicBezTo>
                    <a:cubicBezTo>
                      <a:pt x="6910" y="10103"/>
                      <a:pt x="7034" y="10060"/>
                      <a:pt x="7151" y="10020"/>
                    </a:cubicBezTo>
                    <a:cubicBezTo>
                      <a:pt x="7225" y="9993"/>
                      <a:pt x="7302" y="9963"/>
                      <a:pt x="7375" y="9932"/>
                    </a:cubicBezTo>
                    <a:cubicBezTo>
                      <a:pt x="7412" y="9920"/>
                      <a:pt x="7452" y="9903"/>
                      <a:pt x="7492" y="9886"/>
                    </a:cubicBezTo>
                    <a:cubicBezTo>
                      <a:pt x="7546" y="9866"/>
                      <a:pt x="7596" y="9849"/>
                      <a:pt x="7646" y="9829"/>
                    </a:cubicBezTo>
                    <a:cubicBezTo>
                      <a:pt x="7710" y="9809"/>
                      <a:pt x="7776" y="9782"/>
                      <a:pt x="7840" y="9759"/>
                    </a:cubicBezTo>
                    <a:cubicBezTo>
                      <a:pt x="7880" y="9742"/>
                      <a:pt x="7917" y="9725"/>
                      <a:pt x="7957" y="9708"/>
                    </a:cubicBezTo>
                    <a:lnTo>
                      <a:pt x="8007" y="9688"/>
                    </a:lnTo>
                    <a:cubicBezTo>
                      <a:pt x="8037" y="9675"/>
                      <a:pt x="8068" y="9665"/>
                      <a:pt x="8097" y="9651"/>
                    </a:cubicBezTo>
                    <a:cubicBezTo>
                      <a:pt x="8121" y="9642"/>
                      <a:pt x="8145" y="9635"/>
                      <a:pt x="8168" y="9625"/>
                    </a:cubicBezTo>
                    <a:cubicBezTo>
                      <a:pt x="8218" y="9605"/>
                      <a:pt x="8268" y="9582"/>
                      <a:pt x="8315" y="9562"/>
                    </a:cubicBezTo>
                    <a:cubicBezTo>
                      <a:pt x="8375" y="9534"/>
                      <a:pt x="8435" y="9508"/>
                      <a:pt x="8499" y="9485"/>
                    </a:cubicBezTo>
                    <a:cubicBezTo>
                      <a:pt x="8529" y="9471"/>
                      <a:pt x="8559" y="9461"/>
                      <a:pt x="8589" y="9451"/>
                    </a:cubicBezTo>
                    <a:cubicBezTo>
                      <a:pt x="8613" y="9441"/>
                      <a:pt x="8639" y="9431"/>
                      <a:pt x="8666" y="9421"/>
                    </a:cubicBezTo>
                    <a:cubicBezTo>
                      <a:pt x="8723" y="9401"/>
                      <a:pt x="8780" y="9371"/>
                      <a:pt x="8827" y="9347"/>
                    </a:cubicBezTo>
                    <a:cubicBezTo>
                      <a:pt x="8874" y="9327"/>
                      <a:pt x="8910" y="9301"/>
                      <a:pt x="8940" y="9273"/>
                    </a:cubicBezTo>
                    <a:cubicBezTo>
                      <a:pt x="8960" y="9257"/>
                      <a:pt x="8977" y="9237"/>
                      <a:pt x="8991" y="9220"/>
                    </a:cubicBezTo>
                    <a:lnTo>
                      <a:pt x="9004" y="9207"/>
                    </a:lnTo>
                    <a:cubicBezTo>
                      <a:pt x="9011" y="9200"/>
                      <a:pt x="9017" y="9190"/>
                      <a:pt x="9024" y="9180"/>
                    </a:cubicBezTo>
                    <a:cubicBezTo>
                      <a:pt x="9034" y="9163"/>
                      <a:pt x="9044" y="9143"/>
                      <a:pt x="9054" y="9123"/>
                    </a:cubicBezTo>
                    <a:cubicBezTo>
                      <a:pt x="9061" y="9110"/>
                      <a:pt x="9064" y="9097"/>
                      <a:pt x="9064" y="9080"/>
                    </a:cubicBezTo>
                    <a:lnTo>
                      <a:pt x="9068" y="9070"/>
                    </a:lnTo>
                    <a:cubicBezTo>
                      <a:pt x="9081" y="9063"/>
                      <a:pt x="9091" y="9053"/>
                      <a:pt x="9101" y="9046"/>
                    </a:cubicBezTo>
                    <a:cubicBezTo>
                      <a:pt x="9161" y="8997"/>
                      <a:pt x="9184" y="8926"/>
                      <a:pt x="9201" y="8872"/>
                    </a:cubicBezTo>
                    <a:cubicBezTo>
                      <a:pt x="9211" y="8829"/>
                      <a:pt x="9221" y="8782"/>
                      <a:pt x="9228" y="8739"/>
                    </a:cubicBezTo>
                    <a:cubicBezTo>
                      <a:pt x="9238" y="8662"/>
                      <a:pt x="9228" y="8582"/>
                      <a:pt x="9218" y="8515"/>
                    </a:cubicBezTo>
                    <a:cubicBezTo>
                      <a:pt x="9215" y="8498"/>
                      <a:pt x="9211" y="8484"/>
                      <a:pt x="9208" y="8468"/>
                    </a:cubicBezTo>
                    <a:cubicBezTo>
                      <a:pt x="9201" y="8431"/>
                      <a:pt x="9195" y="8391"/>
                      <a:pt x="9188" y="8350"/>
                    </a:cubicBezTo>
                    <a:cubicBezTo>
                      <a:pt x="9171" y="8277"/>
                      <a:pt x="9151" y="8203"/>
                      <a:pt x="9121" y="8130"/>
                    </a:cubicBezTo>
                    <a:cubicBezTo>
                      <a:pt x="9068" y="7980"/>
                      <a:pt x="9000" y="7836"/>
                      <a:pt x="8934" y="7692"/>
                    </a:cubicBezTo>
                    <a:cubicBezTo>
                      <a:pt x="8897" y="7615"/>
                      <a:pt x="8857" y="7532"/>
                      <a:pt x="8823" y="7451"/>
                    </a:cubicBezTo>
                    <a:cubicBezTo>
                      <a:pt x="8780" y="7357"/>
                      <a:pt x="8743" y="7257"/>
                      <a:pt x="8707" y="7163"/>
                    </a:cubicBezTo>
                    <a:lnTo>
                      <a:pt x="8687" y="7117"/>
                    </a:lnTo>
                    <a:cubicBezTo>
                      <a:pt x="8633" y="6979"/>
                      <a:pt x="8582" y="6856"/>
                      <a:pt x="8532" y="6739"/>
                    </a:cubicBezTo>
                    <a:cubicBezTo>
                      <a:pt x="8489" y="6635"/>
                      <a:pt x="8439" y="6532"/>
                      <a:pt x="8389" y="6421"/>
                    </a:cubicBezTo>
                    <a:lnTo>
                      <a:pt x="8365" y="6368"/>
                    </a:lnTo>
                    <a:lnTo>
                      <a:pt x="8345" y="6311"/>
                    </a:lnTo>
                    <a:cubicBezTo>
                      <a:pt x="8332" y="6274"/>
                      <a:pt x="8321" y="6234"/>
                      <a:pt x="8312" y="6194"/>
                    </a:cubicBezTo>
                    <a:cubicBezTo>
                      <a:pt x="8301" y="6157"/>
                      <a:pt x="8292" y="6117"/>
                      <a:pt x="8285" y="6080"/>
                    </a:cubicBezTo>
                    <a:cubicBezTo>
                      <a:pt x="8278" y="6053"/>
                      <a:pt x="8272" y="6027"/>
                      <a:pt x="8265" y="5999"/>
                    </a:cubicBezTo>
                    <a:cubicBezTo>
                      <a:pt x="8248" y="5926"/>
                      <a:pt x="8225" y="5846"/>
                      <a:pt x="8195" y="5752"/>
                    </a:cubicBezTo>
                    <a:cubicBezTo>
                      <a:pt x="8188" y="5729"/>
                      <a:pt x="8178" y="5702"/>
                      <a:pt x="8171" y="5675"/>
                    </a:cubicBezTo>
                    <a:cubicBezTo>
                      <a:pt x="8165" y="5649"/>
                      <a:pt x="8154" y="5621"/>
                      <a:pt x="8148" y="5595"/>
                    </a:cubicBezTo>
                    <a:cubicBezTo>
                      <a:pt x="8128" y="5518"/>
                      <a:pt x="8105" y="5438"/>
                      <a:pt x="8074" y="5364"/>
                    </a:cubicBezTo>
                    <a:cubicBezTo>
                      <a:pt x="8024" y="5240"/>
                      <a:pt x="7974" y="5120"/>
                      <a:pt x="7904" y="5019"/>
                    </a:cubicBezTo>
                    <a:cubicBezTo>
                      <a:pt x="7887" y="4976"/>
                      <a:pt x="7873" y="4929"/>
                      <a:pt x="7857" y="4886"/>
                    </a:cubicBezTo>
                    <a:cubicBezTo>
                      <a:pt x="7847" y="4863"/>
                      <a:pt x="7837" y="4836"/>
                      <a:pt x="7827" y="4812"/>
                    </a:cubicBezTo>
                    <a:cubicBezTo>
                      <a:pt x="7804" y="4746"/>
                      <a:pt x="7776" y="4675"/>
                      <a:pt x="7753" y="4608"/>
                    </a:cubicBezTo>
                    <a:cubicBezTo>
                      <a:pt x="7730" y="4522"/>
                      <a:pt x="7699" y="4428"/>
                      <a:pt x="7666" y="4321"/>
                    </a:cubicBezTo>
                    <a:lnTo>
                      <a:pt x="7663" y="4307"/>
                    </a:lnTo>
                    <a:cubicBezTo>
                      <a:pt x="7643" y="4241"/>
                      <a:pt x="7623" y="4173"/>
                      <a:pt x="7603" y="4103"/>
                    </a:cubicBezTo>
                    <a:lnTo>
                      <a:pt x="7599" y="4083"/>
                    </a:lnTo>
                    <a:cubicBezTo>
                      <a:pt x="7579" y="4006"/>
                      <a:pt x="7556" y="3926"/>
                      <a:pt x="7532" y="3849"/>
                    </a:cubicBezTo>
                    <a:cubicBezTo>
                      <a:pt x="7495" y="3725"/>
                      <a:pt x="7458" y="3602"/>
                      <a:pt x="7418" y="3485"/>
                    </a:cubicBezTo>
                    <a:cubicBezTo>
                      <a:pt x="7395" y="3408"/>
                      <a:pt x="7372" y="3327"/>
                      <a:pt x="7349" y="3250"/>
                    </a:cubicBezTo>
                    <a:lnTo>
                      <a:pt x="7349" y="3250"/>
                    </a:lnTo>
                    <a:lnTo>
                      <a:pt x="7352" y="3274"/>
                    </a:lnTo>
                    <a:cubicBezTo>
                      <a:pt x="7315" y="3150"/>
                      <a:pt x="7275" y="3030"/>
                      <a:pt x="7231" y="2912"/>
                    </a:cubicBezTo>
                    <a:cubicBezTo>
                      <a:pt x="7208" y="2846"/>
                      <a:pt x="7178" y="2779"/>
                      <a:pt x="7151" y="2716"/>
                    </a:cubicBezTo>
                    <a:cubicBezTo>
                      <a:pt x="7134" y="2668"/>
                      <a:pt x="7114" y="2622"/>
                      <a:pt x="7094" y="2575"/>
                    </a:cubicBezTo>
                    <a:cubicBezTo>
                      <a:pt x="7081" y="2541"/>
                      <a:pt x="7068" y="2505"/>
                      <a:pt x="7054" y="2468"/>
                    </a:cubicBezTo>
                    <a:cubicBezTo>
                      <a:pt x="7021" y="2384"/>
                      <a:pt x="6987" y="2301"/>
                      <a:pt x="6954" y="2217"/>
                    </a:cubicBezTo>
                    <a:lnTo>
                      <a:pt x="6893" y="2077"/>
                    </a:lnTo>
                    <a:cubicBezTo>
                      <a:pt x="6870" y="2017"/>
                      <a:pt x="6844" y="1956"/>
                      <a:pt x="6816" y="1893"/>
                    </a:cubicBezTo>
                    <a:cubicBezTo>
                      <a:pt x="6790" y="1829"/>
                      <a:pt x="6763" y="1759"/>
                      <a:pt x="6740" y="1682"/>
                    </a:cubicBezTo>
                    <a:cubicBezTo>
                      <a:pt x="6733" y="1665"/>
                      <a:pt x="6726" y="1645"/>
                      <a:pt x="6723" y="1628"/>
                    </a:cubicBezTo>
                    <a:cubicBezTo>
                      <a:pt x="6706" y="1582"/>
                      <a:pt x="6693" y="1535"/>
                      <a:pt x="6676" y="1492"/>
                    </a:cubicBezTo>
                    <a:cubicBezTo>
                      <a:pt x="6653" y="1431"/>
                      <a:pt x="6626" y="1371"/>
                      <a:pt x="6603" y="1314"/>
                    </a:cubicBezTo>
                    <a:cubicBezTo>
                      <a:pt x="6572" y="1244"/>
                      <a:pt x="6539" y="1174"/>
                      <a:pt x="6515" y="1103"/>
                    </a:cubicBezTo>
                    <a:lnTo>
                      <a:pt x="6512" y="1090"/>
                    </a:lnTo>
                    <a:cubicBezTo>
                      <a:pt x="6486" y="1010"/>
                      <a:pt x="6462" y="926"/>
                      <a:pt x="6432" y="845"/>
                    </a:cubicBezTo>
                    <a:cubicBezTo>
                      <a:pt x="6412" y="782"/>
                      <a:pt x="6385" y="722"/>
                      <a:pt x="6362" y="665"/>
                    </a:cubicBezTo>
                    <a:cubicBezTo>
                      <a:pt x="6348" y="638"/>
                      <a:pt x="6339" y="612"/>
                      <a:pt x="6328" y="585"/>
                    </a:cubicBezTo>
                    <a:lnTo>
                      <a:pt x="6315" y="555"/>
                    </a:lnTo>
                    <a:cubicBezTo>
                      <a:pt x="6305" y="528"/>
                      <a:pt x="6291" y="498"/>
                      <a:pt x="6279" y="471"/>
                    </a:cubicBezTo>
                    <a:cubicBezTo>
                      <a:pt x="6254" y="414"/>
                      <a:pt x="6222" y="357"/>
                      <a:pt x="6181" y="297"/>
                    </a:cubicBezTo>
                    <a:cubicBezTo>
                      <a:pt x="6148" y="243"/>
                      <a:pt x="6111" y="187"/>
                      <a:pt x="6071" y="127"/>
                    </a:cubicBezTo>
                    <a:cubicBezTo>
                      <a:pt x="6051" y="100"/>
                      <a:pt x="6027" y="70"/>
                      <a:pt x="5990" y="47"/>
                    </a:cubicBezTo>
                    <a:cubicBezTo>
                      <a:pt x="5957" y="23"/>
                      <a:pt x="5917" y="7"/>
                      <a:pt x="5873" y="3"/>
                    </a:cubicBezTo>
                    <a:cubicBezTo>
                      <a:pt x="5863" y="1"/>
                      <a:pt x="5852" y="0"/>
                      <a:pt x="58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6" name="Google Shape;1026;p28"/>
              <p:cNvSpPr/>
              <p:nvPr/>
            </p:nvSpPr>
            <p:spPr>
              <a:xfrm>
                <a:off x="8289324" y="1460559"/>
                <a:ext cx="208002" cy="544146"/>
              </a:xfrm>
              <a:custGeom>
                <a:avLst/>
                <a:gdLst/>
                <a:ahLst/>
                <a:cxnLst/>
                <a:rect l="l" t="t" r="r" b="b"/>
                <a:pathLst>
                  <a:path w="2901" h="7590" extrusionOk="0">
                    <a:moveTo>
                      <a:pt x="135" y="1"/>
                    </a:moveTo>
                    <a:cubicBezTo>
                      <a:pt x="121" y="1"/>
                      <a:pt x="107" y="3"/>
                      <a:pt x="95" y="8"/>
                    </a:cubicBezTo>
                    <a:lnTo>
                      <a:pt x="78" y="14"/>
                    </a:lnTo>
                    <a:cubicBezTo>
                      <a:pt x="17" y="48"/>
                      <a:pt x="1" y="118"/>
                      <a:pt x="28" y="178"/>
                    </a:cubicBezTo>
                    <a:cubicBezTo>
                      <a:pt x="115" y="349"/>
                      <a:pt x="192" y="526"/>
                      <a:pt x="269" y="700"/>
                    </a:cubicBezTo>
                    <a:cubicBezTo>
                      <a:pt x="289" y="743"/>
                      <a:pt x="305" y="787"/>
                      <a:pt x="322" y="830"/>
                    </a:cubicBezTo>
                    <a:cubicBezTo>
                      <a:pt x="339" y="874"/>
                      <a:pt x="355" y="917"/>
                      <a:pt x="372" y="957"/>
                    </a:cubicBezTo>
                    <a:cubicBezTo>
                      <a:pt x="405" y="1038"/>
                      <a:pt x="436" y="1118"/>
                      <a:pt x="465" y="1198"/>
                    </a:cubicBezTo>
                    <a:cubicBezTo>
                      <a:pt x="550" y="1425"/>
                      <a:pt x="630" y="1656"/>
                      <a:pt x="713" y="1887"/>
                    </a:cubicBezTo>
                    <a:cubicBezTo>
                      <a:pt x="806" y="2144"/>
                      <a:pt x="900" y="2402"/>
                      <a:pt x="1001" y="2660"/>
                    </a:cubicBezTo>
                    <a:cubicBezTo>
                      <a:pt x="1034" y="2743"/>
                      <a:pt x="1064" y="2830"/>
                      <a:pt x="1098" y="2914"/>
                    </a:cubicBezTo>
                    <a:cubicBezTo>
                      <a:pt x="1178" y="3141"/>
                      <a:pt x="1262" y="3365"/>
                      <a:pt x="1345" y="3589"/>
                    </a:cubicBezTo>
                    <a:cubicBezTo>
                      <a:pt x="1385" y="3690"/>
                      <a:pt x="1422" y="3790"/>
                      <a:pt x="1462" y="3890"/>
                    </a:cubicBezTo>
                    <a:cubicBezTo>
                      <a:pt x="1506" y="3998"/>
                      <a:pt x="1546" y="4105"/>
                      <a:pt x="1586" y="4215"/>
                    </a:cubicBezTo>
                    <a:cubicBezTo>
                      <a:pt x="1673" y="4449"/>
                      <a:pt x="1757" y="4683"/>
                      <a:pt x="1837" y="4917"/>
                    </a:cubicBezTo>
                    <a:cubicBezTo>
                      <a:pt x="1877" y="5028"/>
                      <a:pt x="1917" y="5138"/>
                      <a:pt x="1961" y="5248"/>
                    </a:cubicBezTo>
                    <a:cubicBezTo>
                      <a:pt x="2004" y="5369"/>
                      <a:pt x="2044" y="5492"/>
                      <a:pt x="2084" y="5613"/>
                    </a:cubicBezTo>
                    <a:cubicBezTo>
                      <a:pt x="2128" y="5740"/>
                      <a:pt x="2165" y="5870"/>
                      <a:pt x="2205" y="5997"/>
                    </a:cubicBezTo>
                    <a:cubicBezTo>
                      <a:pt x="2238" y="6114"/>
                      <a:pt x="2271" y="6232"/>
                      <a:pt x="2302" y="6352"/>
                    </a:cubicBezTo>
                    <a:cubicBezTo>
                      <a:pt x="2365" y="6593"/>
                      <a:pt x="2436" y="6834"/>
                      <a:pt x="2512" y="7071"/>
                    </a:cubicBezTo>
                    <a:cubicBezTo>
                      <a:pt x="2539" y="7144"/>
                      <a:pt x="2563" y="7218"/>
                      <a:pt x="2586" y="7295"/>
                    </a:cubicBezTo>
                    <a:cubicBezTo>
                      <a:pt x="2600" y="7332"/>
                      <a:pt x="2612" y="7369"/>
                      <a:pt x="2623" y="7409"/>
                    </a:cubicBezTo>
                    <a:cubicBezTo>
                      <a:pt x="2629" y="7425"/>
                      <a:pt x="2637" y="7439"/>
                      <a:pt x="2640" y="7456"/>
                    </a:cubicBezTo>
                    <a:cubicBezTo>
                      <a:pt x="2646" y="7473"/>
                      <a:pt x="2653" y="7489"/>
                      <a:pt x="2660" y="7505"/>
                    </a:cubicBezTo>
                    <a:cubicBezTo>
                      <a:pt x="2666" y="7522"/>
                      <a:pt x="2680" y="7539"/>
                      <a:pt x="2690" y="7553"/>
                    </a:cubicBezTo>
                    <a:cubicBezTo>
                      <a:pt x="2710" y="7578"/>
                      <a:pt x="2743" y="7590"/>
                      <a:pt x="2776" y="7590"/>
                    </a:cubicBezTo>
                    <a:cubicBezTo>
                      <a:pt x="2786" y="7590"/>
                      <a:pt x="2797" y="7588"/>
                      <a:pt x="2807" y="7586"/>
                    </a:cubicBezTo>
                    <a:cubicBezTo>
                      <a:pt x="2827" y="7583"/>
                      <a:pt x="2844" y="7573"/>
                      <a:pt x="2860" y="7559"/>
                    </a:cubicBezTo>
                    <a:cubicBezTo>
                      <a:pt x="2873" y="7546"/>
                      <a:pt x="2884" y="7530"/>
                      <a:pt x="2890" y="7509"/>
                    </a:cubicBezTo>
                    <a:cubicBezTo>
                      <a:pt x="2893" y="7493"/>
                      <a:pt x="2897" y="7479"/>
                      <a:pt x="2901" y="7462"/>
                    </a:cubicBezTo>
                    <a:cubicBezTo>
                      <a:pt x="2901" y="7449"/>
                      <a:pt x="2897" y="7432"/>
                      <a:pt x="2897" y="7419"/>
                    </a:cubicBezTo>
                    <a:cubicBezTo>
                      <a:pt x="2893" y="7405"/>
                      <a:pt x="2890" y="7392"/>
                      <a:pt x="2890" y="7379"/>
                    </a:cubicBezTo>
                    <a:cubicBezTo>
                      <a:pt x="2884" y="7352"/>
                      <a:pt x="2877" y="7322"/>
                      <a:pt x="2870" y="7295"/>
                    </a:cubicBezTo>
                    <a:cubicBezTo>
                      <a:pt x="2853" y="7235"/>
                      <a:pt x="2833" y="7175"/>
                      <a:pt x="2817" y="7115"/>
                    </a:cubicBezTo>
                    <a:cubicBezTo>
                      <a:pt x="2780" y="7001"/>
                      <a:pt x="2743" y="6883"/>
                      <a:pt x="2706" y="6770"/>
                    </a:cubicBezTo>
                    <a:cubicBezTo>
                      <a:pt x="2669" y="6643"/>
                      <a:pt x="2633" y="6519"/>
                      <a:pt x="2600" y="6395"/>
                    </a:cubicBezTo>
                    <a:cubicBezTo>
                      <a:pt x="2566" y="6272"/>
                      <a:pt x="2536" y="6148"/>
                      <a:pt x="2503" y="6028"/>
                    </a:cubicBezTo>
                    <a:cubicBezTo>
                      <a:pt x="2469" y="5911"/>
                      <a:pt x="2436" y="5797"/>
                      <a:pt x="2399" y="5679"/>
                    </a:cubicBezTo>
                    <a:cubicBezTo>
                      <a:pt x="2362" y="5563"/>
                      <a:pt x="2325" y="5443"/>
                      <a:pt x="2285" y="5325"/>
                    </a:cubicBezTo>
                    <a:cubicBezTo>
                      <a:pt x="2242" y="5202"/>
                      <a:pt x="2195" y="5074"/>
                      <a:pt x="2151" y="4951"/>
                    </a:cubicBezTo>
                    <a:cubicBezTo>
                      <a:pt x="2111" y="4837"/>
                      <a:pt x="2075" y="4727"/>
                      <a:pt x="2035" y="4613"/>
                    </a:cubicBezTo>
                    <a:cubicBezTo>
                      <a:pt x="1954" y="4389"/>
                      <a:pt x="1874" y="4162"/>
                      <a:pt x="1790" y="3938"/>
                    </a:cubicBezTo>
                    <a:cubicBezTo>
                      <a:pt x="1750" y="3837"/>
                      <a:pt x="1713" y="3740"/>
                      <a:pt x="1673" y="3640"/>
                    </a:cubicBezTo>
                    <a:cubicBezTo>
                      <a:pt x="1629" y="3536"/>
                      <a:pt x="1589" y="3429"/>
                      <a:pt x="1549" y="3325"/>
                    </a:cubicBezTo>
                    <a:cubicBezTo>
                      <a:pt x="1459" y="3081"/>
                      <a:pt x="1372" y="2840"/>
                      <a:pt x="1278" y="2596"/>
                    </a:cubicBezTo>
                    <a:cubicBezTo>
                      <a:pt x="1238" y="2496"/>
                      <a:pt x="1195" y="2392"/>
                      <a:pt x="1155" y="2288"/>
                    </a:cubicBezTo>
                    <a:cubicBezTo>
                      <a:pt x="1107" y="2161"/>
                      <a:pt x="1058" y="2038"/>
                      <a:pt x="1011" y="1911"/>
                    </a:cubicBezTo>
                    <a:cubicBezTo>
                      <a:pt x="998" y="1877"/>
                      <a:pt x="984" y="1840"/>
                      <a:pt x="971" y="1807"/>
                    </a:cubicBezTo>
                    <a:lnTo>
                      <a:pt x="969" y="1797"/>
                    </a:lnTo>
                    <a:lnTo>
                      <a:pt x="969" y="1797"/>
                    </a:lnTo>
                    <a:cubicBezTo>
                      <a:pt x="969" y="1799"/>
                      <a:pt x="970" y="1801"/>
                      <a:pt x="971" y="1803"/>
                    </a:cubicBezTo>
                    <a:lnTo>
                      <a:pt x="967" y="1790"/>
                    </a:lnTo>
                    <a:lnTo>
                      <a:pt x="969" y="1797"/>
                    </a:lnTo>
                    <a:lnTo>
                      <a:pt x="969" y="1797"/>
                    </a:lnTo>
                    <a:cubicBezTo>
                      <a:pt x="795" y="1331"/>
                      <a:pt x="618" y="861"/>
                      <a:pt x="405" y="409"/>
                    </a:cubicBezTo>
                    <a:cubicBezTo>
                      <a:pt x="352" y="295"/>
                      <a:pt x="298" y="178"/>
                      <a:pt x="241" y="65"/>
                    </a:cubicBezTo>
                    <a:cubicBezTo>
                      <a:pt x="221" y="24"/>
                      <a:pt x="178" y="1"/>
                      <a:pt x="135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7" name="Google Shape;1027;p28"/>
              <p:cNvSpPr/>
              <p:nvPr/>
            </p:nvSpPr>
            <p:spPr>
              <a:xfrm>
                <a:off x="8484778" y="2032808"/>
                <a:ext cx="34129" cy="33409"/>
              </a:xfrm>
              <a:custGeom>
                <a:avLst/>
                <a:gdLst/>
                <a:ahLst/>
                <a:cxnLst/>
                <a:rect l="l" t="t" r="r" b="b"/>
                <a:pathLst>
                  <a:path w="476" h="466" extrusionOk="0">
                    <a:moveTo>
                      <a:pt x="236" y="1"/>
                    </a:moveTo>
                    <a:cubicBezTo>
                      <a:pt x="219" y="1"/>
                      <a:pt x="203" y="3"/>
                      <a:pt x="187" y="9"/>
                    </a:cubicBezTo>
                    <a:cubicBezTo>
                      <a:pt x="167" y="15"/>
                      <a:pt x="151" y="22"/>
                      <a:pt x="131" y="29"/>
                    </a:cubicBezTo>
                    <a:cubicBezTo>
                      <a:pt x="94" y="49"/>
                      <a:pt x="67" y="76"/>
                      <a:pt x="44" y="109"/>
                    </a:cubicBezTo>
                    <a:cubicBezTo>
                      <a:pt x="11" y="159"/>
                      <a:pt x="0" y="226"/>
                      <a:pt x="14" y="286"/>
                    </a:cubicBezTo>
                    <a:cubicBezTo>
                      <a:pt x="27" y="343"/>
                      <a:pt x="64" y="394"/>
                      <a:pt x="114" y="426"/>
                    </a:cubicBezTo>
                    <a:cubicBezTo>
                      <a:pt x="148" y="448"/>
                      <a:pt x="196" y="465"/>
                      <a:pt x="241" y="465"/>
                    </a:cubicBezTo>
                    <a:cubicBezTo>
                      <a:pt x="259" y="465"/>
                      <a:pt x="276" y="463"/>
                      <a:pt x="292" y="457"/>
                    </a:cubicBezTo>
                    <a:cubicBezTo>
                      <a:pt x="308" y="451"/>
                      <a:pt x="328" y="443"/>
                      <a:pt x="345" y="437"/>
                    </a:cubicBezTo>
                    <a:cubicBezTo>
                      <a:pt x="382" y="417"/>
                      <a:pt x="408" y="390"/>
                      <a:pt x="432" y="357"/>
                    </a:cubicBezTo>
                    <a:cubicBezTo>
                      <a:pt x="465" y="306"/>
                      <a:pt x="476" y="243"/>
                      <a:pt x="462" y="182"/>
                    </a:cubicBezTo>
                    <a:cubicBezTo>
                      <a:pt x="448" y="122"/>
                      <a:pt x="412" y="72"/>
                      <a:pt x="362" y="39"/>
                    </a:cubicBezTo>
                    <a:cubicBezTo>
                      <a:pt x="328" y="17"/>
                      <a:pt x="280" y="1"/>
                      <a:pt x="236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8" name="Google Shape;1028;p28"/>
              <p:cNvSpPr/>
              <p:nvPr/>
            </p:nvSpPr>
            <p:spPr>
              <a:xfrm>
                <a:off x="7836108" y="1411449"/>
                <a:ext cx="730982" cy="858446"/>
              </a:xfrm>
              <a:custGeom>
                <a:avLst/>
                <a:gdLst/>
                <a:ahLst/>
                <a:cxnLst/>
                <a:rect l="l" t="t" r="r" b="b"/>
                <a:pathLst>
                  <a:path w="10195" h="11974" extrusionOk="0">
                    <a:moveTo>
                      <a:pt x="6820" y="221"/>
                    </a:moveTo>
                    <a:cubicBezTo>
                      <a:pt x="6820" y="238"/>
                      <a:pt x="6823" y="258"/>
                      <a:pt x="6826" y="278"/>
                    </a:cubicBezTo>
                    <a:cubicBezTo>
                      <a:pt x="6837" y="344"/>
                      <a:pt x="6854" y="409"/>
                      <a:pt x="6874" y="472"/>
                    </a:cubicBezTo>
                    <a:cubicBezTo>
                      <a:pt x="6911" y="576"/>
                      <a:pt x="6961" y="673"/>
                      <a:pt x="7011" y="770"/>
                    </a:cubicBezTo>
                    <a:cubicBezTo>
                      <a:pt x="7031" y="816"/>
                      <a:pt x="7047" y="866"/>
                      <a:pt x="7071" y="917"/>
                    </a:cubicBezTo>
                    <a:cubicBezTo>
                      <a:pt x="7091" y="970"/>
                      <a:pt x="7115" y="1023"/>
                      <a:pt x="7138" y="1074"/>
                    </a:cubicBezTo>
                    <a:cubicBezTo>
                      <a:pt x="7164" y="1131"/>
                      <a:pt x="7192" y="1184"/>
                      <a:pt x="7218" y="1238"/>
                    </a:cubicBezTo>
                    <a:cubicBezTo>
                      <a:pt x="7241" y="1292"/>
                      <a:pt x="7268" y="1348"/>
                      <a:pt x="7292" y="1402"/>
                    </a:cubicBezTo>
                    <a:cubicBezTo>
                      <a:pt x="7319" y="1459"/>
                      <a:pt x="7345" y="1515"/>
                      <a:pt x="7368" y="1572"/>
                    </a:cubicBezTo>
                    <a:cubicBezTo>
                      <a:pt x="7392" y="1625"/>
                      <a:pt x="7416" y="1682"/>
                      <a:pt x="7436" y="1736"/>
                    </a:cubicBezTo>
                    <a:cubicBezTo>
                      <a:pt x="7482" y="1853"/>
                      <a:pt x="7519" y="1970"/>
                      <a:pt x="7566" y="2087"/>
                    </a:cubicBezTo>
                    <a:cubicBezTo>
                      <a:pt x="7649" y="2311"/>
                      <a:pt x="7754" y="2532"/>
                      <a:pt x="7850" y="2752"/>
                    </a:cubicBezTo>
                    <a:cubicBezTo>
                      <a:pt x="7904" y="2873"/>
                      <a:pt x="7957" y="2997"/>
                      <a:pt x="8007" y="3118"/>
                    </a:cubicBezTo>
                    <a:cubicBezTo>
                      <a:pt x="8030" y="3174"/>
                      <a:pt x="8051" y="3234"/>
                      <a:pt x="8071" y="3291"/>
                    </a:cubicBezTo>
                    <a:cubicBezTo>
                      <a:pt x="8091" y="3348"/>
                      <a:pt x="8108" y="3405"/>
                      <a:pt x="8128" y="3462"/>
                    </a:cubicBezTo>
                    <a:cubicBezTo>
                      <a:pt x="8208" y="3692"/>
                      <a:pt x="8288" y="3923"/>
                      <a:pt x="8372" y="4154"/>
                    </a:cubicBezTo>
                    <a:cubicBezTo>
                      <a:pt x="8462" y="4402"/>
                      <a:pt x="8559" y="4646"/>
                      <a:pt x="8653" y="4893"/>
                    </a:cubicBezTo>
                    <a:cubicBezTo>
                      <a:pt x="8673" y="4950"/>
                      <a:pt x="8693" y="5014"/>
                      <a:pt x="8717" y="5070"/>
                    </a:cubicBezTo>
                    <a:lnTo>
                      <a:pt x="8777" y="5251"/>
                    </a:lnTo>
                    <a:cubicBezTo>
                      <a:pt x="8817" y="5365"/>
                      <a:pt x="8857" y="5478"/>
                      <a:pt x="8897" y="5592"/>
                    </a:cubicBezTo>
                    <a:cubicBezTo>
                      <a:pt x="8981" y="5830"/>
                      <a:pt x="9064" y="6071"/>
                      <a:pt x="9148" y="6311"/>
                    </a:cubicBezTo>
                    <a:cubicBezTo>
                      <a:pt x="9228" y="6542"/>
                      <a:pt x="9308" y="6773"/>
                      <a:pt x="9389" y="7000"/>
                    </a:cubicBezTo>
                    <a:cubicBezTo>
                      <a:pt x="9472" y="7241"/>
                      <a:pt x="9560" y="7482"/>
                      <a:pt x="9636" y="7726"/>
                    </a:cubicBezTo>
                    <a:cubicBezTo>
                      <a:pt x="9676" y="7857"/>
                      <a:pt x="9716" y="7983"/>
                      <a:pt x="9750" y="8114"/>
                    </a:cubicBezTo>
                    <a:cubicBezTo>
                      <a:pt x="9767" y="8181"/>
                      <a:pt x="9787" y="8244"/>
                      <a:pt x="9804" y="8308"/>
                    </a:cubicBezTo>
                    <a:cubicBezTo>
                      <a:pt x="9816" y="8358"/>
                      <a:pt x="9830" y="8408"/>
                      <a:pt x="9840" y="8459"/>
                    </a:cubicBezTo>
                    <a:cubicBezTo>
                      <a:pt x="9861" y="8576"/>
                      <a:pt x="9881" y="8692"/>
                      <a:pt x="9897" y="8806"/>
                    </a:cubicBezTo>
                    <a:cubicBezTo>
                      <a:pt x="9904" y="8873"/>
                      <a:pt x="9917" y="8937"/>
                      <a:pt x="9921" y="9004"/>
                    </a:cubicBezTo>
                    <a:cubicBezTo>
                      <a:pt x="9924" y="9057"/>
                      <a:pt x="9924" y="9114"/>
                      <a:pt x="9921" y="9171"/>
                    </a:cubicBezTo>
                    <a:cubicBezTo>
                      <a:pt x="9921" y="9187"/>
                      <a:pt x="9921" y="9201"/>
                      <a:pt x="9917" y="9218"/>
                    </a:cubicBezTo>
                    <a:lnTo>
                      <a:pt x="9921" y="9204"/>
                    </a:lnTo>
                    <a:lnTo>
                      <a:pt x="9921" y="9204"/>
                    </a:lnTo>
                    <a:cubicBezTo>
                      <a:pt x="9917" y="9227"/>
                      <a:pt x="9914" y="9254"/>
                      <a:pt x="9907" y="9278"/>
                    </a:cubicBezTo>
                    <a:lnTo>
                      <a:pt x="9907" y="9284"/>
                    </a:lnTo>
                    <a:lnTo>
                      <a:pt x="9904" y="9288"/>
                    </a:lnTo>
                    <a:cubicBezTo>
                      <a:pt x="9884" y="9305"/>
                      <a:pt x="9861" y="9314"/>
                      <a:pt x="9836" y="9328"/>
                    </a:cubicBezTo>
                    <a:cubicBezTo>
                      <a:pt x="9816" y="9341"/>
                      <a:pt x="9796" y="9354"/>
                      <a:pt x="9776" y="9365"/>
                    </a:cubicBezTo>
                    <a:cubicBezTo>
                      <a:pt x="9720" y="9391"/>
                      <a:pt x="9660" y="9422"/>
                      <a:pt x="9603" y="9451"/>
                    </a:cubicBezTo>
                    <a:cubicBezTo>
                      <a:pt x="9560" y="9475"/>
                      <a:pt x="9512" y="9495"/>
                      <a:pt x="9469" y="9515"/>
                    </a:cubicBezTo>
                    <a:cubicBezTo>
                      <a:pt x="9409" y="9542"/>
                      <a:pt x="9352" y="9569"/>
                      <a:pt x="9291" y="9592"/>
                    </a:cubicBezTo>
                    <a:cubicBezTo>
                      <a:pt x="9234" y="9615"/>
                      <a:pt x="9178" y="9639"/>
                      <a:pt x="9121" y="9663"/>
                    </a:cubicBezTo>
                    <a:cubicBezTo>
                      <a:pt x="9064" y="9686"/>
                      <a:pt x="9007" y="9716"/>
                      <a:pt x="8950" y="9740"/>
                    </a:cubicBezTo>
                    <a:cubicBezTo>
                      <a:pt x="8893" y="9766"/>
                      <a:pt x="8837" y="9786"/>
                      <a:pt x="8780" y="9809"/>
                    </a:cubicBezTo>
                    <a:cubicBezTo>
                      <a:pt x="8723" y="9833"/>
                      <a:pt x="8669" y="9856"/>
                      <a:pt x="8612" y="9880"/>
                    </a:cubicBezTo>
                    <a:cubicBezTo>
                      <a:pt x="8499" y="9930"/>
                      <a:pt x="8379" y="9973"/>
                      <a:pt x="8262" y="10021"/>
                    </a:cubicBezTo>
                    <a:cubicBezTo>
                      <a:pt x="8148" y="10064"/>
                      <a:pt x="8034" y="10110"/>
                      <a:pt x="7921" y="10161"/>
                    </a:cubicBezTo>
                    <a:cubicBezTo>
                      <a:pt x="7814" y="10208"/>
                      <a:pt x="7703" y="10251"/>
                      <a:pt x="7596" y="10294"/>
                    </a:cubicBezTo>
                    <a:cubicBezTo>
                      <a:pt x="7539" y="10318"/>
                      <a:pt x="7482" y="10345"/>
                      <a:pt x="7425" y="10365"/>
                    </a:cubicBezTo>
                    <a:cubicBezTo>
                      <a:pt x="7365" y="10388"/>
                      <a:pt x="7305" y="10411"/>
                      <a:pt x="7245" y="10435"/>
                    </a:cubicBezTo>
                    <a:cubicBezTo>
                      <a:pt x="7124" y="10478"/>
                      <a:pt x="7007" y="10525"/>
                      <a:pt x="6891" y="10575"/>
                    </a:cubicBezTo>
                    <a:cubicBezTo>
                      <a:pt x="6783" y="10619"/>
                      <a:pt x="6670" y="10655"/>
                      <a:pt x="6559" y="10696"/>
                    </a:cubicBezTo>
                    <a:cubicBezTo>
                      <a:pt x="6439" y="10736"/>
                      <a:pt x="6322" y="10779"/>
                      <a:pt x="6201" y="10816"/>
                    </a:cubicBezTo>
                    <a:cubicBezTo>
                      <a:pt x="5964" y="10896"/>
                      <a:pt x="5727" y="10973"/>
                      <a:pt x="5489" y="11047"/>
                    </a:cubicBezTo>
                    <a:cubicBezTo>
                      <a:pt x="5366" y="11087"/>
                      <a:pt x="5245" y="11124"/>
                      <a:pt x="5121" y="11157"/>
                    </a:cubicBezTo>
                    <a:cubicBezTo>
                      <a:pt x="5065" y="11174"/>
                      <a:pt x="5008" y="11191"/>
                      <a:pt x="4951" y="11204"/>
                    </a:cubicBezTo>
                    <a:cubicBezTo>
                      <a:pt x="4890" y="11221"/>
                      <a:pt x="4833" y="11241"/>
                      <a:pt x="4776" y="11261"/>
                    </a:cubicBezTo>
                    <a:cubicBezTo>
                      <a:pt x="4536" y="11334"/>
                      <a:pt x="4292" y="11415"/>
                      <a:pt x="4044" y="11472"/>
                    </a:cubicBezTo>
                    <a:cubicBezTo>
                      <a:pt x="3904" y="11501"/>
                      <a:pt x="3767" y="11535"/>
                      <a:pt x="3629" y="11569"/>
                    </a:cubicBezTo>
                    <a:cubicBezTo>
                      <a:pt x="3499" y="11599"/>
                      <a:pt x="3372" y="11626"/>
                      <a:pt x="3245" y="11652"/>
                    </a:cubicBezTo>
                    <a:cubicBezTo>
                      <a:pt x="3202" y="11662"/>
                      <a:pt x="3162" y="11669"/>
                      <a:pt x="3121" y="11672"/>
                    </a:cubicBezTo>
                    <a:cubicBezTo>
                      <a:pt x="3071" y="11679"/>
                      <a:pt x="3021" y="11686"/>
                      <a:pt x="2967" y="11686"/>
                    </a:cubicBezTo>
                    <a:lnTo>
                      <a:pt x="2950" y="11682"/>
                    </a:lnTo>
                    <a:cubicBezTo>
                      <a:pt x="2944" y="11676"/>
                      <a:pt x="2938" y="11666"/>
                      <a:pt x="2934" y="11656"/>
                    </a:cubicBezTo>
                    <a:cubicBezTo>
                      <a:pt x="2910" y="11612"/>
                      <a:pt x="2893" y="11562"/>
                      <a:pt x="2881" y="11515"/>
                    </a:cubicBezTo>
                    <a:cubicBezTo>
                      <a:pt x="2861" y="11461"/>
                      <a:pt x="2844" y="11408"/>
                      <a:pt x="2824" y="11351"/>
                    </a:cubicBezTo>
                    <a:cubicBezTo>
                      <a:pt x="2783" y="11234"/>
                      <a:pt x="2743" y="11117"/>
                      <a:pt x="2703" y="11000"/>
                    </a:cubicBezTo>
                    <a:cubicBezTo>
                      <a:pt x="2626" y="10769"/>
                      <a:pt x="2546" y="10538"/>
                      <a:pt x="2466" y="10308"/>
                    </a:cubicBezTo>
                    <a:cubicBezTo>
                      <a:pt x="2382" y="10073"/>
                      <a:pt x="2302" y="9840"/>
                      <a:pt x="2222" y="9606"/>
                    </a:cubicBezTo>
                    <a:cubicBezTo>
                      <a:pt x="2175" y="9472"/>
                      <a:pt x="2135" y="9341"/>
                      <a:pt x="2091" y="9207"/>
                    </a:cubicBezTo>
                    <a:cubicBezTo>
                      <a:pt x="2051" y="9084"/>
                      <a:pt x="2015" y="8957"/>
                      <a:pt x="1974" y="8833"/>
                    </a:cubicBezTo>
                    <a:cubicBezTo>
                      <a:pt x="1901" y="8592"/>
                      <a:pt x="1830" y="8348"/>
                      <a:pt x="1760" y="8107"/>
                    </a:cubicBezTo>
                    <a:cubicBezTo>
                      <a:pt x="1689" y="7869"/>
                      <a:pt x="1609" y="7633"/>
                      <a:pt x="1536" y="7392"/>
                    </a:cubicBezTo>
                    <a:cubicBezTo>
                      <a:pt x="1456" y="7151"/>
                      <a:pt x="1392" y="6906"/>
                      <a:pt x="1325" y="6659"/>
                    </a:cubicBezTo>
                    <a:cubicBezTo>
                      <a:pt x="1265" y="6421"/>
                      <a:pt x="1198" y="6184"/>
                      <a:pt x="1128" y="5950"/>
                    </a:cubicBezTo>
                    <a:cubicBezTo>
                      <a:pt x="1095" y="5827"/>
                      <a:pt x="1058" y="5699"/>
                      <a:pt x="1027" y="5575"/>
                    </a:cubicBezTo>
                    <a:cubicBezTo>
                      <a:pt x="998" y="5455"/>
                      <a:pt x="964" y="5338"/>
                      <a:pt x="931" y="5221"/>
                    </a:cubicBezTo>
                    <a:cubicBezTo>
                      <a:pt x="867" y="4977"/>
                      <a:pt x="803" y="4733"/>
                      <a:pt x="743" y="4485"/>
                    </a:cubicBezTo>
                    <a:cubicBezTo>
                      <a:pt x="713" y="4362"/>
                      <a:pt x="686" y="4237"/>
                      <a:pt x="660" y="4117"/>
                    </a:cubicBezTo>
                    <a:cubicBezTo>
                      <a:pt x="633" y="4001"/>
                      <a:pt x="610" y="3887"/>
                      <a:pt x="583" y="3769"/>
                    </a:cubicBezTo>
                    <a:cubicBezTo>
                      <a:pt x="556" y="3649"/>
                      <a:pt x="530" y="3529"/>
                      <a:pt x="496" y="3408"/>
                    </a:cubicBezTo>
                    <a:cubicBezTo>
                      <a:pt x="462" y="3288"/>
                      <a:pt x="432" y="3164"/>
                      <a:pt x="399" y="3044"/>
                    </a:cubicBezTo>
                    <a:cubicBezTo>
                      <a:pt x="375" y="2963"/>
                      <a:pt x="355" y="2883"/>
                      <a:pt x="335" y="2803"/>
                    </a:cubicBezTo>
                    <a:cubicBezTo>
                      <a:pt x="329" y="2760"/>
                      <a:pt x="322" y="2712"/>
                      <a:pt x="322" y="2669"/>
                    </a:cubicBezTo>
                    <a:lnTo>
                      <a:pt x="325" y="2659"/>
                    </a:lnTo>
                    <a:lnTo>
                      <a:pt x="342" y="2639"/>
                    </a:lnTo>
                    <a:cubicBezTo>
                      <a:pt x="405" y="2589"/>
                      <a:pt x="479" y="2552"/>
                      <a:pt x="550" y="2516"/>
                    </a:cubicBezTo>
                    <a:cubicBezTo>
                      <a:pt x="646" y="2468"/>
                      <a:pt x="746" y="2428"/>
                      <a:pt x="847" y="2385"/>
                    </a:cubicBezTo>
                    <a:cubicBezTo>
                      <a:pt x="964" y="2335"/>
                      <a:pt x="1078" y="2281"/>
                      <a:pt x="1192" y="2227"/>
                    </a:cubicBezTo>
                    <a:cubicBezTo>
                      <a:pt x="1416" y="2117"/>
                      <a:pt x="1649" y="2027"/>
                      <a:pt x="1880" y="1934"/>
                    </a:cubicBezTo>
                    <a:cubicBezTo>
                      <a:pt x="1994" y="1890"/>
                      <a:pt x="2104" y="1843"/>
                      <a:pt x="2215" y="1803"/>
                    </a:cubicBezTo>
                    <a:cubicBezTo>
                      <a:pt x="2332" y="1763"/>
                      <a:pt x="2446" y="1723"/>
                      <a:pt x="2560" y="1682"/>
                    </a:cubicBezTo>
                    <a:cubicBezTo>
                      <a:pt x="2790" y="1599"/>
                      <a:pt x="3024" y="1519"/>
                      <a:pt x="3255" y="1438"/>
                    </a:cubicBezTo>
                    <a:cubicBezTo>
                      <a:pt x="3372" y="1398"/>
                      <a:pt x="3486" y="1358"/>
                      <a:pt x="3603" y="1324"/>
                    </a:cubicBezTo>
                    <a:cubicBezTo>
                      <a:pt x="3660" y="1304"/>
                      <a:pt x="3716" y="1288"/>
                      <a:pt x="3776" y="1271"/>
                    </a:cubicBezTo>
                    <a:cubicBezTo>
                      <a:pt x="3830" y="1255"/>
                      <a:pt x="3884" y="1238"/>
                      <a:pt x="3937" y="1221"/>
                    </a:cubicBezTo>
                    <a:lnTo>
                      <a:pt x="3947" y="1218"/>
                    </a:lnTo>
                    <a:cubicBezTo>
                      <a:pt x="4182" y="1131"/>
                      <a:pt x="4418" y="1047"/>
                      <a:pt x="4653" y="963"/>
                    </a:cubicBezTo>
                    <a:cubicBezTo>
                      <a:pt x="4884" y="877"/>
                      <a:pt x="5118" y="790"/>
                      <a:pt x="5352" y="706"/>
                    </a:cubicBezTo>
                    <a:cubicBezTo>
                      <a:pt x="5579" y="619"/>
                      <a:pt x="5810" y="539"/>
                      <a:pt x="6044" y="455"/>
                    </a:cubicBezTo>
                    <a:cubicBezTo>
                      <a:pt x="6195" y="401"/>
                      <a:pt x="6345" y="348"/>
                      <a:pt x="6493" y="295"/>
                    </a:cubicBezTo>
                    <a:cubicBezTo>
                      <a:pt x="6519" y="295"/>
                      <a:pt x="6546" y="288"/>
                      <a:pt x="6576" y="281"/>
                    </a:cubicBezTo>
                    <a:cubicBezTo>
                      <a:pt x="6606" y="275"/>
                      <a:pt x="6636" y="268"/>
                      <a:pt x="6666" y="261"/>
                    </a:cubicBezTo>
                    <a:cubicBezTo>
                      <a:pt x="6717" y="244"/>
                      <a:pt x="6770" y="231"/>
                      <a:pt x="6820" y="221"/>
                    </a:cubicBezTo>
                    <a:close/>
                    <a:moveTo>
                      <a:pt x="6870" y="1"/>
                    </a:moveTo>
                    <a:cubicBezTo>
                      <a:pt x="6861" y="1"/>
                      <a:pt x="6852" y="2"/>
                      <a:pt x="6843" y="3"/>
                    </a:cubicBezTo>
                    <a:cubicBezTo>
                      <a:pt x="6817" y="7"/>
                      <a:pt x="6794" y="14"/>
                      <a:pt x="6770" y="23"/>
                    </a:cubicBezTo>
                    <a:cubicBezTo>
                      <a:pt x="6753" y="11"/>
                      <a:pt x="6733" y="3"/>
                      <a:pt x="6712" y="3"/>
                    </a:cubicBezTo>
                    <a:cubicBezTo>
                      <a:pt x="6701" y="3"/>
                      <a:pt x="6689" y="6"/>
                      <a:pt x="6676" y="10"/>
                    </a:cubicBezTo>
                    <a:cubicBezTo>
                      <a:pt x="6201" y="191"/>
                      <a:pt x="5720" y="355"/>
                      <a:pt x="5238" y="512"/>
                    </a:cubicBezTo>
                    <a:cubicBezTo>
                      <a:pt x="5008" y="589"/>
                      <a:pt x="4780" y="662"/>
                      <a:pt x="4549" y="739"/>
                    </a:cubicBezTo>
                    <a:cubicBezTo>
                      <a:pt x="4432" y="779"/>
                      <a:pt x="4312" y="816"/>
                      <a:pt x="4195" y="857"/>
                    </a:cubicBezTo>
                    <a:cubicBezTo>
                      <a:pt x="4138" y="877"/>
                      <a:pt x="4081" y="897"/>
                      <a:pt x="4024" y="913"/>
                    </a:cubicBezTo>
                    <a:cubicBezTo>
                      <a:pt x="3967" y="934"/>
                      <a:pt x="3907" y="954"/>
                      <a:pt x="3850" y="974"/>
                    </a:cubicBezTo>
                    <a:cubicBezTo>
                      <a:pt x="3730" y="1007"/>
                      <a:pt x="3609" y="1040"/>
                      <a:pt x="3492" y="1074"/>
                    </a:cubicBezTo>
                    <a:cubicBezTo>
                      <a:pt x="3369" y="1107"/>
                      <a:pt x="3248" y="1147"/>
                      <a:pt x="3131" y="1187"/>
                    </a:cubicBezTo>
                    <a:cubicBezTo>
                      <a:pt x="2904" y="1261"/>
                      <a:pt x="2677" y="1338"/>
                      <a:pt x="2452" y="1415"/>
                    </a:cubicBezTo>
                    <a:cubicBezTo>
                      <a:pt x="2365" y="1445"/>
                      <a:pt x="2279" y="1475"/>
                      <a:pt x="2191" y="1505"/>
                    </a:cubicBezTo>
                    <a:cubicBezTo>
                      <a:pt x="2165" y="1512"/>
                      <a:pt x="2138" y="1522"/>
                      <a:pt x="2108" y="1532"/>
                    </a:cubicBezTo>
                    <a:cubicBezTo>
                      <a:pt x="1990" y="1576"/>
                      <a:pt x="1874" y="1625"/>
                      <a:pt x="1754" y="1673"/>
                    </a:cubicBezTo>
                    <a:cubicBezTo>
                      <a:pt x="1640" y="1716"/>
                      <a:pt x="1522" y="1760"/>
                      <a:pt x="1409" y="1809"/>
                    </a:cubicBezTo>
                    <a:cubicBezTo>
                      <a:pt x="1292" y="1860"/>
                      <a:pt x="1172" y="1914"/>
                      <a:pt x="1055" y="1970"/>
                    </a:cubicBezTo>
                    <a:cubicBezTo>
                      <a:pt x="951" y="2020"/>
                      <a:pt x="847" y="2070"/>
                      <a:pt x="740" y="2114"/>
                    </a:cubicBezTo>
                    <a:cubicBezTo>
                      <a:pt x="630" y="2161"/>
                      <a:pt x="516" y="2204"/>
                      <a:pt x="409" y="2258"/>
                    </a:cubicBezTo>
                    <a:cubicBezTo>
                      <a:pt x="349" y="2288"/>
                      <a:pt x="289" y="2318"/>
                      <a:pt x="232" y="2351"/>
                    </a:cubicBezTo>
                    <a:cubicBezTo>
                      <a:pt x="209" y="2361"/>
                      <a:pt x="184" y="2375"/>
                      <a:pt x="164" y="2391"/>
                    </a:cubicBezTo>
                    <a:cubicBezTo>
                      <a:pt x="144" y="2405"/>
                      <a:pt x="128" y="2422"/>
                      <a:pt x="108" y="2439"/>
                    </a:cubicBezTo>
                    <a:cubicBezTo>
                      <a:pt x="91" y="2455"/>
                      <a:pt x="78" y="2468"/>
                      <a:pt x="68" y="2485"/>
                    </a:cubicBezTo>
                    <a:cubicBezTo>
                      <a:pt x="54" y="2502"/>
                      <a:pt x="44" y="2519"/>
                      <a:pt x="34" y="2536"/>
                    </a:cubicBezTo>
                    <a:cubicBezTo>
                      <a:pt x="28" y="2556"/>
                      <a:pt x="21" y="2576"/>
                      <a:pt x="14" y="2592"/>
                    </a:cubicBezTo>
                    <a:cubicBezTo>
                      <a:pt x="1" y="2676"/>
                      <a:pt x="4" y="2756"/>
                      <a:pt x="21" y="2837"/>
                    </a:cubicBezTo>
                    <a:cubicBezTo>
                      <a:pt x="31" y="2900"/>
                      <a:pt x="44" y="2963"/>
                      <a:pt x="64" y="3027"/>
                    </a:cubicBezTo>
                    <a:cubicBezTo>
                      <a:pt x="104" y="3181"/>
                      <a:pt x="144" y="3331"/>
                      <a:pt x="184" y="3485"/>
                    </a:cubicBezTo>
                    <a:cubicBezTo>
                      <a:pt x="205" y="3559"/>
                      <a:pt x="225" y="3632"/>
                      <a:pt x="241" y="3706"/>
                    </a:cubicBezTo>
                    <a:cubicBezTo>
                      <a:pt x="258" y="3789"/>
                      <a:pt x="275" y="3870"/>
                      <a:pt x="292" y="3953"/>
                    </a:cubicBezTo>
                    <a:lnTo>
                      <a:pt x="289" y="3936"/>
                    </a:lnTo>
                    <a:lnTo>
                      <a:pt x="289" y="3936"/>
                    </a:lnTo>
                    <a:cubicBezTo>
                      <a:pt x="339" y="4184"/>
                      <a:pt x="399" y="4428"/>
                      <a:pt x="456" y="4672"/>
                    </a:cubicBezTo>
                    <a:cubicBezTo>
                      <a:pt x="485" y="4796"/>
                      <a:pt x="519" y="4916"/>
                      <a:pt x="553" y="5040"/>
                    </a:cubicBezTo>
                    <a:cubicBezTo>
                      <a:pt x="579" y="5157"/>
                      <a:pt x="613" y="5274"/>
                      <a:pt x="646" y="5392"/>
                    </a:cubicBezTo>
                    <a:cubicBezTo>
                      <a:pt x="680" y="5512"/>
                      <a:pt x="713" y="5632"/>
                      <a:pt x="743" y="5753"/>
                    </a:cubicBezTo>
                    <a:cubicBezTo>
                      <a:pt x="774" y="5870"/>
                      <a:pt x="807" y="5987"/>
                      <a:pt x="840" y="6104"/>
                    </a:cubicBezTo>
                    <a:cubicBezTo>
                      <a:pt x="911" y="6348"/>
                      <a:pt x="977" y="6592"/>
                      <a:pt x="1044" y="6836"/>
                    </a:cubicBezTo>
                    <a:cubicBezTo>
                      <a:pt x="1112" y="7084"/>
                      <a:pt x="1181" y="7332"/>
                      <a:pt x="1258" y="7576"/>
                    </a:cubicBezTo>
                    <a:cubicBezTo>
                      <a:pt x="1302" y="7702"/>
                      <a:pt x="1342" y="7833"/>
                      <a:pt x="1385" y="7960"/>
                    </a:cubicBezTo>
                    <a:cubicBezTo>
                      <a:pt x="1422" y="8077"/>
                      <a:pt x="1459" y="8198"/>
                      <a:pt x="1493" y="8318"/>
                    </a:cubicBezTo>
                    <a:cubicBezTo>
                      <a:pt x="1566" y="8562"/>
                      <a:pt x="1640" y="8806"/>
                      <a:pt x="1714" y="9050"/>
                    </a:cubicBezTo>
                    <a:cubicBezTo>
                      <a:pt x="1787" y="9288"/>
                      <a:pt x="1864" y="9522"/>
                      <a:pt x="1944" y="9756"/>
                    </a:cubicBezTo>
                    <a:cubicBezTo>
                      <a:pt x="2108" y="10231"/>
                      <a:pt x="2271" y="10706"/>
                      <a:pt x="2439" y="11180"/>
                    </a:cubicBezTo>
                    <a:cubicBezTo>
                      <a:pt x="2479" y="11294"/>
                      <a:pt x="2516" y="11408"/>
                      <a:pt x="2556" y="11522"/>
                    </a:cubicBezTo>
                    <a:cubicBezTo>
                      <a:pt x="2576" y="11578"/>
                      <a:pt x="2596" y="11635"/>
                      <a:pt x="2620" y="11689"/>
                    </a:cubicBezTo>
                    <a:cubicBezTo>
                      <a:pt x="2633" y="11726"/>
                      <a:pt x="2649" y="11759"/>
                      <a:pt x="2669" y="11790"/>
                    </a:cubicBezTo>
                    <a:cubicBezTo>
                      <a:pt x="2680" y="11813"/>
                      <a:pt x="2693" y="11830"/>
                      <a:pt x="2706" y="11850"/>
                    </a:cubicBezTo>
                    <a:cubicBezTo>
                      <a:pt x="2740" y="11893"/>
                      <a:pt x="2783" y="11933"/>
                      <a:pt x="2837" y="11950"/>
                    </a:cubicBezTo>
                    <a:cubicBezTo>
                      <a:pt x="2857" y="11957"/>
                      <a:pt x="2877" y="11963"/>
                      <a:pt x="2897" y="11967"/>
                    </a:cubicBezTo>
                    <a:cubicBezTo>
                      <a:pt x="2921" y="11970"/>
                      <a:pt x="2944" y="11973"/>
                      <a:pt x="2964" y="11973"/>
                    </a:cubicBezTo>
                    <a:lnTo>
                      <a:pt x="3041" y="11973"/>
                    </a:lnTo>
                    <a:cubicBezTo>
                      <a:pt x="3074" y="11970"/>
                      <a:pt x="3108" y="11967"/>
                      <a:pt x="3138" y="11963"/>
                    </a:cubicBezTo>
                    <a:cubicBezTo>
                      <a:pt x="3198" y="11957"/>
                      <a:pt x="3259" y="11950"/>
                      <a:pt x="3315" y="11936"/>
                    </a:cubicBezTo>
                    <a:cubicBezTo>
                      <a:pt x="3446" y="11913"/>
                      <a:pt x="3576" y="11883"/>
                      <a:pt x="3707" y="11856"/>
                    </a:cubicBezTo>
                    <a:cubicBezTo>
                      <a:pt x="3833" y="11827"/>
                      <a:pt x="3957" y="11796"/>
                      <a:pt x="4085" y="11766"/>
                    </a:cubicBezTo>
                    <a:cubicBezTo>
                      <a:pt x="4145" y="11753"/>
                      <a:pt x="4205" y="11736"/>
                      <a:pt x="4265" y="11722"/>
                    </a:cubicBezTo>
                    <a:cubicBezTo>
                      <a:pt x="4325" y="11706"/>
                      <a:pt x="4386" y="11686"/>
                      <a:pt x="4446" y="11669"/>
                    </a:cubicBezTo>
                    <a:cubicBezTo>
                      <a:pt x="4559" y="11635"/>
                      <a:pt x="4673" y="11595"/>
                      <a:pt x="4787" y="11555"/>
                    </a:cubicBezTo>
                    <a:cubicBezTo>
                      <a:pt x="4847" y="11535"/>
                      <a:pt x="4911" y="11512"/>
                      <a:pt x="4971" y="11492"/>
                    </a:cubicBezTo>
                    <a:cubicBezTo>
                      <a:pt x="5034" y="11469"/>
                      <a:pt x="5098" y="11448"/>
                      <a:pt x="5161" y="11428"/>
                    </a:cubicBezTo>
                    <a:cubicBezTo>
                      <a:pt x="5275" y="11391"/>
                      <a:pt x="5386" y="11358"/>
                      <a:pt x="5496" y="11321"/>
                    </a:cubicBezTo>
                    <a:cubicBezTo>
                      <a:pt x="5616" y="11281"/>
                      <a:pt x="5733" y="11245"/>
                      <a:pt x="5854" y="11200"/>
                    </a:cubicBezTo>
                    <a:cubicBezTo>
                      <a:pt x="6094" y="11117"/>
                      <a:pt x="6335" y="11030"/>
                      <a:pt x="6576" y="10947"/>
                    </a:cubicBezTo>
                    <a:lnTo>
                      <a:pt x="6666" y="10916"/>
                    </a:lnTo>
                    <a:cubicBezTo>
                      <a:pt x="6753" y="10887"/>
                      <a:pt x="6840" y="10856"/>
                      <a:pt x="6924" y="10823"/>
                    </a:cubicBezTo>
                    <a:cubicBezTo>
                      <a:pt x="7041" y="10776"/>
                      <a:pt x="7158" y="10726"/>
                      <a:pt x="7278" y="10683"/>
                    </a:cubicBezTo>
                    <a:cubicBezTo>
                      <a:pt x="7392" y="10639"/>
                      <a:pt x="7506" y="10595"/>
                      <a:pt x="7620" y="10549"/>
                    </a:cubicBezTo>
                    <a:cubicBezTo>
                      <a:pt x="7676" y="10525"/>
                      <a:pt x="7733" y="10502"/>
                      <a:pt x="7790" y="10478"/>
                    </a:cubicBezTo>
                    <a:cubicBezTo>
                      <a:pt x="7840" y="10458"/>
                      <a:pt x="7894" y="10438"/>
                      <a:pt x="7944" y="10418"/>
                    </a:cubicBezTo>
                    <a:cubicBezTo>
                      <a:pt x="8058" y="10368"/>
                      <a:pt x="8171" y="10322"/>
                      <a:pt x="8288" y="10274"/>
                    </a:cubicBezTo>
                    <a:cubicBezTo>
                      <a:pt x="8405" y="10231"/>
                      <a:pt x="8519" y="10187"/>
                      <a:pt x="8632" y="10141"/>
                    </a:cubicBezTo>
                    <a:cubicBezTo>
                      <a:pt x="8689" y="10117"/>
                      <a:pt x="8746" y="10094"/>
                      <a:pt x="8803" y="10067"/>
                    </a:cubicBezTo>
                    <a:cubicBezTo>
                      <a:pt x="8860" y="10044"/>
                      <a:pt x="8917" y="10024"/>
                      <a:pt x="8974" y="10000"/>
                    </a:cubicBezTo>
                    <a:cubicBezTo>
                      <a:pt x="9031" y="9976"/>
                      <a:pt x="9088" y="9953"/>
                      <a:pt x="9145" y="9927"/>
                    </a:cubicBezTo>
                    <a:cubicBezTo>
                      <a:pt x="9202" y="9903"/>
                      <a:pt x="9262" y="9880"/>
                      <a:pt x="9319" y="9856"/>
                    </a:cubicBezTo>
                    <a:cubicBezTo>
                      <a:pt x="9399" y="9826"/>
                      <a:pt x="9479" y="9789"/>
                      <a:pt x="9563" y="9756"/>
                    </a:cubicBezTo>
                    <a:cubicBezTo>
                      <a:pt x="9600" y="9740"/>
                      <a:pt x="9640" y="9723"/>
                      <a:pt x="9680" y="9703"/>
                    </a:cubicBezTo>
                    <a:lnTo>
                      <a:pt x="9800" y="9642"/>
                    </a:lnTo>
                    <a:cubicBezTo>
                      <a:pt x="9853" y="9615"/>
                      <a:pt x="9904" y="9595"/>
                      <a:pt x="9954" y="9565"/>
                    </a:cubicBezTo>
                    <a:cubicBezTo>
                      <a:pt x="9977" y="9552"/>
                      <a:pt x="10001" y="9539"/>
                      <a:pt x="10021" y="9525"/>
                    </a:cubicBezTo>
                    <a:cubicBezTo>
                      <a:pt x="10034" y="9519"/>
                      <a:pt x="10048" y="9508"/>
                      <a:pt x="10057" y="9499"/>
                    </a:cubicBezTo>
                    <a:cubicBezTo>
                      <a:pt x="10077" y="9482"/>
                      <a:pt x="10101" y="9465"/>
                      <a:pt x="10114" y="9445"/>
                    </a:cubicBezTo>
                    <a:cubicBezTo>
                      <a:pt x="10128" y="9428"/>
                      <a:pt x="10137" y="9408"/>
                      <a:pt x="10151" y="9391"/>
                    </a:cubicBezTo>
                    <a:cubicBezTo>
                      <a:pt x="10158" y="9378"/>
                      <a:pt x="10165" y="9351"/>
                      <a:pt x="10168" y="9338"/>
                    </a:cubicBezTo>
                    <a:lnTo>
                      <a:pt x="10174" y="9321"/>
                    </a:lnTo>
                    <a:cubicBezTo>
                      <a:pt x="10182" y="9298"/>
                      <a:pt x="10182" y="9268"/>
                      <a:pt x="10185" y="9241"/>
                    </a:cubicBezTo>
                    <a:cubicBezTo>
                      <a:pt x="10191" y="9178"/>
                      <a:pt x="10194" y="9114"/>
                      <a:pt x="10191" y="9047"/>
                    </a:cubicBezTo>
                    <a:cubicBezTo>
                      <a:pt x="10188" y="8990"/>
                      <a:pt x="10188" y="8933"/>
                      <a:pt x="10182" y="8877"/>
                    </a:cubicBezTo>
                    <a:cubicBezTo>
                      <a:pt x="10171" y="8820"/>
                      <a:pt x="10165" y="8763"/>
                      <a:pt x="10154" y="8703"/>
                    </a:cubicBezTo>
                    <a:cubicBezTo>
                      <a:pt x="10141" y="8589"/>
                      <a:pt x="10125" y="8475"/>
                      <a:pt x="10101" y="8365"/>
                    </a:cubicBezTo>
                    <a:cubicBezTo>
                      <a:pt x="10077" y="8238"/>
                      <a:pt x="10044" y="8114"/>
                      <a:pt x="10014" y="7990"/>
                    </a:cubicBezTo>
                    <a:cubicBezTo>
                      <a:pt x="9981" y="7866"/>
                      <a:pt x="9947" y="7743"/>
                      <a:pt x="9907" y="7622"/>
                    </a:cubicBezTo>
                    <a:cubicBezTo>
                      <a:pt x="9830" y="7375"/>
                      <a:pt x="9750" y="7131"/>
                      <a:pt x="9670" y="6886"/>
                    </a:cubicBezTo>
                    <a:cubicBezTo>
                      <a:pt x="9509" y="6405"/>
                      <a:pt x="9342" y="5927"/>
                      <a:pt x="9178" y="5445"/>
                    </a:cubicBezTo>
                    <a:cubicBezTo>
                      <a:pt x="9138" y="5331"/>
                      <a:pt x="9101" y="5221"/>
                      <a:pt x="9061" y="5107"/>
                    </a:cubicBezTo>
                    <a:cubicBezTo>
                      <a:pt x="9021" y="4990"/>
                      <a:pt x="8984" y="4876"/>
                      <a:pt x="8941" y="4763"/>
                    </a:cubicBezTo>
                    <a:cubicBezTo>
                      <a:pt x="8847" y="4518"/>
                      <a:pt x="8753" y="4271"/>
                      <a:pt x="8663" y="4024"/>
                    </a:cubicBezTo>
                    <a:cubicBezTo>
                      <a:pt x="8579" y="3796"/>
                      <a:pt x="8502" y="3569"/>
                      <a:pt x="8422" y="3342"/>
                    </a:cubicBezTo>
                    <a:cubicBezTo>
                      <a:pt x="8379" y="3218"/>
                      <a:pt x="8339" y="3094"/>
                      <a:pt x="8288" y="2973"/>
                    </a:cubicBezTo>
                    <a:cubicBezTo>
                      <a:pt x="8242" y="2863"/>
                      <a:pt x="8195" y="2752"/>
                      <a:pt x="8148" y="2642"/>
                    </a:cubicBezTo>
                    <a:cubicBezTo>
                      <a:pt x="8044" y="2411"/>
                      <a:pt x="7937" y="2181"/>
                      <a:pt x="7847" y="1947"/>
                    </a:cubicBezTo>
                    <a:cubicBezTo>
                      <a:pt x="7827" y="1894"/>
                      <a:pt x="7807" y="1837"/>
                      <a:pt x="7790" y="1783"/>
                    </a:cubicBezTo>
                    <a:cubicBezTo>
                      <a:pt x="7766" y="1723"/>
                      <a:pt x="7743" y="1659"/>
                      <a:pt x="7720" y="1599"/>
                    </a:cubicBezTo>
                    <a:cubicBezTo>
                      <a:pt x="7700" y="1545"/>
                      <a:pt x="7676" y="1492"/>
                      <a:pt x="7653" y="1435"/>
                    </a:cubicBezTo>
                    <a:cubicBezTo>
                      <a:pt x="7633" y="1385"/>
                      <a:pt x="7606" y="1335"/>
                      <a:pt x="7586" y="1284"/>
                    </a:cubicBezTo>
                    <a:cubicBezTo>
                      <a:pt x="7536" y="1167"/>
                      <a:pt x="7479" y="1057"/>
                      <a:pt x="7428" y="943"/>
                    </a:cubicBezTo>
                    <a:cubicBezTo>
                      <a:pt x="7405" y="893"/>
                      <a:pt x="7385" y="840"/>
                      <a:pt x="7365" y="786"/>
                    </a:cubicBezTo>
                    <a:cubicBezTo>
                      <a:pt x="7345" y="736"/>
                      <a:pt x="7328" y="682"/>
                      <a:pt x="7305" y="633"/>
                    </a:cubicBezTo>
                    <a:cubicBezTo>
                      <a:pt x="7282" y="585"/>
                      <a:pt x="7258" y="539"/>
                      <a:pt x="7238" y="489"/>
                    </a:cubicBezTo>
                    <a:cubicBezTo>
                      <a:pt x="7218" y="442"/>
                      <a:pt x="7201" y="395"/>
                      <a:pt x="7181" y="348"/>
                    </a:cubicBezTo>
                    <a:cubicBezTo>
                      <a:pt x="7158" y="288"/>
                      <a:pt x="7131" y="228"/>
                      <a:pt x="7101" y="171"/>
                    </a:cubicBezTo>
                    <a:cubicBezTo>
                      <a:pt x="7091" y="154"/>
                      <a:pt x="7081" y="141"/>
                      <a:pt x="7071" y="124"/>
                    </a:cubicBezTo>
                    <a:cubicBezTo>
                      <a:pt x="7054" y="100"/>
                      <a:pt x="7038" y="77"/>
                      <a:pt x="7018" y="57"/>
                    </a:cubicBezTo>
                    <a:cubicBezTo>
                      <a:pt x="7001" y="43"/>
                      <a:pt x="6971" y="31"/>
                      <a:pt x="6951" y="20"/>
                    </a:cubicBezTo>
                    <a:cubicBezTo>
                      <a:pt x="6926" y="8"/>
                      <a:pt x="6897" y="1"/>
                      <a:pt x="6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9" name="Google Shape;1029;p28"/>
              <p:cNvSpPr/>
              <p:nvPr/>
            </p:nvSpPr>
            <p:spPr>
              <a:xfrm>
                <a:off x="7926737" y="1409944"/>
                <a:ext cx="424321" cy="149694"/>
              </a:xfrm>
              <a:custGeom>
                <a:avLst/>
                <a:gdLst/>
                <a:ahLst/>
                <a:cxnLst/>
                <a:rect l="l" t="t" r="r" b="b"/>
                <a:pathLst>
                  <a:path w="5918" h="2088" extrusionOk="0">
                    <a:moveTo>
                      <a:pt x="5576" y="1"/>
                    </a:moveTo>
                    <a:cubicBezTo>
                      <a:pt x="5566" y="1"/>
                      <a:pt x="5556" y="1"/>
                      <a:pt x="5546" y="4"/>
                    </a:cubicBezTo>
                    <a:cubicBezTo>
                      <a:pt x="5506" y="8"/>
                      <a:pt x="5469" y="18"/>
                      <a:pt x="5429" y="28"/>
                    </a:cubicBezTo>
                    <a:cubicBezTo>
                      <a:pt x="5396" y="38"/>
                      <a:pt x="5359" y="48"/>
                      <a:pt x="5326" y="61"/>
                    </a:cubicBezTo>
                    <a:cubicBezTo>
                      <a:pt x="5306" y="68"/>
                      <a:pt x="5282" y="75"/>
                      <a:pt x="5261" y="81"/>
                    </a:cubicBezTo>
                    <a:cubicBezTo>
                      <a:pt x="5249" y="84"/>
                      <a:pt x="5238" y="88"/>
                      <a:pt x="5225" y="95"/>
                    </a:cubicBezTo>
                    <a:cubicBezTo>
                      <a:pt x="5158" y="121"/>
                      <a:pt x="5088" y="155"/>
                      <a:pt x="5021" y="185"/>
                    </a:cubicBezTo>
                    <a:cubicBezTo>
                      <a:pt x="4951" y="215"/>
                      <a:pt x="4877" y="242"/>
                      <a:pt x="4807" y="272"/>
                    </a:cubicBezTo>
                    <a:cubicBezTo>
                      <a:pt x="4667" y="325"/>
                      <a:pt x="4523" y="379"/>
                      <a:pt x="4379" y="430"/>
                    </a:cubicBezTo>
                    <a:cubicBezTo>
                      <a:pt x="4105" y="530"/>
                      <a:pt x="3827" y="623"/>
                      <a:pt x="3549" y="720"/>
                    </a:cubicBezTo>
                    <a:cubicBezTo>
                      <a:pt x="3463" y="747"/>
                      <a:pt x="3379" y="777"/>
                      <a:pt x="3295" y="807"/>
                    </a:cubicBezTo>
                    <a:cubicBezTo>
                      <a:pt x="3239" y="827"/>
                      <a:pt x="3185" y="847"/>
                      <a:pt x="3128" y="864"/>
                    </a:cubicBezTo>
                    <a:cubicBezTo>
                      <a:pt x="3061" y="887"/>
                      <a:pt x="2991" y="907"/>
                      <a:pt x="2921" y="927"/>
                    </a:cubicBezTo>
                    <a:cubicBezTo>
                      <a:pt x="2847" y="947"/>
                      <a:pt x="2773" y="971"/>
                      <a:pt x="2700" y="995"/>
                    </a:cubicBezTo>
                    <a:cubicBezTo>
                      <a:pt x="2402" y="1092"/>
                      <a:pt x="2108" y="1195"/>
                      <a:pt x="1814" y="1299"/>
                    </a:cubicBezTo>
                    <a:cubicBezTo>
                      <a:pt x="1526" y="1402"/>
                      <a:pt x="1235" y="1503"/>
                      <a:pt x="944" y="1606"/>
                    </a:cubicBezTo>
                    <a:cubicBezTo>
                      <a:pt x="803" y="1657"/>
                      <a:pt x="666" y="1717"/>
                      <a:pt x="526" y="1770"/>
                    </a:cubicBezTo>
                    <a:cubicBezTo>
                      <a:pt x="453" y="1801"/>
                      <a:pt x="379" y="1827"/>
                      <a:pt x="305" y="1858"/>
                    </a:cubicBezTo>
                    <a:cubicBezTo>
                      <a:pt x="238" y="1884"/>
                      <a:pt x="175" y="1918"/>
                      <a:pt x="108" y="1947"/>
                    </a:cubicBezTo>
                    <a:cubicBezTo>
                      <a:pt x="84" y="1958"/>
                      <a:pt x="61" y="1968"/>
                      <a:pt x="38" y="1978"/>
                    </a:cubicBezTo>
                    <a:cubicBezTo>
                      <a:pt x="24" y="1984"/>
                      <a:pt x="14" y="1995"/>
                      <a:pt x="8" y="2008"/>
                    </a:cubicBezTo>
                    <a:cubicBezTo>
                      <a:pt x="1" y="2021"/>
                      <a:pt x="1" y="2035"/>
                      <a:pt x="4" y="2048"/>
                    </a:cubicBezTo>
                    <a:cubicBezTo>
                      <a:pt x="12" y="2072"/>
                      <a:pt x="36" y="2088"/>
                      <a:pt x="58" y="2088"/>
                    </a:cubicBezTo>
                    <a:cubicBezTo>
                      <a:pt x="64" y="2088"/>
                      <a:pt x="69" y="2087"/>
                      <a:pt x="75" y="2085"/>
                    </a:cubicBezTo>
                    <a:cubicBezTo>
                      <a:pt x="152" y="2055"/>
                      <a:pt x="229" y="2025"/>
                      <a:pt x="302" y="1995"/>
                    </a:cubicBezTo>
                    <a:cubicBezTo>
                      <a:pt x="376" y="1964"/>
                      <a:pt x="450" y="1935"/>
                      <a:pt x="523" y="1907"/>
                    </a:cubicBezTo>
                    <a:cubicBezTo>
                      <a:pt x="663" y="1850"/>
                      <a:pt x="803" y="1790"/>
                      <a:pt x="944" y="1737"/>
                    </a:cubicBezTo>
                    <a:cubicBezTo>
                      <a:pt x="1015" y="1714"/>
                      <a:pt x="1081" y="1690"/>
                      <a:pt x="1152" y="1667"/>
                    </a:cubicBezTo>
                    <a:cubicBezTo>
                      <a:pt x="1228" y="1640"/>
                      <a:pt x="1305" y="1617"/>
                      <a:pt x="1382" y="1589"/>
                    </a:cubicBezTo>
                    <a:cubicBezTo>
                      <a:pt x="1523" y="1540"/>
                      <a:pt x="1666" y="1493"/>
                      <a:pt x="1810" y="1443"/>
                    </a:cubicBezTo>
                    <a:cubicBezTo>
                      <a:pt x="2101" y="1342"/>
                      <a:pt x="2392" y="1242"/>
                      <a:pt x="2687" y="1152"/>
                    </a:cubicBezTo>
                    <a:cubicBezTo>
                      <a:pt x="2760" y="1128"/>
                      <a:pt x="2833" y="1105"/>
                      <a:pt x="2907" y="1085"/>
                    </a:cubicBezTo>
                    <a:cubicBezTo>
                      <a:pt x="2984" y="1061"/>
                      <a:pt x="3058" y="1041"/>
                      <a:pt x="3131" y="1018"/>
                    </a:cubicBezTo>
                    <a:cubicBezTo>
                      <a:pt x="3188" y="1001"/>
                      <a:pt x="3245" y="984"/>
                      <a:pt x="3299" y="964"/>
                    </a:cubicBezTo>
                    <a:cubicBezTo>
                      <a:pt x="3315" y="958"/>
                      <a:pt x="3332" y="951"/>
                      <a:pt x="3349" y="947"/>
                    </a:cubicBezTo>
                    <a:cubicBezTo>
                      <a:pt x="3415" y="924"/>
                      <a:pt x="3480" y="901"/>
                      <a:pt x="3546" y="878"/>
                    </a:cubicBezTo>
                    <a:cubicBezTo>
                      <a:pt x="3824" y="780"/>
                      <a:pt x="4102" y="683"/>
                      <a:pt x="4383" y="586"/>
                    </a:cubicBezTo>
                    <a:cubicBezTo>
                      <a:pt x="4526" y="533"/>
                      <a:pt x="4673" y="483"/>
                      <a:pt x="4820" y="433"/>
                    </a:cubicBezTo>
                    <a:cubicBezTo>
                      <a:pt x="4891" y="410"/>
                      <a:pt x="4960" y="382"/>
                      <a:pt x="5031" y="356"/>
                    </a:cubicBezTo>
                    <a:cubicBezTo>
                      <a:pt x="5098" y="332"/>
                      <a:pt x="5165" y="305"/>
                      <a:pt x="5232" y="279"/>
                    </a:cubicBezTo>
                    <a:cubicBezTo>
                      <a:pt x="5289" y="255"/>
                      <a:pt x="5346" y="235"/>
                      <a:pt x="5402" y="219"/>
                    </a:cubicBezTo>
                    <a:cubicBezTo>
                      <a:pt x="5453" y="198"/>
                      <a:pt x="5506" y="182"/>
                      <a:pt x="5559" y="169"/>
                    </a:cubicBezTo>
                    <a:cubicBezTo>
                      <a:pt x="5573" y="165"/>
                      <a:pt x="5587" y="165"/>
                      <a:pt x="5599" y="165"/>
                    </a:cubicBezTo>
                    <a:lnTo>
                      <a:pt x="5619" y="169"/>
                    </a:lnTo>
                    <a:cubicBezTo>
                      <a:pt x="5630" y="172"/>
                      <a:pt x="5636" y="175"/>
                      <a:pt x="5647" y="178"/>
                    </a:cubicBezTo>
                    <a:lnTo>
                      <a:pt x="5660" y="198"/>
                    </a:lnTo>
                    <a:cubicBezTo>
                      <a:pt x="5673" y="212"/>
                      <a:pt x="5683" y="222"/>
                      <a:pt x="5690" y="239"/>
                    </a:cubicBezTo>
                    <a:cubicBezTo>
                      <a:pt x="5700" y="259"/>
                      <a:pt x="5710" y="282"/>
                      <a:pt x="5717" y="302"/>
                    </a:cubicBezTo>
                    <a:cubicBezTo>
                      <a:pt x="5723" y="325"/>
                      <a:pt x="5730" y="349"/>
                      <a:pt x="5733" y="369"/>
                    </a:cubicBezTo>
                    <a:cubicBezTo>
                      <a:pt x="5747" y="433"/>
                      <a:pt x="5757" y="496"/>
                      <a:pt x="5767" y="556"/>
                    </a:cubicBezTo>
                    <a:cubicBezTo>
                      <a:pt x="5770" y="580"/>
                      <a:pt x="5777" y="597"/>
                      <a:pt x="5794" y="610"/>
                    </a:cubicBezTo>
                    <a:cubicBezTo>
                      <a:pt x="5807" y="620"/>
                      <a:pt x="5827" y="626"/>
                      <a:pt x="5847" y="626"/>
                    </a:cubicBezTo>
                    <a:cubicBezTo>
                      <a:pt x="5863" y="626"/>
                      <a:pt x="5884" y="617"/>
                      <a:pt x="5897" y="600"/>
                    </a:cubicBezTo>
                    <a:cubicBezTo>
                      <a:pt x="5908" y="586"/>
                      <a:pt x="5917" y="566"/>
                      <a:pt x="5914" y="550"/>
                    </a:cubicBezTo>
                    <a:cubicBezTo>
                      <a:pt x="5908" y="506"/>
                      <a:pt x="5900" y="463"/>
                      <a:pt x="5891" y="419"/>
                    </a:cubicBezTo>
                    <a:cubicBezTo>
                      <a:pt x="5884" y="376"/>
                      <a:pt x="5877" y="336"/>
                      <a:pt x="5867" y="296"/>
                    </a:cubicBezTo>
                    <a:cubicBezTo>
                      <a:pt x="5860" y="259"/>
                      <a:pt x="5847" y="222"/>
                      <a:pt x="5834" y="185"/>
                    </a:cubicBezTo>
                    <a:cubicBezTo>
                      <a:pt x="5823" y="158"/>
                      <a:pt x="5810" y="132"/>
                      <a:pt x="5790" y="109"/>
                    </a:cubicBezTo>
                    <a:lnTo>
                      <a:pt x="5777" y="88"/>
                    </a:lnTo>
                    <a:cubicBezTo>
                      <a:pt x="5760" y="64"/>
                      <a:pt x="5737" y="44"/>
                      <a:pt x="5710" y="31"/>
                    </a:cubicBezTo>
                    <a:cubicBezTo>
                      <a:pt x="5700" y="28"/>
                      <a:pt x="5690" y="24"/>
                      <a:pt x="5680" y="21"/>
                    </a:cubicBezTo>
                    <a:cubicBezTo>
                      <a:pt x="5667" y="15"/>
                      <a:pt x="5650" y="11"/>
                      <a:pt x="5636" y="8"/>
                    </a:cubicBezTo>
                    <a:cubicBezTo>
                      <a:pt x="5623" y="1"/>
                      <a:pt x="5603" y="1"/>
                      <a:pt x="55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0" name="Google Shape;1030;p28"/>
              <p:cNvSpPr/>
              <p:nvPr/>
            </p:nvSpPr>
            <p:spPr>
              <a:xfrm>
                <a:off x="7888449" y="1571825"/>
                <a:ext cx="218470" cy="686599"/>
              </a:xfrm>
              <a:custGeom>
                <a:avLst/>
                <a:gdLst/>
                <a:ahLst/>
                <a:cxnLst/>
                <a:rect l="l" t="t" r="r" b="b"/>
                <a:pathLst>
                  <a:path w="3047" h="9577" extrusionOk="0">
                    <a:moveTo>
                      <a:pt x="135" y="1"/>
                    </a:moveTo>
                    <a:cubicBezTo>
                      <a:pt x="121" y="1"/>
                      <a:pt x="107" y="3"/>
                      <a:pt x="93" y="7"/>
                    </a:cubicBezTo>
                    <a:cubicBezTo>
                      <a:pt x="60" y="21"/>
                      <a:pt x="33" y="44"/>
                      <a:pt x="16" y="78"/>
                    </a:cubicBezTo>
                    <a:cubicBezTo>
                      <a:pt x="0" y="111"/>
                      <a:pt x="0" y="145"/>
                      <a:pt x="10" y="181"/>
                    </a:cubicBezTo>
                    <a:cubicBezTo>
                      <a:pt x="24" y="234"/>
                      <a:pt x="40" y="288"/>
                      <a:pt x="53" y="342"/>
                    </a:cubicBezTo>
                    <a:cubicBezTo>
                      <a:pt x="67" y="395"/>
                      <a:pt x="81" y="452"/>
                      <a:pt x="97" y="506"/>
                    </a:cubicBezTo>
                    <a:cubicBezTo>
                      <a:pt x="133" y="620"/>
                      <a:pt x="174" y="730"/>
                      <a:pt x="207" y="844"/>
                    </a:cubicBezTo>
                    <a:cubicBezTo>
                      <a:pt x="244" y="961"/>
                      <a:pt x="277" y="1074"/>
                      <a:pt x="314" y="1188"/>
                    </a:cubicBezTo>
                    <a:cubicBezTo>
                      <a:pt x="357" y="1312"/>
                      <a:pt x="398" y="1432"/>
                      <a:pt x="438" y="1556"/>
                    </a:cubicBezTo>
                    <a:cubicBezTo>
                      <a:pt x="475" y="1666"/>
                      <a:pt x="508" y="1776"/>
                      <a:pt x="542" y="1887"/>
                    </a:cubicBezTo>
                    <a:cubicBezTo>
                      <a:pt x="578" y="2011"/>
                      <a:pt x="612" y="2131"/>
                      <a:pt x="649" y="2255"/>
                    </a:cubicBezTo>
                    <a:cubicBezTo>
                      <a:pt x="719" y="2499"/>
                      <a:pt x="789" y="2743"/>
                      <a:pt x="863" y="2988"/>
                    </a:cubicBezTo>
                    <a:cubicBezTo>
                      <a:pt x="899" y="3114"/>
                      <a:pt x="939" y="3238"/>
                      <a:pt x="980" y="3365"/>
                    </a:cubicBezTo>
                    <a:cubicBezTo>
                      <a:pt x="1016" y="3479"/>
                      <a:pt x="1053" y="3590"/>
                      <a:pt x="1090" y="3706"/>
                    </a:cubicBezTo>
                    <a:cubicBezTo>
                      <a:pt x="1127" y="3823"/>
                      <a:pt x="1160" y="3940"/>
                      <a:pt x="1200" y="4058"/>
                    </a:cubicBezTo>
                    <a:cubicBezTo>
                      <a:pt x="1244" y="4184"/>
                      <a:pt x="1285" y="4312"/>
                      <a:pt x="1328" y="4439"/>
                    </a:cubicBezTo>
                    <a:cubicBezTo>
                      <a:pt x="1405" y="4673"/>
                      <a:pt x="1475" y="4907"/>
                      <a:pt x="1549" y="5141"/>
                    </a:cubicBezTo>
                    <a:cubicBezTo>
                      <a:pt x="1629" y="5385"/>
                      <a:pt x="1699" y="5629"/>
                      <a:pt x="1773" y="5877"/>
                    </a:cubicBezTo>
                    <a:cubicBezTo>
                      <a:pt x="1842" y="6118"/>
                      <a:pt x="1919" y="6359"/>
                      <a:pt x="1987" y="6603"/>
                    </a:cubicBezTo>
                    <a:cubicBezTo>
                      <a:pt x="2020" y="6723"/>
                      <a:pt x="2057" y="6844"/>
                      <a:pt x="2090" y="6964"/>
                    </a:cubicBezTo>
                    <a:cubicBezTo>
                      <a:pt x="2123" y="7084"/>
                      <a:pt x="2163" y="7208"/>
                      <a:pt x="2200" y="7328"/>
                    </a:cubicBezTo>
                    <a:cubicBezTo>
                      <a:pt x="2271" y="7566"/>
                      <a:pt x="2338" y="7804"/>
                      <a:pt x="2404" y="8040"/>
                    </a:cubicBezTo>
                    <a:cubicBezTo>
                      <a:pt x="2418" y="8101"/>
                      <a:pt x="2438" y="8161"/>
                      <a:pt x="2455" y="8221"/>
                    </a:cubicBezTo>
                    <a:cubicBezTo>
                      <a:pt x="2472" y="8275"/>
                      <a:pt x="2492" y="8329"/>
                      <a:pt x="2505" y="8382"/>
                    </a:cubicBezTo>
                    <a:cubicBezTo>
                      <a:pt x="2525" y="8442"/>
                      <a:pt x="2541" y="8506"/>
                      <a:pt x="2562" y="8562"/>
                    </a:cubicBezTo>
                    <a:cubicBezTo>
                      <a:pt x="2578" y="8622"/>
                      <a:pt x="2598" y="8679"/>
                      <a:pt x="2619" y="8739"/>
                    </a:cubicBezTo>
                    <a:cubicBezTo>
                      <a:pt x="2652" y="8837"/>
                      <a:pt x="2682" y="8934"/>
                      <a:pt x="2712" y="9031"/>
                    </a:cubicBezTo>
                    <a:cubicBezTo>
                      <a:pt x="2739" y="9118"/>
                      <a:pt x="2759" y="9208"/>
                      <a:pt x="2779" y="9295"/>
                    </a:cubicBezTo>
                    <a:cubicBezTo>
                      <a:pt x="2790" y="9352"/>
                      <a:pt x="2799" y="9409"/>
                      <a:pt x="2806" y="9469"/>
                    </a:cubicBezTo>
                    <a:cubicBezTo>
                      <a:pt x="2813" y="9499"/>
                      <a:pt x="2822" y="9525"/>
                      <a:pt x="2846" y="9549"/>
                    </a:cubicBezTo>
                    <a:cubicBezTo>
                      <a:pt x="2867" y="9567"/>
                      <a:pt x="2892" y="9576"/>
                      <a:pt x="2918" y="9576"/>
                    </a:cubicBezTo>
                    <a:cubicBezTo>
                      <a:pt x="2922" y="9576"/>
                      <a:pt x="2926" y="9576"/>
                      <a:pt x="2930" y="9576"/>
                    </a:cubicBezTo>
                    <a:cubicBezTo>
                      <a:pt x="2990" y="9573"/>
                      <a:pt x="3046" y="9516"/>
                      <a:pt x="3040" y="9452"/>
                    </a:cubicBezTo>
                    <a:cubicBezTo>
                      <a:pt x="3006" y="9188"/>
                      <a:pt x="2933" y="8934"/>
                      <a:pt x="2853" y="8679"/>
                    </a:cubicBezTo>
                    <a:cubicBezTo>
                      <a:pt x="2816" y="8562"/>
                      <a:pt x="2779" y="8442"/>
                      <a:pt x="2745" y="8321"/>
                    </a:cubicBezTo>
                    <a:cubicBezTo>
                      <a:pt x="2712" y="8208"/>
                      <a:pt x="2676" y="8094"/>
                      <a:pt x="2645" y="7980"/>
                    </a:cubicBezTo>
                    <a:cubicBezTo>
                      <a:pt x="2615" y="7864"/>
                      <a:pt x="2585" y="7743"/>
                      <a:pt x="2552" y="7629"/>
                    </a:cubicBezTo>
                    <a:cubicBezTo>
                      <a:pt x="2518" y="7506"/>
                      <a:pt x="2484" y="7385"/>
                      <a:pt x="2452" y="7265"/>
                    </a:cubicBezTo>
                    <a:cubicBezTo>
                      <a:pt x="2381" y="7017"/>
                      <a:pt x="2314" y="6767"/>
                      <a:pt x="2248" y="6519"/>
                    </a:cubicBezTo>
                    <a:cubicBezTo>
                      <a:pt x="2180" y="6279"/>
                      <a:pt x="2110" y="6044"/>
                      <a:pt x="2043" y="5807"/>
                    </a:cubicBezTo>
                    <a:cubicBezTo>
                      <a:pt x="1973" y="5559"/>
                      <a:pt x="1903" y="5311"/>
                      <a:pt x="1830" y="5067"/>
                    </a:cubicBezTo>
                    <a:cubicBezTo>
                      <a:pt x="1759" y="4830"/>
                      <a:pt x="1689" y="4593"/>
                      <a:pt x="1612" y="4359"/>
                    </a:cubicBezTo>
                    <a:cubicBezTo>
                      <a:pt x="1572" y="4228"/>
                      <a:pt x="1532" y="4101"/>
                      <a:pt x="1488" y="3974"/>
                    </a:cubicBezTo>
                    <a:cubicBezTo>
                      <a:pt x="1451" y="3857"/>
                      <a:pt x="1421" y="3743"/>
                      <a:pt x="1385" y="3626"/>
                    </a:cubicBezTo>
                    <a:cubicBezTo>
                      <a:pt x="1308" y="3389"/>
                      <a:pt x="1228" y="3151"/>
                      <a:pt x="1150" y="2911"/>
                    </a:cubicBezTo>
                    <a:cubicBezTo>
                      <a:pt x="1073" y="2667"/>
                      <a:pt x="1000" y="2419"/>
                      <a:pt x="923" y="2175"/>
                    </a:cubicBezTo>
                    <a:cubicBezTo>
                      <a:pt x="883" y="2051"/>
                      <a:pt x="846" y="1930"/>
                      <a:pt x="809" y="1810"/>
                    </a:cubicBezTo>
                    <a:cubicBezTo>
                      <a:pt x="776" y="1699"/>
                      <a:pt x="739" y="1589"/>
                      <a:pt x="703" y="1483"/>
                    </a:cubicBezTo>
                    <a:cubicBezTo>
                      <a:pt x="658" y="1362"/>
                      <a:pt x="618" y="1242"/>
                      <a:pt x="578" y="1121"/>
                    </a:cubicBezTo>
                    <a:cubicBezTo>
                      <a:pt x="538" y="1004"/>
                      <a:pt x="505" y="887"/>
                      <a:pt x="471" y="773"/>
                    </a:cubicBezTo>
                    <a:cubicBezTo>
                      <a:pt x="438" y="653"/>
                      <a:pt x="402" y="539"/>
                      <a:pt x="361" y="422"/>
                    </a:cubicBezTo>
                    <a:cubicBezTo>
                      <a:pt x="345" y="369"/>
                      <a:pt x="331" y="315"/>
                      <a:pt x="314" y="259"/>
                    </a:cubicBezTo>
                    <a:cubicBezTo>
                      <a:pt x="301" y="205"/>
                      <a:pt x="288" y="148"/>
                      <a:pt x="268" y="94"/>
                    </a:cubicBezTo>
                    <a:cubicBezTo>
                      <a:pt x="249" y="38"/>
                      <a:pt x="193" y="1"/>
                      <a:pt x="1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1" name="Google Shape;1031;p28"/>
              <p:cNvSpPr/>
              <p:nvPr/>
            </p:nvSpPr>
            <p:spPr>
              <a:xfrm>
                <a:off x="8020807" y="2155689"/>
                <a:ext cx="30257" cy="26956"/>
              </a:xfrm>
              <a:custGeom>
                <a:avLst/>
                <a:gdLst/>
                <a:ahLst/>
                <a:cxnLst/>
                <a:rect l="l" t="t" r="r" b="b"/>
                <a:pathLst>
                  <a:path w="422" h="376" extrusionOk="0">
                    <a:moveTo>
                      <a:pt x="210" y="0"/>
                    </a:moveTo>
                    <a:cubicBezTo>
                      <a:pt x="190" y="0"/>
                      <a:pt x="170" y="4"/>
                      <a:pt x="150" y="10"/>
                    </a:cubicBezTo>
                    <a:cubicBezTo>
                      <a:pt x="53" y="44"/>
                      <a:pt x="0" y="154"/>
                      <a:pt x="33" y="251"/>
                    </a:cubicBezTo>
                    <a:cubicBezTo>
                      <a:pt x="60" y="328"/>
                      <a:pt x="134" y="375"/>
                      <a:pt x="213" y="375"/>
                    </a:cubicBezTo>
                    <a:cubicBezTo>
                      <a:pt x="233" y="375"/>
                      <a:pt x="254" y="372"/>
                      <a:pt x="274" y="365"/>
                    </a:cubicBezTo>
                    <a:cubicBezTo>
                      <a:pt x="368" y="331"/>
                      <a:pt x="422" y="225"/>
                      <a:pt x="388" y="128"/>
                    </a:cubicBezTo>
                    <a:cubicBezTo>
                      <a:pt x="361" y="50"/>
                      <a:pt x="288" y="0"/>
                      <a:pt x="2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2" name="Google Shape;1032;p28"/>
              <p:cNvSpPr/>
              <p:nvPr/>
            </p:nvSpPr>
            <p:spPr>
              <a:xfrm>
                <a:off x="7990550" y="2051376"/>
                <a:ext cx="30042" cy="2688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375" extrusionOk="0">
                    <a:moveTo>
                      <a:pt x="208" y="1"/>
                    </a:moveTo>
                    <a:cubicBezTo>
                      <a:pt x="188" y="1"/>
                      <a:pt x="168" y="4"/>
                      <a:pt x="148" y="11"/>
                    </a:cubicBezTo>
                    <a:cubicBezTo>
                      <a:pt x="51" y="44"/>
                      <a:pt x="1" y="151"/>
                      <a:pt x="34" y="248"/>
                    </a:cubicBezTo>
                    <a:cubicBezTo>
                      <a:pt x="58" y="325"/>
                      <a:pt x="133" y="375"/>
                      <a:pt x="210" y="375"/>
                    </a:cubicBezTo>
                    <a:cubicBezTo>
                      <a:pt x="229" y="375"/>
                      <a:pt x="249" y="372"/>
                      <a:pt x="268" y="365"/>
                    </a:cubicBezTo>
                    <a:cubicBezTo>
                      <a:pt x="365" y="332"/>
                      <a:pt x="418" y="221"/>
                      <a:pt x="385" y="127"/>
                    </a:cubicBezTo>
                    <a:cubicBezTo>
                      <a:pt x="359" y="51"/>
                      <a:pt x="285" y="1"/>
                      <a:pt x="2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3" name="Google Shape;1033;p28"/>
              <p:cNvSpPr/>
              <p:nvPr/>
            </p:nvSpPr>
            <p:spPr>
              <a:xfrm>
                <a:off x="7959862" y="1947996"/>
                <a:ext cx="33125" cy="29466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11" extrusionOk="0">
                    <a:moveTo>
                      <a:pt x="231" y="0"/>
                    </a:moveTo>
                    <a:cubicBezTo>
                      <a:pt x="209" y="0"/>
                      <a:pt x="186" y="4"/>
                      <a:pt x="164" y="11"/>
                    </a:cubicBezTo>
                    <a:cubicBezTo>
                      <a:pt x="61" y="48"/>
                      <a:pt x="0" y="169"/>
                      <a:pt x="37" y="272"/>
                    </a:cubicBezTo>
                    <a:cubicBezTo>
                      <a:pt x="67" y="357"/>
                      <a:pt x="148" y="410"/>
                      <a:pt x="233" y="410"/>
                    </a:cubicBezTo>
                    <a:cubicBezTo>
                      <a:pt x="255" y="410"/>
                      <a:pt x="277" y="407"/>
                      <a:pt x="298" y="399"/>
                    </a:cubicBezTo>
                    <a:cubicBezTo>
                      <a:pt x="405" y="362"/>
                      <a:pt x="462" y="245"/>
                      <a:pt x="425" y="138"/>
                    </a:cubicBezTo>
                    <a:cubicBezTo>
                      <a:pt x="396" y="53"/>
                      <a:pt x="317" y="0"/>
                      <a:pt x="2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4" name="Google Shape;1034;p28"/>
              <p:cNvSpPr/>
              <p:nvPr/>
            </p:nvSpPr>
            <p:spPr>
              <a:xfrm>
                <a:off x="7937062" y="1851498"/>
                <a:ext cx="26959" cy="23874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33" extrusionOk="0">
                    <a:moveTo>
                      <a:pt x="189" y="0"/>
                    </a:moveTo>
                    <a:cubicBezTo>
                      <a:pt x="171" y="0"/>
                      <a:pt x="153" y="3"/>
                      <a:pt x="135" y="10"/>
                    </a:cubicBezTo>
                    <a:cubicBezTo>
                      <a:pt x="48" y="39"/>
                      <a:pt x="1" y="136"/>
                      <a:pt x="31" y="220"/>
                    </a:cubicBezTo>
                    <a:cubicBezTo>
                      <a:pt x="55" y="289"/>
                      <a:pt x="121" y="333"/>
                      <a:pt x="191" y="333"/>
                    </a:cubicBezTo>
                    <a:cubicBezTo>
                      <a:pt x="209" y="333"/>
                      <a:pt x="227" y="330"/>
                      <a:pt x="245" y="324"/>
                    </a:cubicBezTo>
                    <a:cubicBezTo>
                      <a:pt x="329" y="294"/>
                      <a:pt x="375" y="197"/>
                      <a:pt x="349" y="113"/>
                    </a:cubicBezTo>
                    <a:cubicBezTo>
                      <a:pt x="325" y="44"/>
                      <a:pt x="259" y="0"/>
                      <a:pt x="1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5" name="Google Shape;1035;p28"/>
              <p:cNvSpPr/>
              <p:nvPr/>
            </p:nvSpPr>
            <p:spPr>
              <a:xfrm>
                <a:off x="7910963" y="1759588"/>
                <a:ext cx="28106" cy="25164"/>
              </a:xfrm>
              <a:custGeom>
                <a:avLst/>
                <a:gdLst/>
                <a:ahLst/>
                <a:cxnLst/>
                <a:rect l="l" t="t" r="r" b="b"/>
                <a:pathLst>
                  <a:path w="392" h="351" extrusionOk="0">
                    <a:moveTo>
                      <a:pt x="196" y="0"/>
                    </a:moveTo>
                    <a:cubicBezTo>
                      <a:pt x="176" y="0"/>
                      <a:pt x="157" y="3"/>
                      <a:pt x="137" y="11"/>
                    </a:cubicBezTo>
                    <a:cubicBezTo>
                      <a:pt x="47" y="40"/>
                      <a:pt x="0" y="141"/>
                      <a:pt x="31" y="231"/>
                    </a:cubicBezTo>
                    <a:cubicBezTo>
                      <a:pt x="54" y="303"/>
                      <a:pt x="124" y="350"/>
                      <a:pt x="197" y="350"/>
                    </a:cubicBezTo>
                    <a:cubicBezTo>
                      <a:pt x="215" y="350"/>
                      <a:pt x="233" y="347"/>
                      <a:pt x="251" y="341"/>
                    </a:cubicBezTo>
                    <a:cubicBezTo>
                      <a:pt x="341" y="308"/>
                      <a:pt x="392" y="208"/>
                      <a:pt x="361" y="117"/>
                    </a:cubicBezTo>
                    <a:cubicBezTo>
                      <a:pt x="335" y="47"/>
                      <a:pt x="268" y="0"/>
                      <a:pt x="1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6" name="Google Shape;1036;p28"/>
              <p:cNvSpPr/>
              <p:nvPr/>
            </p:nvSpPr>
            <p:spPr>
              <a:xfrm>
                <a:off x="7885581" y="1666173"/>
                <a:ext cx="26888" cy="24160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37" extrusionOk="0">
                    <a:moveTo>
                      <a:pt x="184" y="0"/>
                    </a:moveTo>
                    <a:cubicBezTo>
                      <a:pt x="166" y="0"/>
                      <a:pt x="148" y="3"/>
                      <a:pt x="130" y="9"/>
                    </a:cubicBezTo>
                    <a:cubicBezTo>
                      <a:pt x="47" y="39"/>
                      <a:pt x="0" y="136"/>
                      <a:pt x="30" y="223"/>
                    </a:cubicBezTo>
                    <a:cubicBezTo>
                      <a:pt x="54" y="292"/>
                      <a:pt x="118" y="336"/>
                      <a:pt x="187" y="336"/>
                    </a:cubicBezTo>
                    <a:cubicBezTo>
                      <a:pt x="205" y="336"/>
                      <a:pt x="223" y="333"/>
                      <a:pt x="241" y="327"/>
                    </a:cubicBezTo>
                    <a:cubicBezTo>
                      <a:pt x="328" y="297"/>
                      <a:pt x="374" y="200"/>
                      <a:pt x="344" y="113"/>
                    </a:cubicBezTo>
                    <a:cubicBezTo>
                      <a:pt x="320" y="44"/>
                      <a:pt x="254" y="0"/>
                      <a:pt x="1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7" name="Google Shape;1037;p28"/>
              <p:cNvSpPr/>
              <p:nvPr/>
            </p:nvSpPr>
            <p:spPr>
              <a:xfrm>
                <a:off x="7815028" y="1671263"/>
                <a:ext cx="85897" cy="50758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708" extrusionOk="0">
                    <a:moveTo>
                      <a:pt x="1091" y="0"/>
                    </a:moveTo>
                    <a:cubicBezTo>
                      <a:pt x="1083" y="0"/>
                      <a:pt x="1076" y="1"/>
                      <a:pt x="1068" y="2"/>
                    </a:cubicBezTo>
                    <a:cubicBezTo>
                      <a:pt x="1007" y="11"/>
                      <a:pt x="950" y="25"/>
                      <a:pt x="893" y="31"/>
                    </a:cubicBezTo>
                    <a:cubicBezTo>
                      <a:pt x="840" y="39"/>
                      <a:pt x="787" y="45"/>
                      <a:pt x="733" y="48"/>
                    </a:cubicBezTo>
                    <a:cubicBezTo>
                      <a:pt x="706" y="48"/>
                      <a:pt x="679" y="48"/>
                      <a:pt x="656" y="45"/>
                    </a:cubicBezTo>
                    <a:cubicBezTo>
                      <a:pt x="626" y="45"/>
                      <a:pt x="599" y="48"/>
                      <a:pt x="572" y="48"/>
                    </a:cubicBezTo>
                    <a:cubicBezTo>
                      <a:pt x="509" y="51"/>
                      <a:pt x="446" y="62"/>
                      <a:pt x="382" y="79"/>
                    </a:cubicBezTo>
                    <a:cubicBezTo>
                      <a:pt x="368" y="82"/>
                      <a:pt x="358" y="85"/>
                      <a:pt x="348" y="88"/>
                    </a:cubicBezTo>
                    <a:cubicBezTo>
                      <a:pt x="302" y="105"/>
                      <a:pt x="254" y="129"/>
                      <a:pt x="211" y="156"/>
                    </a:cubicBezTo>
                    <a:cubicBezTo>
                      <a:pt x="177" y="172"/>
                      <a:pt x="151" y="196"/>
                      <a:pt x="121" y="216"/>
                    </a:cubicBezTo>
                    <a:cubicBezTo>
                      <a:pt x="91" y="242"/>
                      <a:pt x="57" y="276"/>
                      <a:pt x="41" y="312"/>
                    </a:cubicBezTo>
                    <a:cubicBezTo>
                      <a:pt x="17" y="349"/>
                      <a:pt x="4" y="389"/>
                      <a:pt x="1" y="433"/>
                    </a:cubicBezTo>
                    <a:cubicBezTo>
                      <a:pt x="1" y="473"/>
                      <a:pt x="10" y="510"/>
                      <a:pt x="27" y="547"/>
                    </a:cubicBezTo>
                    <a:cubicBezTo>
                      <a:pt x="44" y="587"/>
                      <a:pt x="74" y="617"/>
                      <a:pt x="108" y="641"/>
                    </a:cubicBezTo>
                    <a:cubicBezTo>
                      <a:pt x="174" y="690"/>
                      <a:pt x="262" y="707"/>
                      <a:pt x="345" y="707"/>
                    </a:cubicBezTo>
                    <a:cubicBezTo>
                      <a:pt x="395" y="707"/>
                      <a:pt x="446" y="707"/>
                      <a:pt x="499" y="704"/>
                    </a:cubicBezTo>
                    <a:cubicBezTo>
                      <a:pt x="509" y="704"/>
                      <a:pt x="523" y="701"/>
                      <a:pt x="532" y="701"/>
                    </a:cubicBezTo>
                    <a:cubicBezTo>
                      <a:pt x="566" y="698"/>
                      <a:pt x="599" y="694"/>
                      <a:pt x="629" y="690"/>
                    </a:cubicBezTo>
                    <a:cubicBezTo>
                      <a:pt x="656" y="690"/>
                      <a:pt x="686" y="687"/>
                      <a:pt x="713" y="681"/>
                    </a:cubicBezTo>
                    <a:cubicBezTo>
                      <a:pt x="743" y="670"/>
                      <a:pt x="770" y="657"/>
                      <a:pt x="800" y="641"/>
                    </a:cubicBezTo>
                    <a:cubicBezTo>
                      <a:pt x="847" y="607"/>
                      <a:pt x="877" y="553"/>
                      <a:pt x="860" y="493"/>
                    </a:cubicBezTo>
                    <a:cubicBezTo>
                      <a:pt x="853" y="460"/>
                      <a:pt x="830" y="430"/>
                      <a:pt x="800" y="413"/>
                    </a:cubicBezTo>
                    <a:cubicBezTo>
                      <a:pt x="779" y="399"/>
                      <a:pt x="758" y="395"/>
                      <a:pt x="736" y="395"/>
                    </a:cubicBezTo>
                    <a:cubicBezTo>
                      <a:pt x="727" y="395"/>
                      <a:pt x="717" y="395"/>
                      <a:pt x="706" y="397"/>
                    </a:cubicBezTo>
                    <a:cubicBezTo>
                      <a:pt x="679" y="400"/>
                      <a:pt x="653" y="400"/>
                      <a:pt x="626" y="403"/>
                    </a:cubicBezTo>
                    <a:cubicBezTo>
                      <a:pt x="606" y="406"/>
                      <a:pt x="586" y="409"/>
                      <a:pt x="563" y="413"/>
                    </a:cubicBezTo>
                    <a:cubicBezTo>
                      <a:pt x="523" y="420"/>
                      <a:pt x="486" y="426"/>
                      <a:pt x="446" y="433"/>
                    </a:cubicBezTo>
                    <a:cubicBezTo>
                      <a:pt x="419" y="435"/>
                      <a:pt x="393" y="436"/>
                      <a:pt x="367" y="436"/>
                    </a:cubicBezTo>
                    <a:cubicBezTo>
                      <a:pt x="342" y="436"/>
                      <a:pt x="317" y="435"/>
                      <a:pt x="291" y="433"/>
                    </a:cubicBezTo>
                    <a:cubicBezTo>
                      <a:pt x="302" y="417"/>
                      <a:pt x="318" y="403"/>
                      <a:pt x="332" y="389"/>
                    </a:cubicBezTo>
                    <a:cubicBezTo>
                      <a:pt x="365" y="366"/>
                      <a:pt x="402" y="349"/>
                      <a:pt x="442" y="332"/>
                    </a:cubicBezTo>
                    <a:cubicBezTo>
                      <a:pt x="492" y="316"/>
                      <a:pt x="543" y="299"/>
                      <a:pt x="592" y="289"/>
                    </a:cubicBezTo>
                    <a:cubicBezTo>
                      <a:pt x="646" y="276"/>
                      <a:pt x="699" y="272"/>
                      <a:pt x="753" y="263"/>
                    </a:cubicBezTo>
                    <a:cubicBezTo>
                      <a:pt x="807" y="249"/>
                      <a:pt x="864" y="236"/>
                      <a:pt x="920" y="229"/>
                    </a:cubicBezTo>
                    <a:cubicBezTo>
                      <a:pt x="987" y="219"/>
                      <a:pt x="1051" y="206"/>
                      <a:pt x="1114" y="196"/>
                    </a:cubicBezTo>
                    <a:cubicBezTo>
                      <a:pt x="1168" y="186"/>
                      <a:pt x="1198" y="125"/>
                      <a:pt x="1188" y="76"/>
                    </a:cubicBezTo>
                    <a:cubicBezTo>
                      <a:pt x="1181" y="48"/>
                      <a:pt x="1165" y="28"/>
                      <a:pt x="1141" y="15"/>
                    </a:cubicBezTo>
                    <a:cubicBezTo>
                      <a:pt x="1124" y="4"/>
                      <a:pt x="1108" y="0"/>
                      <a:pt x="10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8" name="Google Shape;1038;p28"/>
              <p:cNvSpPr/>
              <p:nvPr/>
            </p:nvSpPr>
            <p:spPr>
              <a:xfrm>
                <a:off x="7839478" y="1761667"/>
                <a:ext cx="89984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755" extrusionOk="0">
                    <a:moveTo>
                      <a:pt x="1147" y="0"/>
                    </a:moveTo>
                    <a:cubicBezTo>
                      <a:pt x="1139" y="0"/>
                      <a:pt x="1130" y="1"/>
                      <a:pt x="1121" y="2"/>
                    </a:cubicBezTo>
                    <a:cubicBezTo>
                      <a:pt x="1017" y="15"/>
                      <a:pt x="914" y="31"/>
                      <a:pt x="810" y="45"/>
                    </a:cubicBezTo>
                    <a:cubicBezTo>
                      <a:pt x="760" y="51"/>
                      <a:pt x="707" y="59"/>
                      <a:pt x="656" y="65"/>
                    </a:cubicBezTo>
                    <a:cubicBezTo>
                      <a:pt x="606" y="72"/>
                      <a:pt x="552" y="79"/>
                      <a:pt x="503" y="85"/>
                    </a:cubicBezTo>
                    <a:cubicBezTo>
                      <a:pt x="449" y="95"/>
                      <a:pt x="395" y="112"/>
                      <a:pt x="345" y="129"/>
                    </a:cubicBezTo>
                    <a:lnTo>
                      <a:pt x="335" y="132"/>
                    </a:lnTo>
                    <a:cubicBezTo>
                      <a:pt x="282" y="149"/>
                      <a:pt x="228" y="172"/>
                      <a:pt x="182" y="202"/>
                    </a:cubicBezTo>
                    <a:cubicBezTo>
                      <a:pt x="125" y="239"/>
                      <a:pt x="68" y="289"/>
                      <a:pt x="34" y="352"/>
                    </a:cubicBezTo>
                    <a:cubicBezTo>
                      <a:pt x="14" y="386"/>
                      <a:pt x="11" y="416"/>
                      <a:pt x="4" y="453"/>
                    </a:cubicBezTo>
                    <a:cubicBezTo>
                      <a:pt x="1" y="470"/>
                      <a:pt x="1" y="483"/>
                      <a:pt x="1" y="500"/>
                    </a:cubicBezTo>
                    <a:cubicBezTo>
                      <a:pt x="4" y="540"/>
                      <a:pt x="14" y="576"/>
                      <a:pt x="31" y="613"/>
                    </a:cubicBezTo>
                    <a:cubicBezTo>
                      <a:pt x="48" y="647"/>
                      <a:pt x="74" y="677"/>
                      <a:pt x="105" y="697"/>
                    </a:cubicBezTo>
                    <a:cubicBezTo>
                      <a:pt x="137" y="721"/>
                      <a:pt x="178" y="737"/>
                      <a:pt x="218" y="744"/>
                    </a:cubicBezTo>
                    <a:cubicBezTo>
                      <a:pt x="245" y="751"/>
                      <a:pt x="271" y="755"/>
                      <a:pt x="297" y="755"/>
                    </a:cubicBezTo>
                    <a:cubicBezTo>
                      <a:pt x="305" y="755"/>
                      <a:pt x="314" y="755"/>
                      <a:pt x="322" y="754"/>
                    </a:cubicBezTo>
                    <a:cubicBezTo>
                      <a:pt x="378" y="751"/>
                      <a:pt x="432" y="744"/>
                      <a:pt x="486" y="737"/>
                    </a:cubicBezTo>
                    <a:cubicBezTo>
                      <a:pt x="515" y="734"/>
                      <a:pt x="546" y="731"/>
                      <a:pt x="576" y="727"/>
                    </a:cubicBezTo>
                    <a:cubicBezTo>
                      <a:pt x="593" y="727"/>
                      <a:pt x="609" y="724"/>
                      <a:pt x="629" y="724"/>
                    </a:cubicBezTo>
                    <a:cubicBezTo>
                      <a:pt x="653" y="721"/>
                      <a:pt x="676" y="717"/>
                      <a:pt x="703" y="710"/>
                    </a:cubicBezTo>
                    <a:cubicBezTo>
                      <a:pt x="750" y="701"/>
                      <a:pt x="784" y="653"/>
                      <a:pt x="787" y="607"/>
                    </a:cubicBezTo>
                    <a:cubicBezTo>
                      <a:pt x="787" y="550"/>
                      <a:pt x="736" y="493"/>
                      <a:pt x="676" y="493"/>
                    </a:cubicBezTo>
                    <a:cubicBezTo>
                      <a:pt x="643" y="493"/>
                      <a:pt x="609" y="500"/>
                      <a:pt x="576" y="507"/>
                    </a:cubicBezTo>
                    <a:cubicBezTo>
                      <a:pt x="536" y="510"/>
                      <a:pt x="495" y="510"/>
                      <a:pt x="452" y="510"/>
                    </a:cubicBezTo>
                    <a:cubicBezTo>
                      <a:pt x="409" y="510"/>
                      <a:pt x="362" y="510"/>
                      <a:pt x="318" y="503"/>
                    </a:cubicBezTo>
                    <a:cubicBezTo>
                      <a:pt x="298" y="500"/>
                      <a:pt x="278" y="493"/>
                      <a:pt x="258" y="486"/>
                    </a:cubicBezTo>
                    <a:lnTo>
                      <a:pt x="262" y="483"/>
                    </a:lnTo>
                    <a:cubicBezTo>
                      <a:pt x="271" y="473"/>
                      <a:pt x="282" y="463"/>
                      <a:pt x="292" y="456"/>
                    </a:cubicBezTo>
                    <a:cubicBezTo>
                      <a:pt x="349" y="416"/>
                      <a:pt x="412" y="386"/>
                      <a:pt x="472" y="360"/>
                    </a:cubicBezTo>
                    <a:cubicBezTo>
                      <a:pt x="579" y="320"/>
                      <a:pt x="686" y="286"/>
                      <a:pt x="796" y="263"/>
                    </a:cubicBezTo>
                    <a:cubicBezTo>
                      <a:pt x="920" y="239"/>
                      <a:pt x="1048" y="219"/>
                      <a:pt x="1171" y="202"/>
                    </a:cubicBezTo>
                    <a:cubicBezTo>
                      <a:pt x="1198" y="199"/>
                      <a:pt x="1221" y="175"/>
                      <a:pt x="1235" y="155"/>
                    </a:cubicBezTo>
                    <a:cubicBezTo>
                      <a:pt x="1248" y="132"/>
                      <a:pt x="1255" y="102"/>
                      <a:pt x="1248" y="79"/>
                    </a:cubicBezTo>
                    <a:cubicBezTo>
                      <a:pt x="1241" y="51"/>
                      <a:pt x="1225" y="28"/>
                      <a:pt x="1201" y="15"/>
                    </a:cubicBezTo>
                    <a:cubicBezTo>
                      <a:pt x="1183" y="3"/>
                      <a:pt x="1166" y="0"/>
                      <a:pt x="11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9" name="Google Shape;1039;p28"/>
              <p:cNvSpPr/>
              <p:nvPr/>
            </p:nvSpPr>
            <p:spPr>
              <a:xfrm>
                <a:off x="7865433" y="1854509"/>
                <a:ext cx="92135" cy="53698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749" extrusionOk="0">
                    <a:moveTo>
                      <a:pt x="1176" y="0"/>
                    </a:moveTo>
                    <a:cubicBezTo>
                      <a:pt x="1174" y="0"/>
                      <a:pt x="1172" y="0"/>
                      <a:pt x="1170" y="1"/>
                    </a:cubicBezTo>
                    <a:cubicBezTo>
                      <a:pt x="1100" y="8"/>
                      <a:pt x="1027" y="14"/>
                      <a:pt x="956" y="24"/>
                    </a:cubicBezTo>
                    <a:cubicBezTo>
                      <a:pt x="903" y="31"/>
                      <a:pt x="849" y="44"/>
                      <a:pt x="792" y="58"/>
                    </a:cubicBezTo>
                    <a:cubicBezTo>
                      <a:pt x="735" y="71"/>
                      <a:pt x="675" y="84"/>
                      <a:pt x="615" y="98"/>
                    </a:cubicBezTo>
                    <a:cubicBezTo>
                      <a:pt x="562" y="115"/>
                      <a:pt x="508" y="131"/>
                      <a:pt x="451" y="148"/>
                    </a:cubicBezTo>
                    <a:cubicBezTo>
                      <a:pt x="398" y="164"/>
                      <a:pt x="345" y="181"/>
                      <a:pt x="291" y="198"/>
                    </a:cubicBezTo>
                    <a:lnTo>
                      <a:pt x="281" y="201"/>
                    </a:lnTo>
                    <a:cubicBezTo>
                      <a:pt x="227" y="221"/>
                      <a:pt x="174" y="238"/>
                      <a:pt x="127" y="269"/>
                    </a:cubicBezTo>
                    <a:cubicBezTo>
                      <a:pt x="101" y="289"/>
                      <a:pt x="73" y="309"/>
                      <a:pt x="53" y="335"/>
                    </a:cubicBezTo>
                    <a:cubicBezTo>
                      <a:pt x="30" y="359"/>
                      <a:pt x="10" y="389"/>
                      <a:pt x="3" y="422"/>
                    </a:cubicBezTo>
                    <a:cubicBezTo>
                      <a:pt x="0" y="452"/>
                      <a:pt x="0" y="465"/>
                      <a:pt x="3" y="493"/>
                    </a:cubicBezTo>
                    <a:cubicBezTo>
                      <a:pt x="7" y="516"/>
                      <a:pt x="13" y="536"/>
                      <a:pt x="23" y="553"/>
                    </a:cubicBezTo>
                    <a:cubicBezTo>
                      <a:pt x="36" y="579"/>
                      <a:pt x="53" y="603"/>
                      <a:pt x="73" y="623"/>
                    </a:cubicBezTo>
                    <a:cubicBezTo>
                      <a:pt x="87" y="636"/>
                      <a:pt x="104" y="646"/>
                      <a:pt x="121" y="660"/>
                    </a:cubicBezTo>
                    <a:cubicBezTo>
                      <a:pt x="144" y="676"/>
                      <a:pt x="167" y="693"/>
                      <a:pt x="197" y="706"/>
                    </a:cubicBezTo>
                    <a:cubicBezTo>
                      <a:pt x="234" y="726"/>
                      <a:pt x="274" y="737"/>
                      <a:pt x="321" y="743"/>
                    </a:cubicBezTo>
                    <a:cubicBezTo>
                      <a:pt x="345" y="746"/>
                      <a:pt x="371" y="746"/>
                      <a:pt x="398" y="746"/>
                    </a:cubicBezTo>
                    <a:cubicBezTo>
                      <a:pt x="420" y="748"/>
                      <a:pt x="443" y="749"/>
                      <a:pt x="465" y="749"/>
                    </a:cubicBezTo>
                    <a:cubicBezTo>
                      <a:pt x="506" y="749"/>
                      <a:pt x="546" y="745"/>
                      <a:pt x="585" y="737"/>
                    </a:cubicBezTo>
                    <a:cubicBezTo>
                      <a:pt x="625" y="730"/>
                      <a:pt x="655" y="696"/>
                      <a:pt x="666" y="660"/>
                    </a:cubicBezTo>
                    <a:cubicBezTo>
                      <a:pt x="672" y="643"/>
                      <a:pt x="672" y="623"/>
                      <a:pt x="666" y="603"/>
                    </a:cubicBezTo>
                    <a:cubicBezTo>
                      <a:pt x="662" y="576"/>
                      <a:pt x="642" y="546"/>
                      <a:pt x="615" y="536"/>
                    </a:cubicBezTo>
                    <a:cubicBezTo>
                      <a:pt x="602" y="530"/>
                      <a:pt x="592" y="522"/>
                      <a:pt x="578" y="519"/>
                    </a:cubicBezTo>
                    <a:cubicBezTo>
                      <a:pt x="565" y="516"/>
                      <a:pt x="552" y="513"/>
                      <a:pt x="538" y="513"/>
                    </a:cubicBezTo>
                    <a:cubicBezTo>
                      <a:pt x="528" y="509"/>
                      <a:pt x="515" y="509"/>
                      <a:pt x="502" y="509"/>
                    </a:cubicBezTo>
                    <a:cubicBezTo>
                      <a:pt x="478" y="509"/>
                      <a:pt x="451" y="505"/>
                      <a:pt x="428" y="505"/>
                    </a:cubicBezTo>
                    <a:cubicBezTo>
                      <a:pt x="401" y="505"/>
                      <a:pt x="374" y="507"/>
                      <a:pt x="348" y="507"/>
                    </a:cubicBezTo>
                    <a:cubicBezTo>
                      <a:pt x="334" y="507"/>
                      <a:pt x="321" y="507"/>
                      <a:pt x="308" y="505"/>
                    </a:cubicBezTo>
                    <a:cubicBezTo>
                      <a:pt x="294" y="502"/>
                      <a:pt x="281" y="499"/>
                      <a:pt x="267" y="496"/>
                    </a:cubicBezTo>
                    <a:cubicBezTo>
                      <a:pt x="257" y="493"/>
                      <a:pt x="251" y="485"/>
                      <a:pt x="244" y="482"/>
                    </a:cubicBezTo>
                    <a:cubicBezTo>
                      <a:pt x="264" y="469"/>
                      <a:pt x="284" y="459"/>
                      <a:pt x="308" y="449"/>
                    </a:cubicBezTo>
                    <a:cubicBezTo>
                      <a:pt x="357" y="429"/>
                      <a:pt x="411" y="412"/>
                      <a:pt x="468" y="395"/>
                    </a:cubicBezTo>
                    <a:cubicBezTo>
                      <a:pt x="532" y="375"/>
                      <a:pt x="595" y="352"/>
                      <a:pt x="658" y="332"/>
                    </a:cubicBezTo>
                    <a:cubicBezTo>
                      <a:pt x="723" y="312"/>
                      <a:pt x="789" y="295"/>
                      <a:pt x="856" y="282"/>
                    </a:cubicBezTo>
                    <a:cubicBezTo>
                      <a:pt x="919" y="265"/>
                      <a:pt x="983" y="255"/>
                      <a:pt x="1047" y="245"/>
                    </a:cubicBezTo>
                    <a:cubicBezTo>
                      <a:pt x="1087" y="238"/>
                      <a:pt x="1127" y="235"/>
                      <a:pt x="1164" y="232"/>
                    </a:cubicBezTo>
                    <a:cubicBezTo>
                      <a:pt x="1197" y="232"/>
                      <a:pt x="1224" y="225"/>
                      <a:pt x="1248" y="198"/>
                    </a:cubicBezTo>
                    <a:cubicBezTo>
                      <a:pt x="1271" y="178"/>
                      <a:pt x="1284" y="148"/>
                      <a:pt x="1284" y="118"/>
                    </a:cubicBezTo>
                    <a:cubicBezTo>
                      <a:pt x="1284" y="88"/>
                      <a:pt x="1271" y="58"/>
                      <a:pt x="1251" y="34"/>
                    </a:cubicBezTo>
                    <a:cubicBezTo>
                      <a:pt x="1232" y="19"/>
                      <a:pt x="1202" y="0"/>
                      <a:pt x="11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0" name="Google Shape;1040;p28"/>
              <p:cNvSpPr/>
              <p:nvPr/>
            </p:nvSpPr>
            <p:spPr>
              <a:xfrm>
                <a:off x="7897053" y="1953301"/>
                <a:ext cx="84678" cy="58788"/>
              </a:xfrm>
              <a:custGeom>
                <a:avLst/>
                <a:gdLst/>
                <a:ahLst/>
                <a:cxnLst/>
                <a:rect l="l" t="t" r="r" b="b"/>
                <a:pathLst>
                  <a:path w="1181" h="820" extrusionOk="0">
                    <a:moveTo>
                      <a:pt x="1052" y="1"/>
                    </a:moveTo>
                    <a:cubicBezTo>
                      <a:pt x="1043" y="1"/>
                      <a:pt x="1033" y="2"/>
                      <a:pt x="1024" y="4"/>
                    </a:cubicBezTo>
                    <a:cubicBezTo>
                      <a:pt x="950" y="18"/>
                      <a:pt x="876" y="34"/>
                      <a:pt x="807" y="47"/>
                    </a:cubicBezTo>
                    <a:cubicBezTo>
                      <a:pt x="746" y="61"/>
                      <a:pt x="686" y="71"/>
                      <a:pt x="626" y="87"/>
                    </a:cubicBezTo>
                    <a:cubicBezTo>
                      <a:pt x="595" y="95"/>
                      <a:pt x="569" y="101"/>
                      <a:pt x="538" y="111"/>
                    </a:cubicBezTo>
                    <a:cubicBezTo>
                      <a:pt x="452" y="141"/>
                      <a:pt x="371" y="181"/>
                      <a:pt x="298" y="231"/>
                    </a:cubicBezTo>
                    <a:cubicBezTo>
                      <a:pt x="197" y="299"/>
                      <a:pt x="111" y="382"/>
                      <a:pt x="44" y="482"/>
                    </a:cubicBezTo>
                    <a:cubicBezTo>
                      <a:pt x="4" y="543"/>
                      <a:pt x="1" y="623"/>
                      <a:pt x="37" y="686"/>
                    </a:cubicBezTo>
                    <a:cubicBezTo>
                      <a:pt x="70" y="746"/>
                      <a:pt x="137" y="777"/>
                      <a:pt x="201" y="797"/>
                    </a:cubicBezTo>
                    <a:cubicBezTo>
                      <a:pt x="234" y="807"/>
                      <a:pt x="271" y="810"/>
                      <a:pt x="305" y="813"/>
                    </a:cubicBezTo>
                    <a:cubicBezTo>
                      <a:pt x="323" y="817"/>
                      <a:pt x="338" y="819"/>
                      <a:pt x="354" y="819"/>
                    </a:cubicBezTo>
                    <a:cubicBezTo>
                      <a:pt x="365" y="819"/>
                      <a:pt x="376" y="818"/>
                      <a:pt x="388" y="817"/>
                    </a:cubicBezTo>
                    <a:cubicBezTo>
                      <a:pt x="425" y="813"/>
                      <a:pt x="465" y="813"/>
                      <a:pt x="506" y="810"/>
                    </a:cubicBezTo>
                    <a:cubicBezTo>
                      <a:pt x="535" y="807"/>
                      <a:pt x="566" y="800"/>
                      <a:pt x="595" y="797"/>
                    </a:cubicBezTo>
                    <a:cubicBezTo>
                      <a:pt x="609" y="797"/>
                      <a:pt x="626" y="790"/>
                      <a:pt x="643" y="790"/>
                    </a:cubicBezTo>
                    <a:cubicBezTo>
                      <a:pt x="663" y="783"/>
                      <a:pt x="683" y="773"/>
                      <a:pt x="699" y="757"/>
                    </a:cubicBezTo>
                    <a:cubicBezTo>
                      <a:pt x="723" y="733"/>
                      <a:pt x="736" y="700"/>
                      <a:pt x="736" y="666"/>
                    </a:cubicBezTo>
                    <a:cubicBezTo>
                      <a:pt x="739" y="596"/>
                      <a:pt x="683" y="539"/>
                      <a:pt x="612" y="536"/>
                    </a:cubicBezTo>
                    <a:cubicBezTo>
                      <a:pt x="589" y="536"/>
                      <a:pt x="563" y="543"/>
                      <a:pt x="535" y="546"/>
                    </a:cubicBezTo>
                    <a:cubicBezTo>
                      <a:pt x="518" y="549"/>
                      <a:pt x="502" y="552"/>
                      <a:pt x="482" y="556"/>
                    </a:cubicBezTo>
                    <a:cubicBezTo>
                      <a:pt x="455" y="559"/>
                      <a:pt x="425" y="559"/>
                      <a:pt x="398" y="563"/>
                    </a:cubicBezTo>
                    <a:lnTo>
                      <a:pt x="342" y="563"/>
                    </a:lnTo>
                    <a:cubicBezTo>
                      <a:pt x="331" y="563"/>
                      <a:pt x="322" y="559"/>
                      <a:pt x="311" y="559"/>
                    </a:cubicBezTo>
                    <a:cubicBezTo>
                      <a:pt x="298" y="556"/>
                      <a:pt x="285" y="552"/>
                      <a:pt x="274" y="549"/>
                    </a:cubicBezTo>
                    <a:lnTo>
                      <a:pt x="278" y="539"/>
                    </a:lnTo>
                    <a:cubicBezTo>
                      <a:pt x="302" y="512"/>
                      <a:pt x="328" y="489"/>
                      <a:pt x="355" y="469"/>
                    </a:cubicBezTo>
                    <a:cubicBezTo>
                      <a:pt x="418" y="422"/>
                      <a:pt x="489" y="392"/>
                      <a:pt x="559" y="359"/>
                    </a:cubicBezTo>
                    <a:cubicBezTo>
                      <a:pt x="629" y="331"/>
                      <a:pt x="699" y="311"/>
                      <a:pt x="773" y="295"/>
                    </a:cubicBezTo>
                    <a:cubicBezTo>
                      <a:pt x="873" y="271"/>
                      <a:pt x="977" y="251"/>
                      <a:pt x="1080" y="231"/>
                    </a:cubicBezTo>
                    <a:cubicBezTo>
                      <a:pt x="1144" y="218"/>
                      <a:pt x="1181" y="148"/>
                      <a:pt x="1165" y="91"/>
                    </a:cubicBezTo>
                    <a:cubicBezTo>
                      <a:pt x="1157" y="61"/>
                      <a:pt x="1137" y="34"/>
                      <a:pt x="1111" y="18"/>
                    </a:cubicBezTo>
                    <a:cubicBezTo>
                      <a:pt x="1093" y="6"/>
                      <a:pt x="1072" y="1"/>
                      <a:pt x="10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1" name="Google Shape;1041;p28"/>
              <p:cNvSpPr/>
              <p:nvPr/>
            </p:nvSpPr>
            <p:spPr>
              <a:xfrm>
                <a:off x="7934695" y="2053097"/>
                <a:ext cx="81308" cy="61225"/>
              </a:xfrm>
              <a:custGeom>
                <a:avLst/>
                <a:gdLst/>
                <a:ahLst/>
                <a:cxnLst/>
                <a:rect l="l" t="t" r="r" b="b"/>
                <a:pathLst>
                  <a:path w="1134" h="854" extrusionOk="0">
                    <a:moveTo>
                      <a:pt x="258" y="642"/>
                    </a:moveTo>
                    <a:lnTo>
                      <a:pt x="261" y="649"/>
                    </a:lnTo>
                    <a:lnTo>
                      <a:pt x="258" y="645"/>
                    </a:lnTo>
                    <a:lnTo>
                      <a:pt x="258" y="642"/>
                    </a:lnTo>
                    <a:close/>
                    <a:moveTo>
                      <a:pt x="999" y="0"/>
                    </a:moveTo>
                    <a:cubicBezTo>
                      <a:pt x="990" y="0"/>
                      <a:pt x="982" y="1"/>
                      <a:pt x="973" y="3"/>
                    </a:cubicBezTo>
                    <a:cubicBezTo>
                      <a:pt x="916" y="17"/>
                      <a:pt x="856" y="30"/>
                      <a:pt x="800" y="43"/>
                    </a:cubicBezTo>
                    <a:cubicBezTo>
                      <a:pt x="760" y="54"/>
                      <a:pt x="716" y="67"/>
                      <a:pt x="676" y="80"/>
                    </a:cubicBezTo>
                    <a:cubicBezTo>
                      <a:pt x="660" y="87"/>
                      <a:pt x="643" y="94"/>
                      <a:pt x="629" y="97"/>
                    </a:cubicBezTo>
                    <a:cubicBezTo>
                      <a:pt x="515" y="140"/>
                      <a:pt x="402" y="177"/>
                      <a:pt x="298" y="234"/>
                    </a:cubicBezTo>
                    <a:cubicBezTo>
                      <a:pt x="248" y="264"/>
                      <a:pt x="201" y="298"/>
                      <a:pt x="158" y="338"/>
                    </a:cubicBezTo>
                    <a:cubicBezTo>
                      <a:pt x="134" y="364"/>
                      <a:pt x="111" y="391"/>
                      <a:pt x="90" y="421"/>
                    </a:cubicBezTo>
                    <a:cubicBezTo>
                      <a:pt x="67" y="455"/>
                      <a:pt x="47" y="492"/>
                      <a:pt x="30" y="529"/>
                    </a:cubicBezTo>
                    <a:cubicBezTo>
                      <a:pt x="13" y="572"/>
                      <a:pt x="1" y="622"/>
                      <a:pt x="1" y="669"/>
                    </a:cubicBezTo>
                    <a:cubicBezTo>
                      <a:pt x="4" y="716"/>
                      <a:pt x="21" y="756"/>
                      <a:pt x="58" y="790"/>
                    </a:cubicBezTo>
                    <a:cubicBezTo>
                      <a:pt x="94" y="830"/>
                      <a:pt x="144" y="843"/>
                      <a:pt x="194" y="850"/>
                    </a:cubicBezTo>
                    <a:cubicBezTo>
                      <a:pt x="212" y="852"/>
                      <a:pt x="231" y="854"/>
                      <a:pt x="249" y="854"/>
                    </a:cubicBezTo>
                    <a:cubicBezTo>
                      <a:pt x="298" y="854"/>
                      <a:pt x="345" y="845"/>
                      <a:pt x="391" y="833"/>
                    </a:cubicBezTo>
                    <a:cubicBezTo>
                      <a:pt x="428" y="826"/>
                      <a:pt x="462" y="813"/>
                      <a:pt x="495" y="799"/>
                    </a:cubicBezTo>
                    <a:cubicBezTo>
                      <a:pt x="512" y="790"/>
                      <a:pt x="529" y="776"/>
                      <a:pt x="539" y="756"/>
                    </a:cubicBezTo>
                    <a:cubicBezTo>
                      <a:pt x="555" y="729"/>
                      <a:pt x="559" y="696"/>
                      <a:pt x="552" y="665"/>
                    </a:cubicBezTo>
                    <a:cubicBezTo>
                      <a:pt x="539" y="615"/>
                      <a:pt x="492" y="575"/>
                      <a:pt x="439" y="575"/>
                    </a:cubicBezTo>
                    <a:cubicBezTo>
                      <a:pt x="388" y="578"/>
                      <a:pt x="342" y="585"/>
                      <a:pt x="291" y="592"/>
                    </a:cubicBezTo>
                    <a:lnTo>
                      <a:pt x="271" y="592"/>
                    </a:lnTo>
                    <a:cubicBezTo>
                      <a:pt x="282" y="572"/>
                      <a:pt x="291" y="552"/>
                      <a:pt x="305" y="532"/>
                    </a:cubicBezTo>
                    <a:cubicBezTo>
                      <a:pt x="325" y="515"/>
                      <a:pt x="342" y="495"/>
                      <a:pt x="365" y="478"/>
                    </a:cubicBezTo>
                    <a:cubicBezTo>
                      <a:pt x="412" y="444"/>
                      <a:pt x="465" y="421"/>
                      <a:pt x="522" y="398"/>
                    </a:cubicBezTo>
                    <a:cubicBezTo>
                      <a:pt x="555" y="384"/>
                      <a:pt x="592" y="371"/>
                      <a:pt x="626" y="358"/>
                    </a:cubicBezTo>
                    <a:cubicBezTo>
                      <a:pt x="669" y="344"/>
                      <a:pt x="713" y="324"/>
                      <a:pt x="756" y="311"/>
                    </a:cubicBezTo>
                    <a:cubicBezTo>
                      <a:pt x="847" y="281"/>
                      <a:pt x="941" y="261"/>
                      <a:pt x="1034" y="237"/>
                    </a:cubicBezTo>
                    <a:cubicBezTo>
                      <a:pt x="1097" y="224"/>
                      <a:pt x="1134" y="154"/>
                      <a:pt x="1121" y="90"/>
                    </a:cubicBezTo>
                    <a:cubicBezTo>
                      <a:pt x="1107" y="36"/>
                      <a:pt x="1054" y="0"/>
                      <a:pt x="9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2" name="Google Shape;1042;p28"/>
              <p:cNvSpPr/>
              <p:nvPr/>
            </p:nvSpPr>
            <p:spPr>
              <a:xfrm>
                <a:off x="7965168" y="2160062"/>
                <a:ext cx="75070" cy="54056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754" extrusionOk="0">
                    <a:moveTo>
                      <a:pt x="926" y="0"/>
                    </a:moveTo>
                    <a:cubicBezTo>
                      <a:pt x="917" y="0"/>
                      <a:pt x="908" y="1"/>
                      <a:pt x="900" y="3"/>
                    </a:cubicBezTo>
                    <a:cubicBezTo>
                      <a:pt x="780" y="30"/>
                      <a:pt x="656" y="60"/>
                      <a:pt x="536" y="80"/>
                    </a:cubicBezTo>
                    <a:cubicBezTo>
                      <a:pt x="482" y="90"/>
                      <a:pt x="431" y="100"/>
                      <a:pt x="381" y="116"/>
                    </a:cubicBezTo>
                    <a:lnTo>
                      <a:pt x="371" y="120"/>
                    </a:lnTo>
                    <a:cubicBezTo>
                      <a:pt x="318" y="136"/>
                      <a:pt x="267" y="160"/>
                      <a:pt x="221" y="190"/>
                    </a:cubicBezTo>
                    <a:cubicBezTo>
                      <a:pt x="194" y="210"/>
                      <a:pt x="170" y="230"/>
                      <a:pt x="147" y="250"/>
                    </a:cubicBezTo>
                    <a:cubicBezTo>
                      <a:pt x="127" y="270"/>
                      <a:pt x="104" y="294"/>
                      <a:pt x="84" y="314"/>
                    </a:cubicBezTo>
                    <a:cubicBezTo>
                      <a:pt x="50" y="354"/>
                      <a:pt x="20" y="401"/>
                      <a:pt x="10" y="454"/>
                    </a:cubicBezTo>
                    <a:cubicBezTo>
                      <a:pt x="3" y="508"/>
                      <a:pt x="0" y="558"/>
                      <a:pt x="14" y="612"/>
                    </a:cubicBezTo>
                    <a:cubicBezTo>
                      <a:pt x="23" y="645"/>
                      <a:pt x="44" y="678"/>
                      <a:pt x="70" y="702"/>
                    </a:cubicBezTo>
                    <a:cubicBezTo>
                      <a:pt x="94" y="718"/>
                      <a:pt x="107" y="732"/>
                      <a:pt x="137" y="738"/>
                    </a:cubicBezTo>
                    <a:cubicBezTo>
                      <a:pt x="158" y="746"/>
                      <a:pt x="178" y="752"/>
                      <a:pt x="198" y="752"/>
                    </a:cubicBezTo>
                    <a:cubicBezTo>
                      <a:pt x="207" y="753"/>
                      <a:pt x="217" y="753"/>
                      <a:pt x="226" y="753"/>
                    </a:cubicBezTo>
                    <a:cubicBezTo>
                      <a:pt x="248" y="753"/>
                      <a:pt x="270" y="751"/>
                      <a:pt x="291" y="749"/>
                    </a:cubicBezTo>
                    <a:cubicBezTo>
                      <a:pt x="358" y="746"/>
                      <a:pt x="425" y="732"/>
                      <a:pt x="488" y="718"/>
                    </a:cubicBezTo>
                    <a:cubicBezTo>
                      <a:pt x="508" y="715"/>
                      <a:pt x="525" y="712"/>
                      <a:pt x="545" y="705"/>
                    </a:cubicBezTo>
                    <a:cubicBezTo>
                      <a:pt x="565" y="698"/>
                      <a:pt x="585" y="689"/>
                      <a:pt x="599" y="672"/>
                    </a:cubicBezTo>
                    <a:cubicBezTo>
                      <a:pt x="622" y="652"/>
                      <a:pt x="636" y="622"/>
                      <a:pt x="636" y="588"/>
                    </a:cubicBezTo>
                    <a:cubicBezTo>
                      <a:pt x="636" y="558"/>
                      <a:pt x="625" y="525"/>
                      <a:pt x="602" y="502"/>
                    </a:cubicBezTo>
                    <a:cubicBezTo>
                      <a:pt x="584" y="483"/>
                      <a:pt x="553" y="464"/>
                      <a:pt x="525" y="464"/>
                    </a:cubicBezTo>
                    <a:cubicBezTo>
                      <a:pt x="523" y="464"/>
                      <a:pt x="521" y="464"/>
                      <a:pt x="519" y="465"/>
                    </a:cubicBezTo>
                    <a:cubicBezTo>
                      <a:pt x="475" y="471"/>
                      <a:pt x="435" y="478"/>
                      <a:pt x="395" y="482"/>
                    </a:cubicBezTo>
                    <a:cubicBezTo>
                      <a:pt x="365" y="485"/>
                      <a:pt x="331" y="485"/>
                      <a:pt x="301" y="488"/>
                    </a:cubicBezTo>
                    <a:lnTo>
                      <a:pt x="255" y="488"/>
                    </a:lnTo>
                    <a:cubicBezTo>
                      <a:pt x="264" y="478"/>
                      <a:pt x="275" y="471"/>
                      <a:pt x="284" y="461"/>
                    </a:cubicBezTo>
                    <a:cubicBezTo>
                      <a:pt x="318" y="441"/>
                      <a:pt x="348" y="417"/>
                      <a:pt x="381" y="401"/>
                    </a:cubicBezTo>
                    <a:cubicBezTo>
                      <a:pt x="422" y="381"/>
                      <a:pt x="459" y="361"/>
                      <a:pt x="499" y="344"/>
                    </a:cubicBezTo>
                    <a:cubicBezTo>
                      <a:pt x="528" y="334"/>
                      <a:pt x="559" y="324"/>
                      <a:pt x="585" y="314"/>
                    </a:cubicBezTo>
                    <a:cubicBezTo>
                      <a:pt x="622" y="304"/>
                      <a:pt x="659" y="290"/>
                      <a:pt x="699" y="281"/>
                    </a:cubicBezTo>
                    <a:cubicBezTo>
                      <a:pt x="783" y="257"/>
                      <a:pt x="869" y="237"/>
                      <a:pt x="953" y="217"/>
                    </a:cubicBezTo>
                    <a:cubicBezTo>
                      <a:pt x="1013" y="204"/>
                      <a:pt x="1047" y="140"/>
                      <a:pt x="1033" y="83"/>
                    </a:cubicBezTo>
                    <a:cubicBezTo>
                      <a:pt x="1020" y="32"/>
                      <a:pt x="974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3" name="Google Shape;1043;p28"/>
              <p:cNvSpPr/>
              <p:nvPr/>
            </p:nvSpPr>
            <p:spPr>
              <a:xfrm>
                <a:off x="8032279" y="1583368"/>
                <a:ext cx="21653" cy="19357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70" extrusionOk="0">
                    <a:moveTo>
                      <a:pt x="154" y="0"/>
                    </a:moveTo>
                    <a:cubicBezTo>
                      <a:pt x="137" y="0"/>
                      <a:pt x="119" y="4"/>
                      <a:pt x="101" y="10"/>
                    </a:cubicBezTo>
                    <a:cubicBezTo>
                      <a:pt x="34" y="33"/>
                      <a:pt x="1" y="118"/>
                      <a:pt x="27" y="184"/>
                    </a:cubicBezTo>
                    <a:cubicBezTo>
                      <a:pt x="41" y="218"/>
                      <a:pt x="68" y="244"/>
                      <a:pt x="97" y="258"/>
                    </a:cubicBezTo>
                    <a:cubicBezTo>
                      <a:pt x="114" y="266"/>
                      <a:pt x="132" y="269"/>
                      <a:pt x="149" y="269"/>
                    </a:cubicBezTo>
                    <a:cubicBezTo>
                      <a:pt x="167" y="269"/>
                      <a:pt x="185" y="266"/>
                      <a:pt x="202" y="261"/>
                    </a:cubicBezTo>
                    <a:cubicBezTo>
                      <a:pt x="271" y="234"/>
                      <a:pt x="302" y="151"/>
                      <a:pt x="278" y="84"/>
                    </a:cubicBezTo>
                    <a:cubicBezTo>
                      <a:pt x="265" y="53"/>
                      <a:pt x="238" y="27"/>
                      <a:pt x="208" y="10"/>
                    </a:cubicBezTo>
                    <a:cubicBezTo>
                      <a:pt x="190" y="4"/>
                      <a:pt x="172" y="0"/>
                      <a:pt x="1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4" name="Google Shape;1044;p28"/>
              <p:cNvSpPr/>
              <p:nvPr/>
            </p:nvSpPr>
            <p:spPr>
              <a:xfrm>
                <a:off x="8160837" y="1532108"/>
                <a:ext cx="22872" cy="20361"/>
              </a:xfrm>
              <a:custGeom>
                <a:avLst/>
                <a:gdLst/>
                <a:ahLst/>
                <a:cxnLst/>
                <a:rect l="l" t="t" r="r" b="b"/>
                <a:pathLst>
                  <a:path w="319" h="284" extrusionOk="0">
                    <a:moveTo>
                      <a:pt x="159" y="0"/>
                    </a:moveTo>
                    <a:cubicBezTo>
                      <a:pt x="142" y="0"/>
                      <a:pt x="124" y="3"/>
                      <a:pt x="107" y="10"/>
                    </a:cubicBezTo>
                    <a:cubicBezTo>
                      <a:pt x="34" y="36"/>
                      <a:pt x="0" y="123"/>
                      <a:pt x="27" y="194"/>
                    </a:cubicBezTo>
                    <a:cubicBezTo>
                      <a:pt x="40" y="227"/>
                      <a:pt x="67" y="257"/>
                      <a:pt x="101" y="271"/>
                    </a:cubicBezTo>
                    <a:cubicBezTo>
                      <a:pt x="120" y="279"/>
                      <a:pt x="140" y="283"/>
                      <a:pt x="159" y="283"/>
                    </a:cubicBezTo>
                    <a:cubicBezTo>
                      <a:pt x="176" y="283"/>
                      <a:pt x="193" y="280"/>
                      <a:pt x="211" y="274"/>
                    </a:cubicBezTo>
                    <a:cubicBezTo>
                      <a:pt x="284" y="247"/>
                      <a:pt x="318" y="157"/>
                      <a:pt x="291" y="90"/>
                    </a:cubicBezTo>
                    <a:cubicBezTo>
                      <a:pt x="278" y="53"/>
                      <a:pt x="251" y="26"/>
                      <a:pt x="218" y="13"/>
                    </a:cubicBezTo>
                    <a:cubicBezTo>
                      <a:pt x="198" y="4"/>
                      <a:pt x="179" y="0"/>
                      <a:pt x="1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5" name="Google Shape;1045;p28"/>
              <p:cNvSpPr/>
              <p:nvPr/>
            </p:nvSpPr>
            <p:spPr>
              <a:xfrm>
                <a:off x="8073292" y="1548740"/>
                <a:ext cx="45673" cy="28247"/>
              </a:xfrm>
              <a:custGeom>
                <a:avLst/>
                <a:gdLst/>
                <a:ahLst/>
                <a:cxnLst/>
                <a:rect l="l" t="t" r="r" b="b"/>
                <a:pathLst>
                  <a:path w="637" h="394" extrusionOk="0">
                    <a:moveTo>
                      <a:pt x="546" y="0"/>
                    </a:moveTo>
                    <a:cubicBezTo>
                      <a:pt x="536" y="0"/>
                      <a:pt x="526" y="2"/>
                      <a:pt x="516" y="5"/>
                    </a:cubicBezTo>
                    <a:cubicBezTo>
                      <a:pt x="488" y="11"/>
                      <a:pt x="468" y="35"/>
                      <a:pt x="462" y="68"/>
                    </a:cubicBezTo>
                    <a:lnTo>
                      <a:pt x="459" y="89"/>
                    </a:lnTo>
                    <a:cubicBezTo>
                      <a:pt x="452" y="105"/>
                      <a:pt x="442" y="122"/>
                      <a:pt x="432" y="139"/>
                    </a:cubicBezTo>
                    <a:cubicBezTo>
                      <a:pt x="422" y="155"/>
                      <a:pt x="408" y="172"/>
                      <a:pt x="399" y="186"/>
                    </a:cubicBezTo>
                    <a:cubicBezTo>
                      <a:pt x="385" y="195"/>
                      <a:pt x="372" y="202"/>
                      <a:pt x="362" y="212"/>
                    </a:cubicBezTo>
                    <a:cubicBezTo>
                      <a:pt x="352" y="215"/>
                      <a:pt x="345" y="219"/>
                      <a:pt x="335" y="223"/>
                    </a:cubicBezTo>
                    <a:cubicBezTo>
                      <a:pt x="325" y="223"/>
                      <a:pt x="318" y="226"/>
                      <a:pt x="308" y="226"/>
                    </a:cubicBezTo>
                    <a:cubicBezTo>
                      <a:pt x="285" y="223"/>
                      <a:pt x="258" y="219"/>
                      <a:pt x="235" y="212"/>
                    </a:cubicBezTo>
                    <a:cubicBezTo>
                      <a:pt x="201" y="199"/>
                      <a:pt x="171" y="189"/>
                      <a:pt x="138" y="175"/>
                    </a:cubicBezTo>
                    <a:cubicBezTo>
                      <a:pt x="126" y="171"/>
                      <a:pt x="114" y="169"/>
                      <a:pt x="102" y="169"/>
                    </a:cubicBezTo>
                    <a:cubicBezTo>
                      <a:pt x="67" y="169"/>
                      <a:pt x="35" y="186"/>
                      <a:pt x="20" y="219"/>
                    </a:cubicBezTo>
                    <a:cubicBezTo>
                      <a:pt x="0" y="263"/>
                      <a:pt x="20" y="320"/>
                      <a:pt x="64" y="340"/>
                    </a:cubicBezTo>
                    <a:cubicBezTo>
                      <a:pt x="114" y="356"/>
                      <a:pt x="161" y="376"/>
                      <a:pt x="212" y="386"/>
                    </a:cubicBezTo>
                    <a:cubicBezTo>
                      <a:pt x="233" y="391"/>
                      <a:pt x="257" y="394"/>
                      <a:pt x="279" y="394"/>
                    </a:cubicBezTo>
                    <a:cubicBezTo>
                      <a:pt x="287" y="394"/>
                      <a:pt x="294" y="394"/>
                      <a:pt x="301" y="393"/>
                    </a:cubicBezTo>
                    <a:cubicBezTo>
                      <a:pt x="355" y="393"/>
                      <a:pt x="402" y="376"/>
                      <a:pt x="445" y="346"/>
                    </a:cubicBezTo>
                    <a:cubicBezTo>
                      <a:pt x="462" y="336"/>
                      <a:pt x="476" y="326"/>
                      <a:pt x="492" y="309"/>
                    </a:cubicBezTo>
                    <a:cubicBezTo>
                      <a:pt x="519" y="286"/>
                      <a:pt x="539" y="255"/>
                      <a:pt x="556" y="223"/>
                    </a:cubicBezTo>
                    <a:cubicBezTo>
                      <a:pt x="565" y="206"/>
                      <a:pt x="576" y="186"/>
                      <a:pt x="582" y="169"/>
                    </a:cubicBezTo>
                    <a:cubicBezTo>
                      <a:pt x="593" y="149"/>
                      <a:pt x="606" y="132"/>
                      <a:pt x="616" y="112"/>
                    </a:cubicBezTo>
                    <a:cubicBezTo>
                      <a:pt x="636" y="72"/>
                      <a:pt x="613" y="22"/>
                      <a:pt x="576" y="5"/>
                    </a:cubicBezTo>
                    <a:cubicBezTo>
                      <a:pt x="566" y="2"/>
                      <a:pt x="556" y="0"/>
                      <a:pt x="5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0" name="Rectangle 3"/>
          <p:cNvSpPr>
            <a:spLocks noChangeArrowheads="1"/>
          </p:cNvSpPr>
          <p:nvPr/>
        </p:nvSpPr>
        <p:spPr bwMode="auto">
          <a:xfrm>
            <a:off x="300707" y="3152496"/>
            <a:ext cx="121920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189" indent="-457189" algn="just" defTabSz="1219170">
              <a:spcBef>
                <a:spcPct val="50000"/>
              </a:spcBef>
              <a:buClr>
                <a:srgbClr val="000000"/>
              </a:buClr>
            </a:pPr>
            <a:r>
              <a:rPr lang="en-US" altLang="en-US" sz="2667" kern="0" dirty="0">
                <a:solidFill>
                  <a:srgbClr val="6AA84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</a:t>
            </a:r>
            <a:r>
              <a:rPr lang="en-US" altLang="en-US" sz="3200" b="1" kern="0" dirty="0">
                <a:solidFill>
                  <a:srgbClr val="6AA84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+ </a:t>
            </a:r>
            <a:r>
              <a:rPr lang="en-US" altLang="en-US" sz="3200" b="1" kern="0" dirty="0" err="1">
                <a:solidFill>
                  <a:srgbClr val="6AA84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Người</a:t>
            </a:r>
            <a:r>
              <a:rPr lang="en-US" altLang="en-US" sz="3200" b="1" kern="0" dirty="0">
                <a:solidFill>
                  <a:srgbClr val="6AA84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6AA84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dân</a:t>
            </a:r>
            <a:r>
              <a:rPr lang="en-US" altLang="en-US" sz="3200" b="1" kern="0" dirty="0">
                <a:solidFill>
                  <a:srgbClr val="6AA84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ở </a:t>
            </a:r>
            <a:r>
              <a:rPr lang="en-US" altLang="en-US" sz="3200" b="1" kern="0" dirty="0" err="1">
                <a:solidFill>
                  <a:srgbClr val="6AA84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đồng</a:t>
            </a:r>
            <a:r>
              <a:rPr lang="en-US" altLang="en-US" sz="3200" b="1" kern="0" dirty="0">
                <a:solidFill>
                  <a:srgbClr val="6AA84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6AA84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bằng</a:t>
            </a:r>
            <a:r>
              <a:rPr lang="en-US" altLang="en-US" sz="3200" b="1" kern="0" dirty="0">
                <a:solidFill>
                  <a:srgbClr val="6AA84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6AA84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Bắc</a:t>
            </a:r>
            <a:r>
              <a:rPr lang="en-US" altLang="en-US" sz="3200" b="1" kern="0" dirty="0">
                <a:solidFill>
                  <a:srgbClr val="6AA84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6AA84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Bộ</a:t>
            </a:r>
            <a:r>
              <a:rPr lang="en-US" altLang="en-US" sz="3200" b="1" kern="0" dirty="0">
                <a:solidFill>
                  <a:srgbClr val="6AA84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6AA84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chủ</a:t>
            </a:r>
            <a:r>
              <a:rPr lang="en-US" altLang="en-US" sz="3200" b="1" kern="0" dirty="0">
                <a:solidFill>
                  <a:srgbClr val="6AA84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6AA84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yếu</a:t>
            </a:r>
            <a:r>
              <a:rPr lang="en-US" altLang="en-US" sz="3200" b="1" kern="0" dirty="0">
                <a:solidFill>
                  <a:srgbClr val="6AA84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6AA84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là</a:t>
            </a:r>
            <a:r>
              <a:rPr lang="en-US" altLang="en-US" sz="3200" b="1" kern="0" dirty="0">
                <a:solidFill>
                  <a:srgbClr val="6AA84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6AA84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người</a:t>
            </a:r>
            <a:r>
              <a:rPr lang="en-US" altLang="en-US" sz="3200" b="1" kern="0" dirty="0">
                <a:solidFill>
                  <a:srgbClr val="6AA84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6AA84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Kinh</a:t>
            </a:r>
            <a:r>
              <a:rPr lang="en-US" altLang="en-US" sz="3200" b="1" kern="0" dirty="0">
                <a:solidFill>
                  <a:srgbClr val="6AA84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</a:p>
          <a:p>
            <a:pPr marL="457189" indent="-457189" algn="just" defTabSz="1219170">
              <a:spcBef>
                <a:spcPct val="50000"/>
              </a:spcBef>
              <a:buClr>
                <a:srgbClr val="000000"/>
              </a:buClr>
            </a:pPr>
            <a:r>
              <a:rPr lang="en-US" altLang="en-US" sz="3200" b="1" kern="0" dirty="0">
                <a:solidFill>
                  <a:srgbClr val="6AA84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+ </a:t>
            </a:r>
            <a:r>
              <a:rPr lang="en-US" altLang="en-US" sz="3200" b="1" kern="0" dirty="0" err="1">
                <a:solidFill>
                  <a:srgbClr val="6AA84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Họ</a:t>
            </a:r>
            <a:r>
              <a:rPr lang="en-US" altLang="en-US" sz="3200" b="1" kern="0" dirty="0">
                <a:solidFill>
                  <a:srgbClr val="6AA84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6AA84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sống</a:t>
            </a:r>
            <a:r>
              <a:rPr lang="en-US" altLang="en-US" sz="3200" b="1" kern="0" dirty="0">
                <a:solidFill>
                  <a:srgbClr val="6AA84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6AA84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thành</a:t>
            </a:r>
            <a:r>
              <a:rPr lang="en-US" altLang="en-US" sz="3200" b="1" kern="0" dirty="0">
                <a:solidFill>
                  <a:srgbClr val="6AA84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6AA84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từng</a:t>
            </a:r>
            <a:r>
              <a:rPr lang="en-US" altLang="en-US" sz="3200" b="1" kern="0" dirty="0">
                <a:solidFill>
                  <a:srgbClr val="6AA84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6AA84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làng</a:t>
            </a:r>
            <a:r>
              <a:rPr lang="en-US" altLang="en-US" sz="3200" b="1" kern="0" dirty="0">
                <a:solidFill>
                  <a:srgbClr val="6AA84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6AA84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với</a:t>
            </a:r>
            <a:r>
              <a:rPr lang="en-US" altLang="en-US" sz="3200" b="1" kern="0" dirty="0">
                <a:solidFill>
                  <a:srgbClr val="6AA84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6AA84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nhiều</a:t>
            </a:r>
            <a:r>
              <a:rPr lang="en-US" altLang="en-US" sz="3200" b="1" kern="0" dirty="0">
                <a:solidFill>
                  <a:srgbClr val="6AA84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6AA84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ngôi</a:t>
            </a:r>
            <a:r>
              <a:rPr lang="en-US" altLang="en-US" sz="3200" b="1" kern="0" dirty="0">
                <a:solidFill>
                  <a:srgbClr val="6AA84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6AA84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nhà</a:t>
            </a:r>
            <a:r>
              <a:rPr lang="en-US" altLang="en-US" sz="3200" b="1" kern="0" dirty="0">
                <a:solidFill>
                  <a:srgbClr val="6AA84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6AA84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quây</a:t>
            </a:r>
            <a:r>
              <a:rPr lang="en-US" altLang="en-US" sz="3200" b="1" kern="0" dirty="0">
                <a:solidFill>
                  <a:srgbClr val="6AA84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6AA84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quần</a:t>
            </a:r>
            <a:r>
              <a:rPr lang="en-US" altLang="en-US" sz="3200" b="1" kern="0" dirty="0">
                <a:solidFill>
                  <a:srgbClr val="6AA84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6AA84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bên</a:t>
            </a:r>
            <a:r>
              <a:rPr lang="en-US" altLang="en-US" sz="3200" b="1" kern="0" dirty="0">
                <a:solidFill>
                  <a:srgbClr val="6AA84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6AA84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nhau</a:t>
            </a:r>
            <a:r>
              <a:rPr lang="en-US" altLang="en-US" sz="3200" b="1" kern="0" dirty="0">
                <a:solidFill>
                  <a:srgbClr val="6AA84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</a:p>
          <a:p>
            <a:pPr marL="457189" indent="-457189" algn="just" defTabSz="1219170">
              <a:spcBef>
                <a:spcPct val="50000"/>
              </a:spcBef>
              <a:buClr>
                <a:srgbClr val="000000"/>
              </a:buClr>
            </a:pPr>
            <a:r>
              <a:rPr lang="en-US" altLang="en-US" sz="3200" b="1" kern="0" dirty="0">
                <a:solidFill>
                  <a:srgbClr val="6AA84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+ </a:t>
            </a:r>
            <a:r>
              <a:rPr lang="en-US" altLang="en-US" sz="3200" b="1" kern="0" dirty="0" err="1">
                <a:solidFill>
                  <a:srgbClr val="6AA84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Nhà</a:t>
            </a:r>
            <a:r>
              <a:rPr lang="en-US" altLang="en-US" sz="3200" b="1" kern="0" dirty="0">
                <a:solidFill>
                  <a:srgbClr val="6AA84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6AA84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được</a:t>
            </a:r>
            <a:r>
              <a:rPr lang="en-US" altLang="en-US" sz="3200" b="1" kern="0" dirty="0">
                <a:solidFill>
                  <a:srgbClr val="6AA84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6AA84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xây</a:t>
            </a:r>
            <a:r>
              <a:rPr lang="en-US" altLang="en-US" sz="3200" b="1" kern="0" dirty="0">
                <a:solidFill>
                  <a:srgbClr val="6AA84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6AA84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dựng</a:t>
            </a:r>
            <a:r>
              <a:rPr lang="en-US" altLang="en-US" sz="3200" b="1" kern="0" dirty="0">
                <a:solidFill>
                  <a:srgbClr val="6AA84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6AA84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chắc</a:t>
            </a:r>
            <a:r>
              <a:rPr lang="en-US" altLang="en-US" sz="3200" b="1" kern="0" dirty="0">
                <a:solidFill>
                  <a:srgbClr val="6AA84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6AA84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chắn</a:t>
            </a:r>
            <a:r>
              <a:rPr lang="en-US" altLang="en-US" sz="3200" b="1" kern="0" dirty="0">
                <a:solidFill>
                  <a:srgbClr val="6AA84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6AA84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xung</a:t>
            </a:r>
            <a:r>
              <a:rPr lang="en-US" altLang="en-US" sz="3200" b="1" kern="0" dirty="0">
                <a:solidFill>
                  <a:srgbClr val="6AA84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6AA84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quanh</a:t>
            </a:r>
            <a:r>
              <a:rPr lang="en-US" altLang="en-US" sz="3200" b="1" kern="0" dirty="0">
                <a:solidFill>
                  <a:srgbClr val="6AA84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6AA84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có</a:t>
            </a:r>
            <a:r>
              <a:rPr lang="en-US" altLang="en-US" sz="3200" b="1" kern="0" dirty="0">
                <a:solidFill>
                  <a:srgbClr val="6AA84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6AA84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sân</a:t>
            </a:r>
            <a:r>
              <a:rPr lang="en-US" altLang="en-US" sz="3200" b="1" kern="0" dirty="0">
                <a:solidFill>
                  <a:srgbClr val="6AA84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US" altLang="en-US" sz="3200" b="1" kern="0" dirty="0" err="1">
                <a:solidFill>
                  <a:srgbClr val="6AA84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vườn</a:t>
            </a:r>
            <a:r>
              <a:rPr lang="en-US" altLang="en-US" sz="3200" b="1" kern="0" dirty="0">
                <a:solidFill>
                  <a:srgbClr val="6AA84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US" altLang="en-US" sz="3200" b="1" kern="0" dirty="0" err="1">
                <a:solidFill>
                  <a:srgbClr val="6AA84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ao</a:t>
            </a:r>
            <a:r>
              <a:rPr lang="en-US" altLang="en-US" sz="3200" b="1" kern="0" dirty="0">
                <a:solidFill>
                  <a:srgbClr val="6AA84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231507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545" y="1"/>
            <a:ext cx="8033028" cy="5505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117" y="5505924"/>
            <a:ext cx="1218988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>
              <a:spcBef>
                <a:spcPct val="50000"/>
              </a:spcBef>
              <a:buClr>
                <a:srgbClr val="000000"/>
              </a:buClr>
            </a:pPr>
            <a:r>
              <a:rPr lang="en-US" altLang="en-US" sz="3200" b="1" kern="0" dirty="0" err="1">
                <a:solidFill>
                  <a:srgbClr val="CEE7F3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Nhà</a:t>
            </a:r>
            <a:r>
              <a:rPr lang="en-US" altLang="en-US" sz="3200" b="1" kern="0" dirty="0">
                <a:solidFill>
                  <a:srgbClr val="CEE7F3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ở </a:t>
            </a:r>
            <a:r>
              <a:rPr lang="en-US" altLang="en-US" sz="3200" b="1" kern="0" dirty="0" err="1">
                <a:solidFill>
                  <a:srgbClr val="CEE7F3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en-US" altLang="en-US" sz="3200" b="1" kern="0" dirty="0">
                <a:solidFill>
                  <a:srgbClr val="CEE7F3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CEE7F3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Làng</a:t>
            </a:r>
            <a:r>
              <a:rPr lang="en-US" altLang="en-US" sz="3200" b="1" kern="0" dirty="0">
                <a:solidFill>
                  <a:srgbClr val="CEE7F3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CEE7F3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xóm</a:t>
            </a:r>
            <a:r>
              <a:rPr lang="en-US" altLang="en-US" sz="3200" b="1" kern="0" dirty="0">
                <a:solidFill>
                  <a:srgbClr val="CEE7F3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CEE7F3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của</a:t>
            </a:r>
            <a:r>
              <a:rPr lang="en-US" altLang="en-US" sz="3200" b="1" kern="0" dirty="0">
                <a:solidFill>
                  <a:srgbClr val="CEE7F3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CEE7F3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người</a:t>
            </a:r>
            <a:r>
              <a:rPr lang="en-US" altLang="en-US" sz="3200" b="1" kern="0" dirty="0">
                <a:solidFill>
                  <a:srgbClr val="CEE7F3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CEE7F3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Kinh</a:t>
            </a:r>
            <a:r>
              <a:rPr lang="en-US" altLang="en-US" sz="3200" b="1" kern="0" dirty="0">
                <a:solidFill>
                  <a:srgbClr val="CEE7F3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ở </a:t>
            </a:r>
            <a:r>
              <a:rPr lang="en-US" altLang="en-US" sz="3200" b="1" kern="0" dirty="0" err="1">
                <a:solidFill>
                  <a:srgbClr val="CEE7F3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đồng</a:t>
            </a:r>
            <a:r>
              <a:rPr lang="en-US" altLang="en-US" sz="3200" b="1" kern="0" dirty="0">
                <a:solidFill>
                  <a:srgbClr val="CEE7F3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CEE7F3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bằng</a:t>
            </a:r>
            <a:r>
              <a:rPr lang="en-US" altLang="en-US" sz="3200" b="1" kern="0" dirty="0">
                <a:solidFill>
                  <a:srgbClr val="CEE7F3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CEE7F3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Bắc</a:t>
            </a:r>
            <a:r>
              <a:rPr lang="en-US" altLang="en-US" sz="3200" b="1" kern="0" dirty="0">
                <a:solidFill>
                  <a:srgbClr val="CEE7F3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CEE7F3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Bộ</a:t>
            </a:r>
            <a:r>
              <a:rPr lang="en-US" altLang="en-US" sz="3200" b="1" kern="0" dirty="0">
                <a:solidFill>
                  <a:srgbClr val="CEE7F3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</a:p>
          <a:p>
            <a:pPr algn="ctr" defTabSz="1219170">
              <a:spcBef>
                <a:spcPct val="50000"/>
              </a:spcBef>
              <a:buClr>
                <a:srgbClr val="000000"/>
              </a:buClr>
            </a:pPr>
            <a:r>
              <a:rPr lang="en-US" altLang="en-US" sz="3200" b="1" kern="0" dirty="0">
                <a:solidFill>
                  <a:srgbClr val="CEE7F3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(</a:t>
            </a:r>
            <a:r>
              <a:rPr lang="en-US" altLang="en-US" sz="3200" b="1" kern="0" dirty="0" err="1">
                <a:solidFill>
                  <a:srgbClr val="CEE7F3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trước</a:t>
            </a:r>
            <a:r>
              <a:rPr lang="en-US" altLang="en-US" sz="3200" b="1" kern="0" dirty="0">
                <a:solidFill>
                  <a:srgbClr val="CEE7F3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CEE7F3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đây</a:t>
            </a:r>
            <a:r>
              <a:rPr lang="en-US" altLang="en-US" sz="3200" b="1" kern="0" dirty="0">
                <a:solidFill>
                  <a:srgbClr val="CEE7F3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)</a:t>
            </a:r>
          </a:p>
        </p:txBody>
      </p:sp>
      <p:pic>
        <p:nvPicPr>
          <p:cNvPr id="9" name="Picture 1" descr="Káº¿t quáº£ hÃ¬nh áº£nh cho hinh ngoi nha co san, vÆ°Æ¡n ,a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543" y="-1"/>
            <a:ext cx="8033028" cy="5523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1606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522940" y="1085301"/>
            <a:ext cx="9731813" cy="1216584"/>
            <a:chOff x="889657" y="2668010"/>
            <a:chExt cx="7298860" cy="912438"/>
          </a:xfrm>
        </p:grpSpPr>
        <p:grpSp>
          <p:nvGrpSpPr>
            <p:cNvPr id="14" name="Google Shape;1057;p29"/>
            <p:cNvGrpSpPr/>
            <p:nvPr/>
          </p:nvGrpSpPr>
          <p:grpSpPr>
            <a:xfrm>
              <a:off x="889657" y="2668010"/>
              <a:ext cx="7298860" cy="912438"/>
              <a:chOff x="923400" y="408925"/>
              <a:chExt cx="7298860" cy="599400"/>
            </a:xfrm>
          </p:grpSpPr>
          <p:sp>
            <p:nvSpPr>
              <p:cNvPr id="16" name="Google Shape;1058;p29"/>
              <p:cNvSpPr/>
              <p:nvPr/>
            </p:nvSpPr>
            <p:spPr>
              <a:xfrm>
                <a:off x="923400" y="408925"/>
                <a:ext cx="7297200" cy="599400"/>
              </a:xfrm>
              <a:prstGeom prst="rect">
                <a:avLst/>
              </a:pr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059;p29"/>
              <p:cNvSpPr/>
              <p:nvPr/>
            </p:nvSpPr>
            <p:spPr>
              <a:xfrm>
                <a:off x="1094232" y="643325"/>
                <a:ext cx="135300" cy="1353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cxnSp>
            <p:nvCxnSpPr>
              <p:cNvPr id="18" name="Google Shape;1060;p29"/>
              <p:cNvCxnSpPr/>
              <p:nvPr/>
            </p:nvCxnSpPr>
            <p:spPr>
              <a:xfrm>
                <a:off x="1374460" y="915825"/>
                <a:ext cx="6847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CECE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061;p29"/>
              <p:cNvCxnSpPr/>
              <p:nvPr/>
            </p:nvCxnSpPr>
            <p:spPr>
              <a:xfrm>
                <a:off x="1374460" y="501425"/>
                <a:ext cx="6847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CECE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1062;p29"/>
              <p:cNvCxnSpPr/>
              <p:nvPr/>
            </p:nvCxnSpPr>
            <p:spPr>
              <a:xfrm>
                <a:off x="1374460" y="408925"/>
                <a:ext cx="0" cy="597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1374460" y="2876460"/>
              <a:ext cx="6196084" cy="500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defTabSz="1219170">
                <a:spcBef>
                  <a:spcPct val="50000"/>
                </a:spcBef>
                <a:buClr>
                  <a:srgbClr val="000000"/>
                </a:buClr>
              </a:pPr>
              <a:r>
                <a:rPr lang="en-US" altLang="en-US" sz="3733" b="1" kern="0" dirty="0" err="1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Câu</a:t>
              </a:r>
              <a:r>
                <a:rPr lang="en-US" altLang="en-US" sz="3733" b="1" kern="0" dirty="0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2: </a:t>
              </a:r>
              <a:r>
                <a:rPr lang="en-US" altLang="en-US" sz="3733" b="1" kern="0" dirty="0" err="1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Làng</a:t>
              </a:r>
              <a:r>
                <a:rPr lang="en-US" altLang="en-US" sz="3733" b="1" kern="0" dirty="0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en-US" sz="3733" b="1" kern="0" dirty="0" err="1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Việt</a:t>
              </a:r>
              <a:r>
                <a:rPr lang="en-US" altLang="en-US" sz="3733" b="1" kern="0" dirty="0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en-US" sz="3733" b="1" kern="0" dirty="0" err="1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cổ</a:t>
              </a:r>
              <a:r>
                <a:rPr lang="en-US" altLang="en-US" sz="3733" b="1" kern="0" dirty="0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en-US" sz="3733" b="1" kern="0" dirty="0" err="1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có</a:t>
              </a:r>
              <a:r>
                <a:rPr lang="en-US" altLang="en-US" sz="3733" b="1" kern="0" dirty="0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en-US" sz="3733" b="1" kern="0" dirty="0" err="1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đặc</a:t>
              </a:r>
              <a:r>
                <a:rPr lang="en-US" altLang="en-US" sz="3733" b="1" kern="0" dirty="0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en-US" sz="3733" b="1" kern="0" dirty="0" err="1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điểm</a:t>
              </a:r>
              <a:r>
                <a:rPr lang="en-US" altLang="en-US" sz="3733" b="1" kern="0" dirty="0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en-US" sz="3733" b="1" kern="0" dirty="0" err="1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gì</a:t>
              </a:r>
              <a:r>
                <a:rPr lang="en-US" altLang="en-US" sz="3733" b="1" kern="0" dirty="0">
                  <a:solidFill>
                    <a:srgbClr val="524A8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?</a:t>
              </a:r>
            </a:p>
          </p:txBody>
        </p:sp>
      </p:grpSp>
      <p:grpSp>
        <p:nvGrpSpPr>
          <p:cNvPr id="21" name="Google Shape;966;p27"/>
          <p:cNvGrpSpPr/>
          <p:nvPr/>
        </p:nvGrpSpPr>
        <p:grpSpPr>
          <a:xfrm>
            <a:off x="320354" y="808041"/>
            <a:ext cx="11601468" cy="1689672"/>
            <a:chOff x="240265" y="2189418"/>
            <a:chExt cx="8701101" cy="1267254"/>
          </a:xfrm>
        </p:grpSpPr>
        <p:grpSp>
          <p:nvGrpSpPr>
            <p:cNvPr id="22" name="Google Shape;967;p27"/>
            <p:cNvGrpSpPr/>
            <p:nvPr/>
          </p:nvGrpSpPr>
          <p:grpSpPr>
            <a:xfrm>
              <a:off x="8601851" y="2189418"/>
              <a:ext cx="339515" cy="501753"/>
              <a:chOff x="2013050" y="3113925"/>
              <a:chExt cx="415410" cy="714951"/>
            </a:xfrm>
          </p:grpSpPr>
          <p:sp>
            <p:nvSpPr>
              <p:cNvPr id="31" name="Google Shape;968;p27"/>
              <p:cNvSpPr/>
              <p:nvPr/>
            </p:nvSpPr>
            <p:spPr>
              <a:xfrm>
                <a:off x="2118764" y="3136461"/>
                <a:ext cx="302830" cy="506426"/>
              </a:xfrm>
              <a:custGeom>
                <a:avLst/>
                <a:gdLst/>
                <a:ahLst/>
                <a:cxnLst/>
                <a:rect l="l" t="t" r="r" b="b"/>
                <a:pathLst>
                  <a:path w="3131" h="5236" extrusionOk="0">
                    <a:moveTo>
                      <a:pt x="2865" y="1"/>
                    </a:moveTo>
                    <a:cubicBezTo>
                      <a:pt x="2852" y="1"/>
                      <a:pt x="2839" y="2"/>
                      <a:pt x="2824" y="4"/>
                    </a:cubicBezTo>
                    <a:cubicBezTo>
                      <a:pt x="2750" y="8"/>
                      <a:pt x="2683" y="55"/>
                      <a:pt x="2626" y="101"/>
                    </a:cubicBezTo>
                    <a:cubicBezTo>
                      <a:pt x="2566" y="152"/>
                      <a:pt x="2509" y="209"/>
                      <a:pt x="2456" y="269"/>
                    </a:cubicBezTo>
                    <a:cubicBezTo>
                      <a:pt x="2416" y="312"/>
                      <a:pt x="2376" y="362"/>
                      <a:pt x="2336" y="413"/>
                    </a:cubicBezTo>
                    <a:cubicBezTo>
                      <a:pt x="2299" y="459"/>
                      <a:pt x="2262" y="506"/>
                      <a:pt x="2225" y="556"/>
                    </a:cubicBezTo>
                    <a:cubicBezTo>
                      <a:pt x="2192" y="603"/>
                      <a:pt x="2158" y="657"/>
                      <a:pt x="2124" y="706"/>
                    </a:cubicBezTo>
                    <a:cubicBezTo>
                      <a:pt x="2092" y="760"/>
                      <a:pt x="2058" y="811"/>
                      <a:pt x="2027" y="864"/>
                    </a:cubicBezTo>
                    <a:cubicBezTo>
                      <a:pt x="1971" y="958"/>
                      <a:pt x="1924" y="1055"/>
                      <a:pt x="1874" y="1152"/>
                    </a:cubicBezTo>
                    <a:cubicBezTo>
                      <a:pt x="1831" y="1228"/>
                      <a:pt x="1783" y="1305"/>
                      <a:pt x="1740" y="1385"/>
                    </a:cubicBezTo>
                    <a:cubicBezTo>
                      <a:pt x="1683" y="1486"/>
                      <a:pt x="1633" y="1593"/>
                      <a:pt x="1583" y="1697"/>
                    </a:cubicBezTo>
                    <a:cubicBezTo>
                      <a:pt x="1539" y="1780"/>
                      <a:pt x="1493" y="1861"/>
                      <a:pt x="1449" y="1947"/>
                    </a:cubicBezTo>
                    <a:cubicBezTo>
                      <a:pt x="1416" y="2018"/>
                      <a:pt x="1379" y="2088"/>
                      <a:pt x="1342" y="2162"/>
                    </a:cubicBezTo>
                    <a:cubicBezTo>
                      <a:pt x="1282" y="2265"/>
                      <a:pt x="1221" y="2369"/>
                      <a:pt x="1158" y="2472"/>
                    </a:cubicBezTo>
                    <a:cubicBezTo>
                      <a:pt x="1091" y="2583"/>
                      <a:pt x="1031" y="2693"/>
                      <a:pt x="964" y="2801"/>
                    </a:cubicBezTo>
                    <a:cubicBezTo>
                      <a:pt x="897" y="2907"/>
                      <a:pt x="823" y="3011"/>
                      <a:pt x="753" y="3118"/>
                    </a:cubicBezTo>
                    <a:cubicBezTo>
                      <a:pt x="710" y="3185"/>
                      <a:pt x="670" y="3255"/>
                      <a:pt x="633" y="3325"/>
                    </a:cubicBezTo>
                    <a:cubicBezTo>
                      <a:pt x="607" y="3375"/>
                      <a:pt x="587" y="3429"/>
                      <a:pt x="562" y="3476"/>
                    </a:cubicBezTo>
                    <a:cubicBezTo>
                      <a:pt x="522" y="3553"/>
                      <a:pt x="486" y="3633"/>
                      <a:pt x="456" y="3713"/>
                    </a:cubicBezTo>
                    <a:cubicBezTo>
                      <a:pt x="432" y="3784"/>
                      <a:pt x="426" y="3864"/>
                      <a:pt x="432" y="3941"/>
                    </a:cubicBezTo>
                    <a:cubicBezTo>
                      <a:pt x="432" y="3968"/>
                      <a:pt x="439" y="3997"/>
                      <a:pt x="439" y="4025"/>
                    </a:cubicBezTo>
                    <a:cubicBezTo>
                      <a:pt x="439" y="4062"/>
                      <a:pt x="436" y="4094"/>
                      <a:pt x="432" y="4128"/>
                    </a:cubicBezTo>
                    <a:cubicBezTo>
                      <a:pt x="419" y="4171"/>
                      <a:pt x="402" y="4212"/>
                      <a:pt x="379" y="4249"/>
                    </a:cubicBezTo>
                    <a:cubicBezTo>
                      <a:pt x="375" y="4258"/>
                      <a:pt x="372" y="4265"/>
                      <a:pt x="366" y="4275"/>
                    </a:cubicBezTo>
                    <a:cubicBezTo>
                      <a:pt x="332" y="4338"/>
                      <a:pt x="298" y="4403"/>
                      <a:pt x="261" y="4466"/>
                    </a:cubicBezTo>
                    <a:lnTo>
                      <a:pt x="272" y="4452"/>
                    </a:lnTo>
                    <a:lnTo>
                      <a:pt x="272" y="4452"/>
                    </a:lnTo>
                    <a:cubicBezTo>
                      <a:pt x="232" y="4519"/>
                      <a:pt x="192" y="4586"/>
                      <a:pt x="145" y="4647"/>
                    </a:cubicBezTo>
                    <a:cubicBezTo>
                      <a:pt x="135" y="4664"/>
                      <a:pt x="121" y="4676"/>
                      <a:pt x="111" y="4693"/>
                    </a:cubicBezTo>
                    <a:cubicBezTo>
                      <a:pt x="88" y="4720"/>
                      <a:pt x="74" y="4753"/>
                      <a:pt x="58" y="4784"/>
                    </a:cubicBezTo>
                    <a:cubicBezTo>
                      <a:pt x="51" y="4800"/>
                      <a:pt x="45" y="4814"/>
                      <a:pt x="41" y="4830"/>
                    </a:cubicBezTo>
                    <a:cubicBezTo>
                      <a:pt x="31" y="4840"/>
                      <a:pt x="25" y="4854"/>
                      <a:pt x="21" y="4871"/>
                    </a:cubicBezTo>
                    <a:cubicBezTo>
                      <a:pt x="1" y="4914"/>
                      <a:pt x="5" y="4968"/>
                      <a:pt x="25" y="5014"/>
                    </a:cubicBezTo>
                    <a:cubicBezTo>
                      <a:pt x="45" y="5058"/>
                      <a:pt x="78" y="5088"/>
                      <a:pt x="121" y="5111"/>
                    </a:cubicBezTo>
                    <a:cubicBezTo>
                      <a:pt x="135" y="5121"/>
                      <a:pt x="148" y="5131"/>
                      <a:pt x="165" y="5141"/>
                    </a:cubicBezTo>
                    <a:lnTo>
                      <a:pt x="188" y="5152"/>
                    </a:lnTo>
                    <a:cubicBezTo>
                      <a:pt x="205" y="5161"/>
                      <a:pt x="225" y="5165"/>
                      <a:pt x="245" y="5168"/>
                    </a:cubicBezTo>
                    <a:cubicBezTo>
                      <a:pt x="275" y="5181"/>
                      <a:pt x="306" y="5195"/>
                      <a:pt x="335" y="5205"/>
                    </a:cubicBezTo>
                    <a:cubicBezTo>
                      <a:pt x="383" y="5224"/>
                      <a:pt x="433" y="5235"/>
                      <a:pt x="483" y="5235"/>
                    </a:cubicBezTo>
                    <a:cubicBezTo>
                      <a:pt x="528" y="5235"/>
                      <a:pt x="573" y="5226"/>
                      <a:pt x="616" y="5205"/>
                    </a:cubicBezTo>
                    <a:cubicBezTo>
                      <a:pt x="676" y="5178"/>
                      <a:pt x="723" y="5125"/>
                      <a:pt x="763" y="5074"/>
                    </a:cubicBezTo>
                    <a:cubicBezTo>
                      <a:pt x="834" y="4977"/>
                      <a:pt x="891" y="4871"/>
                      <a:pt x="957" y="4773"/>
                    </a:cubicBezTo>
                    <a:cubicBezTo>
                      <a:pt x="1101" y="4559"/>
                      <a:pt x="1205" y="4318"/>
                      <a:pt x="1309" y="4085"/>
                    </a:cubicBezTo>
                    <a:cubicBezTo>
                      <a:pt x="1352" y="3988"/>
                      <a:pt x="1402" y="3891"/>
                      <a:pt x="1449" y="3793"/>
                    </a:cubicBezTo>
                    <a:cubicBezTo>
                      <a:pt x="1496" y="3696"/>
                      <a:pt x="1539" y="3596"/>
                      <a:pt x="1590" y="3496"/>
                    </a:cubicBezTo>
                    <a:cubicBezTo>
                      <a:pt x="1640" y="3395"/>
                      <a:pt x="1693" y="3295"/>
                      <a:pt x="1743" y="3195"/>
                    </a:cubicBezTo>
                    <a:cubicBezTo>
                      <a:pt x="1791" y="3098"/>
                      <a:pt x="1840" y="3001"/>
                      <a:pt x="1891" y="2904"/>
                    </a:cubicBezTo>
                    <a:cubicBezTo>
                      <a:pt x="1931" y="2827"/>
                      <a:pt x="1971" y="2753"/>
                      <a:pt x="2011" y="2677"/>
                    </a:cubicBezTo>
                    <a:lnTo>
                      <a:pt x="2018" y="2663"/>
                    </a:lnTo>
                    <a:cubicBezTo>
                      <a:pt x="2078" y="2557"/>
                      <a:pt x="2138" y="2446"/>
                      <a:pt x="2201" y="2339"/>
                    </a:cubicBezTo>
                    <a:cubicBezTo>
                      <a:pt x="2232" y="2285"/>
                      <a:pt x="2265" y="2231"/>
                      <a:pt x="2299" y="2178"/>
                    </a:cubicBezTo>
                    <a:cubicBezTo>
                      <a:pt x="2336" y="2115"/>
                      <a:pt x="2368" y="2051"/>
                      <a:pt x="2402" y="1987"/>
                    </a:cubicBezTo>
                    <a:cubicBezTo>
                      <a:pt x="2462" y="1887"/>
                      <a:pt x="2526" y="1794"/>
                      <a:pt x="2583" y="1690"/>
                    </a:cubicBezTo>
                    <a:cubicBezTo>
                      <a:pt x="2653" y="1563"/>
                      <a:pt x="2720" y="1433"/>
                      <a:pt x="2767" y="1292"/>
                    </a:cubicBezTo>
                    <a:cubicBezTo>
                      <a:pt x="2787" y="1235"/>
                      <a:pt x="2807" y="1178"/>
                      <a:pt x="2820" y="1121"/>
                    </a:cubicBezTo>
                    <a:cubicBezTo>
                      <a:pt x="2830" y="1095"/>
                      <a:pt x="2834" y="1068"/>
                      <a:pt x="2844" y="1044"/>
                    </a:cubicBezTo>
                    <a:cubicBezTo>
                      <a:pt x="2854" y="1015"/>
                      <a:pt x="2864" y="987"/>
                      <a:pt x="2874" y="961"/>
                    </a:cubicBezTo>
                    <a:cubicBezTo>
                      <a:pt x="2901" y="904"/>
                      <a:pt x="2921" y="847"/>
                      <a:pt x="2947" y="791"/>
                    </a:cubicBezTo>
                    <a:cubicBezTo>
                      <a:pt x="2967" y="737"/>
                      <a:pt x="2995" y="683"/>
                      <a:pt x="3018" y="630"/>
                    </a:cubicBezTo>
                    <a:cubicBezTo>
                      <a:pt x="3035" y="586"/>
                      <a:pt x="3055" y="539"/>
                      <a:pt x="3071" y="493"/>
                    </a:cubicBezTo>
                    <a:cubicBezTo>
                      <a:pt x="3078" y="473"/>
                      <a:pt x="3088" y="450"/>
                      <a:pt x="3095" y="429"/>
                    </a:cubicBezTo>
                    <a:cubicBezTo>
                      <a:pt x="3101" y="416"/>
                      <a:pt x="3104" y="402"/>
                      <a:pt x="3108" y="389"/>
                    </a:cubicBezTo>
                    <a:cubicBezTo>
                      <a:pt x="3115" y="365"/>
                      <a:pt x="3125" y="336"/>
                      <a:pt x="3125" y="309"/>
                    </a:cubicBezTo>
                    <a:cubicBezTo>
                      <a:pt x="3131" y="255"/>
                      <a:pt x="3121" y="218"/>
                      <a:pt x="3104" y="172"/>
                    </a:cubicBezTo>
                    <a:cubicBezTo>
                      <a:pt x="3088" y="121"/>
                      <a:pt x="3051" y="84"/>
                      <a:pt x="3015" y="51"/>
                    </a:cubicBezTo>
                    <a:cubicBezTo>
                      <a:pt x="3004" y="44"/>
                      <a:pt x="2967" y="24"/>
                      <a:pt x="2947" y="14"/>
                    </a:cubicBezTo>
                    <a:cubicBezTo>
                      <a:pt x="2916" y="5"/>
                      <a:pt x="2892" y="1"/>
                      <a:pt x="28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969;p27"/>
              <p:cNvSpPr/>
              <p:nvPr/>
            </p:nvSpPr>
            <p:spPr>
              <a:xfrm>
                <a:off x="2025333" y="3624604"/>
                <a:ext cx="142469" cy="184832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1911" extrusionOk="0">
                    <a:moveTo>
                      <a:pt x="920" y="0"/>
                    </a:moveTo>
                    <a:cubicBezTo>
                      <a:pt x="882" y="0"/>
                      <a:pt x="846" y="8"/>
                      <a:pt x="813" y="21"/>
                    </a:cubicBezTo>
                    <a:cubicBezTo>
                      <a:pt x="780" y="31"/>
                      <a:pt x="750" y="51"/>
                      <a:pt x="723" y="71"/>
                    </a:cubicBezTo>
                    <a:cubicBezTo>
                      <a:pt x="690" y="94"/>
                      <a:pt x="662" y="125"/>
                      <a:pt x="636" y="154"/>
                    </a:cubicBezTo>
                    <a:cubicBezTo>
                      <a:pt x="609" y="182"/>
                      <a:pt x="593" y="214"/>
                      <a:pt x="572" y="245"/>
                    </a:cubicBezTo>
                    <a:cubicBezTo>
                      <a:pt x="549" y="282"/>
                      <a:pt x="525" y="319"/>
                      <a:pt x="505" y="359"/>
                    </a:cubicBezTo>
                    <a:cubicBezTo>
                      <a:pt x="455" y="452"/>
                      <a:pt x="412" y="549"/>
                      <a:pt x="365" y="643"/>
                    </a:cubicBezTo>
                    <a:cubicBezTo>
                      <a:pt x="312" y="740"/>
                      <a:pt x="255" y="841"/>
                      <a:pt x="208" y="941"/>
                    </a:cubicBezTo>
                    <a:cubicBezTo>
                      <a:pt x="184" y="991"/>
                      <a:pt x="168" y="1041"/>
                      <a:pt x="151" y="1091"/>
                    </a:cubicBezTo>
                    <a:cubicBezTo>
                      <a:pt x="134" y="1145"/>
                      <a:pt x="114" y="1198"/>
                      <a:pt x="94" y="1252"/>
                    </a:cubicBezTo>
                    <a:cubicBezTo>
                      <a:pt x="51" y="1355"/>
                      <a:pt x="3" y="1466"/>
                      <a:pt x="0" y="1583"/>
                    </a:cubicBezTo>
                    <a:cubicBezTo>
                      <a:pt x="0" y="1636"/>
                      <a:pt x="7" y="1690"/>
                      <a:pt x="31" y="1736"/>
                    </a:cubicBezTo>
                    <a:cubicBezTo>
                      <a:pt x="48" y="1767"/>
                      <a:pt x="64" y="1790"/>
                      <a:pt x="88" y="1817"/>
                    </a:cubicBezTo>
                    <a:cubicBezTo>
                      <a:pt x="111" y="1844"/>
                      <a:pt x="137" y="1867"/>
                      <a:pt x="168" y="1884"/>
                    </a:cubicBezTo>
                    <a:cubicBezTo>
                      <a:pt x="194" y="1900"/>
                      <a:pt x="224" y="1911"/>
                      <a:pt x="258" y="1911"/>
                    </a:cubicBezTo>
                    <a:cubicBezTo>
                      <a:pt x="262" y="1911"/>
                      <a:pt x="266" y="1911"/>
                      <a:pt x="270" y="1911"/>
                    </a:cubicBezTo>
                    <a:cubicBezTo>
                      <a:pt x="310" y="1911"/>
                      <a:pt x="348" y="1898"/>
                      <a:pt x="378" y="1877"/>
                    </a:cubicBezTo>
                    <a:cubicBezTo>
                      <a:pt x="384" y="1877"/>
                      <a:pt x="389" y="1878"/>
                      <a:pt x="394" y="1878"/>
                    </a:cubicBezTo>
                    <a:cubicBezTo>
                      <a:pt x="418" y="1878"/>
                      <a:pt x="440" y="1872"/>
                      <a:pt x="462" y="1864"/>
                    </a:cubicBezTo>
                    <a:cubicBezTo>
                      <a:pt x="475" y="1854"/>
                      <a:pt x="489" y="1847"/>
                      <a:pt x="502" y="1837"/>
                    </a:cubicBezTo>
                    <a:cubicBezTo>
                      <a:pt x="529" y="1817"/>
                      <a:pt x="549" y="1790"/>
                      <a:pt x="559" y="1756"/>
                    </a:cubicBezTo>
                    <a:cubicBezTo>
                      <a:pt x="622" y="1643"/>
                      <a:pt x="686" y="1529"/>
                      <a:pt x="756" y="1423"/>
                    </a:cubicBezTo>
                    <a:cubicBezTo>
                      <a:pt x="793" y="1366"/>
                      <a:pt x="830" y="1312"/>
                      <a:pt x="870" y="1258"/>
                    </a:cubicBezTo>
                    <a:cubicBezTo>
                      <a:pt x="910" y="1208"/>
                      <a:pt x="951" y="1158"/>
                      <a:pt x="994" y="1108"/>
                    </a:cubicBezTo>
                    <a:cubicBezTo>
                      <a:pt x="1071" y="1014"/>
                      <a:pt x="1151" y="917"/>
                      <a:pt x="1227" y="816"/>
                    </a:cubicBezTo>
                    <a:cubicBezTo>
                      <a:pt x="1264" y="770"/>
                      <a:pt x="1301" y="723"/>
                      <a:pt x="1338" y="676"/>
                    </a:cubicBezTo>
                    <a:cubicBezTo>
                      <a:pt x="1352" y="653"/>
                      <a:pt x="1365" y="633"/>
                      <a:pt x="1378" y="609"/>
                    </a:cubicBezTo>
                    <a:cubicBezTo>
                      <a:pt x="1398" y="580"/>
                      <a:pt x="1412" y="549"/>
                      <a:pt x="1428" y="520"/>
                    </a:cubicBezTo>
                    <a:cubicBezTo>
                      <a:pt x="1445" y="486"/>
                      <a:pt x="1452" y="459"/>
                      <a:pt x="1459" y="422"/>
                    </a:cubicBezTo>
                    <a:cubicBezTo>
                      <a:pt x="1472" y="349"/>
                      <a:pt x="1442" y="268"/>
                      <a:pt x="1395" y="211"/>
                    </a:cubicBezTo>
                    <a:cubicBezTo>
                      <a:pt x="1352" y="162"/>
                      <a:pt x="1305" y="138"/>
                      <a:pt x="1244" y="105"/>
                    </a:cubicBezTo>
                    <a:cubicBezTo>
                      <a:pt x="1207" y="84"/>
                      <a:pt x="1171" y="68"/>
                      <a:pt x="1134" y="54"/>
                    </a:cubicBezTo>
                    <a:cubicBezTo>
                      <a:pt x="1084" y="34"/>
                      <a:pt x="1034" y="21"/>
                      <a:pt x="980" y="7"/>
                    </a:cubicBezTo>
                    <a:cubicBezTo>
                      <a:pt x="960" y="3"/>
                      <a:pt x="940" y="0"/>
                      <a:pt x="9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970;p27"/>
              <p:cNvSpPr/>
              <p:nvPr/>
            </p:nvSpPr>
            <p:spPr>
              <a:xfrm>
                <a:off x="2100678" y="3519083"/>
                <a:ext cx="69638" cy="100008"/>
              </a:xfrm>
              <a:custGeom>
                <a:avLst/>
                <a:gdLst/>
                <a:ahLst/>
                <a:cxnLst/>
                <a:rect l="l" t="t" r="r" b="b"/>
                <a:pathLst>
                  <a:path w="720" h="1034" extrusionOk="0">
                    <a:moveTo>
                      <a:pt x="613" y="1"/>
                    </a:moveTo>
                    <a:cubicBezTo>
                      <a:pt x="584" y="1"/>
                      <a:pt x="563" y="13"/>
                      <a:pt x="539" y="28"/>
                    </a:cubicBezTo>
                    <a:lnTo>
                      <a:pt x="519" y="49"/>
                    </a:lnTo>
                    <a:cubicBezTo>
                      <a:pt x="505" y="55"/>
                      <a:pt x="496" y="65"/>
                      <a:pt x="485" y="75"/>
                    </a:cubicBezTo>
                    <a:cubicBezTo>
                      <a:pt x="439" y="126"/>
                      <a:pt x="395" y="175"/>
                      <a:pt x="355" y="229"/>
                    </a:cubicBezTo>
                    <a:cubicBezTo>
                      <a:pt x="318" y="276"/>
                      <a:pt x="285" y="322"/>
                      <a:pt x="252" y="370"/>
                    </a:cubicBezTo>
                    <a:cubicBezTo>
                      <a:pt x="218" y="423"/>
                      <a:pt x="192" y="483"/>
                      <a:pt x="164" y="540"/>
                    </a:cubicBezTo>
                    <a:cubicBezTo>
                      <a:pt x="111" y="643"/>
                      <a:pt x="64" y="744"/>
                      <a:pt x="24" y="851"/>
                    </a:cubicBezTo>
                    <a:cubicBezTo>
                      <a:pt x="1" y="915"/>
                      <a:pt x="27" y="984"/>
                      <a:pt x="84" y="1018"/>
                    </a:cubicBezTo>
                    <a:lnTo>
                      <a:pt x="104" y="1025"/>
                    </a:lnTo>
                    <a:cubicBezTo>
                      <a:pt x="119" y="1031"/>
                      <a:pt x="135" y="1034"/>
                      <a:pt x="151" y="1034"/>
                    </a:cubicBezTo>
                    <a:cubicBezTo>
                      <a:pt x="204" y="1034"/>
                      <a:pt x="254" y="1000"/>
                      <a:pt x="275" y="948"/>
                    </a:cubicBezTo>
                    <a:cubicBezTo>
                      <a:pt x="308" y="868"/>
                      <a:pt x="342" y="788"/>
                      <a:pt x="382" y="711"/>
                    </a:cubicBezTo>
                    <a:cubicBezTo>
                      <a:pt x="432" y="617"/>
                      <a:pt x="489" y="527"/>
                      <a:pt x="549" y="436"/>
                    </a:cubicBezTo>
                    <a:lnTo>
                      <a:pt x="639" y="286"/>
                    </a:lnTo>
                    <a:cubicBezTo>
                      <a:pt x="660" y="256"/>
                      <a:pt x="676" y="226"/>
                      <a:pt x="689" y="192"/>
                    </a:cubicBezTo>
                    <a:cubicBezTo>
                      <a:pt x="703" y="158"/>
                      <a:pt x="720" y="129"/>
                      <a:pt x="713" y="92"/>
                    </a:cubicBezTo>
                    <a:cubicBezTo>
                      <a:pt x="706" y="45"/>
                      <a:pt x="669" y="8"/>
                      <a:pt x="623" y="1"/>
                    </a:cubicBezTo>
                    <a:cubicBezTo>
                      <a:pt x="619" y="1"/>
                      <a:pt x="616" y="1"/>
                      <a:pt x="6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971;p27"/>
              <p:cNvSpPr/>
              <p:nvPr/>
            </p:nvSpPr>
            <p:spPr>
              <a:xfrm>
                <a:off x="2018853" y="3521694"/>
                <a:ext cx="147014" cy="281552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2911" extrusionOk="0">
                    <a:moveTo>
                      <a:pt x="1390" y="1"/>
                    </a:moveTo>
                    <a:cubicBezTo>
                      <a:pt x="1365" y="1"/>
                      <a:pt x="1345" y="10"/>
                      <a:pt x="1325" y="22"/>
                    </a:cubicBezTo>
                    <a:cubicBezTo>
                      <a:pt x="1308" y="31"/>
                      <a:pt x="1294" y="38"/>
                      <a:pt x="1278" y="48"/>
                    </a:cubicBezTo>
                    <a:cubicBezTo>
                      <a:pt x="1258" y="62"/>
                      <a:pt x="1245" y="82"/>
                      <a:pt x="1228" y="99"/>
                    </a:cubicBezTo>
                    <a:cubicBezTo>
                      <a:pt x="1214" y="119"/>
                      <a:pt x="1201" y="139"/>
                      <a:pt x="1188" y="159"/>
                    </a:cubicBezTo>
                    <a:cubicBezTo>
                      <a:pt x="1161" y="205"/>
                      <a:pt x="1134" y="249"/>
                      <a:pt x="1107" y="292"/>
                    </a:cubicBezTo>
                    <a:cubicBezTo>
                      <a:pt x="1084" y="335"/>
                      <a:pt x="1061" y="375"/>
                      <a:pt x="1034" y="420"/>
                    </a:cubicBezTo>
                    <a:cubicBezTo>
                      <a:pt x="1007" y="466"/>
                      <a:pt x="977" y="513"/>
                      <a:pt x="950" y="560"/>
                    </a:cubicBezTo>
                    <a:cubicBezTo>
                      <a:pt x="897" y="653"/>
                      <a:pt x="830" y="741"/>
                      <a:pt x="786" y="841"/>
                    </a:cubicBezTo>
                    <a:cubicBezTo>
                      <a:pt x="766" y="888"/>
                      <a:pt x="746" y="934"/>
                      <a:pt x="737" y="982"/>
                    </a:cubicBezTo>
                    <a:cubicBezTo>
                      <a:pt x="726" y="1018"/>
                      <a:pt x="720" y="1048"/>
                      <a:pt x="720" y="1085"/>
                    </a:cubicBezTo>
                    <a:cubicBezTo>
                      <a:pt x="717" y="1112"/>
                      <a:pt x="717" y="1142"/>
                      <a:pt x="723" y="1172"/>
                    </a:cubicBezTo>
                    <a:lnTo>
                      <a:pt x="726" y="1185"/>
                    </a:lnTo>
                    <a:cubicBezTo>
                      <a:pt x="723" y="1195"/>
                      <a:pt x="717" y="1209"/>
                      <a:pt x="713" y="1218"/>
                    </a:cubicBezTo>
                    <a:cubicBezTo>
                      <a:pt x="696" y="1246"/>
                      <a:pt x="680" y="1272"/>
                      <a:pt x="663" y="1299"/>
                    </a:cubicBezTo>
                    <a:cubicBezTo>
                      <a:pt x="639" y="1335"/>
                      <a:pt x="619" y="1372"/>
                      <a:pt x="596" y="1409"/>
                    </a:cubicBezTo>
                    <a:cubicBezTo>
                      <a:pt x="556" y="1479"/>
                      <a:pt x="522" y="1553"/>
                      <a:pt x="485" y="1627"/>
                    </a:cubicBezTo>
                    <a:cubicBezTo>
                      <a:pt x="442" y="1707"/>
                      <a:pt x="395" y="1787"/>
                      <a:pt x="362" y="1874"/>
                    </a:cubicBezTo>
                    <a:cubicBezTo>
                      <a:pt x="328" y="1951"/>
                      <a:pt x="291" y="2028"/>
                      <a:pt x="261" y="2105"/>
                    </a:cubicBezTo>
                    <a:cubicBezTo>
                      <a:pt x="225" y="2192"/>
                      <a:pt x="191" y="2279"/>
                      <a:pt x="155" y="2366"/>
                    </a:cubicBezTo>
                    <a:cubicBezTo>
                      <a:pt x="111" y="2479"/>
                      <a:pt x="67" y="2593"/>
                      <a:pt x="27" y="2707"/>
                    </a:cubicBezTo>
                    <a:cubicBezTo>
                      <a:pt x="1" y="2777"/>
                      <a:pt x="30" y="2857"/>
                      <a:pt x="94" y="2891"/>
                    </a:cubicBezTo>
                    <a:lnTo>
                      <a:pt x="115" y="2901"/>
                    </a:lnTo>
                    <a:cubicBezTo>
                      <a:pt x="131" y="2907"/>
                      <a:pt x="149" y="2911"/>
                      <a:pt x="166" y="2911"/>
                    </a:cubicBezTo>
                    <a:cubicBezTo>
                      <a:pt x="228" y="2911"/>
                      <a:pt x="287" y="2871"/>
                      <a:pt x="308" y="2811"/>
                    </a:cubicBezTo>
                    <a:cubicBezTo>
                      <a:pt x="342" y="2723"/>
                      <a:pt x="371" y="2640"/>
                      <a:pt x="405" y="2553"/>
                    </a:cubicBezTo>
                    <a:cubicBezTo>
                      <a:pt x="439" y="2479"/>
                      <a:pt x="469" y="2402"/>
                      <a:pt x="502" y="2329"/>
                    </a:cubicBezTo>
                    <a:cubicBezTo>
                      <a:pt x="556" y="2209"/>
                      <a:pt x="612" y="2092"/>
                      <a:pt x="672" y="1974"/>
                    </a:cubicBezTo>
                    <a:cubicBezTo>
                      <a:pt x="700" y="1921"/>
                      <a:pt x="733" y="1871"/>
                      <a:pt x="760" y="1817"/>
                    </a:cubicBezTo>
                    <a:cubicBezTo>
                      <a:pt x="793" y="1760"/>
                      <a:pt x="823" y="1700"/>
                      <a:pt x="853" y="1640"/>
                    </a:cubicBezTo>
                    <a:cubicBezTo>
                      <a:pt x="863" y="1620"/>
                      <a:pt x="873" y="1604"/>
                      <a:pt x="887" y="1584"/>
                    </a:cubicBezTo>
                    <a:cubicBezTo>
                      <a:pt x="900" y="1559"/>
                      <a:pt x="913" y="1536"/>
                      <a:pt x="924" y="1513"/>
                    </a:cubicBezTo>
                    <a:lnTo>
                      <a:pt x="924" y="1519"/>
                    </a:lnTo>
                    <a:cubicBezTo>
                      <a:pt x="954" y="1458"/>
                      <a:pt x="990" y="1399"/>
                      <a:pt x="1022" y="1340"/>
                    </a:cubicBezTo>
                    <a:lnTo>
                      <a:pt x="1022" y="1340"/>
                    </a:lnTo>
                    <a:cubicBezTo>
                      <a:pt x="1045" y="1301"/>
                      <a:pt x="1067" y="1261"/>
                      <a:pt x="1074" y="1212"/>
                    </a:cubicBezTo>
                    <a:cubicBezTo>
                      <a:pt x="1078" y="1172"/>
                      <a:pt x="1071" y="1138"/>
                      <a:pt x="1058" y="1102"/>
                    </a:cubicBezTo>
                    <a:lnTo>
                      <a:pt x="1054" y="1091"/>
                    </a:lnTo>
                    <a:lnTo>
                      <a:pt x="1050" y="1075"/>
                    </a:lnTo>
                    <a:cubicBezTo>
                      <a:pt x="1054" y="1055"/>
                      <a:pt x="1054" y="1038"/>
                      <a:pt x="1061" y="1018"/>
                    </a:cubicBezTo>
                    <a:cubicBezTo>
                      <a:pt x="1067" y="982"/>
                      <a:pt x="1078" y="948"/>
                      <a:pt x="1094" y="914"/>
                    </a:cubicBezTo>
                    <a:cubicBezTo>
                      <a:pt x="1118" y="871"/>
                      <a:pt x="1148" y="831"/>
                      <a:pt x="1174" y="787"/>
                    </a:cubicBezTo>
                    <a:cubicBezTo>
                      <a:pt x="1211" y="730"/>
                      <a:pt x="1248" y="673"/>
                      <a:pt x="1285" y="620"/>
                    </a:cubicBezTo>
                    <a:cubicBezTo>
                      <a:pt x="1355" y="510"/>
                      <a:pt x="1415" y="396"/>
                      <a:pt x="1475" y="279"/>
                    </a:cubicBezTo>
                    <a:lnTo>
                      <a:pt x="1475" y="279"/>
                    </a:lnTo>
                    <a:lnTo>
                      <a:pt x="1469" y="295"/>
                    </a:lnTo>
                    <a:cubicBezTo>
                      <a:pt x="1482" y="272"/>
                      <a:pt x="1495" y="249"/>
                      <a:pt x="1506" y="222"/>
                    </a:cubicBezTo>
                    <a:cubicBezTo>
                      <a:pt x="1519" y="199"/>
                      <a:pt x="1515" y="168"/>
                      <a:pt x="1519" y="142"/>
                    </a:cubicBezTo>
                    <a:cubicBezTo>
                      <a:pt x="1519" y="95"/>
                      <a:pt x="1502" y="51"/>
                      <a:pt x="1465" y="25"/>
                    </a:cubicBezTo>
                    <a:cubicBezTo>
                      <a:pt x="1445" y="11"/>
                      <a:pt x="1425" y="5"/>
                      <a:pt x="1402" y="1"/>
                    </a:cubicBezTo>
                    <a:cubicBezTo>
                      <a:pt x="1398" y="1"/>
                      <a:pt x="1394" y="1"/>
                      <a:pt x="13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972;p27"/>
              <p:cNvSpPr/>
              <p:nvPr/>
            </p:nvSpPr>
            <p:spPr>
              <a:xfrm>
                <a:off x="2013050" y="3604583"/>
                <a:ext cx="168970" cy="224294"/>
              </a:xfrm>
              <a:custGeom>
                <a:avLst/>
                <a:gdLst/>
                <a:ahLst/>
                <a:cxnLst/>
                <a:rect l="l" t="t" r="r" b="b"/>
                <a:pathLst>
                  <a:path w="1747" h="2319" extrusionOk="0">
                    <a:moveTo>
                      <a:pt x="947" y="255"/>
                    </a:moveTo>
                    <a:cubicBezTo>
                      <a:pt x="964" y="265"/>
                      <a:pt x="980" y="275"/>
                      <a:pt x="997" y="281"/>
                    </a:cubicBezTo>
                    <a:cubicBezTo>
                      <a:pt x="1044" y="312"/>
                      <a:pt x="1090" y="338"/>
                      <a:pt x="1141" y="361"/>
                    </a:cubicBezTo>
                    <a:cubicBezTo>
                      <a:pt x="1204" y="395"/>
                      <a:pt x="1268" y="426"/>
                      <a:pt x="1334" y="452"/>
                    </a:cubicBezTo>
                    <a:cubicBezTo>
                      <a:pt x="1395" y="475"/>
                      <a:pt x="1448" y="506"/>
                      <a:pt x="1502" y="542"/>
                    </a:cubicBezTo>
                    <a:lnTo>
                      <a:pt x="1519" y="559"/>
                    </a:lnTo>
                    <a:lnTo>
                      <a:pt x="1522" y="566"/>
                    </a:lnTo>
                    <a:cubicBezTo>
                      <a:pt x="1515" y="582"/>
                      <a:pt x="1505" y="596"/>
                      <a:pt x="1495" y="613"/>
                    </a:cubicBezTo>
                    <a:cubicBezTo>
                      <a:pt x="1482" y="639"/>
                      <a:pt x="1465" y="662"/>
                      <a:pt x="1448" y="690"/>
                    </a:cubicBezTo>
                    <a:cubicBezTo>
                      <a:pt x="1422" y="736"/>
                      <a:pt x="1395" y="783"/>
                      <a:pt x="1368" y="830"/>
                    </a:cubicBezTo>
                    <a:cubicBezTo>
                      <a:pt x="1318" y="917"/>
                      <a:pt x="1268" y="1000"/>
                      <a:pt x="1211" y="1080"/>
                    </a:cubicBezTo>
                    <a:cubicBezTo>
                      <a:pt x="1178" y="1124"/>
                      <a:pt x="1151" y="1171"/>
                      <a:pt x="1121" y="1218"/>
                    </a:cubicBezTo>
                    <a:cubicBezTo>
                      <a:pt x="1090" y="1268"/>
                      <a:pt x="1061" y="1318"/>
                      <a:pt x="1027" y="1365"/>
                    </a:cubicBezTo>
                    <a:cubicBezTo>
                      <a:pt x="997" y="1412"/>
                      <a:pt x="970" y="1462"/>
                      <a:pt x="940" y="1509"/>
                    </a:cubicBezTo>
                    <a:cubicBezTo>
                      <a:pt x="910" y="1552"/>
                      <a:pt x="880" y="1599"/>
                      <a:pt x="850" y="1642"/>
                    </a:cubicBezTo>
                    <a:cubicBezTo>
                      <a:pt x="820" y="1686"/>
                      <a:pt x="789" y="1733"/>
                      <a:pt x="760" y="1776"/>
                    </a:cubicBezTo>
                    <a:cubicBezTo>
                      <a:pt x="736" y="1806"/>
                      <a:pt x="709" y="1840"/>
                      <a:pt x="686" y="1870"/>
                    </a:cubicBezTo>
                    <a:cubicBezTo>
                      <a:pt x="659" y="1906"/>
                      <a:pt x="629" y="1940"/>
                      <a:pt x="596" y="1977"/>
                    </a:cubicBezTo>
                    <a:cubicBezTo>
                      <a:pt x="582" y="1994"/>
                      <a:pt x="565" y="2011"/>
                      <a:pt x="552" y="2027"/>
                    </a:cubicBezTo>
                    <a:cubicBezTo>
                      <a:pt x="539" y="2040"/>
                      <a:pt x="529" y="2054"/>
                      <a:pt x="516" y="2064"/>
                    </a:cubicBezTo>
                    <a:lnTo>
                      <a:pt x="496" y="2074"/>
                    </a:lnTo>
                    <a:lnTo>
                      <a:pt x="485" y="2077"/>
                    </a:lnTo>
                    <a:lnTo>
                      <a:pt x="465" y="2077"/>
                    </a:lnTo>
                    <a:cubicBezTo>
                      <a:pt x="445" y="2067"/>
                      <a:pt x="428" y="2054"/>
                      <a:pt x="408" y="2040"/>
                    </a:cubicBezTo>
                    <a:cubicBezTo>
                      <a:pt x="382" y="2020"/>
                      <a:pt x="355" y="1997"/>
                      <a:pt x="328" y="1974"/>
                    </a:cubicBezTo>
                    <a:cubicBezTo>
                      <a:pt x="301" y="1951"/>
                      <a:pt x="275" y="1926"/>
                      <a:pt x="248" y="1900"/>
                    </a:cubicBezTo>
                    <a:lnTo>
                      <a:pt x="241" y="1883"/>
                    </a:lnTo>
                    <a:cubicBezTo>
                      <a:pt x="238" y="1874"/>
                      <a:pt x="235" y="1866"/>
                      <a:pt x="231" y="1857"/>
                    </a:cubicBezTo>
                    <a:lnTo>
                      <a:pt x="231" y="1803"/>
                    </a:lnTo>
                    <a:cubicBezTo>
                      <a:pt x="244" y="1716"/>
                      <a:pt x="271" y="1630"/>
                      <a:pt x="301" y="1549"/>
                    </a:cubicBezTo>
                    <a:cubicBezTo>
                      <a:pt x="331" y="1479"/>
                      <a:pt x="362" y="1409"/>
                      <a:pt x="388" y="1338"/>
                    </a:cubicBezTo>
                    <a:cubicBezTo>
                      <a:pt x="405" y="1295"/>
                      <a:pt x="422" y="1248"/>
                      <a:pt x="442" y="1204"/>
                    </a:cubicBezTo>
                    <a:cubicBezTo>
                      <a:pt x="462" y="1154"/>
                      <a:pt x="485" y="1104"/>
                      <a:pt x="512" y="1054"/>
                    </a:cubicBezTo>
                    <a:cubicBezTo>
                      <a:pt x="532" y="1011"/>
                      <a:pt x="559" y="971"/>
                      <a:pt x="582" y="927"/>
                    </a:cubicBezTo>
                    <a:cubicBezTo>
                      <a:pt x="609" y="877"/>
                      <a:pt x="636" y="827"/>
                      <a:pt x="663" y="773"/>
                    </a:cubicBezTo>
                    <a:cubicBezTo>
                      <a:pt x="712" y="682"/>
                      <a:pt x="763" y="589"/>
                      <a:pt x="813" y="495"/>
                    </a:cubicBezTo>
                    <a:cubicBezTo>
                      <a:pt x="857" y="415"/>
                      <a:pt x="900" y="335"/>
                      <a:pt x="947" y="255"/>
                    </a:cubicBezTo>
                    <a:close/>
                    <a:moveTo>
                      <a:pt x="927" y="0"/>
                    </a:moveTo>
                    <a:cubicBezTo>
                      <a:pt x="897" y="0"/>
                      <a:pt x="870" y="11"/>
                      <a:pt x="850" y="34"/>
                    </a:cubicBezTo>
                    <a:lnTo>
                      <a:pt x="840" y="44"/>
                    </a:lnTo>
                    <a:cubicBezTo>
                      <a:pt x="826" y="51"/>
                      <a:pt x="817" y="64"/>
                      <a:pt x="809" y="77"/>
                    </a:cubicBezTo>
                    <a:cubicBezTo>
                      <a:pt x="686" y="288"/>
                      <a:pt x="562" y="495"/>
                      <a:pt x="445" y="706"/>
                    </a:cubicBezTo>
                    <a:cubicBezTo>
                      <a:pt x="388" y="803"/>
                      <a:pt x="331" y="900"/>
                      <a:pt x="285" y="1000"/>
                    </a:cubicBezTo>
                    <a:cubicBezTo>
                      <a:pt x="238" y="1097"/>
                      <a:pt x="198" y="1198"/>
                      <a:pt x="158" y="1301"/>
                    </a:cubicBezTo>
                    <a:cubicBezTo>
                      <a:pt x="138" y="1349"/>
                      <a:pt x="118" y="1395"/>
                      <a:pt x="97" y="1445"/>
                    </a:cubicBezTo>
                    <a:cubicBezTo>
                      <a:pt x="77" y="1502"/>
                      <a:pt x="57" y="1559"/>
                      <a:pt x="40" y="1616"/>
                    </a:cubicBezTo>
                    <a:cubicBezTo>
                      <a:pt x="24" y="1666"/>
                      <a:pt x="14" y="1713"/>
                      <a:pt x="7" y="1766"/>
                    </a:cubicBezTo>
                    <a:cubicBezTo>
                      <a:pt x="0" y="1810"/>
                      <a:pt x="0" y="1850"/>
                      <a:pt x="7" y="1894"/>
                    </a:cubicBezTo>
                    <a:cubicBezTo>
                      <a:pt x="17" y="1931"/>
                      <a:pt x="30" y="1960"/>
                      <a:pt x="44" y="1994"/>
                    </a:cubicBezTo>
                    <a:cubicBezTo>
                      <a:pt x="61" y="2031"/>
                      <a:pt x="87" y="2061"/>
                      <a:pt x="114" y="2087"/>
                    </a:cubicBezTo>
                    <a:cubicBezTo>
                      <a:pt x="130" y="2104"/>
                      <a:pt x="147" y="2124"/>
                      <a:pt x="164" y="2141"/>
                    </a:cubicBezTo>
                    <a:cubicBezTo>
                      <a:pt x="204" y="2184"/>
                      <a:pt x="248" y="2224"/>
                      <a:pt x="298" y="2258"/>
                    </a:cubicBezTo>
                    <a:cubicBezTo>
                      <a:pt x="308" y="2268"/>
                      <a:pt x="318" y="2272"/>
                      <a:pt x="331" y="2278"/>
                    </a:cubicBezTo>
                    <a:cubicBezTo>
                      <a:pt x="355" y="2292"/>
                      <a:pt x="378" y="2301"/>
                      <a:pt x="408" y="2312"/>
                    </a:cubicBezTo>
                    <a:cubicBezTo>
                      <a:pt x="425" y="2315"/>
                      <a:pt x="448" y="2318"/>
                      <a:pt x="465" y="2318"/>
                    </a:cubicBezTo>
                    <a:cubicBezTo>
                      <a:pt x="479" y="2318"/>
                      <a:pt x="488" y="2318"/>
                      <a:pt x="502" y="2315"/>
                    </a:cubicBezTo>
                    <a:cubicBezTo>
                      <a:pt x="516" y="2315"/>
                      <a:pt x="529" y="2312"/>
                      <a:pt x="545" y="2308"/>
                    </a:cubicBezTo>
                    <a:cubicBezTo>
                      <a:pt x="562" y="2305"/>
                      <a:pt x="579" y="2298"/>
                      <a:pt x="596" y="2292"/>
                    </a:cubicBezTo>
                    <a:cubicBezTo>
                      <a:pt x="649" y="2264"/>
                      <a:pt x="689" y="2221"/>
                      <a:pt x="729" y="2178"/>
                    </a:cubicBezTo>
                    <a:cubicBezTo>
                      <a:pt x="763" y="2144"/>
                      <a:pt x="789" y="2107"/>
                      <a:pt x="820" y="2071"/>
                    </a:cubicBezTo>
                    <a:cubicBezTo>
                      <a:pt x="858" y="2023"/>
                      <a:pt x="890" y="1976"/>
                      <a:pt x="921" y="1928"/>
                    </a:cubicBezTo>
                    <a:lnTo>
                      <a:pt x="921" y="1928"/>
                    </a:lnTo>
                    <a:cubicBezTo>
                      <a:pt x="956" y="1882"/>
                      <a:pt x="988" y="1835"/>
                      <a:pt x="1021" y="1786"/>
                    </a:cubicBezTo>
                    <a:cubicBezTo>
                      <a:pt x="1047" y="1739"/>
                      <a:pt x="1081" y="1696"/>
                      <a:pt x="1110" y="1653"/>
                    </a:cubicBezTo>
                    <a:cubicBezTo>
                      <a:pt x="1141" y="1609"/>
                      <a:pt x="1171" y="1562"/>
                      <a:pt x="1198" y="1516"/>
                    </a:cubicBezTo>
                    <a:cubicBezTo>
                      <a:pt x="1228" y="1465"/>
                      <a:pt x="1265" y="1418"/>
                      <a:pt x="1298" y="1369"/>
                    </a:cubicBezTo>
                    <a:cubicBezTo>
                      <a:pt x="1328" y="1321"/>
                      <a:pt x="1354" y="1275"/>
                      <a:pt x="1388" y="1231"/>
                    </a:cubicBezTo>
                    <a:cubicBezTo>
                      <a:pt x="1419" y="1188"/>
                      <a:pt x="1448" y="1144"/>
                      <a:pt x="1479" y="1097"/>
                    </a:cubicBezTo>
                    <a:cubicBezTo>
                      <a:pt x="1532" y="1017"/>
                      <a:pt x="1575" y="930"/>
                      <a:pt x="1623" y="843"/>
                    </a:cubicBezTo>
                    <a:cubicBezTo>
                      <a:pt x="1646" y="800"/>
                      <a:pt x="1669" y="753"/>
                      <a:pt x="1692" y="710"/>
                    </a:cubicBezTo>
                    <a:cubicBezTo>
                      <a:pt x="1706" y="679"/>
                      <a:pt x="1720" y="649"/>
                      <a:pt x="1729" y="619"/>
                    </a:cubicBezTo>
                    <a:cubicBezTo>
                      <a:pt x="1746" y="569"/>
                      <a:pt x="1726" y="515"/>
                      <a:pt x="1706" y="469"/>
                    </a:cubicBezTo>
                    <a:cubicBezTo>
                      <a:pt x="1672" y="405"/>
                      <a:pt x="1612" y="365"/>
                      <a:pt x="1555" y="325"/>
                    </a:cubicBezTo>
                    <a:cubicBezTo>
                      <a:pt x="1512" y="295"/>
                      <a:pt x="1468" y="271"/>
                      <a:pt x="1425" y="248"/>
                    </a:cubicBezTo>
                    <a:cubicBezTo>
                      <a:pt x="1342" y="205"/>
                      <a:pt x="1261" y="161"/>
                      <a:pt x="1181" y="117"/>
                    </a:cubicBezTo>
                    <a:cubicBezTo>
                      <a:pt x="1144" y="97"/>
                      <a:pt x="1107" y="77"/>
                      <a:pt x="1074" y="60"/>
                    </a:cubicBezTo>
                    <a:cubicBezTo>
                      <a:pt x="1057" y="51"/>
                      <a:pt x="1041" y="44"/>
                      <a:pt x="1024" y="34"/>
                    </a:cubicBezTo>
                    <a:cubicBezTo>
                      <a:pt x="1010" y="27"/>
                      <a:pt x="997" y="24"/>
                      <a:pt x="984" y="14"/>
                    </a:cubicBezTo>
                    <a:cubicBezTo>
                      <a:pt x="967" y="4"/>
                      <a:pt x="947" y="0"/>
                      <a:pt x="9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973;p27"/>
              <p:cNvSpPr/>
              <p:nvPr/>
            </p:nvSpPr>
            <p:spPr>
              <a:xfrm>
                <a:off x="2086460" y="3506606"/>
                <a:ext cx="94205" cy="122931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271" extrusionOk="0">
                    <a:moveTo>
                      <a:pt x="676" y="0"/>
                    </a:moveTo>
                    <a:cubicBezTo>
                      <a:pt x="643" y="0"/>
                      <a:pt x="612" y="10"/>
                      <a:pt x="586" y="23"/>
                    </a:cubicBezTo>
                    <a:cubicBezTo>
                      <a:pt x="559" y="40"/>
                      <a:pt x="539" y="70"/>
                      <a:pt x="522" y="97"/>
                    </a:cubicBezTo>
                    <a:cubicBezTo>
                      <a:pt x="435" y="241"/>
                      <a:pt x="362" y="391"/>
                      <a:pt x="282" y="539"/>
                    </a:cubicBezTo>
                    <a:cubicBezTo>
                      <a:pt x="194" y="706"/>
                      <a:pt x="104" y="873"/>
                      <a:pt x="21" y="1040"/>
                    </a:cubicBezTo>
                    <a:cubicBezTo>
                      <a:pt x="1" y="1077"/>
                      <a:pt x="10" y="1121"/>
                      <a:pt x="47" y="1141"/>
                    </a:cubicBezTo>
                    <a:cubicBezTo>
                      <a:pt x="59" y="1147"/>
                      <a:pt x="72" y="1150"/>
                      <a:pt x="84" y="1150"/>
                    </a:cubicBezTo>
                    <a:cubicBezTo>
                      <a:pt x="111" y="1150"/>
                      <a:pt x="136" y="1136"/>
                      <a:pt x="148" y="1113"/>
                    </a:cubicBezTo>
                    <a:cubicBezTo>
                      <a:pt x="228" y="957"/>
                      <a:pt x="315" y="803"/>
                      <a:pt x="405" y="652"/>
                    </a:cubicBezTo>
                    <a:cubicBezTo>
                      <a:pt x="449" y="579"/>
                      <a:pt x="489" y="505"/>
                      <a:pt x="532" y="431"/>
                    </a:cubicBezTo>
                    <a:cubicBezTo>
                      <a:pt x="575" y="358"/>
                      <a:pt x="616" y="281"/>
                      <a:pt x="656" y="207"/>
                    </a:cubicBezTo>
                    <a:cubicBezTo>
                      <a:pt x="663" y="198"/>
                      <a:pt x="666" y="190"/>
                      <a:pt x="673" y="181"/>
                    </a:cubicBezTo>
                    <a:cubicBezTo>
                      <a:pt x="693" y="181"/>
                      <a:pt x="713" y="184"/>
                      <a:pt x="730" y="187"/>
                    </a:cubicBezTo>
                    <a:cubicBezTo>
                      <a:pt x="750" y="187"/>
                      <a:pt x="770" y="190"/>
                      <a:pt x="790" y="198"/>
                    </a:cubicBezTo>
                    <a:cubicBezTo>
                      <a:pt x="763" y="258"/>
                      <a:pt x="730" y="318"/>
                      <a:pt x="700" y="375"/>
                    </a:cubicBezTo>
                    <a:cubicBezTo>
                      <a:pt x="660" y="448"/>
                      <a:pt x="616" y="515"/>
                      <a:pt x="572" y="582"/>
                    </a:cubicBezTo>
                    <a:cubicBezTo>
                      <a:pt x="489" y="726"/>
                      <a:pt x="405" y="873"/>
                      <a:pt x="322" y="1017"/>
                    </a:cubicBezTo>
                    <a:cubicBezTo>
                      <a:pt x="298" y="1060"/>
                      <a:pt x="271" y="1104"/>
                      <a:pt x="245" y="1147"/>
                    </a:cubicBezTo>
                    <a:cubicBezTo>
                      <a:pt x="221" y="1187"/>
                      <a:pt x="238" y="1238"/>
                      <a:pt x="278" y="1261"/>
                    </a:cubicBezTo>
                    <a:cubicBezTo>
                      <a:pt x="290" y="1267"/>
                      <a:pt x="302" y="1270"/>
                      <a:pt x="315" y="1270"/>
                    </a:cubicBezTo>
                    <a:cubicBezTo>
                      <a:pt x="344" y="1270"/>
                      <a:pt x="374" y="1255"/>
                      <a:pt x="388" y="1227"/>
                    </a:cubicBezTo>
                    <a:cubicBezTo>
                      <a:pt x="408" y="1190"/>
                      <a:pt x="425" y="1150"/>
                      <a:pt x="445" y="1113"/>
                    </a:cubicBezTo>
                    <a:cubicBezTo>
                      <a:pt x="465" y="1077"/>
                      <a:pt x="485" y="1040"/>
                      <a:pt x="506" y="1003"/>
                    </a:cubicBezTo>
                    <a:cubicBezTo>
                      <a:pt x="546" y="930"/>
                      <a:pt x="586" y="857"/>
                      <a:pt x="629" y="783"/>
                    </a:cubicBezTo>
                    <a:cubicBezTo>
                      <a:pt x="673" y="712"/>
                      <a:pt x="716" y="642"/>
                      <a:pt x="760" y="576"/>
                    </a:cubicBezTo>
                    <a:cubicBezTo>
                      <a:pt x="783" y="539"/>
                      <a:pt x="807" y="505"/>
                      <a:pt x="827" y="468"/>
                    </a:cubicBezTo>
                    <a:cubicBezTo>
                      <a:pt x="850" y="431"/>
                      <a:pt x="870" y="395"/>
                      <a:pt x="887" y="358"/>
                    </a:cubicBezTo>
                    <a:cubicBezTo>
                      <a:pt x="907" y="324"/>
                      <a:pt x="927" y="287"/>
                      <a:pt x="944" y="251"/>
                    </a:cubicBezTo>
                    <a:cubicBezTo>
                      <a:pt x="947" y="244"/>
                      <a:pt x="950" y="235"/>
                      <a:pt x="953" y="224"/>
                    </a:cubicBezTo>
                    <a:cubicBezTo>
                      <a:pt x="961" y="214"/>
                      <a:pt x="964" y="201"/>
                      <a:pt x="967" y="190"/>
                    </a:cubicBezTo>
                    <a:cubicBezTo>
                      <a:pt x="974" y="178"/>
                      <a:pt x="974" y="164"/>
                      <a:pt x="974" y="150"/>
                    </a:cubicBezTo>
                    <a:cubicBezTo>
                      <a:pt x="974" y="137"/>
                      <a:pt x="967" y="117"/>
                      <a:pt x="961" y="104"/>
                    </a:cubicBezTo>
                    <a:cubicBezTo>
                      <a:pt x="957" y="94"/>
                      <a:pt x="947" y="87"/>
                      <a:pt x="941" y="80"/>
                    </a:cubicBezTo>
                    <a:cubicBezTo>
                      <a:pt x="921" y="57"/>
                      <a:pt x="893" y="47"/>
                      <a:pt x="870" y="37"/>
                    </a:cubicBezTo>
                    <a:cubicBezTo>
                      <a:pt x="833" y="23"/>
                      <a:pt x="793" y="10"/>
                      <a:pt x="753" y="7"/>
                    </a:cubicBezTo>
                    <a:cubicBezTo>
                      <a:pt x="730" y="3"/>
                      <a:pt x="703" y="0"/>
                      <a:pt x="6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974;p27"/>
              <p:cNvSpPr/>
              <p:nvPr/>
            </p:nvSpPr>
            <p:spPr>
              <a:xfrm>
                <a:off x="2158613" y="3161124"/>
                <a:ext cx="256888" cy="498205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5151" extrusionOk="0">
                    <a:moveTo>
                      <a:pt x="2095" y="1"/>
                    </a:moveTo>
                    <a:cubicBezTo>
                      <a:pt x="2088" y="1"/>
                      <a:pt x="2081" y="2"/>
                      <a:pt x="2074" y="3"/>
                    </a:cubicBezTo>
                    <a:cubicBezTo>
                      <a:pt x="2047" y="14"/>
                      <a:pt x="2024" y="30"/>
                      <a:pt x="2013" y="54"/>
                    </a:cubicBezTo>
                    <a:cubicBezTo>
                      <a:pt x="1987" y="101"/>
                      <a:pt x="2004" y="164"/>
                      <a:pt x="2050" y="191"/>
                    </a:cubicBezTo>
                    <a:cubicBezTo>
                      <a:pt x="2090" y="215"/>
                      <a:pt x="2124" y="238"/>
                      <a:pt x="2161" y="258"/>
                    </a:cubicBezTo>
                    <a:cubicBezTo>
                      <a:pt x="2194" y="278"/>
                      <a:pt x="2228" y="298"/>
                      <a:pt x="2257" y="315"/>
                    </a:cubicBezTo>
                    <a:cubicBezTo>
                      <a:pt x="2311" y="345"/>
                      <a:pt x="2365" y="375"/>
                      <a:pt x="2415" y="408"/>
                    </a:cubicBezTo>
                    <a:cubicBezTo>
                      <a:pt x="2378" y="475"/>
                      <a:pt x="2345" y="542"/>
                      <a:pt x="2311" y="612"/>
                    </a:cubicBezTo>
                    <a:cubicBezTo>
                      <a:pt x="2285" y="662"/>
                      <a:pt x="2265" y="716"/>
                      <a:pt x="2241" y="769"/>
                    </a:cubicBezTo>
                    <a:cubicBezTo>
                      <a:pt x="2221" y="817"/>
                      <a:pt x="2197" y="863"/>
                      <a:pt x="2174" y="910"/>
                    </a:cubicBezTo>
                    <a:cubicBezTo>
                      <a:pt x="2131" y="1013"/>
                      <a:pt x="2081" y="1110"/>
                      <a:pt x="2034" y="1211"/>
                    </a:cubicBezTo>
                    <a:cubicBezTo>
                      <a:pt x="1987" y="1311"/>
                      <a:pt x="1940" y="1411"/>
                      <a:pt x="1893" y="1512"/>
                    </a:cubicBezTo>
                    <a:cubicBezTo>
                      <a:pt x="1843" y="1619"/>
                      <a:pt x="1796" y="1729"/>
                      <a:pt x="1746" y="1836"/>
                    </a:cubicBezTo>
                    <a:cubicBezTo>
                      <a:pt x="1703" y="1944"/>
                      <a:pt x="1652" y="2050"/>
                      <a:pt x="1602" y="2154"/>
                    </a:cubicBezTo>
                    <a:cubicBezTo>
                      <a:pt x="1555" y="2254"/>
                      <a:pt x="1502" y="2354"/>
                      <a:pt x="1452" y="2458"/>
                    </a:cubicBezTo>
                    <a:cubicBezTo>
                      <a:pt x="1408" y="2552"/>
                      <a:pt x="1362" y="2643"/>
                      <a:pt x="1311" y="2736"/>
                    </a:cubicBezTo>
                    <a:cubicBezTo>
                      <a:pt x="1098" y="3131"/>
                      <a:pt x="883" y="3522"/>
                      <a:pt x="666" y="3916"/>
                    </a:cubicBezTo>
                    <a:cubicBezTo>
                      <a:pt x="565" y="4097"/>
                      <a:pt x="468" y="4281"/>
                      <a:pt x="371" y="4461"/>
                    </a:cubicBezTo>
                    <a:cubicBezTo>
                      <a:pt x="321" y="4552"/>
                      <a:pt x="268" y="4636"/>
                      <a:pt x="215" y="4719"/>
                    </a:cubicBezTo>
                    <a:cubicBezTo>
                      <a:pt x="147" y="4819"/>
                      <a:pt x="84" y="4913"/>
                      <a:pt x="14" y="5011"/>
                    </a:cubicBezTo>
                    <a:cubicBezTo>
                      <a:pt x="0" y="5031"/>
                      <a:pt x="0" y="5060"/>
                      <a:pt x="7" y="5080"/>
                    </a:cubicBezTo>
                    <a:cubicBezTo>
                      <a:pt x="14" y="5104"/>
                      <a:pt x="30" y="5124"/>
                      <a:pt x="50" y="5137"/>
                    </a:cubicBezTo>
                    <a:cubicBezTo>
                      <a:pt x="66" y="5146"/>
                      <a:pt x="81" y="5151"/>
                      <a:pt x="97" y="5151"/>
                    </a:cubicBezTo>
                    <a:cubicBezTo>
                      <a:pt x="105" y="5151"/>
                      <a:pt x="113" y="5149"/>
                      <a:pt x="121" y="5147"/>
                    </a:cubicBezTo>
                    <a:cubicBezTo>
                      <a:pt x="147" y="5137"/>
                      <a:pt x="161" y="5124"/>
                      <a:pt x="178" y="5100"/>
                    </a:cubicBezTo>
                    <a:cubicBezTo>
                      <a:pt x="251" y="5000"/>
                      <a:pt x="321" y="4897"/>
                      <a:pt x="391" y="4790"/>
                    </a:cubicBezTo>
                    <a:cubicBezTo>
                      <a:pt x="448" y="4699"/>
                      <a:pt x="508" y="4609"/>
                      <a:pt x="559" y="4515"/>
                    </a:cubicBezTo>
                    <a:cubicBezTo>
                      <a:pt x="669" y="4318"/>
                      <a:pt x="777" y="4120"/>
                      <a:pt x="886" y="3927"/>
                    </a:cubicBezTo>
                    <a:cubicBezTo>
                      <a:pt x="1104" y="3538"/>
                      <a:pt x="1322" y="3148"/>
                      <a:pt x="1542" y="2763"/>
                    </a:cubicBezTo>
                    <a:cubicBezTo>
                      <a:pt x="1569" y="2719"/>
                      <a:pt x="1592" y="2676"/>
                      <a:pt x="1615" y="2629"/>
                    </a:cubicBezTo>
                    <a:cubicBezTo>
                      <a:pt x="1643" y="2578"/>
                      <a:pt x="1669" y="2525"/>
                      <a:pt x="1696" y="2472"/>
                    </a:cubicBezTo>
                    <a:cubicBezTo>
                      <a:pt x="1749" y="2368"/>
                      <a:pt x="1803" y="2268"/>
                      <a:pt x="1853" y="2161"/>
                    </a:cubicBezTo>
                    <a:cubicBezTo>
                      <a:pt x="1900" y="2067"/>
                      <a:pt x="1940" y="1970"/>
                      <a:pt x="1984" y="1873"/>
                    </a:cubicBezTo>
                    <a:cubicBezTo>
                      <a:pt x="2030" y="1766"/>
                      <a:pt x="2081" y="1659"/>
                      <a:pt x="2127" y="1555"/>
                    </a:cubicBezTo>
                    <a:cubicBezTo>
                      <a:pt x="2177" y="1451"/>
                      <a:pt x="2225" y="1345"/>
                      <a:pt x="2271" y="1241"/>
                    </a:cubicBezTo>
                    <a:cubicBezTo>
                      <a:pt x="2294" y="1194"/>
                      <a:pt x="2318" y="1147"/>
                      <a:pt x="2338" y="1098"/>
                    </a:cubicBezTo>
                    <a:cubicBezTo>
                      <a:pt x="2365" y="1047"/>
                      <a:pt x="2388" y="993"/>
                      <a:pt x="2412" y="940"/>
                    </a:cubicBezTo>
                    <a:cubicBezTo>
                      <a:pt x="2432" y="890"/>
                      <a:pt x="2452" y="840"/>
                      <a:pt x="2475" y="789"/>
                    </a:cubicBezTo>
                    <a:cubicBezTo>
                      <a:pt x="2495" y="740"/>
                      <a:pt x="2518" y="689"/>
                      <a:pt x="2542" y="642"/>
                    </a:cubicBezTo>
                    <a:cubicBezTo>
                      <a:pt x="2566" y="596"/>
                      <a:pt x="2589" y="548"/>
                      <a:pt x="2612" y="505"/>
                    </a:cubicBezTo>
                    <a:cubicBezTo>
                      <a:pt x="2626" y="479"/>
                      <a:pt x="2639" y="451"/>
                      <a:pt x="2649" y="425"/>
                    </a:cubicBezTo>
                    <a:lnTo>
                      <a:pt x="2652" y="408"/>
                    </a:lnTo>
                    <a:cubicBezTo>
                      <a:pt x="2656" y="375"/>
                      <a:pt x="2656" y="375"/>
                      <a:pt x="2652" y="345"/>
                    </a:cubicBezTo>
                    <a:cubicBezTo>
                      <a:pt x="2646" y="315"/>
                      <a:pt x="2629" y="291"/>
                      <a:pt x="2609" y="271"/>
                    </a:cubicBezTo>
                    <a:cubicBezTo>
                      <a:pt x="2595" y="255"/>
                      <a:pt x="2575" y="241"/>
                      <a:pt x="2555" y="231"/>
                    </a:cubicBezTo>
                    <a:cubicBezTo>
                      <a:pt x="2538" y="218"/>
                      <a:pt x="2522" y="207"/>
                      <a:pt x="2502" y="198"/>
                    </a:cubicBezTo>
                    <a:cubicBezTo>
                      <a:pt x="2462" y="174"/>
                      <a:pt x="2425" y="154"/>
                      <a:pt x="2385" y="134"/>
                    </a:cubicBezTo>
                    <a:cubicBezTo>
                      <a:pt x="2308" y="90"/>
                      <a:pt x="2231" y="50"/>
                      <a:pt x="2151" y="14"/>
                    </a:cubicBezTo>
                    <a:cubicBezTo>
                      <a:pt x="2132" y="6"/>
                      <a:pt x="2114" y="1"/>
                      <a:pt x="20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975;p27"/>
              <p:cNvSpPr/>
              <p:nvPr/>
            </p:nvSpPr>
            <p:spPr>
              <a:xfrm>
                <a:off x="2145652" y="3155321"/>
                <a:ext cx="231741" cy="365988"/>
              </a:xfrm>
              <a:custGeom>
                <a:avLst/>
                <a:gdLst/>
                <a:ahLst/>
                <a:cxnLst/>
                <a:rect l="l" t="t" r="r" b="b"/>
                <a:pathLst>
                  <a:path w="2396" h="3784" extrusionOk="0">
                    <a:moveTo>
                      <a:pt x="2103" y="0"/>
                    </a:moveTo>
                    <a:cubicBezTo>
                      <a:pt x="2087" y="0"/>
                      <a:pt x="2071" y="3"/>
                      <a:pt x="2054" y="6"/>
                    </a:cubicBezTo>
                    <a:cubicBezTo>
                      <a:pt x="2044" y="10"/>
                      <a:pt x="2027" y="20"/>
                      <a:pt x="2014" y="27"/>
                    </a:cubicBezTo>
                    <a:cubicBezTo>
                      <a:pt x="2001" y="34"/>
                      <a:pt x="1990" y="43"/>
                      <a:pt x="1980" y="57"/>
                    </a:cubicBezTo>
                    <a:cubicBezTo>
                      <a:pt x="1954" y="80"/>
                      <a:pt x="1937" y="114"/>
                      <a:pt x="1920" y="144"/>
                    </a:cubicBezTo>
                    <a:cubicBezTo>
                      <a:pt x="1897" y="184"/>
                      <a:pt x="1877" y="224"/>
                      <a:pt x="1854" y="261"/>
                    </a:cubicBezTo>
                    <a:cubicBezTo>
                      <a:pt x="1753" y="435"/>
                      <a:pt x="1656" y="608"/>
                      <a:pt x="1559" y="786"/>
                    </a:cubicBezTo>
                    <a:cubicBezTo>
                      <a:pt x="1513" y="873"/>
                      <a:pt x="1465" y="960"/>
                      <a:pt x="1419" y="1047"/>
                    </a:cubicBezTo>
                    <a:cubicBezTo>
                      <a:pt x="1375" y="1130"/>
                      <a:pt x="1332" y="1218"/>
                      <a:pt x="1292" y="1304"/>
                    </a:cubicBezTo>
                    <a:cubicBezTo>
                      <a:pt x="1268" y="1348"/>
                      <a:pt x="1248" y="1391"/>
                      <a:pt x="1224" y="1438"/>
                    </a:cubicBezTo>
                    <a:cubicBezTo>
                      <a:pt x="1204" y="1479"/>
                      <a:pt x="1184" y="1519"/>
                      <a:pt x="1161" y="1559"/>
                    </a:cubicBezTo>
                    <a:cubicBezTo>
                      <a:pt x="1114" y="1646"/>
                      <a:pt x="1067" y="1732"/>
                      <a:pt x="1020" y="1820"/>
                    </a:cubicBezTo>
                    <a:cubicBezTo>
                      <a:pt x="833" y="2164"/>
                      <a:pt x="650" y="2508"/>
                      <a:pt x="459" y="2853"/>
                    </a:cubicBezTo>
                    <a:cubicBezTo>
                      <a:pt x="315" y="3120"/>
                      <a:pt x="168" y="3385"/>
                      <a:pt x="24" y="3652"/>
                    </a:cubicBezTo>
                    <a:cubicBezTo>
                      <a:pt x="0" y="3696"/>
                      <a:pt x="14" y="3749"/>
                      <a:pt x="57" y="3773"/>
                    </a:cubicBezTo>
                    <a:cubicBezTo>
                      <a:pt x="71" y="3780"/>
                      <a:pt x="87" y="3784"/>
                      <a:pt x="102" y="3784"/>
                    </a:cubicBezTo>
                    <a:cubicBezTo>
                      <a:pt x="132" y="3784"/>
                      <a:pt x="162" y="3768"/>
                      <a:pt x="178" y="3739"/>
                    </a:cubicBezTo>
                    <a:cubicBezTo>
                      <a:pt x="372" y="3378"/>
                      <a:pt x="573" y="3020"/>
                      <a:pt x="773" y="2663"/>
                    </a:cubicBezTo>
                    <a:cubicBezTo>
                      <a:pt x="967" y="2317"/>
                      <a:pt x="1164" y="1973"/>
                      <a:pt x="1358" y="1629"/>
                    </a:cubicBezTo>
                    <a:cubicBezTo>
                      <a:pt x="1382" y="1589"/>
                      <a:pt x="1405" y="1545"/>
                      <a:pt x="1428" y="1502"/>
                    </a:cubicBezTo>
                    <a:cubicBezTo>
                      <a:pt x="1452" y="1459"/>
                      <a:pt x="1472" y="1411"/>
                      <a:pt x="1496" y="1368"/>
                    </a:cubicBezTo>
                    <a:cubicBezTo>
                      <a:pt x="1539" y="1284"/>
                      <a:pt x="1582" y="1201"/>
                      <a:pt x="1626" y="1117"/>
                    </a:cubicBezTo>
                    <a:cubicBezTo>
                      <a:pt x="1723" y="940"/>
                      <a:pt x="1820" y="766"/>
                      <a:pt x="1917" y="588"/>
                    </a:cubicBezTo>
                    <a:cubicBezTo>
                      <a:pt x="1954" y="522"/>
                      <a:pt x="1990" y="458"/>
                      <a:pt x="2024" y="391"/>
                    </a:cubicBezTo>
                    <a:cubicBezTo>
                      <a:pt x="2044" y="358"/>
                      <a:pt x="2061" y="321"/>
                      <a:pt x="2081" y="287"/>
                    </a:cubicBezTo>
                    <a:cubicBezTo>
                      <a:pt x="2090" y="271"/>
                      <a:pt x="2098" y="251"/>
                      <a:pt x="2107" y="230"/>
                    </a:cubicBezTo>
                    <a:lnTo>
                      <a:pt x="2124" y="241"/>
                    </a:lnTo>
                    <a:cubicBezTo>
                      <a:pt x="2144" y="251"/>
                      <a:pt x="2161" y="258"/>
                      <a:pt x="2178" y="267"/>
                    </a:cubicBezTo>
                    <a:cubicBezTo>
                      <a:pt x="2201" y="278"/>
                      <a:pt x="2224" y="287"/>
                      <a:pt x="2251" y="295"/>
                    </a:cubicBezTo>
                    <a:cubicBezTo>
                      <a:pt x="2267" y="303"/>
                      <a:pt x="2289" y="308"/>
                      <a:pt x="2309" y="308"/>
                    </a:cubicBezTo>
                    <a:cubicBezTo>
                      <a:pt x="2313" y="308"/>
                      <a:pt x="2317" y="308"/>
                      <a:pt x="2322" y="307"/>
                    </a:cubicBezTo>
                    <a:cubicBezTo>
                      <a:pt x="2335" y="307"/>
                      <a:pt x="2348" y="304"/>
                      <a:pt x="2359" y="298"/>
                    </a:cubicBezTo>
                    <a:cubicBezTo>
                      <a:pt x="2368" y="291"/>
                      <a:pt x="2379" y="281"/>
                      <a:pt x="2385" y="267"/>
                    </a:cubicBezTo>
                    <a:cubicBezTo>
                      <a:pt x="2391" y="258"/>
                      <a:pt x="2395" y="244"/>
                      <a:pt x="2395" y="230"/>
                    </a:cubicBezTo>
                    <a:cubicBezTo>
                      <a:pt x="2395" y="218"/>
                      <a:pt x="2391" y="204"/>
                      <a:pt x="2385" y="194"/>
                    </a:cubicBezTo>
                    <a:cubicBezTo>
                      <a:pt x="2375" y="174"/>
                      <a:pt x="2359" y="157"/>
                      <a:pt x="2342" y="141"/>
                    </a:cubicBezTo>
                    <a:cubicBezTo>
                      <a:pt x="2322" y="124"/>
                      <a:pt x="2298" y="107"/>
                      <a:pt x="2275" y="90"/>
                    </a:cubicBezTo>
                    <a:cubicBezTo>
                      <a:pt x="2258" y="80"/>
                      <a:pt x="2245" y="67"/>
                      <a:pt x="2228" y="57"/>
                    </a:cubicBezTo>
                    <a:cubicBezTo>
                      <a:pt x="2218" y="50"/>
                      <a:pt x="2208" y="43"/>
                      <a:pt x="2198" y="37"/>
                    </a:cubicBezTo>
                    <a:cubicBezTo>
                      <a:pt x="2181" y="23"/>
                      <a:pt x="2164" y="17"/>
                      <a:pt x="2141" y="6"/>
                    </a:cubicBezTo>
                    <a:cubicBezTo>
                      <a:pt x="2129" y="2"/>
                      <a:pt x="2116" y="0"/>
                      <a:pt x="2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976;p27"/>
              <p:cNvSpPr/>
              <p:nvPr/>
            </p:nvSpPr>
            <p:spPr>
              <a:xfrm>
                <a:off x="2340445" y="3113925"/>
                <a:ext cx="88015" cy="94109"/>
              </a:xfrm>
              <a:custGeom>
                <a:avLst/>
                <a:gdLst/>
                <a:ahLst/>
                <a:cxnLst/>
                <a:rect l="l" t="t" r="r" b="b"/>
                <a:pathLst>
                  <a:path w="910" h="973" extrusionOk="0">
                    <a:moveTo>
                      <a:pt x="789" y="0"/>
                    </a:moveTo>
                    <a:cubicBezTo>
                      <a:pt x="755" y="0"/>
                      <a:pt x="726" y="10"/>
                      <a:pt x="695" y="24"/>
                    </a:cubicBezTo>
                    <a:cubicBezTo>
                      <a:pt x="686" y="30"/>
                      <a:pt x="672" y="36"/>
                      <a:pt x="662" y="44"/>
                    </a:cubicBezTo>
                    <a:cubicBezTo>
                      <a:pt x="652" y="50"/>
                      <a:pt x="638" y="56"/>
                      <a:pt x="629" y="67"/>
                    </a:cubicBezTo>
                    <a:cubicBezTo>
                      <a:pt x="609" y="81"/>
                      <a:pt x="592" y="93"/>
                      <a:pt x="568" y="107"/>
                    </a:cubicBezTo>
                    <a:cubicBezTo>
                      <a:pt x="552" y="117"/>
                      <a:pt x="532" y="130"/>
                      <a:pt x="511" y="141"/>
                    </a:cubicBezTo>
                    <a:cubicBezTo>
                      <a:pt x="485" y="154"/>
                      <a:pt x="465" y="170"/>
                      <a:pt x="442" y="190"/>
                    </a:cubicBezTo>
                    <a:lnTo>
                      <a:pt x="451" y="181"/>
                    </a:lnTo>
                    <a:lnTo>
                      <a:pt x="451" y="181"/>
                    </a:lnTo>
                    <a:cubicBezTo>
                      <a:pt x="431" y="197"/>
                      <a:pt x="414" y="211"/>
                      <a:pt x="394" y="227"/>
                    </a:cubicBezTo>
                    <a:lnTo>
                      <a:pt x="371" y="244"/>
                    </a:lnTo>
                    <a:cubicBezTo>
                      <a:pt x="337" y="268"/>
                      <a:pt x="304" y="288"/>
                      <a:pt x="271" y="311"/>
                    </a:cubicBezTo>
                    <a:cubicBezTo>
                      <a:pt x="237" y="331"/>
                      <a:pt x="201" y="351"/>
                      <a:pt x="164" y="365"/>
                    </a:cubicBezTo>
                    <a:cubicBezTo>
                      <a:pt x="130" y="378"/>
                      <a:pt x="93" y="391"/>
                      <a:pt x="60" y="402"/>
                    </a:cubicBezTo>
                    <a:cubicBezTo>
                      <a:pt x="23" y="411"/>
                      <a:pt x="0" y="451"/>
                      <a:pt x="10" y="491"/>
                    </a:cubicBezTo>
                    <a:cubicBezTo>
                      <a:pt x="18" y="521"/>
                      <a:pt x="48" y="542"/>
                      <a:pt x="78" y="542"/>
                    </a:cubicBezTo>
                    <a:cubicBezTo>
                      <a:pt x="86" y="542"/>
                      <a:pt x="93" y="541"/>
                      <a:pt x="101" y="538"/>
                    </a:cubicBezTo>
                    <a:cubicBezTo>
                      <a:pt x="181" y="515"/>
                      <a:pt x="257" y="488"/>
                      <a:pt x="328" y="445"/>
                    </a:cubicBezTo>
                    <a:cubicBezTo>
                      <a:pt x="357" y="428"/>
                      <a:pt x="388" y="408"/>
                      <a:pt x="414" y="391"/>
                    </a:cubicBezTo>
                    <a:cubicBezTo>
                      <a:pt x="448" y="371"/>
                      <a:pt x="478" y="348"/>
                      <a:pt x="508" y="325"/>
                    </a:cubicBezTo>
                    <a:cubicBezTo>
                      <a:pt x="525" y="311"/>
                      <a:pt x="542" y="301"/>
                      <a:pt x="562" y="288"/>
                    </a:cubicBezTo>
                    <a:lnTo>
                      <a:pt x="622" y="257"/>
                    </a:lnTo>
                    <a:cubicBezTo>
                      <a:pt x="638" y="247"/>
                      <a:pt x="658" y="237"/>
                      <a:pt x="678" y="227"/>
                    </a:cubicBezTo>
                    <a:cubicBezTo>
                      <a:pt x="695" y="214"/>
                      <a:pt x="715" y="204"/>
                      <a:pt x="732" y="194"/>
                    </a:cubicBezTo>
                    <a:lnTo>
                      <a:pt x="732" y="194"/>
                    </a:lnTo>
                    <a:cubicBezTo>
                      <a:pt x="732" y="221"/>
                      <a:pt x="729" y="251"/>
                      <a:pt x="726" y="277"/>
                    </a:cubicBezTo>
                    <a:cubicBezTo>
                      <a:pt x="723" y="304"/>
                      <a:pt x="723" y="334"/>
                      <a:pt x="719" y="361"/>
                    </a:cubicBezTo>
                    <a:cubicBezTo>
                      <a:pt x="712" y="402"/>
                      <a:pt x="706" y="442"/>
                      <a:pt x="699" y="482"/>
                    </a:cubicBezTo>
                    <a:cubicBezTo>
                      <a:pt x="689" y="525"/>
                      <a:pt x="682" y="572"/>
                      <a:pt x="669" y="615"/>
                    </a:cubicBezTo>
                    <a:cubicBezTo>
                      <a:pt x="658" y="658"/>
                      <a:pt x="649" y="703"/>
                      <a:pt x="635" y="743"/>
                    </a:cubicBezTo>
                    <a:cubicBezTo>
                      <a:pt x="629" y="766"/>
                      <a:pt x="622" y="789"/>
                      <a:pt x="615" y="813"/>
                    </a:cubicBezTo>
                    <a:cubicBezTo>
                      <a:pt x="612" y="823"/>
                      <a:pt x="609" y="833"/>
                      <a:pt x="605" y="843"/>
                    </a:cubicBezTo>
                    <a:cubicBezTo>
                      <a:pt x="598" y="859"/>
                      <a:pt x="595" y="879"/>
                      <a:pt x="595" y="899"/>
                    </a:cubicBezTo>
                    <a:cubicBezTo>
                      <a:pt x="595" y="927"/>
                      <a:pt x="612" y="950"/>
                      <a:pt x="635" y="963"/>
                    </a:cubicBezTo>
                    <a:lnTo>
                      <a:pt x="655" y="970"/>
                    </a:lnTo>
                    <a:cubicBezTo>
                      <a:pt x="661" y="972"/>
                      <a:pt x="667" y="973"/>
                      <a:pt x="674" y="973"/>
                    </a:cubicBezTo>
                    <a:cubicBezTo>
                      <a:pt x="699" y="973"/>
                      <a:pt x="726" y="957"/>
                      <a:pt x="739" y="933"/>
                    </a:cubicBezTo>
                    <a:cubicBezTo>
                      <a:pt x="752" y="910"/>
                      <a:pt x="759" y="890"/>
                      <a:pt x="766" y="863"/>
                    </a:cubicBezTo>
                    <a:cubicBezTo>
                      <a:pt x="772" y="843"/>
                      <a:pt x="779" y="823"/>
                      <a:pt x="783" y="803"/>
                    </a:cubicBezTo>
                    <a:cubicBezTo>
                      <a:pt x="792" y="766"/>
                      <a:pt x="806" y="729"/>
                      <a:pt x="819" y="692"/>
                    </a:cubicBezTo>
                    <a:cubicBezTo>
                      <a:pt x="829" y="652"/>
                      <a:pt x="839" y="615"/>
                      <a:pt x="849" y="578"/>
                    </a:cubicBezTo>
                    <a:cubicBezTo>
                      <a:pt x="856" y="538"/>
                      <a:pt x="866" y="505"/>
                      <a:pt x="873" y="468"/>
                    </a:cubicBezTo>
                    <a:cubicBezTo>
                      <a:pt x="879" y="428"/>
                      <a:pt x="886" y="391"/>
                      <a:pt x="893" y="354"/>
                    </a:cubicBezTo>
                    <a:cubicBezTo>
                      <a:pt x="896" y="311"/>
                      <a:pt x="903" y="268"/>
                      <a:pt x="906" y="224"/>
                    </a:cubicBezTo>
                    <a:cubicBezTo>
                      <a:pt x="906" y="207"/>
                      <a:pt x="910" y="187"/>
                      <a:pt x="910" y="167"/>
                    </a:cubicBezTo>
                    <a:cubicBezTo>
                      <a:pt x="910" y="144"/>
                      <a:pt x="906" y="117"/>
                      <a:pt x="903" y="93"/>
                    </a:cubicBezTo>
                    <a:cubicBezTo>
                      <a:pt x="899" y="81"/>
                      <a:pt x="896" y="70"/>
                      <a:pt x="890" y="56"/>
                    </a:cubicBezTo>
                    <a:cubicBezTo>
                      <a:pt x="883" y="47"/>
                      <a:pt x="876" y="36"/>
                      <a:pt x="869" y="27"/>
                    </a:cubicBezTo>
                    <a:cubicBezTo>
                      <a:pt x="859" y="20"/>
                      <a:pt x="833" y="3"/>
                      <a:pt x="823" y="3"/>
                    </a:cubicBezTo>
                    <a:cubicBezTo>
                      <a:pt x="809" y="0"/>
                      <a:pt x="799" y="0"/>
                      <a:pt x="7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977;p27"/>
              <p:cNvSpPr/>
              <p:nvPr/>
            </p:nvSpPr>
            <p:spPr>
              <a:xfrm>
                <a:off x="2373427" y="3138105"/>
                <a:ext cx="40139" cy="26308"/>
              </a:xfrm>
              <a:custGeom>
                <a:avLst/>
                <a:gdLst/>
                <a:ahLst/>
                <a:cxnLst/>
                <a:rect l="l" t="t" r="r" b="b"/>
                <a:pathLst>
                  <a:path w="415" h="272" extrusionOk="0">
                    <a:moveTo>
                      <a:pt x="90" y="1"/>
                    </a:moveTo>
                    <a:cubicBezTo>
                      <a:pt x="83" y="1"/>
                      <a:pt x="75" y="2"/>
                      <a:pt x="67" y="4"/>
                    </a:cubicBezTo>
                    <a:cubicBezTo>
                      <a:pt x="47" y="11"/>
                      <a:pt x="30" y="24"/>
                      <a:pt x="20" y="41"/>
                    </a:cubicBezTo>
                    <a:cubicBezTo>
                      <a:pt x="0" y="78"/>
                      <a:pt x="10" y="128"/>
                      <a:pt x="47" y="148"/>
                    </a:cubicBezTo>
                    <a:lnTo>
                      <a:pt x="50" y="152"/>
                    </a:lnTo>
                    <a:cubicBezTo>
                      <a:pt x="130" y="188"/>
                      <a:pt x="207" y="225"/>
                      <a:pt x="284" y="262"/>
                    </a:cubicBezTo>
                    <a:cubicBezTo>
                      <a:pt x="298" y="268"/>
                      <a:pt x="312" y="272"/>
                      <a:pt x="326" y="272"/>
                    </a:cubicBezTo>
                    <a:cubicBezTo>
                      <a:pt x="353" y="272"/>
                      <a:pt x="378" y="258"/>
                      <a:pt x="391" y="232"/>
                    </a:cubicBezTo>
                    <a:cubicBezTo>
                      <a:pt x="414" y="195"/>
                      <a:pt x="398" y="144"/>
                      <a:pt x="362" y="124"/>
                    </a:cubicBezTo>
                    <a:cubicBezTo>
                      <a:pt x="288" y="81"/>
                      <a:pt x="207" y="47"/>
                      <a:pt x="127" y="11"/>
                    </a:cubicBezTo>
                    <a:cubicBezTo>
                      <a:pt x="116" y="4"/>
                      <a:pt x="104" y="1"/>
                      <a:pt x="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978;p27"/>
              <p:cNvSpPr/>
              <p:nvPr/>
            </p:nvSpPr>
            <p:spPr>
              <a:xfrm>
                <a:off x="2198364" y="3124564"/>
                <a:ext cx="220135" cy="380883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3938" extrusionOk="0">
                    <a:moveTo>
                      <a:pt x="2181" y="0"/>
                    </a:moveTo>
                    <a:cubicBezTo>
                      <a:pt x="2161" y="0"/>
                      <a:pt x="2144" y="7"/>
                      <a:pt x="2127" y="14"/>
                    </a:cubicBezTo>
                    <a:cubicBezTo>
                      <a:pt x="2115" y="17"/>
                      <a:pt x="2101" y="23"/>
                      <a:pt x="2091" y="31"/>
                    </a:cubicBezTo>
                    <a:cubicBezTo>
                      <a:pt x="2081" y="37"/>
                      <a:pt x="2074" y="44"/>
                      <a:pt x="2064" y="54"/>
                    </a:cubicBezTo>
                    <a:cubicBezTo>
                      <a:pt x="2051" y="67"/>
                      <a:pt x="2041" y="87"/>
                      <a:pt x="2031" y="104"/>
                    </a:cubicBezTo>
                    <a:lnTo>
                      <a:pt x="2017" y="124"/>
                    </a:lnTo>
                    <a:cubicBezTo>
                      <a:pt x="2001" y="144"/>
                      <a:pt x="1984" y="161"/>
                      <a:pt x="1967" y="184"/>
                    </a:cubicBezTo>
                    <a:cubicBezTo>
                      <a:pt x="1944" y="211"/>
                      <a:pt x="1927" y="241"/>
                      <a:pt x="1907" y="272"/>
                    </a:cubicBezTo>
                    <a:cubicBezTo>
                      <a:pt x="1891" y="298"/>
                      <a:pt x="1874" y="328"/>
                      <a:pt x="1857" y="355"/>
                    </a:cubicBezTo>
                    <a:cubicBezTo>
                      <a:pt x="1837" y="395"/>
                      <a:pt x="1814" y="432"/>
                      <a:pt x="1793" y="472"/>
                    </a:cubicBezTo>
                    <a:cubicBezTo>
                      <a:pt x="1773" y="505"/>
                      <a:pt x="1757" y="536"/>
                      <a:pt x="1736" y="569"/>
                    </a:cubicBezTo>
                    <a:cubicBezTo>
                      <a:pt x="1713" y="616"/>
                      <a:pt x="1693" y="662"/>
                      <a:pt x="1676" y="709"/>
                    </a:cubicBezTo>
                    <a:lnTo>
                      <a:pt x="1676" y="706"/>
                    </a:lnTo>
                    <a:cubicBezTo>
                      <a:pt x="1659" y="746"/>
                      <a:pt x="1636" y="783"/>
                      <a:pt x="1616" y="820"/>
                    </a:cubicBezTo>
                    <a:cubicBezTo>
                      <a:pt x="1596" y="857"/>
                      <a:pt x="1576" y="894"/>
                      <a:pt x="1556" y="926"/>
                    </a:cubicBezTo>
                    <a:cubicBezTo>
                      <a:pt x="1513" y="1007"/>
                      <a:pt x="1472" y="1087"/>
                      <a:pt x="1435" y="1167"/>
                    </a:cubicBezTo>
                    <a:cubicBezTo>
                      <a:pt x="1395" y="1251"/>
                      <a:pt x="1345" y="1335"/>
                      <a:pt x="1301" y="1419"/>
                    </a:cubicBezTo>
                    <a:cubicBezTo>
                      <a:pt x="1255" y="1502"/>
                      <a:pt x="1208" y="1585"/>
                      <a:pt x="1164" y="1672"/>
                    </a:cubicBezTo>
                    <a:cubicBezTo>
                      <a:pt x="1148" y="1712"/>
                      <a:pt x="1128" y="1749"/>
                      <a:pt x="1111" y="1786"/>
                    </a:cubicBezTo>
                    <a:cubicBezTo>
                      <a:pt x="1091" y="1829"/>
                      <a:pt x="1068" y="1873"/>
                      <a:pt x="1044" y="1913"/>
                    </a:cubicBezTo>
                    <a:cubicBezTo>
                      <a:pt x="1000" y="1990"/>
                      <a:pt x="960" y="2067"/>
                      <a:pt x="917" y="2147"/>
                    </a:cubicBezTo>
                    <a:cubicBezTo>
                      <a:pt x="830" y="2305"/>
                      <a:pt x="743" y="2465"/>
                      <a:pt x="656" y="2626"/>
                    </a:cubicBezTo>
                    <a:cubicBezTo>
                      <a:pt x="566" y="2789"/>
                      <a:pt x="479" y="2953"/>
                      <a:pt x="386" y="3117"/>
                    </a:cubicBezTo>
                    <a:cubicBezTo>
                      <a:pt x="298" y="3274"/>
                      <a:pt x="208" y="3432"/>
                      <a:pt x="125" y="3592"/>
                    </a:cubicBezTo>
                    <a:cubicBezTo>
                      <a:pt x="91" y="3652"/>
                      <a:pt x="61" y="3713"/>
                      <a:pt x="28" y="3773"/>
                    </a:cubicBezTo>
                    <a:cubicBezTo>
                      <a:pt x="0" y="3827"/>
                      <a:pt x="17" y="3893"/>
                      <a:pt x="71" y="3924"/>
                    </a:cubicBezTo>
                    <a:cubicBezTo>
                      <a:pt x="87" y="3933"/>
                      <a:pt x="104" y="3937"/>
                      <a:pt x="122" y="3937"/>
                    </a:cubicBezTo>
                    <a:cubicBezTo>
                      <a:pt x="161" y="3937"/>
                      <a:pt x="200" y="3916"/>
                      <a:pt x="218" y="3879"/>
                    </a:cubicBezTo>
                    <a:cubicBezTo>
                      <a:pt x="305" y="3716"/>
                      <a:pt x="395" y="3552"/>
                      <a:pt x="486" y="3388"/>
                    </a:cubicBezTo>
                    <a:cubicBezTo>
                      <a:pt x="573" y="3228"/>
                      <a:pt x="663" y="3067"/>
                      <a:pt x="750" y="2907"/>
                    </a:cubicBezTo>
                    <a:cubicBezTo>
                      <a:pt x="843" y="2746"/>
                      <a:pt x="937" y="2582"/>
                      <a:pt x="1028" y="2419"/>
                    </a:cubicBezTo>
                    <a:cubicBezTo>
                      <a:pt x="1071" y="2342"/>
                      <a:pt x="1114" y="2265"/>
                      <a:pt x="1158" y="2187"/>
                    </a:cubicBezTo>
                    <a:cubicBezTo>
                      <a:pt x="1178" y="2154"/>
                      <a:pt x="1198" y="2118"/>
                      <a:pt x="1218" y="2081"/>
                    </a:cubicBezTo>
                    <a:cubicBezTo>
                      <a:pt x="1241" y="2037"/>
                      <a:pt x="1269" y="1993"/>
                      <a:pt x="1289" y="1947"/>
                    </a:cubicBezTo>
                    <a:cubicBezTo>
                      <a:pt x="1309" y="1910"/>
                      <a:pt x="1325" y="1870"/>
                      <a:pt x="1345" y="1829"/>
                    </a:cubicBezTo>
                    <a:cubicBezTo>
                      <a:pt x="1365" y="1789"/>
                      <a:pt x="1385" y="1746"/>
                      <a:pt x="1405" y="1706"/>
                    </a:cubicBezTo>
                    <a:cubicBezTo>
                      <a:pt x="1449" y="1619"/>
                      <a:pt x="1496" y="1536"/>
                      <a:pt x="1539" y="1448"/>
                    </a:cubicBezTo>
                    <a:cubicBezTo>
                      <a:pt x="1562" y="1408"/>
                      <a:pt x="1586" y="1368"/>
                      <a:pt x="1606" y="1325"/>
                    </a:cubicBezTo>
                    <a:cubicBezTo>
                      <a:pt x="1626" y="1284"/>
                      <a:pt x="1643" y="1244"/>
                      <a:pt x="1663" y="1204"/>
                    </a:cubicBezTo>
                    <a:cubicBezTo>
                      <a:pt x="1700" y="1124"/>
                      <a:pt x="1740" y="1044"/>
                      <a:pt x="1780" y="963"/>
                    </a:cubicBezTo>
                    <a:cubicBezTo>
                      <a:pt x="1797" y="934"/>
                      <a:pt x="1814" y="900"/>
                      <a:pt x="1830" y="866"/>
                    </a:cubicBezTo>
                    <a:cubicBezTo>
                      <a:pt x="1843" y="840"/>
                      <a:pt x="1857" y="813"/>
                      <a:pt x="1867" y="786"/>
                    </a:cubicBezTo>
                    <a:cubicBezTo>
                      <a:pt x="1871" y="773"/>
                      <a:pt x="1874" y="760"/>
                      <a:pt x="1880" y="746"/>
                    </a:cubicBezTo>
                    <a:cubicBezTo>
                      <a:pt x="1907" y="679"/>
                      <a:pt x="1944" y="613"/>
                      <a:pt x="1977" y="548"/>
                    </a:cubicBezTo>
                    <a:cubicBezTo>
                      <a:pt x="1997" y="516"/>
                      <a:pt x="2017" y="479"/>
                      <a:pt x="2034" y="445"/>
                    </a:cubicBezTo>
                    <a:cubicBezTo>
                      <a:pt x="2047" y="422"/>
                      <a:pt x="2061" y="395"/>
                      <a:pt x="2071" y="372"/>
                    </a:cubicBezTo>
                    <a:cubicBezTo>
                      <a:pt x="2084" y="377"/>
                      <a:pt x="2098" y="380"/>
                      <a:pt x="2111" y="380"/>
                    </a:cubicBezTo>
                    <a:cubicBezTo>
                      <a:pt x="2123" y="380"/>
                      <a:pt x="2134" y="378"/>
                      <a:pt x="2144" y="375"/>
                    </a:cubicBezTo>
                    <a:cubicBezTo>
                      <a:pt x="2164" y="368"/>
                      <a:pt x="2184" y="358"/>
                      <a:pt x="2198" y="341"/>
                    </a:cubicBezTo>
                    <a:cubicBezTo>
                      <a:pt x="2212" y="324"/>
                      <a:pt x="2218" y="315"/>
                      <a:pt x="2228" y="298"/>
                    </a:cubicBezTo>
                    <a:cubicBezTo>
                      <a:pt x="2232" y="288"/>
                      <a:pt x="2238" y="275"/>
                      <a:pt x="2245" y="264"/>
                    </a:cubicBezTo>
                    <a:lnTo>
                      <a:pt x="2252" y="247"/>
                    </a:lnTo>
                    <a:cubicBezTo>
                      <a:pt x="2268" y="227"/>
                      <a:pt x="2275" y="207"/>
                      <a:pt x="2268" y="181"/>
                    </a:cubicBezTo>
                    <a:lnTo>
                      <a:pt x="2268" y="171"/>
                    </a:lnTo>
                    <a:cubicBezTo>
                      <a:pt x="2268" y="161"/>
                      <a:pt x="2265" y="151"/>
                      <a:pt x="2261" y="137"/>
                    </a:cubicBezTo>
                    <a:lnTo>
                      <a:pt x="2265" y="124"/>
                    </a:lnTo>
                    <a:cubicBezTo>
                      <a:pt x="2268" y="94"/>
                      <a:pt x="2268" y="67"/>
                      <a:pt x="2255" y="40"/>
                    </a:cubicBezTo>
                    <a:cubicBezTo>
                      <a:pt x="2238" y="17"/>
                      <a:pt x="2208" y="0"/>
                      <a:pt x="21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" name="Google Shape;979;p27"/>
            <p:cNvGrpSpPr/>
            <p:nvPr/>
          </p:nvGrpSpPr>
          <p:grpSpPr>
            <a:xfrm>
              <a:off x="240265" y="2876724"/>
              <a:ext cx="274707" cy="579948"/>
              <a:chOff x="304040" y="3020774"/>
              <a:chExt cx="274707" cy="579948"/>
            </a:xfrm>
          </p:grpSpPr>
          <p:sp>
            <p:nvSpPr>
              <p:cNvPr id="24" name="Google Shape;980;p27"/>
              <p:cNvSpPr/>
              <p:nvPr/>
            </p:nvSpPr>
            <p:spPr>
              <a:xfrm>
                <a:off x="331667" y="3093518"/>
                <a:ext cx="75931" cy="35025"/>
              </a:xfrm>
              <a:custGeom>
                <a:avLst/>
                <a:gdLst/>
                <a:ahLst/>
                <a:cxnLst/>
                <a:rect l="l" t="t" r="r" b="b"/>
                <a:pathLst>
                  <a:path w="874" h="507" extrusionOk="0">
                    <a:moveTo>
                      <a:pt x="670" y="1"/>
                    </a:moveTo>
                    <a:cubicBezTo>
                      <a:pt x="650" y="1"/>
                      <a:pt x="630" y="4"/>
                      <a:pt x="613" y="10"/>
                    </a:cubicBezTo>
                    <a:lnTo>
                      <a:pt x="593" y="14"/>
                    </a:lnTo>
                    <a:cubicBezTo>
                      <a:pt x="566" y="26"/>
                      <a:pt x="536" y="51"/>
                      <a:pt x="516" y="74"/>
                    </a:cubicBezTo>
                    <a:cubicBezTo>
                      <a:pt x="509" y="83"/>
                      <a:pt x="502" y="94"/>
                      <a:pt x="499" y="104"/>
                    </a:cubicBezTo>
                    <a:cubicBezTo>
                      <a:pt x="485" y="107"/>
                      <a:pt x="473" y="107"/>
                      <a:pt x="459" y="107"/>
                    </a:cubicBezTo>
                    <a:cubicBezTo>
                      <a:pt x="362" y="114"/>
                      <a:pt x="265" y="127"/>
                      <a:pt x="168" y="140"/>
                    </a:cubicBezTo>
                    <a:cubicBezTo>
                      <a:pt x="68" y="154"/>
                      <a:pt x="1" y="251"/>
                      <a:pt x="14" y="348"/>
                    </a:cubicBezTo>
                    <a:cubicBezTo>
                      <a:pt x="27" y="440"/>
                      <a:pt x="106" y="507"/>
                      <a:pt x="196" y="507"/>
                    </a:cubicBezTo>
                    <a:cubicBezTo>
                      <a:pt x="205" y="507"/>
                      <a:pt x="213" y="506"/>
                      <a:pt x="221" y="505"/>
                    </a:cubicBezTo>
                    <a:cubicBezTo>
                      <a:pt x="302" y="492"/>
                      <a:pt x="385" y="478"/>
                      <a:pt x="465" y="472"/>
                    </a:cubicBezTo>
                    <a:cubicBezTo>
                      <a:pt x="499" y="468"/>
                      <a:pt x="530" y="465"/>
                      <a:pt x="562" y="455"/>
                    </a:cubicBezTo>
                    <a:cubicBezTo>
                      <a:pt x="593" y="448"/>
                      <a:pt x="619" y="438"/>
                      <a:pt x="650" y="428"/>
                    </a:cubicBezTo>
                    <a:cubicBezTo>
                      <a:pt x="656" y="425"/>
                      <a:pt x="663" y="421"/>
                      <a:pt x="673" y="418"/>
                    </a:cubicBezTo>
                    <a:cubicBezTo>
                      <a:pt x="683" y="418"/>
                      <a:pt x="696" y="418"/>
                      <a:pt x="706" y="415"/>
                    </a:cubicBezTo>
                    <a:lnTo>
                      <a:pt x="726" y="412"/>
                    </a:lnTo>
                    <a:lnTo>
                      <a:pt x="737" y="408"/>
                    </a:lnTo>
                    <a:cubicBezTo>
                      <a:pt x="760" y="401"/>
                      <a:pt x="790" y="395"/>
                      <a:pt x="806" y="375"/>
                    </a:cubicBezTo>
                    <a:cubicBezTo>
                      <a:pt x="831" y="355"/>
                      <a:pt x="851" y="335"/>
                      <a:pt x="860" y="304"/>
                    </a:cubicBezTo>
                    <a:cubicBezTo>
                      <a:pt x="874" y="264"/>
                      <a:pt x="874" y="247"/>
                      <a:pt x="874" y="207"/>
                    </a:cubicBezTo>
                    <a:cubicBezTo>
                      <a:pt x="874" y="164"/>
                      <a:pt x="851" y="127"/>
                      <a:pt x="826" y="91"/>
                    </a:cubicBezTo>
                    <a:cubicBezTo>
                      <a:pt x="803" y="57"/>
                      <a:pt x="766" y="34"/>
                      <a:pt x="730" y="14"/>
                    </a:cubicBezTo>
                    <a:cubicBezTo>
                      <a:pt x="712" y="5"/>
                      <a:pt x="691" y="1"/>
                      <a:pt x="67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981;p27"/>
              <p:cNvSpPr/>
              <p:nvPr/>
            </p:nvSpPr>
            <p:spPr>
              <a:xfrm>
                <a:off x="345915" y="3132135"/>
                <a:ext cx="214501" cy="410557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5943" extrusionOk="0">
                    <a:moveTo>
                      <a:pt x="543" y="1"/>
                    </a:moveTo>
                    <a:cubicBezTo>
                      <a:pt x="523" y="1"/>
                      <a:pt x="503" y="3"/>
                      <a:pt x="486" y="3"/>
                    </a:cubicBezTo>
                    <a:cubicBezTo>
                      <a:pt x="466" y="6"/>
                      <a:pt x="442" y="9"/>
                      <a:pt x="422" y="17"/>
                    </a:cubicBezTo>
                    <a:cubicBezTo>
                      <a:pt x="398" y="23"/>
                      <a:pt x="378" y="29"/>
                      <a:pt x="355" y="37"/>
                    </a:cubicBezTo>
                    <a:cubicBezTo>
                      <a:pt x="301" y="53"/>
                      <a:pt x="252" y="94"/>
                      <a:pt x="215" y="137"/>
                    </a:cubicBezTo>
                    <a:cubicBezTo>
                      <a:pt x="203" y="133"/>
                      <a:pt x="192" y="132"/>
                      <a:pt x="180" y="132"/>
                    </a:cubicBezTo>
                    <a:cubicBezTo>
                      <a:pt x="157" y="132"/>
                      <a:pt x="134" y="138"/>
                      <a:pt x="111" y="147"/>
                    </a:cubicBezTo>
                    <a:cubicBezTo>
                      <a:pt x="71" y="163"/>
                      <a:pt x="37" y="197"/>
                      <a:pt x="20" y="240"/>
                    </a:cubicBezTo>
                    <a:cubicBezTo>
                      <a:pt x="0" y="287"/>
                      <a:pt x="8" y="327"/>
                      <a:pt x="20" y="374"/>
                    </a:cubicBezTo>
                    <a:cubicBezTo>
                      <a:pt x="65" y="511"/>
                      <a:pt x="121" y="645"/>
                      <a:pt x="168" y="779"/>
                    </a:cubicBezTo>
                    <a:cubicBezTo>
                      <a:pt x="211" y="896"/>
                      <a:pt x="241" y="1013"/>
                      <a:pt x="281" y="1127"/>
                    </a:cubicBezTo>
                    <a:cubicBezTo>
                      <a:pt x="318" y="1227"/>
                      <a:pt x="366" y="1324"/>
                      <a:pt x="406" y="1421"/>
                    </a:cubicBezTo>
                    <a:cubicBezTo>
                      <a:pt x="412" y="1444"/>
                      <a:pt x="418" y="1471"/>
                      <a:pt x="426" y="1494"/>
                    </a:cubicBezTo>
                    <a:cubicBezTo>
                      <a:pt x="446" y="1571"/>
                      <a:pt x="469" y="1648"/>
                      <a:pt x="489" y="1722"/>
                    </a:cubicBezTo>
                    <a:cubicBezTo>
                      <a:pt x="509" y="1786"/>
                      <a:pt x="536" y="1849"/>
                      <a:pt x="556" y="1912"/>
                    </a:cubicBezTo>
                    <a:cubicBezTo>
                      <a:pt x="566" y="1953"/>
                      <a:pt x="576" y="1993"/>
                      <a:pt x="589" y="2033"/>
                    </a:cubicBezTo>
                    <a:cubicBezTo>
                      <a:pt x="602" y="2067"/>
                      <a:pt x="616" y="2103"/>
                      <a:pt x="626" y="2140"/>
                    </a:cubicBezTo>
                    <a:cubicBezTo>
                      <a:pt x="642" y="2193"/>
                      <a:pt x="656" y="2247"/>
                      <a:pt x="673" y="2301"/>
                    </a:cubicBezTo>
                    <a:cubicBezTo>
                      <a:pt x="690" y="2354"/>
                      <a:pt x="710" y="2408"/>
                      <a:pt x="727" y="2461"/>
                    </a:cubicBezTo>
                    <a:cubicBezTo>
                      <a:pt x="743" y="2514"/>
                      <a:pt x="756" y="2571"/>
                      <a:pt x="780" y="2625"/>
                    </a:cubicBezTo>
                    <a:cubicBezTo>
                      <a:pt x="803" y="2682"/>
                      <a:pt x="830" y="2732"/>
                      <a:pt x="850" y="2789"/>
                    </a:cubicBezTo>
                    <a:cubicBezTo>
                      <a:pt x="870" y="2835"/>
                      <a:pt x="890" y="2886"/>
                      <a:pt x="911" y="2933"/>
                    </a:cubicBezTo>
                    <a:cubicBezTo>
                      <a:pt x="934" y="2986"/>
                      <a:pt x="957" y="3039"/>
                      <a:pt x="977" y="3093"/>
                    </a:cubicBezTo>
                    <a:cubicBezTo>
                      <a:pt x="994" y="3150"/>
                      <a:pt x="1011" y="3207"/>
                      <a:pt x="1031" y="3260"/>
                    </a:cubicBezTo>
                    <a:cubicBezTo>
                      <a:pt x="1048" y="3311"/>
                      <a:pt x="1068" y="3360"/>
                      <a:pt x="1081" y="3408"/>
                    </a:cubicBezTo>
                    <a:cubicBezTo>
                      <a:pt x="1111" y="3511"/>
                      <a:pt x="1138" y="3612"/>
                      <a:pt x="1171" y="3712"/>
                    </a:cubicBezTo>
                    <a:cubicBezTo>
                      <a:pt x="1198" y="3802"/>
                      <a:pt x="1228" y="3896"/>
                      <a:pt x="1255" y="3986"/>
                    </a:cubicBezTo>
                    <a:cubicBezTo>
                      <a:pt x="1289" y="4100"/>
                      <a:pt x="1318" y="4214"/>
                      <a:pt x="1349" y="4328"/>
                    </a:cubicBezTo>
                    <a:cubicBezTo>
                      <a:pt x="1385" y="4461"/>
                      <a:pt x="1415" y="4598"/>
                      <a:pt x="1456" y="4732"/>
                    </a:cubicBezTo>
                    <a:cubicBezTo>
                      <a:pt x="1496" y="4869"/>
                      <a:pt x="1539" y="5006"/>
                      <a:pt x="1582" y="5140"/>
                    </a:cubicBezTo>
                    <a:cubicBezTo>
                      <a:pt x="1622" y="5271"/>
                      <a:pt x="1659" y="5398"/>
                      <a:pt x="1696" y="5528"/>
                    </a:cubicBezTo>
                    <a:cubicBezTo>
                      <a:pt x="1710" y="5572"/>
                      <a:pt x="1723" y="5612"/>
                      <a:pt x="1733" y="5655"/>
                    </a:cubicBezTo>
                    <a:cubicBezTo>
                      <a:pt x="1740" y="5678"/>
                      <a:pt x="1746" y="5702"/>
                      <a:pt x="1753" y="5725"/>
                    </a:cubicBezTo>
                    <a:cubicBezTo>
                      <a:pt x="1760" y="5756"/>
                      <a:pt x="1763" y="5788"/>
                      <a:pt x="1780" y="5819"/>
                    </a:cubicBezTo>
                    <a:cubicBezTo>
                      <a:pt x="1793" y="5853"/>
                      <a:pt x="1814" y="5879"/>
                      <a:pt x="1843" y="5902"/>
                    </a:cubicBezTo>
                    <a:cubicBezTo>
                      <a:pt x="1860" y="5909"/>
                      <a:pt x="1877" y="5919"/>
                      <a:pt x="1891" y="5926"/>
                    </a:cubicBezTo>
                    <a:cubicBezTo>
                      <a:pt x="1913" y="5937"/>
                      <a:pt x="1938" y="5942"/>
                      <a:pt x="1963" y="5942"/>
                    </a:cubicBezTo>
                    <a:cubicBezTo>
                      <a:pt x="1974" y="5942"/>
                      <a:pt x="1986" y="5941"/>
                      <a:pt x="1997" y="5939"/>
                    </a:cubicBezTo>
                    <a:cubicBezTo>
                      <a:pt x="2044" y="5939"/>
                      <a:pt x="2084" y="5913"/>
                      <a:pt x="2118" y="5882"/>
                    </a:cubicBezTo>
                    <a:cubicBezTo>
                      <a:pt x="2138" y="5882"/>
                      <a:pt x="2158" y="5879"/>
                      <a:pt x="2178" y="5879"/>
                    </a:cubicBezTo>
                    <a:cubicBezTo>
                      <a:pt x="2212" y="5876"/>
                      <a:pt x="2245" y="5866"/>
                      <a:pt x="2275" y="5856"/>
                    </a:cubicBezTo>
                    <a:cubicBezTo>
                      <a:pt x="2322" y="5842"/>
                      <a:pt x="2379" y="5802"/>
                      <a:pt x="2405" y="5759"/>
                    </a:cubicBezTo>
                    <a:cubicBezTo>
                      <a:pt x="2436" y="5708"/>
                      <a:pt x="2456" y="5672"/>
                      <a:pt x="2462" y="5612"/>
                    </a:cubicBezTo>
                    <a:cubicBezTo>
                      <a:pt x="2468" y="5578"/>
                      <a:pt x="2468" y="5544"/>
                      <a:pt x="2462" y="5515"/>
                    </a:cubicBezTo>
                    <a:lnTo>
                      <a:pt x="2462" y="5495"/>
                    </a:lnTo>
                    <a:cubicBezTo>
                      <a:pt x="2462" y="5401"/>
                      <a:pt x="2452" y="5307"/>
                      <a:pt x="2436" y="5214"/>
                    </a:cubicBezTo>
                    <a:cubicBezTo>
                      <a:pt x="2408" y="5070"/>
                      <a:pt x="2379" y="4922"/>
                      <a:pt x="2332" y="4782"/>
                    </a:cubicBezTo>
                    <a:cubicBezTo>
                      <a:pt x="2288" y="4658"/>
                      <a:pt x="2241" y="4535"/>
                      <a:pt x="2198" y="4408"/>
                    </a:cubicBezTo>
                    <a:cubicBezTo>
                      <a:pt x="2155" y="4287"/>
                      <a:pt x="2115" y="4167"/>
                      <a:pt x="2078" y="4047"/>
                    </a:cubicBezTo>
                    <a:cubicBezTo>
                      <a:pt x="2031" y="3882"/>
                      <a:pt x="1987" y="3718"/>
                      <a:pt x="1937" y="3555"/>
                    </a:cubicBezTo>
                    <a:cubicBezTo>
                      <a:pt x="1914" y="3481"/>
                      <a:pt x="1891" y="3411"/>
                      <a:pt x="1866" y="3337"/>
                    </a:cubicBezTo>
                    <a:cubicBezTo>
                      <a:pt x="1843" y="3264"/>
                      <a:pt x="1823" y="3184"/>
                      <a:pt x="1793" y="3110"/>
                    </a:cubicBezTo>
                    <a:cubicBezTo>
                      <a:pt x="1786" y="3090"/>
                      <a:pt x="1773" y="3070"/>
                      <a:pt x="1757" y="3053"/>
                    </a:cubicBezTo>
                    <a:cubicBezTo>
                      <a:pt x="1726" y="2946"/>
                      <a:pt x="1700" y="2835"/>
                      <a:pt x="1673" y="2729"/>
                    </a:cubicBezTo>
                    <a:cubicBezTo>
                      <a:pt x="1633" y="2578"/>
                      <a:pt x="1590" y="2428"/>
                      <a:pt x="1539" y="2281"/>
                    </a:cubicBezTo>
                    <a:cubicBezTo>
                      <a:pt x="1519" y="2224"/>
                      <a:pt x="1499" y="2167"/>
                      <a:pt x="1479" y="2110"/>
                    </a:cubicBezTo>
                    <a:cubicBezTo>
                      <a:pt x="1459" y="2046"/>
                      <a:pt x="1439" y="1983"/>
                      <a:pt x="1419" y="1916"/>
                    </a:cubicBezTo>
                    <a:cubicBezTo>
                      <a:pt x="1399" y="1859"/>
                      <a:pt x="1375" y="1802"/>
                      <a:pt x="1352" y="1745"/>
                    </a:cubicBezTo>
                    <a:cubicBezTo>
                      <a:pt x="1325" y="1692"/>
                      <a:pt x="1305" y="1635"/>
                      <a:pt x="1281" y="1582"/>
                    </a:cubicBezTo>
                    <a:cubicBezTo>
                      <a:pt x="1235" y="1465"/>
                      <a:pt x="1191" y="1347"/>
                      <a:pt x="1158" y="1224"/>
                    </a:cubicBezTo>
                    <a:lnTo>
                      <a:pt x="1158" y="1224"/>
                    </a:lnTo>
                    <a:lnTo>
                      <a:pt x="1161" y="1244"/>
                    </a:lnTo>
                    <a:cubicBezTo>
                      <a:pt x="1134" y="1143"/>
                      <a:pt x="1104" y="1040"/>
                      <a:pt x="1071" y="940"/>
                    </a:cubicBezTo>
                    <a:cubicBezTo>
                      <a:pt x="1044" y="852"/>
                      <a:pt x="1017" y="765"/>
                      <a:pt x="991" y="679"/>
                    </a:cubicBezTo>
                    <a:cubicBezTo>
                      <a:pt x="977" y="628"/>
                      <a:pt x="963" y="582"/>
                      <a:pt x="951" y="531"/>
                    </a:cubicBezTo>
                    <a:cubicBezTo>
                      <a:pt x="934" y="458"/>
                      <a:pt x="914" y="381"/>
                      <a:pt x="887" y="304"/>
                    </a:cubicBezTo>
                    <a:cubicBezTo>
                      <a:pt x="857" y="210"/>
                      <a:pt x="807" y="123"/>
                      <a:pt x="727" y="63"/>
                    </a:cubicBezTo>
                    <a:cubicBezTo>
                      <a:pt x="683" y="29"/>
                      <a:pt x="639" y="20"/>
                      <a:pt x="586" y="6"/>
                    </a:cubicBezTo>
                    <a:cubicBezTo>
                      <a:pt x="573" y="2"/>
                      <a:pt x="558" y="1"/>
                      <a:pt x="54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982;p27"/>
              <p:cNvSpPr/>
              <p:nvPr/>
            </p:nvSpPr>
            <p:spPr>
              <a:xfrm>
                <a:off x="320634" y="3031206"/>
                <a:ext cx="66896" cy="72398"/>
              </a:xfrm>
              <a:custGeom>
                <a:avLst/>
                <a:gdLst/>
                <a:ahLst/>
                <a:cxnLst/>
                <a:rect l="l" t="t" r="r" b="b"/>
                <a:pathLst>
                  <a:path w="770" h="1048" extrusionOk="0">
                    <a:moveTo>
                      <a:pt x="283" y="1"/>
                    </a:moveTo>
                    <a:cubicBezTo>
                      <a:pt x="263" y="1"/>
                      <a:pt x="245" y="4"/>
                      <a:pt x="228" y="9"/>
                    </a:cubicBezTo>
                    <a:cubicBezTo>
                      <a:pt x="215" y="13"/>
                      <a:pt x="205" y="16"/>
                      <a:pt x="191" y="19"/>
                    </a:cubicBezTo>
                    <a:cubicBezTo>
                      <a:pt x="158" y="33"/>
                      <a:pt x="124" y="66"/>
                      <a:pt x="101" y="90"/>
                    </a:cubicBezTo>
                    <a:cubicBezTo>
                      <a:pt x="91" y="103"/>
                      <a:pt x="84" y="113"/>
                      <a:pt x="75" y="126"/>
                    </a:cubicBezTo>
                    <a:cubicBezTo>
                      <a:pt x="64" y="146"/>
                      <a:pt x="50" y="166"/>
                      <a:pt x="41" y="190"/>
                    </a:cubicBezTo>
                    <a:cubicBezTo>
                      <a:pt x="38" y="213"/>
                      <a:pt x="30" y="237"/>
                      <a:pt x="24" y="257"/>
                    </a:cubicBezTo>
                    <a:cubicBezTo>
                      <a:pt x="14" y="297"/>
                      <a:pt x="14" y="340"/>
                      <a:pt x="10" y="380"/>
                    </a:cubicBezTo>
                    <a:cubicBezTo>
                      <a:pt x="10" y="414"/>
                      <a:pt x="7" y="444"/>
                      <a:pt x="7" y="477"/>
                    </a:cubicBezTo>
                    <a:cubicBezTo>
                      <a:pt x="4" y="554"/>
                      <a:pt x="1" y="631"/>
                      <a:pt x="7" y="712"/>
                    </a:cubicBezTo>
                    <a:cubicBezTo>
                      <a:pt x="7" y="748"/>
                      <a:pt x="18" y="788"/>
                      <a:pt x="30" y="825"/>
                    </a:cubicBezTo>
                    <a:cubicBezTo>
                      <a:pt x="14" y="852"/>
                      <a:pt x="4" y="885"/>
                      <a:pt x="10" y="922"/>
                    </a:cubicBezTo>
                    <a:cubicBezTo>
                      <a:pt x="20" y="992"/>
                      <a:pt x="84" y="1048"/>
                      <a:pt x="153" y="1048"/>
                    </a:cubicBezTo>
                    <a:cubicBezTo>
                      <a:pt x="160" y="1048"/>
                      <a:pt x="168" y="1047"/>
                      <a:pt x="175" y="1046"/>
                    </a:cubicBezTo>
                    <a:cubicBezTo>
                      <a:pt x="215" y="1039"/>
                      <a:pt x="258" y="1029"/>
                      <a:pt x="299" y="1022"/>
                    </a:cubicBezTo>
                    <a:cubicBezTo>
                      <a:pt x="311" y="1022"/>
                      <a:pt x="325" y="1022"/>
                      <a:pt x="335" y="1019"/>
                    </a:cubicBezTo>
                    <a:cubicBezTo>
                      <a:pt x="365" y="1016"/>
                      <a:pt x="388" y="1009"/>
                      <a:pt x="412" y="996"/>
                    </a:cubicBezTo>
                    <a:cubicBezTo>
                      <a:pt x="456" y="985"/>
                      <a:pt x="499" y="976"/>
                      <a:pt x="539" y="959"/>
                    </a:cubicBezTo>
                    <a:cubicBezTo>
                      <a:pt x="563" y="949"/>
                      <a:pt x="586" y="939"/>
                      <a:pt x="609" y="928"/>
                    </a:cubicBezTo>
                    <a:cubicBezTo>
                      <a:pt x="620" y="925"/>
                      <a:pt x="632" y="922"/>
                      <a:pt x="643" y="919"/>
                    </a:cubicBezTo>
                    <a:cubicBezTo>
                      <a:pt x="680" y="905"/>
                      <a:pt x="706" y="882"/>
                      <a:pt x="730" y="852"/>
                    </a:cubicBezTo>
                    <a:cubicBezTo>
                      <a:pt x="766" y="812"/>
                      <a:pt x="770" y="752"/>
                      <a:pt x="766" y="698"/>
                    </a:cubicBezTo>
                    <a:cubicBezTo>
                      <a:pt x="766" y="675"/>
                      <a:pt x="760" y="652"/>
                      <a:pt x="753" y="631"/>
                    </a:cubicBezTo>
                    <a:cubicBezTo>
                      <a:pt x="737" y="564"/>
                      <a:pt x="720" y="497"/>
                      <a:pt x="693" y="434"/>
                    </a:cubicBezTo>
                    <a:cubicBezTo>
                      <a:pt x="673" y="387"/>
                      <a:pt x="649" y="340"/>
                      <a:pt x="629" y="294"/>
                    </a:cubicBezTo>
                    <a:cubicBezTo>
                      <a:pt x="609" y="253"/>
                      <a:pt x="586" y="213"/>
                      <a:pt x="556" y="176"/>
                    </a:cubicBezTo>
                    <a:cubicBezTo>
                      <a:pt x="539" y="156"/>
                      <a:pt x="519" y="136"/>
                      <a:pt x="499" y="116"/>
                    </a:cubicBezTo>
                    <a:cubicBezTo>
                      <a:pt x="479" y="96"/>
                      <a:pt x="459" y="79"/>
                      <a:pt x="439" y="59"/>
                    </a:cubicBezTo>
                    <a:cubicBezTo>
                      <a:pt x="402" y="29"/>
                      <a:pt x="351" y="5"/>
                      <a:pt x="305" y="2"/>
                    </a:cubicBezTo>
                    <a:cubicBezTo>
                      <a:pt x="297" y="1"/>
                      <a:pt x="290" y="1"/>
                      <a:pt x="2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983;p27"/>
              <p:cNvSpPr/>
              <p:nvPr/>
            </p:nvSpPr>
            <p:spPr>
              <a:xfrm>
                <a:off x="392655" y="3123914"/>
                <a:ext cx="171844" cy="413459"/>
              </a:xfrm>
              <a:custGeom>
                <a:avLst/>
                <a:gdLst/>
                <a:ahLst/>
                <a:cxnLst/>
                <a:rect l="l" t="t" r="r" b="b"/>
                <a:pathLst>
                  <a:path w="1978" h="5985" extrusionOk="0">
                    <a:moveTo>
                      <a:pt x="97" y="1"/>
                    </a:moveTo>
                    <a:cubicBezTo>
                      <a:pt x="93" y="1"/>
                      <a:pt x="88" y="1"/>
                      <a:pt x="84" y="1"/>
                    </a:cubicBezTo>
                    <a:lnTo>
                      <a:pt x="75" y="1"/>
                    </a:lnTo>
                    <a:cubicBezTo>
                      <a:pt x="35" y="15"/>
                      <a:pt x="1" y="58"/>
                      <a:pt x="11" y="102"/>
                    </a:cubicBezTo>
                    <a:cubicBezTo>
                      <a:pt x="41" y="225"/>
                      <a:pt x="68" y="353"/>
                      <a:pt x="95" y="477"/>
                    </a:cubicBezTo>
                    <a:cubicBezTo>
                      <a:pt x="118" y="600"/>
                      <a:pt x="149" y="724"/>
                      <a:pt x="178" y="847"/>
                    </a:cubicBezTo>
                    <a:cubicBezTo>
                      <a:pt x="209" y="968"/>
                      <a:pt x="242" y="1088"/>
                      <a:pt x="275" y="1212"/>
                    </a:cubicBezTo>
                    <a:cubicBezTo>
                      <a:pt x="309" y="1343"/>
                      <a:pt x="345" y="1473"/>
                      <a:pt x="376" y="1604"/>
                    </a:cubicBezTo>
                    <a:cubicBezTo>
                      <a:pt x="413" y="1741"/>
                      <a:pt x="442" y="1878"/>
                      <a:pt x="470" y="2019"/>
                    </a:cubicBezTo>
                    <a:cubicBezTo>
                      <a:pt x="499" y="2155"/>
                      <a:pt x="539" y="2292"/>
                      <a:pt x="580" y="2426"/>
                    </a:cubicBezTo>
                    <a:cubicBezTo>
                      <a:pt x="623" y="2576"/>
                      <a:pt x="663" y="2724"/>
                      <a:pt x="710" y="2871"/>
                    </a:cubicBezTo>
                    <a:cubicBezTo>
                      <a:pt x="740" y="2978"/>
                      <a:pt x="774" y="3089"/>
                      <a:pt x="807" y="3198"/>
                    </a:cubicBezTo>
                    <a:cubicBezTo>
                      <a:pt x="857" y="3376"/>
                      <a:pt x="907" y="3553"/>
                      <a:pt x="964" y="3727"/>
                    </a:cubicBezTo>
                    <a:cubicBezTo>
                      <a:pt x="1021" y="3905"/>
                      <a:pt x="1084" y="4078"/>
                      <a:pt x="1141" y="4256"/>
                    </a:cubicBezTo>
                    <a:cubicBezTo>
                      <a:pt x="1208" y="4493"/>
                      <a:pt x="1279" y="4734"/>
                      <a:pt x="1345" y="4975"/>
                    </a:cubicBezTo>
                    <a:cubicBezTo>
                      <a:pt x="1382" y="5105"/>
                      <a:pt x="1426" y="5232"/>
                      <a:pt x="1473" y="5359"/>
                    </a:cubicBezTo>
                    <a:cubicBezTo>
                      <a:pt x="1489" y="5410"/>
                      <a:pt x="1506" y="5463"/>
                      <a:pt x="1523" y="5517"/>
                    </a:cubicBezTo>
                    <a:cubicBezTo>
                      <a:pt x="1543" y="5574"/>
                      <a:pt x="1563" y="5631"/>
                      <a:pt x="1583" y="5687"/>
                    </a:cubicBezTo>
                    <a:cubicBezTo>
                      <a:pt x="1600" y="5724"/>
                      <a:pt x="1613" y="5764"/>
                      <a:pt x="1629" y="5804"/>
                    </a:cubicBezTo>
                    <a:cubicBezTo>
                      <a:pt x="1637" y="5821"/>
                      <a:pt x="1650" y="5841"/>
                      <a:pt x="1657" y="5861"/>
                    </a:cubicBezTo>
                    <a:cubicBezTo>
                      <a:pt x="1674" y="5891"/>
                      <a:pt x="1697" y="5928"/>
                      <a:pt x="1727" y="5952"/>
                    </a:cubicBezTo>
                    <a:cubicBezTo>
                      <a:pt x="1754" y="5972"/>
                      <a:pt x="1787" y="5984"/>
                      <a:pt x="1821" y="5984"/>
                    </a:cubicBezTo>
                    <a:cubicBezTo>
                      <a:pt x="1841" y="5984"/>
                      <a:pt x="1861" y="5980"/>
                      <a:pt x="1881" y="5972"/>
                    </a:cubicBezTo>
                    <a:cubicBezTo>
                      <a:pt x="1907" y="5958"/>
                      <a:pt x="1921" y="5944"/>
                      <a:pt x="1941" y="5924"/>
                    </a:cubicBezTo>
                    <a:cubicBezTo>
                      <a:pt x="1958" y="5904"/>
                      <a:pt x="1964" y="5878"/>
                      <a:pt x="1971" y="5851"/>
                    </a:cubicBezTo>
                    <a:cubicBezTo>
                      <a:pt x="1975" y="5831"/>
                      <a:pt x="1978" y="5811"/>
                      <a:pt x="1975" y="5787"/>
                    </a:cubicBezTo>
                    <a:cubicBezTo>
                      <a:pt x="1971" y="5757"/>
                      <a:pt x="1955" y="5737"/>
                      <a:pt x="1941" y="5717"/>
                    </a:cubicBezTo>
                    <a:lnTo>
                      <a:pt x="1921" y="5700"/>
                    </a:lnTo>
                    <a:cubicBezTo>
                      <a:pt x="1914" y="5684"/>
                      <a:pt x="1910" y="5667"/>
                      <a:pt x="1904" y="5651"/>
                    </a:cubicBezTo>
                    <a:cubicBezTo>
                      <a:pt x="1887" y="5600"/>
                      <a:pt x="1867" y="5546"/>
                      <a:pt x="1850" y="5496"/>
                    </a:cubicBezTo>
                    <a:cubicBezTo>
                      <a:pt x="1827" y="5440"/>
                      <a:pt x="1807" y="5383"/>
                      <a:pt x="1784" y="5322"/>
                    </a:cubicBezTo>
                    <a:cubicBezTo>
                      <a:pt x="1764" y="5269"/>
                      <a:pt x="1740" y="5216"/>
                      <a:pt x="1720" y="5162"/>
                    </a:cubicBezTo>
                    <a:cubicBezTo>
                      <a:pt x="1674" y="5045"/>
                      <a:pt x="1629" y="4928"/>
                      <a:pt x="1589" y="4808"/>
                    </a:cubicBezTo>
                    <a:cubicBezTo>
                      <a:pt x="1553" y="4691"/>
                      <a:pt x="1513" y="4570"/>
                      <a:pt x="1479" y="4450"/>
                    </a:cubicBezTo>
                    <a:cubicBezTo>
                      <a:pt x="1459" y="4393"/>
                      <a:pt x="1442" y="4333"/>
                      <a:pt x="1426" y="4276"/>
                    </a:cubicBezTo>
                    <a:cubicBezTo>
                      <a:pt x="1402" y="4192"/>
                      <a:pt x="1376" y="4109"/>
                      <a:pt x="1349" y="4025"/>
                    </a:cubicBezTo>
                    <a:cubicBezTo>
                      <a:pt x="1316" y="3938"/>
                      <a:pt x="1285" y="3851"/>
                      <a:pt x="1255" y="3760"/>
                    </a:cubicBezTo>
                    <a:cubicBezTo>
                      <a:pt x="1192" y="3587"/>
                      <a:pt x="1138" y="3410"/>
                      <a:pt x="1084" y="3232"/>
                    </a:cubicBezTo>
                    <a:lnTo>
                      <a:pt x="1084" y="3232"/>
                    </a:lnTo>
                    <a:cubicBezTo>
                      <a:pt x="1088" y="3243"/>
                      <a:pt x="1092" y="3255"/>
                      <a:pt x="1095" y="3266"/>
                    </a:cubicBezTo>
                    <a:cubicBezTo>
                      <a:pt x="1032" y="3052"/>
                      <a:pt x="964" y="2837"/>
                      <a:pt x="901" y="2624"/>
                    </a:cubicBezTo>
                    <a:cubicBezTo>
                      <a:pt x="847" y="2440"/>
                      <a:pt x="791" y="2255"/>
                      <a:pt x="734" y="2072"/>
                    </a:cubicBezTo>
                    <a:cubicBezTo>
                      <a:pt x="677" y="1874"/>
                      <a:pt x="630" y="1677"/>
                      <a:pt x="573" y="1480"/>
                    </a:cubicBezTo>
                    <a:cubicBezTo>
                      <a:pt x="513" y="1276"/>
                      <a:pt x="453" y="1071"/>
                      <a:pt x="393" y="868"/>
                    </a:cubicBezTo>
                    <a:cubicBezTo>
                      <a:pt x="356" y="741"/>
                      <a:pt x="322" y="614"/>
                      <a:pt x="289" y="486"/>
                    </a:cubicBezTo>
                    <a:cubicBezTo>
                      <a:pt x="252" y="349"/>
                      <a:pt x="218" y="213"/>
                      <a:pt x="185" y="75"/>
                    </a:cubicBezTo>
                    <a:cubicBezTo>
                      <a:pt x="181" y="52"/>
                      <a:pt x="172" y="32"/>
                      <a:pt x="152" y="18"/>
                    </a:cubicBezTo>
                    <a:cubicBezTo>
                      <a:pt x="135" y="7"/>
                      <a:pt x="116" y="1"/>
                      <a:pt x="97" y="1"/>
                    </a:cubicBezTo>
                    <a:close/>
                  </a:path>
                </a:pathLst>
              </a:custGeom>
              <a:solidFill>
                <a:schemeClr val="dk1">
                  <a:alpha val="2545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984;p27"/>
              <p:cNvSpPr/>
              <p:nvPr/>
            </p:nvSpPr>
            <p:spPr>
              <a:xfrm>
                <a:off x="304040" y="3020774"/>
                <a:ext cx="274707" cy="579948"/>
              </a:xfrm>
              <a:custGeom>
                <a:avLst/>
                <a:gdLst/>
                <a:ahLst/>
                <a:cxnLst/>
                <a:rect l="l" t="t" r="r" b="b"/>
                <a:pathLst>
                  <a:path w="3162" h="8395" extrusionOk="0">
                    <a:moveTo>
                      <a:pt x="473" y="261"/>
                    </a:moveTo>
                    <a:cubicBezTo>
                      <a:pt x="490" y="264"/>
                      <a:pt x="506" y="267"/>
                      <a:pt x="522" y="274"/>
                    </a:cubicBezTo>
                    <a:cubicBezTo>
                      <a:pt x="539" y="281"/>
                      <a:pt x="556" y="290"/>
                      <a:pt x="570" y="301"/>
                    </a:cubicBezTo>
                    <a:cubicBezTo>
                      <a:pt x="596" y="324"/>
                      <a:pt x="620" y="351"/>
                      <a:pt x="643" y="377"/>
                    </a:cubicBezTo>
                    <a:cubicBezTo>
                      <a:pt x="670" y="411"/>
                      <a:pt x="693" y="448"/>
                      <a:pt x="713" y="485"/>
                    </a:cubicBezTo>
                    <a:cubicBezTo>
                      <a:pt x="740" y="528"/>
                      <a:pt x="763" y="575"/>
                      <a:pt x="787" y="622"/>
                    </a:cubicBezTo>
                    <a:cubicBezTo>
                      <a:pt x="834" y="715"/>
                      <a:pt x="877" y="812"/>
                      <a:pt x="917" y="906"/>
                    </a:cubicBezTo>
                    <a:cubicBezTo>
                      <a:pt x="957" y="1006"/>
                      <a:pt x="994" y="1107"/>
                      <a:pt x="1021" y="1207"/>
                    </a:cubicBezTo>
                    <a:cubicBezTo>
                      <a:pt x="1055" y="1324"/>
                      <a:pt x="1088" y="1441"/>
                      <a:pt x="1128" y="1555"/>
                    </a:cubicBezTo>
                    <a:cubicBezTo>
                      <a:pt x="1165" y="1669"/>
                      <a:pt x="1198" y="1786"/>
                      <a:pt x="1235" y="1899"/>
                    </a:cubicBezTo>
                    <a:cubicBezTo>
                      <a:pt x="1252" y="1956"/>
                      <a:pt x="1269" y="2010"/>
                      <a:pt x="1285" y="2063"/>
                    </a:cubicBezTo>
                    <a:cubicBezTo>
                      <a:pt x="1302" y="2123"/>
                      <a:pt x="1315" y="2180"/>
                      <a:pt x="1332" y="2240"/>
                    </a:cubicBezTo>
                    <a:cubicBezTo>
                      <a:pt x="1365" y="2351"/>
                      <a:pt x="1399" y="2461"/>
                      <a:pt x="1433" y="2575"/>
                    </a:cubicBezTo>
                    <a:cubicBezTo>
                      <a:pt x="1470" y="2692"/>
                      <a:pt x="1506" y="2805"/>
                      <a:pt x="1543" y="2922"/>
                    </a:cubicBezTo>
                    <a:cubicBezTo>
                      <a:pt x="1576" y="3036"/>
                      <a:pt x="1610" y="3150"/>
                      <a:pt x="1646" y="3264"/>
                    </a:cubicBezTo>
                    <a:cubicBezTo>
                      <a:pt x="1666" y="3324"/>
                      <a:pt x="1686" y="3384"/>
                      <a:pt x="1703" y="3447"/>
                    </a:cubicBezTo>
                    <a:cubicBezTo>
                      <a:pt x="1720" y="3498"/>
                      <a:pt x="1734" y="3548"/>
                      <a:pt x="1751" y="3601"/>
                    </a:cubicBezTo>
                    <a:cubicBezTo>
                      <a:pt x="1783" y="3722"/>
                      <a:pt x="1820" y="3842"/>
                      <a:pt x="1857" y="3963"/>
                    </a:cubicBezTo>
                    <a:cubicBezTo>
                      <a:pt x="1887" y="4073"/>
                      <a:pt x="1927" y="4177"/>
                      <a:pt x="1961" y="4287"/>
                    </a:cubicBezTo>
                    <a:cubicBezTo>
                      <a:pt x="1998" y="4407"/>
                      <a:pt x="2038" y="4528"/>
                      <a:pt x="2075" y="4651"/>
                    </a:cubicBezTo>
                    <a:cubicBezTo>
                      <a:pt x="2104" y="4762"/>
                      <a:pt x="2141" y="4872"/>
                      <a:pt x="2178" y="4983"/>
                    </a:cubicBezTo>
                    <a:cubicBezTo>
                      <a:pt x="2215" y="5097"/>
                      <a:pt x="2248" y="5210"/>
                      <a:pt x="2285" y="5321"/>
                    </a:cubicBezTo>
                    <a:cubicBezTo>
                      <a:pt x="2325" y="5438"/>
                      <a:pt x="2362" y="5554"/>
                      <a:pt x="2402" y="5672"/>
                    </a:cubicBezTo>
                    <a:cubicBezTo>
                      <a:pt x="2442" y="5782"/>
                      <a:pt x="2473" y="5895"/>
                      <a:pt x="2506" y="6006"/>
                    </a:cubicBezTo>
                    <a:cubicBezTo>
                      <a:pt x="2536" y="6110"/>
                      <a:pt x="2573" y="6217"/>
                      <a:pt x="2609" y="6321"/>
                    </a:cubicBezTo>
                    <a:cubicBezTo>
                      <a:pt x="2623" y="6364"/>
                      <a:pt x="2640" y="6404"/>
                      <a:pt x="2657" y="6448"/>
                    </a:cubicBezTo>
                    <a:cubicBezTo>
                      <a:pt x="2674" y="6491"/>
                      <a:pt x="2686" y="6534"/>
                      <a:pt x="2703" y="6582"/>
                    </a:cubicBezTo>
                    <a:cubicBezTo>
                      <a:pt x="2734" y="6668"/>
                      <a:pt x="2767" y="6752"/>
                      <a:pt x="2800" y="6835"/>
                    </a:cubicBezTo>
                    <a:cubicBezTo>
                      <a:pt x="2837" y="6929"/>
                      <a:pt x="2874" y="7023"/>
                      <a:pt x="2907" y="7120"/>
                    </a:cubicBezTo>
                    <a:cubicBezTo>
                      <a:pt x="2924" y="7164"/>
                      <a:pt x="2934" y="7210"/>
                      <a:pt x="2947" y="7260"/>
                    </a:cubicBezTo>
                    <a:cubicBezTo>
                      <a:pt x="2950" y="7270"/>
                      <a:pt x="2954" y="7284"/>
                      <a:pt x="2954" y="7294"/>
                    </a:cubicBezTo>
                    <a:cubicBezTo>
                      <a:pt x="2901" y="7311"/>
                      <a:pt x="2847" y="7337"/>
                      <a:pt x="2797" y="7360"/>
                    </a:cubicBezTo>
                    <a:cubicBezTo>
                      <a:pt x="2763" y="7371"/>
                      <a:pt x="2730" y="7380"/>
                      <a:pt x="2697" y="7394"/>
                    </a:cubicBezTo>
                    <a:cubicBezTo>
                      <a:pt x="2660" y="7408"/>
                      <a:pt x="2626" y="7428"/>
                      <a:pt x="2589" y="7445"/>
                    </a:cubicBezTo>
                    <a:cubicBezTo>
                      <a:pt x="2546" y="7461"/>
                      <a:pt x="2496" y="7468"/>
                      <a:pt x="2449" y="7474"/>
                    </a:cubicBezTo>
                    <a:cubicBezTo>
                      <a:pt x="2442" y="7474"/>
                      <a:pt x="2433" y="7478"/>
                      <a:pt x="2426" y="7478"/>
                    </a:cubicBezTo>
                    <a:cubicBezTo>
                      <a:pt x="2419" y="7465"/>
                      <a:pt x="2413" y="7451"/>
                      <a:pt x="2405" y="7441"/>
                    </a:cubicBezTo>
                    <a:cubicBezTo>
                      <a:pt x="2393" y="7417"/>
                      <a:pt x="2382" y="7397"/>
                      <a:pt x="2373" y="7374"/>
                    </a:cubicBezTo>
                    <a:cubicBezTo>
                      <a:pt x="2352" y="7334"/>
                      <a:pt x="2336" y="7294"/>
                      <a:pt x="2319" y="7250"/>
                    </a:cubicBezTo>
                    <a:cubicBezTo>
                      <a:pt x="2279" y="7153"/>
                      <a:pt x="2245" y="7053"/>
                      <a:pt x="2212" y="6956"/>
                    </a:cubicBezTo>
                    <a:cubicBezTo>
                      <a:pt x="2172" y="6846"/>
                      <a:pt x="2141" y="6732"/>
                      <a:pt x="2108" y="6618"/>
                    </a:cubicBezTo>
                    <a:cubicBezTo>
                      <a:pt x="2075" y="6508"/>
                      <a:pt x="2035" y="6397"/>
                      <a:pt x="1995" y="6284"/>
                    </a:cubicBezTo>
                    <a:cubicBezTo>
                      <a:pt x="1954" y="6176"/>
                      <a:pt x="1917" y="6066"/>
                      <a:pt x="1881" y="5956"/>
                    </a:cubicBezTo>
                    <a:cubicBezTo>
                      <a:pt x="1860" y="5903"/>
                      <a:pt x="1844" y="5849"/>
                      <a:pt x="1824" y="5792"/>
                    </a:cubicBezTo>
                    <a:cubicBezTo>
                      <a:pt x="1807" y="5739"/>
                      <a:pt x="1791" y="5685"/>
                      <a:pt x="1774" y="5631"/>
                    </a:cubicBezTo>
                    <a:cubicBezTo>
                      <a:pt x="1737" y="5514"/>
                      <a:pt x="1700" y="5401"/>
                      <a:pt x="1657" y="5287"/>
                    </a:cubicBezTo>
                    <a:cubicBezTo>
                      <a:pt x="1620" y="5180"/>
                      <a:pt x="1583" y="5077"/>
                      <a:pt x="1550" y="4969"/>
                    </a:cubicBezTo>
                    <a:cubicBezTo>
                      <a:pt x="1513" y="4856"/>
                      <a:pt x="1473" y="4745"/>
                      <a:pt x="1442" y="4631"/>
                    </a:cubicBezTo>
                    <a:cubicBezTo>
                      <a:pt x="1405" y="4518"/>
                      <a:pt x="1372" y="4404"/>
                      <a:pt x="1336" y="4290"/>
                    </a:cubicBezTo>
                    <a:cubicBezTo>
                      <a:pt x="1319" y="4237"/>
                      <a:pt x="1302" y="4183"/>
                      <a:pt x="1282" y="4130"/>
                    </a:cubicBezTo>
                    <a:cubicBezTo>
                      <a:pt x="1265" y="4077"/>
                      <a:pt x="1249" y="4020"/>
                      <a:pt x="1232" y="3966"/>
                    </a:cubicBezTo>
                    <a:cubicBezTo>
                      <a:pt x="1195" y="3849"/>
                      <a:pt x="1155" y="3732"/>
                      <a:pt x="1115" y="3618"/>
                    </a:cubicBezTo>
                    <a:cubicBezTo>
                      <a:pt x="1095" y="3565"/>
                      <a:pt x="1078" y="3508"/>
                      <a:pt x="1061" y="3455"/>
                    </a:cubicBezTo>
                    <a:cubicBezTo>
                      <a:pt x="1044" y="3398"/>
                      <a:pt x="1024" y="3344"/>
                      <a:pt x="1004" y="3291"/>
                    </a:cubicBezTo>
                    <a:cubicBezTo>
                      <a:pt x="988" y="3234"/>
                      <a:pt x="968" y="3177"/>
                      <a:pt x="951" y="3120"/>
                    </a:cubicBezTo>
                    <a:cubicBezTo>
                      <a:pt x="934" y="3070"/>
                      <a:pt x="914" y="3016"/>
                      <a:pt x="897" y="2966"/>
                    </a:cubicBezTo>
                    <a:cubicBezTo>
                      <a:pt x="860" y="2849"/>
                      <a:pt x="827" y="2732"/>
                      <a:pt x="791" y="2615"/>
                    </a:cubicBezTo>
                    <a:cubicBezTo>
                      <a:pt x="754" y="2501"/>
                      <a:pt x="723" y="2391"/>
                      <a:pt x="690" y="2277"/>
                    </a:cubicBezTo>
                    <a:cubicBezTo>
                      <a:pt x="656" y="2160"/>
                      <a:pt x="623" y="2047"/>
                      <a:pt x="590" y="1933"/>
                    </a:cubicBezTo>
                    <a:cubicBezTo>
                      <a:pt x="573" y="1876"/>
                      <a:pt x="556" y="1822"/>
                      <a:pt x="539" y="1766"/>
                    </a:cubicBezTo>
                    <a:cubicBezTo>
                      <a:pt x="522" y="1709"/>
                      <a:pt x="510" y="1649"/>
                      <a:pt x="493" y="1588"/>
                    </a:cubicBezTo>
                    <a:cubicBezTo>
                      <a:pt x="466" y="1468"/>
                      <a:pt x="439" y="1351"/>
                      <a:pt x="412" y="1234"/>
                    </a:cubicBezTo>
                    <a:cubicBezTo>
                      <a:pt x="389" y="1124"/>
                      <a:pt x="372" y="1013"/>
                      <a:pt x="349" y="903"/>
                    </a:cubicBezTo>
                    <a:cubicBezTo>
                      <a:pt x="335" y="839"/>
                      <a:pt x="326" y="778"/>
                      <a:pt x="312" y="718"/>
                    </a:cubicBezTo>
                    <a:cubicBezTo>
                      <a:pt x="302" y="662"/>
                      <a:pt x="295" y="602"/>
                      <a:pt x="289" y="545"/>
                    </a:cubicBezTo>
                    <a:cubicBezTo>
                      <a:pt x="286" y="531"/>
                      <a:pt x="286" y="522"/>
                      <a:pt x="282" y="508"/>
                    </a:cubicBezTo>
                    <a:cubicBezTo>
                      <a:pt x="278" y="465"/>
                      <a:pt x="272" y="421"/>
                      <a:pt x="275" y="381"/>
                    </a:cubicBezTo>
                    <a:cubicBezTo>
                      <a:pt x="278" y="364"/>
                      <a:pt x="282" y="347"/>
                      <a:pt x="289" y="331"/>
                    </a:cubicBezTo>
                    <a:lnTo>
                      <a:pt x="298" y="307"/>
                    </a:lnTo>
                    <a:lnTo>
                      <a:pt x="312" y="297"/>
                    </a:lnTo>
                    <a:cubicBezTo>
                      <a:pt x="319" y="294"/>
                      <a:pt x="326" y="287"/>
                      <a:pt x="335" y="284"/>
                    </a:cubicBezTo>
                    <a:cubicBezTo>
                      <a:pt x="362" y="274"/>
                      <a:pt x="392" y="267"/>
                      <a:pt x="419" y="261"/>
                    </a:cubicBezTo>
                    <a:close/>
                    <a:moveTo>
                      <a:pt x="2978" y="7494"/>
                    </a:moveTo>
                    <a:lnTo>
                      <a:pt x="2978" y="7525"/>
                    </a:lnTo>
                    <a:cubicBezTo>
                      <a:pt x="2975" y="7575"/>
                      <a:pt x="2975" y="7625"/>
                      <a:pt x="2971" y="7675"/>
                    </a:cubicBezTo>
                    <a:cubicBezTo>
                      <a:pt x="2971" y="7769"/>
                      <a:pt x="2967" y="7866"/>
                      <a:pt x="2954" y="7959"/>
                    </a:cubicBezTo>
                    <a:cubicBezTo>
                      <a:pt x="2954" y="7976"/>
                      <a:pt x="2950" y="7996"/>
                      <a:pt x="2947" y="8013"/>
                    </a:cubicBezTo>
                    <a:cubicBezTo>
                      <a:pt x="2941" y="8056"/>
                      <a:pt x="2938" y="8103"/>
                      <a:pt x="2927" y="8147"/>
                    </a:cubicBezTo>
                    <a:cubicBezTo>
                      <a:pt x="2887" y="8116"/>
                      <a:pt x="2850" y="8083"/>
                      <a:pt x="2814" y="8050"/>
                    </a:cubicBezTo>
                    <a:cubicBezTo>
                      <a:pt x="2780" y="8019"/>
                      <a:pt x="2750" y="7990"/>
                      <a:pt x="2723" y="7953"/>
                    </a:cubicBezTo>
                    <a:cubicBezTo>
                      <a:pt x="2683" y="7899"/>
                      <a:pt x="2643" y="7842"/>
                      <a:pt x="2603" y="7789"/>
                    </a:cubicBezTo>
                    <a:cubicBezTo>
                      <a:pt x="2583" y="7755"/>
                      <a:pt x="2560" y="7726"/>
                      <a:pt x="2536" y="7692"/>
                    </a:cubicBezTo>
                    <a:lnTo>
                      <a:pt x="2543" y="7692"/>
                    </a:lnTo>
                    <a:cubicBezTo>
                      <a:pt x="2563" y="7681"/>
                      <a:pt x="2586" y="7675"/>
                      <a:pt x="2609" y="7669"/>
                    </a:cubicBezTo>
                    <a:cubicBezTo>
                      <a:pt x="2643" y="7658"/>
                      <a:pt x="2670" y="7641"/>
                      <a:pt x="2700" y="7628"/>
                    </a:cubicBezTo>
                    <a:cubicBezTo>
                      <a:pt x="2720" y="7618"/>
                      <a:pt x="2740" y="7605"/>
                      <a:pt x="2760" y="7595"/>
                    </a:cubicBezTo>
                    <a:cubicBezTo>
                      <a:pt x="2780" y="7581"/>
                      <a:pt x="2800" y="7571"/>
                      <a:pt x="2820" y="7561"/>
                    </a:cubicBezTo>
                    <a:cubicBezTo>
                      <a:pt x="2844" y="7551"/>
                      <a:pt x="2864" y="7545"/>
                      <a:pt x="2887" y="7535"/>
                    </a:cubicBezTo>
                    <a:cubicBezTo>
                      <a:pt x="2904" y="7525"/>
                      <a:pt x="2924" y="7514"/>
                      <a:pt x="2941" y="7508"/>
                    </a:cubicBezTo>
                    <a:cubicBezTo>
                      <a:pt x="2954" y="7501"/>
                      <a:pt x="2967" y="7498"/>
                      <a:pt x="2978" y="7494"/>
                    </a:cubicBezTo>
                    <a:close/>
                    <a:moveTo>
                      <a:pt x="434" y="1"/>
                    </a:moveTo>
                    <a:cubicBezTo>
                      <a:pt x="385" y="1"/>
                      <a:pt x="334" y="9"/>
                      <a:pt x="286" y="16"/>
                    </a:cubicBezTo>
                    <a:cubicBezTo>
                      <a:pt x="278" y="20"/>
                      <a:pt x="269" y="20"/>
                      <a:pt x="262" y="23"/>
                    </a:cubicBezTo>
                    <a:cubicBezTo>
                      <a:pt x="201" y="40"/>
                      <a:pt x="148" y="73"/>
                      <a:pt x="105" y="116"/>
                    </a:cubicBezTo>
                    <a:cubicBezTo>
                      <a:pt x="91" y="130"/>
                      <a:pt x="81" y="147"/>
                      <a:pt x="71" y="160"/>
                    </a:cubicBezTo>
                    <a:cubicBezTo>
                      <a:pt x="65" y="170"/>
                      <a:pt x="61" y="176"/>
                      <a:pt x="54" y="187"/>
                    </a:cubicBezTo>
                    <a:cubicBezTo>
                      <a:pt x="38" y="217"/>
                      <a:pt x="28" y="250"/>
                      <a:pt x="18" y="287"/>
                    </a:cubicBezTo>
                    <a:cubicBezTo>
                      <a:pt x="8" y="344"/>
                      <a:pt x="1" y="401"/>
                      <a:pt x="8" y="461"/>
                    </a:cubicBezTo>
                    <a:cubicBezTo>
                      <a:pt x="14" y="502"/>
                      <a:pt x="21" y="542"/>
                      <a:pt x="28" y="582"/>
                    </a:cubicBezTo>
                    <a:cubicBezTo>
                      <a:pt x="38" y="642"/>
                      <a:pt x="51" y="698"/>
                      <a:pt x="61" y="758"/>
                    </a:cubicBezTo>
                    <a:cubicBezTo>
                      <a:pt x="85" y="872"/>
                      <a:pt x="115" y="986"/>
                      <a:pt x="145" y="1104"/>
                    </a:cubicBezTo>
                    <a:cubicBezTo>
                      <a:pt x="172" y="1214"/>
                      <a:pt x="198" y="1328"/>
                      <a:pt x="229" y="1437"/>
                    </a:cubicBezTo>
                    <a:cubicBezTo>
                      <a:pt x="241" y="1494"/>
                      <a:pt x="258" y="1551"/>
                      <a:pt x="275" y="1605"/>
                    </a:cubicBezTo>
                    <a:cubicBezTo>
                      <a:pt x="289" y="1661"/>
                      <a:pt x="306" y="1722"/>
                      <a:pt x="322" y="1779"/>
                    </a:cubicBezTo>
                    <a:cubicBezTo>
                      <a:pt x="362" y="1896"/>
                      <a:pt x="402" y="2013"/>
                      <a:pt x="436" y="2133"/>
                    </a:cubicBezTo>
                    <a:cubicBezTo>
                      <a:pt x="473" y="2247"/>
                      <a:pt x="506" y="2364"/>
                      <a:pt x="539" y="2481"/>
                    </a:cubicBezTo>
                    <a:cubicBezTo>
                      <a:pt x="570" y="2588"/>
                      <a:pt x="607" y="2695"/>
                      <a:pt x="640" y="2802"/>
                    </a:cubicBezTo>
                    <a:cubicBezTo>
                      <a:pt x="660" y="2862"/>
                      <a:pt x="677" y="2919"/>
                      <a:pt x="697" y="2979"/>
                    </a:cubicBezTo>
                    <a:cubicBezTo>
                      <a:pt x="713" y="3033"/>
                      <a:pt x="734" y="3090"/>
                      <a:pt x="750" y="3146"/>
                    </a:cubicBezTo>
                    <a:cubicBezTo>
                      <a:pt x="770" y="3197"/>
                      <a:pt x="783" y="3251"/>
                      <a:pt x="803" y="3304"/>
                    </a:cubicBezTo>
                    <a:cubicBezTo>
                      <a:pt x="820" y="3357"/>
                      <a:pt x="840" y="3411"/>
                      <a:pt x="857" y="3464"/>
                    </a:cubicBezTo>
                    <a:cubicBezTo>
                      <a:pt x="877" y="3524"/>
                      <a:pt x="897" y="3585"/>
                      <a:pt x="914" y="3645"/>
                    </a:cubicBezTo>
                    <a:cubicBezTo>
                      <a:pt x="934" y="3702"/>
                      <a:pt x="954" y="3759"/>
                      <a:pt x="974" y="3816"/>
                    </a:cubicBezTo>
                    <a:cubicBezTo>
                      <a:pt x="1011" y="3923"/>
                      <a:pt x="1041" y="4036"/>
                      <a:pt x="1075" y="4146"/>
                    </a:cubicBezTo>
                    <a:cubicBezTo>
                      <a:pt x="1092" y="4207"/>
                      <a:pt x="1115" y="4264"/>
                      <a:pt x="1132" y="4324"/>
                    </a:cubicBezTo>
                    <a:cubicBezTo>
                      <a:pt x="1152" y="4374"/>
                      <a:pt x="1169" y="4427"/>
                      <a:pt x="1181" y="4484"/>
                    </a:cubicBezTo>
                    <a:cubicBezTo>
                      <a:pt x="1215" y="4595"/>
                      <a:pt x="1245" y="4712"/>
                      <a:pt x="1282" y="4822"/>
                    </a:cubicBezTo>
                    <a:cubicBezTo>
                      <a:pt x="1315" y="4932"/>
                      <a:pt x="1352" y="5046"/>
                      <a:pt x="1389" y="5157"/>
                    </a:cubicBezTo>
                    <a:cubicBezTo>
                      <a:pt x="1425" y="5264"/>
                      <a:pt x="1462" y="5371"/>
                      <a:pt x="1499" y="5478"/>
                    </a:cubicBezTo>
                    <a:cubicBezTo>
                      <a:pt x="1536" y="5585"/>
                      <a:pt x="1570" y="5695"/>
                      <a:pt x="1603" y="5806"/>
                    </a:cubicBezTo>
                    <a:cubicBezTo>
                      <a:pt x="1640" y="5920"/>
                      <a:pt x="1677" y="6030"/>
                      <a:pt x="1717" y="6143"/>
                    </a:cubicBezTo>
                    <a:cubicBezTo>
                      <a:pt x="1791" y="6364"/>
                      <a:pt x="1874" y="6582"/>
                      <a:pt x="1941" y="6802"/>
                    </a:cubicBezTo>
                    <a:cubicBezTo>
                      <a:pt x="1958" y="6863"/>
                      <a:pt x="1974" y="6923"/>
                      <a:pt x="1995" y="6979"/>
                    </a:cubicBezTo>
                    <a:cubicBezTo>
                      <a:pt x="2011" y="7030"/>
                      <a:pt x="2027" y="7079"/>
                      <a:pt x="2044" y="7130"/>
                    </a:cubicBezTo>
                    <a:cubicBezTo>
                      <a:pt x="2061" y="7184"/>
                      <a:pt x="2081" y="7237"/>
                      <a:pt x="2101" y="7290"/>
                    </a:cubicBezTo>
                    <a:cubicBezTo>
                      <a:pt x="2118" y="7340"/>
                      <a:pt x="2141" y="7391"/>
                      <a:pt x="2161" y="7441"/>
                    </a:cubicBezTo>
                    <a:cubicBezTo>
                      <a:pt x="2178" y="7485"/>
                      <a:pt x="2195" y="7525"/>
                      <a:pt x="2215" y="7568"/>
                    </a:cubicBezTo>
                    <a:lnTo>
                      <a:pt x="2222" y="7588"/>
                    </a:lnTo>
                    <a:cubicBezTo>
                      <a:pt x="2225" y="7605"/>
                      <a:pt x="2235" y="7621"/>
                      <a:pt x="2242" y="7638"/>
                    </a:cubicBezTo>
                    <a:cubicBezTo>
                      <a:pt x="2255" y="7669"/>
                      <a:pt x="2279" y="7692"/>
                      <a:pt x="2305" y="7705"/>
                    </a:cubicBezTo>
                    <a:cubicBezTo>
                      <a:pt x="2316" y="7722"/>
                      <a:pt x="2325" y="7742"/>
                      <a:pt x="2336" y="7758"/>
                    </a:cubicBezTo>
                    <a:cubicBezTo>
                      <a:pt x="2348" y="7786"/>
                      <a:pt x="2362" y="7809"/>
                      <a:pt x="2376" y="7836"/>
                    </a:cubicBezTo>
                    <a:cubicBezTo>
                      <a:pt x="2402" y="7882"/>
                      <a:pt x="2433" y="7926"/>
                      <a:pt x="2462" y="7970"/>
                    </a:cubicBezTo>
                    <a:cubicBezTo>
                      <a:pt x="2496" y="8019"/>
                      <a:pt x="2533" y="8070"/>
                      <a:pt x="2573" y="8116"/>
                    </a:cubicBezTo>
                    <a:cubicBezTo>
                      <a:pt x="2606" y="8157"/>
                      <a:pt x="2643" y="8193"/>
                      <a:pt x="2680" y="8227"/>
                    </a:cubicBezTo>
                    <a:cubicBezTo>
                      <a:pt x="2730" y="8271"/>
                      <a:pt x="2777" y="8317"/>
                      <a:pt x="2834" y="8351"/>
                    </a:cubicBezTo>
                    <a:cubicBezTo>
                      <a:pt x="2871" y="8375"/>
                      <a:pt x="2914" y="8395"/>
                      <a:pt x="2957" y="8395"/>
                    </a:cubicBezTo>
                    <a:cubicBezTo>
                      <a:pt x="2961" y="8395"/>
                      <a:pt x="2964" y="8394"/>
                      <a:pt x="2967" y="8394"/>
                    </a:cubicBezTo>
                    <a:cubicBezTo>
                      <a:pt x="3007" y="8391"/>
                      <a:pt x="3044" y="8374"/>
                      <a:pt x="3068" y="8344"/>
                    </a:cubicBezTo>
                    <a:cubicBezTo>
                      <a:pt x="3091" y="8317"/>
                      <a:pt x="3105" y="8287"/>
                      <a:pt x="3111" y="8250"/>
                    </a:cubicBezTo>
                    <a:cubicBezTo>
                      <a:pt x="3125" y="8200"/>
                      <a:pt x="3128" y="8147"/>
                      <a:pt x="3135" y="8093"/>
                    </a:cubicBezTo>
                    <a:cubicBezTo>
                      <a:pt x="3142" y="8039"/>
                      <a:pt x="3148" y="7982"/>
                      <a:pt x="3148" y="7929"/>
                    </a:cubicBezTo>
                    <a:cubicBezTo>
                      <a:pt x="3155" y="7849"/>
                      <a:pt x="3155" y="7766"/>
                      <a:pt x="3155" y="7685"/>
                    </a:cubicBezTo>
                    <a:cubicBezTo>
                      <a:pt x="3155" y="7605"/>
                      <a:pt x="3158" y="7525"/>
                      <a:pt x="3162" y="7445"/>
                    </a:cubicBezTo>
                    <a:cubicBezTo>
                      <a:pt x="3162" y="7408"/>
                      <a:pt x="3162" y="7364"/>
                      <a:pt x="3142" y="7331"/>
                    </a:cubicBezTo>
                    <a:cubicBezTo>
                      <a:pt x="3115" y="7227"/>
                      <a:pt x="3091" y="7124"/>
                      <a:pt x="3061" y="7019"/>
                    </a:cubicBezTo>
                    <a:cubicBezTo>
                      <a:pt x="3041" y="6963"/>
                      <a:pt x="3024" y="6906"/>
                      <a:pt x="3007" y="6852"/>
                    </a:cubicBezTo>
                    <a:cubicBezTo>
                      <a:pt x="2987" y="6792"/>
                      <a:pt x="2967" y="6735"/>
                      <a:pt x="2950" y="6675"/>
                    </a:cubicBezTo>
                    <a:cubicBezTo>
                      <a:pt x="2921" y="6575"/>
                      <a:pt x="2901" y="6471"/>
                      <a:pt x="2867" y="6371"/>
                    </a:cubicBezTo>
                    <a:cubicBezTo>
                      <a:pt x="2834" y="6264"/>
                      <a:pt x="2804" y="6156"/>
                      <a:pt x="2777" y="6050"/>
                    </a:cubicBezTo>
                    <a:cubicBezTo>
                      <a:pt x="2747" y="5940"/>
                      <a:pt x="2720" y="5829"/>
                      <a:pt x="2690" y="5719"/>
                    </a:cubicBezTo>
                    <a:cubicBezTo>
                      <a:pt x="2677" y="5665"/>
                      <a:pt x="2660" y="5611"/>
                      <a:pt x="2643" y="5558"/>
                    </a:cubicBezTo>
                    <a:cubicBezTo>
                      <a:pt x="2623" y="5494"/>
                      <a:pt x="2603" y="5434"/>
                      <a:pt x="2583" y="5371"/>
                    </a:cubicBezTo>
                    <a:cubicBezTo>
                      <a:pt x="2546" y="5253"/>
                      <a:pt x="2509" y="5140"/>
                      <a:pt x="2469" y="5026"/>
                    </a:cubicBezTo>
                    <a:cubicBezTo>
                      <a:pt x="2436" y="4916"/>
                      <a:pt x="2399" y="4809"/>
                      <a:pt x="2365" y="4702"/>
                    </a:cubicBezTo>
                    <a:cubicBezTo>
                      <a:pt x="2325" y="4578"/>
                      <a:pt x="2285" y="4455"/>
                      <a:pt x="2245" y="4330"/>
                    </a:cubicBezTo>
                    <a:cubicBezTo>
                      <a:pt x="2212" y="4227"/>
                      <a:pt x="2172" y="4123"/>
                      <a:pt x="2138" y="4016"/>
                    </a:cubicBezTo>
                    <a:cubicBezTo>
                      <a:pt x="2095" y="3896"/>
                      <a:pt x="2058" y="3772"/>
                      <a:pt x="2018" y="3648"/>
                    </a:cubicBezTo>
                    <a:cubicBezTo>
                      <a:pt x="1984" y="3535"/>
                      <a:pt x="1954" y="3421"/>
                      <a:pt x="1917" y="3307"/>
                    </a:cubicBezTo>
                    <a:cubicBezTo>
                      <a:pt x="1884" y="3197"/>
                      <a:pt x="1847" y="3086"/>
                      <a:pt x="1814" y="2976"/>
                    </a:cubicBezTo>
                    <a:cubicBezTo>
                      <a:pt x="1780" y="2859"/>
                      <a:pt x="1746" y="2742"/>
                      <a:pt x="1710" y="2625"/>
                    </a:cubicBezTo>
                    <a:cubicBezTo>
                      <a:pt x="1677" y="2511"/>
                      <a:pt x="1640" y="2401"/>
                      <a:pt x="1606" y="2287"/>
                    </a:cubicBezTo>
                    <a:cubicBezTo>
                      <a:pt x="1573" y="2170"/>
                      <a:pt x="1539" y="2050"/>
                      <a:pt x="1502" y="1933"/>
                    </a:cubicBezTo>
                    <a:cubicBezTo>
                      <a:pt x="1466" y="1822"/>
                      <a:pt x="1429" y="1715"/>
                      <a:pt x="1396" y="1605"/>
                    </a:cubicBezTo>
                    <a:cubicBezTo>
                      <a:pt x="1379" y="1551"/>
                      <a:pt x="1356" y="1498"/>
                      <a:pt x="1339" y="1445"/>
                    </a:cubicBezTo>
                    <a:cubicBezTo>
                      <a:pt x="1319" y="1388"/>
                      <a:pt x="1299" y="1328"/>
                      <a:pt x="1282" y="1271"/>
                    </a:cubicBezTo>
                    <a:cubicBezTo>
                      <a:pt x="1245" y="1160"/>
                      <a:pt x="1209" y="1047"/>
                      <a:pt x="1169" y="939"/>
                    </a:cubicBezTo>
                    <a:cubicBezTo>
                      <a:pt x="1132" y="835"/>
                      <a:pt x="1088" y="732"/>
                      <a:pt x="1044" y="632"/>
                    </a:cubicBezTo>
                    <a:cubicBezTo>
                      <a:pt x="1028" y="585"/>
                      <a:pt x="1008" y="542"/>
                      <a:pt x="991" y="498"/>
                    </a:cubicBezTo>
                    <a:lnTo>
                      <a:pt x="991" y="498"/>
                    </a:lnTo>
                    <a:cubicBezTo>
                      <a:pt x="994" y="508"/>
                      <a:pt x="998" y="514"/>
                      <a:pt x="1001" y="525"/>
                    </a:cubicBezTo>
                    <a:cubicBezTo>
                      <a:pt x="978" y="468"/>
                      <a:pt x="954" y="411"/>
                      <a:pt x="928" y="354"/>
                    </a:cubicBezTo>
                    <a:cubicBezTo>
                      <a:pt x="904" y="307"/>
                      <a:pt x="877" y="264"/>
                      <a:pt x="848" y="224"/>
                    </a:cubicBezTo>
                    <a:cubicBezTo>
                      <a:pt x="803" y="167"/>
                      <a:pt x="754" y="113"/>
                      <a:pt x="693" y="76"/>
                    </a:cubicBezTo>
                    <a:cubicBezTo>
                      <a:pt x="627" y="33"/>
                      <a:pt x="556" y="10"/>
                      <a:pt x="479" y="3"/>
                    </a:cubicBezTo>
                    <a:cubicBezTo>
                      <a:pt x="464" y="1"/>
                      <a:pt x="449" y="1"/>
                      <a:pt x="4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985;p27"/>
              <p:cNvSpPr/>
              <p:nvPr/>
            </p:nvSpPr>
            <p:spPr>
              <a:xfrm>
                <a:off x="325325" y="3088199"/>
                <a:ext cx="72369" cy="23212"/>
              </a:xfrm>
              <a:custGeom>
                <a:avLst/>
                <a:gdLst/>
                <a:ahLst/>
                <a:cxnLst/>
                <a:rect l="l" t="t" r="r" b="b"/>
                <a:pathLst>
                  <a:path w="833" h="336" extrusionOk="0">
                    <a:moveTo>
                      <a:pt x="721" y="0"/>
                    </a:moveTo>
                    <a:cubicBezTo>
                      <a:pt x="712" y="0"/>
                      <a:pt x="704" y="1"/>
                      <a:pt x="696" y="3"/>
                    </a:cubicBezTo>
                    <a:cubicBezTo>
                      <a:pt x="639" y="20"/>
                      <a:pt x="578" y="34"/>
                      <a:pt x="522" y="47"/>
                    </a:cubicBezTo>
                    <a:cubicBezTo>
                      <a:pt x="465" y="60"/>
                      <a:pt x="411" y="71"/>
                      <a:pt x="358" y="83"/>
                    </a:cubicBezTo>
                    <a:cubicBezTo>
                      <a:pt x="308" y="97"/>
                      <a:pt x="257" y="107"/>
                      <a:pt x="208" y="120"/>
                    </a:cubicBezTo>
                    <a:lnTo>
                      <a:pt x="204" y="124"/>
                    </a:lnTo>
                    <a:cubicBezTo>
                      <a:pt x="181" y="128"/>
                      <a:pt x="157" y="137"/>
                      <a:pt x="134" y="144"/>
                    </a:cubicBezTo>
                    <a:cubicBezTo>
                      <a:pt x="104" y="154"/>
                      <a:pt x="74" y="164"/>
                      <a:pt x="47" y="184"/>
                    </a:cubicBezTo>
                    <a:cubicBezTo>
                      <a:pt x="17" y="204"/>
                      <a:pt x="1" y="238"/>
                      <a:pt x="10" y="274"/>
                    </a:cubicBezTo>
                    <a:cubicBezTo>
                      <a:pt x="13" y="288"/>
                      <a:pt x="21" y="301"/>
                      <a:pt x="30" y="311"/>
                    </a:cubicBezTo>
                    <a:cubicBezTo>
                      <a:pt x="47" y="328"/>
                      <a:pt x="67" y="331"/>
                      <a:pt x="87" y="335"/>
                    </a:cubicBezTo>
                    <a:cubicBezTo>
                      <a:pt x="93" y="335"/>
                      <a:pt x="98" y="335"/>
                      <a:pt x="103" y="335"/>
                    </a:cubicBezTo>
                    <a:cubicBezTo>
                      <a:pt x="128" y="335"/>
                      <a:pt x="154" y="330"/>
                      <a:pt x="181" y="324"/>
                    </a:cubicBezTo>
                    <a:cubicBezTo>
                      <a:pt x="201" y="321"/>
                      <a:pt x="224" y="315"/>
                      <a:pt x="248" y="311"/>
                    </a:cubicBezTo>
                    <a:cubicBezTo>
                      <a:pt x="302" y="298"/>
                      <a:pt x="354" y="288"/>
                      <a:pt x="408" y="274"/>
                    </a:cubicBezTo>
                    <a:cubicBezTo>
                      <a:pt x="465" y="261"/>
                      <a:pt x="518" y="251"/>
                      <a:pt x="572" y="241"/>
                    </a:cubicBezTo>
                    <a:cubicBezTo>
                      <a:pt x="632" y="228"/>
                      <a:pt x="689" y="211"/>
                      <a:pt x="749" y="194"/>
                    </a:cubicBezTo>
                    <a:cubicBezTo>
                      <a:pt x="803" y="181"/>
                      <a:pt x="833" y="124"/>
                      <a:pt x="819" y="74"/>
                    </a:cubicBezTo>
                    <a:cubicBezTo>
                      <a:pt x="808" y="28"/>
                      <a:pt x="766" y="0"/>
                      <a:pt x="7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986;p27"/>
              <p:cNvSpPr/>
              <p:nvPr/>
            </p:nvSpPr>
            <p:spPr>
              <a:xfrm>
                <a:off x="334360" y="3118388"/>
                <a:ext cx="81665" cy="26251"/>
              </a:xfrm>
              <a:custGeom>
                <a:avLst/>
                <a:gdLst/>
                <a:ahLst/>
                <a:cxnLst/>
                <a:rect l="l" t="t" r="r" b="b"/>
                <a:pathLst>
                  <a:path w="940" h="380" extrusionOk="0">
                    <a:moveTo>
                      <a:pt x="812" y="0"/>
                    </a:moveTo>
                    <a:cubicBezTo>
                      <a:pt x="803" y="0"/>
                      <a:pt x="793" y="2"/>
                      <a:pt x="783" y="4"/>
                    </a:cubicBezTo>
                    <a:cubicBezTo>
                      <a:pt x="715" y="24"/>
                      <a:pt x="649" y="41"/>
                      <a:pt x="579" y="61"/>
                    </a:cubicBezTo>
                    <a:cubicBezTo>
                      <a:pt x="525" y="75"/>
                      <a:pt x="468" y="85"/>
                      <a:pt x="414" y="98"/>
                    </a:cubicBezTo>
                    <a:cubicBezTo>
                      <a:pt x="354" y="108"/>
                      <a:pt x="294" y="122"/>
                      <a:pt x="234" y="132"/>
                    </a:cubicBezTo>
                    <a:cubicBezTo>
                      <a:pt x="207" y="135"/>
                      <a:pt x="181" y="142"/>
                      <a:pt x="157" y="148"/>
                    </a:cubicBezTo>
                    <a:lnTo>
                      <a:pt x="137" y="152"/>
                    </a:lnTo>
                    <a:cubicBezTo>
                      <a:pt x="110" y="159"/>
                      <a:pt x="84" y="168"/>
                      <a:pt x="57" y="182"/>
                    </a:cubicBezTo>
                    <a:cubicBezTo>
                      <a:pt x="40" y="192"/>
                      <a:pt x="27" y="202"/>
                      <a:pt x="17" y="219"/>
                    </a:cubicBezTo>
                    <a:cubicBezTo>
                      <a:pt x="3" y="245"/>
                      <a:pt x="0" y="272"/>
                      <a:pt x="6" y="299"/>
                    </a:cubicBezTo>
                    <a:cubicBezTo>
                      <a:pt x="13" y="319"/>
                      <a:pt x="23" y="336"/>
                      <a:pt x="37" y="349"/>
                    </a:cubicBezTo>
                    <a:cubicBezTo>
                      <a:pt x="52" y="364"/>
                      <a:pt x="79" y="380"/>
                      <a:pt x="103" y="380"/>
                    </a:cubicBezTo>
                    <a:cubicBezTo>
                      <a:pt x="106" y="380"/>
                      <a:pt x="108" y="380"/>
                      <a:pt x="110" y="379"/>
                    </a:cubicBezTo>
                    <a:cubicBezTo>
                      <a:pt x="137" y="376"/>
                      <a:pt x="164" y="376"/>
                      <a:pt x="190" y="373"/>
                    </a:cubicBezTo>
                    <a:cubicBezTo>
                      <a:pt x="227" y="369"/>
                      <a:pt x="261" y="366"/>
                      <a:pt x="298" y="359"/>
                    </a:cubicBezTo>
                    <a:cubicBezTo>
                      <a:pt x="358" y="349"/>
                      <a:pt x="414" y="333"/>
                      <a:pt x="474" y="319"/>
                    </a:cubicBezTo>
                    <a:cubicBezTo>
                      <a:pt x="528" y="305"/>
                      <a:pt x="585" y="296"/>
                      <a:pt x="639" y="279"/>
                    </a:cubicBezTo>
                    <a:cubicBezTo>
                      <a:pt x="706" y="262"/>
                      <a:pt x="775" y="242"/>
                      <a:pt x="843" y="225"/>
                    </a:cubicBezTo>
                    <a:cubicBezTo>
                      <a:pt x="903" y="208"/>
                      <a:pt x="940" y="145"/>
                      <a:pt x="923" y="85"/>
                    </a:cubicBezTo>
                    <a:cubicBezTo>
                      <a:pt x="909" y="34"/>
                      <a:pt x="862" y="0"/>
                      <a:pt x="8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4" name="Group 43"/>
          <p:cNvGrpSpPr/>
          <p:nvPr/>
        </p:nvGrpSpPr>
        <p:grpSpPr>
          <a:xfrm>
            <a:off x="1475511" y="3309726"/>
            <a:ext cx="9702892" cy="2401264"/>
            <a:chOff x="1042737" y="1599979"/>
            <a:chExt cx="7277169" cy="1800948"/>
          </a:xfrm>
        </p:grpSpPr>
        <p:sp>
          <p:nvSpPr>
            <p:cNvPr id="43" name="Google Shape;1950;p39"/>
            <p:cNvSpPr/>
            <p:nvPr/>
          </p:nvSpPr>
          <p:spPr>
            <a:xfrm>
              <a:off x="1042737" y="1599979"/>
              <a:ext cx="7277169" cy="1800948"/>
            </a:xfrm>
            <a:custGeom>
              <a:avLst/>
              <a:gdLst/>
              <a:ahLst/>
              <a:cxnLst/>
              <a:rect l="l" t="t" r="r" b="b"/>
              <a:pathLst>
                <a:path w="22697" h="64712" extrusionOk="0">
                  <a:moveTo>
                    <a:pt x="178" y="0"/>
                  </a:moveTo>
                  <a:cubicBezTo>
                    <a:pt x="79" y="0"/>
                    <a:pt x="1" y="79"/>
                    <a:pt x="1" y="178"/>
                  </a:cubicBezTo>
                  <a:lnTo>
                    <a:pt x="1" y="64534"/>
                  </a:lnTo>
                  <a:cubicBezTo>
                    <a:pt x="1" y="64633"/>
                    <a:pt x="79" y="64711"/>
                    <a:pt x="178" y="64711"/>
                  </a:cubicBezTo>
                  <a:lnTo>
                    <a:pt x="22521" y="64711"/>
                  </a:lnTo>
                  <a:cubicBezTo>
                    <a:pt x="22619" y="64711"/>
                    <a:pt x="22697" y="64633"/>
                    <a:pt x="22697" y="64534"/>
                  </a:cubicBezTo>
                  <a:lnTo>
                    <a:pt x="22697" y="178"/>
                  </a:lnTo>
                  <a:cubicBezTo>
                    <a:pt x="22697" y="79"/>
                    <a:pt x="22619" y="0"/>
                    <a:pt x="225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469218" y="1807955"/>
              <a:ext cx="6551999" cy="13617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1219170">
                <a:buClr>
                  <a:srgbClr val="000000"/>
                </a:buClr>
              </a:pPr>
              <a:r>
                <a:rPr lang="en-US" altLang="en-US" sz="3733" b="1" kern="0" dirty="0" err="1">
                  <a:solidFill>
                    <a:srgbClr val="FFE599">
                      <a:lumMod val="2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Làng</a:t>
              </a:r>
              <a:r>
                <a:rPr lang="en-US" altLang="en-US" sz="3733" b="1" kern="0" dirty="0">
                  <a:solidFill>
                    <a:srgbClr val="FFE599">
                      <a:lumMod val="2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en-US" sz="3733" b="1" kern="0" dirty="0" err="1">
                  <a:solidFill>
                    <a:srgbClr val="FFE599">
                      <a:lumMod val="2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Việt</a:t>
              </a:r>
              <a:r>
                <a:rPr lang="en-US" altLang="en-US" sz="3733" b="1" kern="0" dirty="0">
                  <a:solidFill>
                    <a:srgbClr val="FFE599">
                      <a:lumMod val="2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en-US" sz="3733" b="1" kern="0" dirty="0" err="1">
                  <a:solidFill>
                    <a:srgbClr val="FFE599">
                      <a:lumMod val="2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cổ</a:t>
              </a:r>
              <a:r>
                <a:rPr lang="en-US" altLang="en-US" sz="3733" b="1" kern="0" dirty="0">
                  <a:solidFill>
                    <a:srgbClr val="FFE599">
                      <a:lumMod val="2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en-US" sz="3733" b="1" kern="0" dirty="0" err="1">
                  <a:solidFill>
                    <a:srgbClr val="FFE599">
                      <a:lumMod val="2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có</a:t>
              </a:r>
              <a:r>
                <a:rPr lang="en-US" altLang="en-US" sz="3733" b="1" kern="0" dirty="0">
                  <a:solidFill>
                    <a:srgbClr val="FFE599">
                      <a:lumMod val="2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en-US" sz="3733" b="1" kern="0" dirty="0" err="1">
                  <a:solidFill>
                    <a:srgbClr val="FFE599">
                      <a:lumMod val="2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luỹ</a:t>
              </a:r>
              <a:r>
                <a:rPr lang="en-US" altLang="en-US" sz="3733" b="1" kern="0" dirty="0">
                  <a:solidFill>
                    <a:srgbClr val="FFE599">
                      <a:lumMod val="2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en-US" sz="3733" b="1" kern="0" dirty="0" err="1">
                  <a:solidFill>
                    <a:srgbClr val="FFE599">
                      <a:lumMod val="2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tre</a:t>
              </a:r>
              <a:r>
                <a:rPr lang="en-US" altLang="en-US" sz="3733" b="1" kern="0" dirty="0">
                  <a:solidFill>
                    <a:srgbClr val="FFE599">
                      <a:lumMod val="2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en-US" sz="3733" b="1" kern="0" dirty="0" err="1">
                  <a:solidFill>
                    <a:srgbClr val="FFE599">
                      <a:lumMod val="2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xanh</a:t>
              </a:r>
              <a:r>
                <a:rPr lang="en-US" altLang="en-US" sz="3733" b="1" kern="0" dirty="0">
                  <a:solidFill>
                    <a:srgbClr val="FFE599">
                      <a:lumMod val="2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, </a:t>
              </a:r>
              <a:r>
                <a:rPr lang="en-US" altLang="en-US" sz="3733" b="1" kern="0" dirty="0" err="1">
                  <a:solidFill>
                    <a:srgbClr val="FFE599">
                      <a:lumMod val="2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cây</a:t>
              </a:r>
              <a:r>
                <a:rPr lang="en-US" altLang="en-US" sz="3733" b="1" kern="0" dirty="0">
                  <a:solidFill>
                    <a:srgbClr val="FFE599">
                      <a:lumMod val="2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en-US" sz="3733" b="1" kern="0" dirty="0" err="1">
                  <a:solidFill>
                    <a:srgbClr val="FFE599">
                      <a:lumMod val="2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đa</a:t>
              </a:r>
              <a:r>
                <a:rPr lang="en-US" altLang="en-US" sz="3733" b="1" kern="0" dirty="0">
                  <a:solidFill>
                    <a:srgbClr val="FFE599">
                      <a:lumMod val="2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, </a:t>
              </a:r>
              <a:r>
                <a:rPr lang="en-US" altLang="en-US" sz="3733" b="1" kern="0" dirty="0" err="1">
                  <a:solidFill>
                    <a:srgbClr val="FFE599">
                      <a:lumMod val="2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cổng</a:t>
              </a:r>
              <a:r>
                <a:rPr lang="en-US" altLang="en-US" sz="3733" b="1" kern="0" dirty="0">
                  <a:solidFill>
                    <a:srgbClr val="FFE599">
                      <a:lumMod val="2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en-US" sz="3733" b="1" kern="0" dirty="0" err="1">
                  <a:solidFill>
                    <a:srgbClr val="FFE599">
                      <a:lumMod val="2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làng</a:t>
              </a:r>
              <a:r>
                <a:rPr lang="en-US" altLang="en-US" sz="3733" b="1" kern="0" dirty="0">
                  <a:solidFill>
                    <a:srgbClr val="FFE599">
                      <a:lumMod val="2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en-US" sz="3733" b="1" kern="0" dirty="0" err="1">
                  <a:solidFill>
                    <a:srgbClr val="FFE599">
                      <a:lumMod val="2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và</a:t>
              </a:r>
              <a:r>
                <a:rPr lang="en-US" altLang="en-US" sz="3733" b="1" kern="0" dirty="0">
                  <a:solidFill>
                    <a:srgbClr val="FFE599">
                      <a:lumMod val="2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en-US" sz="3733" b="1" kern="0" dirty="0" err="1">
                  <a:solidFill>
                    <a:srgbClr val="FFE599">
                      <a:lumMod val="2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đình</a:t>
              </a:r>
              <a:r>
                <a:rPr lang="en-US" altLang="en-US" sz="3733" b="1" kern="0" dirty="0">
                  <a:solidFill>
                    <a:srgbClr val="FFE599">
                      <a:lumMod val="2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en-US" sz="3733" b="1" kern="0" dirty="0" err="1">
                  <a:solidFill>
                    <a:srgbClr val="FFE599">
                      <a:lumMod val="2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làng</a:t>
              </a:r>
              <a:r>
                <a:rPr lang="en-US" altLang="en-US" sz="3733" b="1" kern="0" dirty="0">
                  <a:solidFill>
                    <a:srgbClr val="FFE599">
                      <a:lumMod val="2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. </a:t>
              </a:r>
              <a:r>
                <a:rPr lang="en-US" altLang="en-US" sz="3733" b="1" kern="0" dirty="0" err="1">
                  <a:solidFill>
                    <a:srgbClr val="FFE599">
                      <a:lumMod val="2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Mỗi</a:t>
              </a:r>
              <a:r>
                <a:rPr lang="en-US" altLang="en-US" sz="3733" b="1" kern="0" dirty="0">
                  <a:solidFill>
                    <a:srgbClr val="FFE599">
                      <a:lumMod val="2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en-US" sz="3733" b="1" kern="0" dirty="0" err="1">
                  <a:solidFill>
                    <a:srgbClr val="FFE599">
                      <a:lumMod val="2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làng</a:t>
              </a:r>
              <a:r>
                <a:rPr lang="en-US" altLang="en-US" sz="3733" b="1" kern="0" dirty="0">
                  <a:solidFill>
                    <a:srgbClr val="FFE599">
                      <a:lumMod val="2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en-US" sz="3733" b="1" kern="0" dirty="0" err="1">
                  <a:solidFill>
                    <a:srgbClr val="FFE599">
                      <a:lumMod val="2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có</a:t>
              </a:r>
              <a:r>
                <a:rPr lang="en-US" altLang="en-US" sz="3733" b="1" kern="0" dirty="0">
                  <a:solidFill>
                    <a:srgbClr val="FFE599">
                      <a:lumMod val="2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en-US" sz="3733" b="1" kern="0" dirty="0" err="1">
                  <a:solidFill>
                    <a:srgbClr val="FFE599">
                      <a:lumMod val="2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một</a:t>
              </a:r>
              <a:r>
                <a:rPr lang="en-US" altLang="en-US" sz="3733" b="1" kern="0" dirty="0">
                  <a:solidFill>
                    <a:srgbClr val="FFE599">
                      <a:lumMod val="2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en-US" sz="3733" b="1" kern="0" dirty="0" err="1">
                  <a:solidFill>
                    <a:srgbClr val="FFE599">
                      <a:lumMod val="2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ngôi</a:t>
              </a:r>
              <a:r>
                <a:rPr lang="en-US" altLang="en-US" sz="3733" b="1" kern="0" dirty="0">
                  <a:solidFill>
                    <a:srgbClr val="FFE599">
                      <a:lumMod val="2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en-US" sz="3733" b="1" kern="0" dirty="0" err="1">
                  <a:solidFill>
                    <a:srgbClr val="FFE599">
                      <a:lumMod val="2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đền</a:t>
              </a:r>
              <a:r>
                <a:rPr lang="en-US" altLang="en-US" sz="3733" b="1" kern="0" dirty="0">
                  <a:solidFill>
                    <a:srgbClr val="FFE599">
                      <a:lumMod val="2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en-US" sz="3733" b="1" kern="0" dirty="0" err="1">
                  <a:solidFill>
                    <a:srgbClr val="FFE599">
                      <a:lumMod val="2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thờ</a:t>
              </a:r>
              <a:r>
                <a:rPr lang="en-US" altLang="en-US" sz="3733" b="1" kern="0" dirty="0">
                  <a:solidFill>
                    <a:srgbClr val="FFE599">
                      <a:lumMod val="2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en-US" sz="3733" b="1" kern="0" dirty="0" err="1">
                  <a:solidFill>
                    <a:srgbClr val="FFE599">
                      <a:lumMod val="2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Thành</a:t>
              </a:r>
              <a:r>
                <a:rPr lang="en-US" altLang="en-US" sz="3733" b="1" kern="0" dirty="0">
                  <a:solidFill>
                    <a:srgbClr val="FFE599">
                      <a:lumMod val="2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en-US" sz="3733" b="1" kern="0" dirty="0" err="1">
                  <a:solidFill>
                    <a:srgbClr val="FFE599">
                      <a:lumMod val="2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hoàng</a:t>
              </a:r>
              <a:r>
                <a:rPr lang="en-US" altLang="en-US" sz="3733" b="1" kern="0" dirty="0">
                  <a:solidFill>
                    <a:srgbClr val="FFE599">
                      <a:lumMod val="2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.</a:t>
              </a:r>
              <a:endParaRPr lang="en-US" sz="3733" kern="0" dirty="0">
                <a:solidFill>
                  <a:srgbClr val="FFE599">
                    <a:lumMod val="25000"/>
                  </a:srgbClr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5" name="Google Shape;2010;p40"/>
          <p:cNvGrpSpPr/>
          <p:nvPr/>
        </p:nvGrpSpPr>
        <p:grpSpPr>
          <a:xfrm rot="281879" flipH="1">
            <a:off x="1432101" y="2928970"/>
            <a:ext cx="699072" cy="960761"/>
            <a:chOff x="1322550" y="2267825"/>
            <a:chExt cx="524325" cy="720600"/>
          </a:xfrm>
        </p:grpSpPr>
        <p:sp>
          <p:nvSpPr>
            <p:cNvPr id="46" name="Google Shape;2011;p40"/>
            <p:cNvSpPr/>
            <p:nvPr/>
          </p:nvSpPr>
          <p:spPr>
            <a:xfrm>
              <a:off x="1583125" y="2267825"/>
              <a:ext cx="41275" cy="81450"/>
            </a:xfrm>
            <a:custGeom>
              <a:avLst/>
              <a:gdLst/>
              <a:ahLst/>
              <a:cxnLst/>
              <a:rect l="l" t="t" r="r" b="b"/>
              <a:pathLst>
                <a:path w="1651" h="3258" extrusionOk="0">
                  <a:moveTo>
                    <a:pt x="939" y="0"/>
                  </a:moveTo>
                  <a:cubicBezTo>
                    <a:pt x="756" y="0"/>
                    <a:pt x="579" y="71"/>
                    <a:pt x="450" y="201"/>
                  </a:cubicBezTo>
                  <a:cubicBezTo>
                    <a:pt x="412" y="248"/>
                    <a:pt x="379" y="296"/>
                    <a:pt x="341" y="341"/>
                  </a:cubicBezTo>
                  <a:cubicBezTo>
                    <a:pt x="280" y="449"/>
                    <a:pt x="249" y="565"/>
                    <a:pt x="249" y="691"/>
                  </a:cubicBezTo>
                  <a:cubicBezTo>
                    <a:pt x="239" y="752"/>
                    <a:pt x="232" y="817"/>
                    <a:pt x="225" y="878"/>
                  </a:cubicBezTo>
                  <a:cubicBezTo>
                    <a:pt x="211" y="953"/>
                    <a:pt x="198" y="1031"/>
                    <a:pt x="184" y="1106"/>
                  </a:cubicBezTo>
                  <a:cubicBezTo>
                    <a:pt x="150" y="1272"/>
                    <a:pt x="134" y="1439"/>
                    <a:pt x="109" y="1606"/>
                  </a:cubicBezTo>
                  <a:cubicBezTo>
                    <a:pt x="86" y="1796"/>
                    <a:pt x="86" y="1987"/>
                    <a:pt x="65" y="2178"/>
                  </a:cubicBezTo>
                  <a:cubicBezTo>
                    <a:pt x="59" y="2218"/>
                    <a:pt x="52" y="2255"/>
                    <a:pt x="45" y="2296"/>
                  </a:cubicBezTo>
                  <a:cubicBezTo>
                    <a:pt x="24" y="2382"/>
                    <a:pt x="1" y="2476"/>
                    <a:pt x="1" y="2561"/>
                  </a:cubicBezTo>
                  <a:cubicBezTo>
                    <a:pt x="1" y="2691"/>
                    <a:pt x="38" y="2834"/>
                    <a:pt x="106" y="2943"/>
                  </a:cubicBezTo>
                  <a:cubicBezTo>
                    <a:pt x="191" y="3085"/>
                    <a:pt x="324" y="3191"/>
                    <a:pt x="484" y="3235"/>
                  </a:cubicBezTo>
                  <a:cubicBezTo>
                    <a:pt x="539" y="3250"/>
                    <a:pt x="593" y="3258"/>
                    <a:pt x="646" y="3258"/>
                  </a:cubicBezTo>
                  <a:cubicBezTo>
                    <a:pt x="759" y="3258"/>
                    <a:pt x="868" y="3226"/>
                    <a:pt x="974" y="3170"/>
                  </a:cubicBezTo>
                  <a:cubicBezTo>
                    <a:pt x="1205" y="3051"/>
                    <a:pt x="1307" y="2806"/>
                    <a:pt x="1385" y="2572"/>
                  </a:cubicBezTo>
                  <a:cubicBezTo>
                    <a:pt x="1436" y="2418"/>
                    <a:pt x="1450" y="2249"/>
                    <a:pt x="1470" y="2089"/>
                  </a:cubicBezTo>
                  <a:cubicBezTo>
                    <a:pt x="1494" y="1875"/>
                    <a:pt x="1504" y="1660"/>
                    <a:pt x="1528" y="1446"/>
                  </a:cubicBezTo>
                  <a:cubicBezTo>
                    <a:pt x="1566" y="1194"/>
                    <a:pt x="1603" y="942"/>
                    <a:pt x="1630" y="691"/>
                  </a:cubicBezTo>
                  <a:cubicBezTo>
                    <a:pt x="1651" y="517"/>
                    <a:pt x="1545" y="320"/>
                    <a:pt x="1426" y="201"/>
                  </a:cubicBezTo>
                  <a:cubicBezTo>
                    <a:pt x="1300" y="71"/>
                    <a:pt x="1120" y="0"/>
                    <a:pt x="9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2012;p40"/>
            <p:cNvSpPr/>
            <p:nvPr/>
          </p:nvSpPr>
          <p:spPr>
            <a:xfrm>
              <a:off x="1322550" y="2392250"/>
              <a:ext cx="69525" cy="62575"/>
            </a:xfrm>
            <a:custGeom>
              <a:avLst/>
              <a:gdLst/>
              <a:ahLst/>
              <a:cxnLst/>
              <a:rect l="l" t="t" r="r" b="b"/>
              <a:pathLst>
                <a:path w="2781" h="2503" extrusionOk="0">
                  <a:moveTo>
                    <a:pt x="790" y="0"/>
                  </a:moveTo>
                  <a:cubicBezTo>
                    <a:pt x="671" y="0"/>
                    <a:pt x="548" y="30"/>
                    <a:pt x="440" y="95"/>
                  </a:cubicBezTo>
                  <a:cubicBezTo>
                    <a:pt x="110" y="289"/>
                    <a:pt x="1" y="721"/>
                    <a:pt x="192" y="1051"/>
                  </a:cubicBezTo>
                  <a:cubicBezTo>
                    <a:pt x="379" y="1385"/>
                    <a:pt x="572" y="1714"/>
                    <a:pt x="872" y="1959"/>
                  </a:cubicBezTo>
                  <a:cubicBezTo>
                    <a:pt x="1035" y="2088"/>
                    <a:pt x="1202" y="2208"/>
                    <a:pt x="1393" y="2289"/>
                  </a:cubicBezTo>
                  <a:cubicBezTo>
                    <a:pt x="1518" y="2344"/>
                    <a:pt x="1641" y="2398"/>
                    <a:pt x="1773" y="2435"/>
                  </a:cubicBezTo>
                  <a:cubicBezTo>
                    <a:pt x="1858" y="2456"/>
                    <a:pt x="1947" y="2462"/>
                    <a:pt x="2032" y="2479"/>
                  </a:cubicBezTo>
                  <a:cubicBezTo>
                    <a:pt x="2083" y="2495"/>
                    <a:pt x="2134" y="2503"/>
                    <a:pt x="2185" y="2503"/>
                  </a:cubicBezTo>
                  <a:cubicBezTo>
                    <a:pt x="2236" y="2503"/>
                    <a:pt x="2287" y="2495"/>
                    <a:pt x="2338" y="2479"/>
                  </a:cubicBezTo>
                  <a:cubicBezTo>
                    <a:pt x="2481" y="2442"/>
                    <a:pt x="2607" y="2347"/>
                    <a:pt x="2682" y="2217"/>
                  </a:cubicBezTo>
                  <a:cubicBezTo>
                    <a:pt x="2760" y="2085"/>
                    <a:pt x="2780" y="1922"/>
                    <a:pt x="2740" y="1772"/>
                  </a:cubicBezTo>
                  <a:cubicBezTo>
                    <a:pt x="2699" y="1622"/>
                    <a:pt x="2603" y="1517"/>
                    <a:pt x="2474" y="1429"/>
                  </a:cubicBezTo>
                  <a:cubicBezTo>
                    <a:pt x="2372" y="1357"/>
                    <a:pt x="2273" y="1279"/>
                    <a:pt x="2168" y="1204"/>
                  </a:cubicBezTo>
                  <a:cubicBezTo>
                    <a:pt x="2090" y="1150"/>
                    <a:pt x="2011" y="1092"/>
                    <a:pt x="1936" y="1034"/>
                  </a:cubicBezTo>
                  <a:cubicBezTo>
                    <a:pt x="1838" y="956"/>
                    <a:pt x="1746" y="874"/>
                    <a:pt x="1664" y="782"/>
                  </a:cubicBezTo>
                  <a:cubicBezTo>
                    <a:pt x="1566" y="643"/>
                    <a:pt x="1484" y="493"/>
                    <a:pt x="1399" y="347"/>
                  </a:cubicBezTo>
                  <a:cubicBezTo>
                    <a:pt x="1273" y="123"/>
                    <a:pt x="1032" y="0"/>
                    <a:pt x="7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2013;p40"/>
            <p:cNvSpPr/>
            <p:nvPr/>
          </p:nvSpPr>
          <p:spPr>
            <a:xfrm>
              <a:off x="1387875" y="2414925"/>
              <a:ext cx="438075" cy="477050"/>
            </a:xfrm>
            <a:custGeom>
              <a:avLst/>
              <a:gdLst/>
              <a:ahLst/>
              <a:cxnLst/>
              <a:rect l="l" t="t" r="r" b="b"/>
              <a:pathLst>
                <a:path w="17523" h="19082" extrusionOk="0">
                  <a:moveTo>
                    <a:pt x="8168" y="1"/>
                  </a:moveTo>
                  <a:cubicBezTo>
                    <a:pt x="7862" y="1"/>
                    <a:pt x="7525" y="21"/>
                    <a:pt x="7113" y="62"/>
                  </a:cubicBezTo>
                  <a:cubicBezTo>
                    <a:pt x="7018" y="73"/>
                    <a:pt x="6923" y="86"/>
                    <a:pt x="6828" y="96"/>
                  </a:cubicBezTo>
                  <a:lnTo>
                    <a:pt x="6784" y="103"/>
                  </a:lnTo>
                  <a:cubicBezTo>
                    <a:pt x="6589" y="127"/>
                    <a:pt x="6409" y="147"/>
                    <a:pt x="6225" y="205"/>
                  </a:cubicBezTo>
                  <a:cubicBezTo>
                    <a:pt x="6157" y="229"/>
                    <a:pt x="6086" y="260"/>
                    <a:pt x="6018" y="287"/>
                  </a:cubicBezTo>
                  <a:lnTo>
                    <a:pt x="5991" y="297"/>
                  </a:lnTo>
                  <a:lnTo>
                    <a:pt x="5960" y="310"/>
                  </a:lnTo>
                  <a:cubicBezTo>
                    <a:pt x="5726" y="409"/>
                    <a:pt x="5481" y="508"/>
                    <a:pt x="5253" y="624"/>
                  </a:cubicBezTo>
                  <a:cubicBezTo>
                    <a:pt x="4796" y="852"/>
                    <a:pt x="4396" y="1164"/>
                    <a:pt x="4008" y="1467"/>
                  </a:cubicBezTo>
                  <a:cubicBezTo>
                    <a:pt x="3742" y="1675"/>
                    <a:pt x="3490" y="1910"/>
                    <a:pt x="3249" y="2134"/>
                  </a:cubicBezTo>
                  <a:cubicBezTo>
                    <a:pt x="3171" y="2205"/>
                    <a:pt x="3093" y="2277"/>
                    <a:pt x="3018" y="2348"/>
                  </a:cubicBezTo>
                  <a:cubicBezTo>
                    <a:pt x="2977" y="2386"/>
                    <a:pt x="2936" y="2420"/>
                    <a:pt x="2898" y="2457"/>
                  </a:cubicBezTo>
                  <a:cubicBezTo>
                    <a:pt x="2769" y="2569"/>
                    <a:pt x="2640" y="2685"/>
                    <a:pt x="2524" y="2814"/>
                  </a:cubicBezTo>
                  <a:cubicBezTo>
                    <a:pt x="2347" y="3001"/>
                    <a:pt x="2171" y="3216"/>
                    <a:pt x="1970" y="3481"/>
                  </a:cubicBezTo>
                  <a:lnTo>
                    <a:pt x="1865" y="3613"/>
                  </a:lnTo>
                  <a:cubicBezTo>
                    <a:pt x="1653" y="3886"/>
                    <a:pt x="1433" y="4165"/>
                    <a:pt x="1225" y="4447"/>
                  </a:cubicBezTo>
                  <a:cubicBezTo>
                    <a:pt x="1102" y="4621"/>
                    <a:pt x="1004" y="4777"/>
                    <a:pt x="929" y="4930"/>
                  </a:cubicBezTo>
                  <a:cubicBezTo>
                    <a:pt x="816" y="5152"/>
                    <a:pt x="728" y="5383"/>
                    <a:pt x="643" y="5610"/>
                  </a:cubicBezTo>
                  <a:lnTo>
                    <a:pt x="606" y="5706"/>
                  </a:lnTo>
                  <a:cubicBezTo>
                    <a:pt x="579" y="5777"/>
                    <a:pt x="551" y="5852"/>
                    <a:pt x="521" y="5923"/>
                  </a:cubicBezTo>
                  <a:cubicBezTo>
                    <a:pt x="425" y="6168"/>
                    <a:pt x="327" y="6420"/>
                    <a:pt x="262" y="6675"/>
                  </a:cubicBezTo>
                  <a:cubicBezTo>
                    <a:pt x="174" y="7029"/>
                    <a:pt x="147" y="7400"/>
                    <a:pt x="123" y="7760"/>
                  </a:cubicBezTo>
                  <a:cubicBezTo>
                    <a:pt x="116" y="7852"/>
                    <a:pt x="113" y="7940"/>
                    <a:pt x="102" y="8033"/>
                  </a:cubicBezTo>
                  <a:cubicBezTo>
                    <a:pt x="99" y="8104"/>
                    <a:pt x="92" y="8176"/>
                    <a:pt x="89" y="8250"/>
                  </a:cubicBezTo>
                  <a:cubicBezTo>
                    <a:pt x="82" y="8356"/>
                    <a:pt x="75" y="8468"/>
                    <a:pt x="65" y="8576"/>
                  </a:cubicBezTo>
                  <a:cubicBezTo>
                    <a:pt x="45" y="8785"/>
                    <a:pt x="31" y="8975"/>
                    <a:pt x="28" y="9162"/>
                  </a:cubicBezTo>
                  <a:lnTo>
                    <a:pt x="25" y="9206"/>
                  </a:lnTo>
                  <a:cubicBezTo>
                    <a:pt x="14" y="9543"/>
                    <a:pt x="0" y="9893"/>
                    <a:pt x="25" y="10234"/>
                  </a:cubicBezTo>
                  <a:cubicBezTo>
                    <a:pt x="52" y="10666"/>
                    <a:pt x="82" y="11155"/>
                    <a:pt x="163" y="11631"/>
                  </a:cubicBezTo>
                  <a:cubicBezTo>
                    <a:pt x="238" y="12074"/>
                    <a:pt x="480" y="12471"/>
                    <a:pt x="705" y="12798"/>
                  </a:cubicBezTo>
                  <a:cubicBezTo>
                    <a:pt x="926" y="13118"/>
                    <a:pt x="1221" y="13533"/>
                    <a:pt x="1562" y="13908"/>
                  </a:cubicBezTo>
                  <a:cubicBezTo>
                    <a:pt x="1694" y="14050"/>
                    <a:pt x="1827" y="14186"/>
                    <a:pt x="1956" y="14308"/>
                  </a:cubicBezTo>
                  <a:cubicBezTo>
                    <a:pt x="2198" y="14530"/>
                    <a:pt x="2457" y="14724"/>
                    <a:pt x="2657" y="14863"/>
                  </a:cubicBezTo>
                  <a:cubicBezTo>
                    <a:pt x="2769" y="14944"/>
                    <a:pt x="2898" y="15016"/>
                    <a:pt x="3021" y="15084"/>
                  </a:cubicBezTo>
                  <a:cubicBezTo>
                    <a:pt x="3058" y="15108"/>
                    <a:pt x="3096" y="15128"/>
                    <a:pt x="3133" y="15148"/>
                  </a:cubicBezTo>
                  <a:cubicBezTo>
                    <a:pt x="3256" y="15220"/>
                    <a:pt x="3388" y="15288"/>
                    <a:pt x="3515" y="15353"/>
                  </a:cubicBezTo>
                  <a:lnTo>
                    <a:pt x="3640" y="15418"/>
                  </a:lnTo>
                  <a:cubicBezTo>
                    <a:pt x="4076" y="15646"/>
                    <a:pt x="4511" y="15819"/>
                    <a:pt x="4939" y="15938"/>
                  </a:cubicBezTo>
                  <a:cubicBezTo>
                    <a:pt x="5103" y="15982"/>
                    <a:pt x="5273" y="16020"/>
                    <a:pt x="5437" y="16054"/>
                  </a:cubicBezTo>
                  <a:cubicBezTo>
                    <a:pt x="5610" y="16095"/>
                    <a:pt x="5790" y="16132"/>
                    <a:pt x="5964" y="16183"/>
                  </a:cubicBezTo>
                  <a:cubicBezTo>
                    <a:pt x="6028" y="16200"/>
                    <a:pt x="6090" y="16217"/>
                    <a:pt x="6154" y="16234"/>
                  </a:cubicBezTo>
                  <a:cubicBezTo>
                    <a:pt x="6368" y="16291"/>
                    <a:pt x="6589" y="16353"/>
                    <a:pt x="6801" y="16431"/>
                  </a:cubicBezTo>
                  <a:cubicBezTo>
                    <a:pt x="6913" y="16486"/>
                    <a:pt x="7015" y="16544"/>
                    <a:pt x="7110" y="16605"/>
                  </a:cubicBezTo>
                  <a:cubicBezTo>
                    <a:pt x="7202" y="16693"/>
                    <a:pt x="7300" y="16795"/>
                    <a:pt x="7402" y="16921"/>
                  </a:cubicBezTo>
                  <a:cubicBezTo>
                    <a:pt x="7440" y="16976"/>
                    <a:pt x="7474" y="17026"/>
                    <a:pt x="7501" y="17081"/>
                  </a:cubicBezTo>
                  <a:cubicBezTo>
                    <a:pt x="7556" y="17227"/>
                    <a:pt x="7603" y="17390"/>
                    <a:pt x="7651" y="17571"/>
                  </a:cubicBezTo>
                  <a:cubicBezTo>
                    <a:pt x="7671" y="17649"/>
                    <a:pt x="7688" y="17727"/>
                    <a:pt x="7709" y="17806"/>
                  </a:cubicBezTo>
                  <a:lnTo>
                    <a:pt x="7726" y="17888"/>
                  </a:lnTo>
                  <a:lnTo>
                    <a:pt x="7746" y="17962"/>
                  </a:lnTo>
                  <a:lnTo>
                    <a:pt x="7763" y="18040"/>
                  </a:lnTo>
                  <a:cubicBezTo>
                    <a:pt x="7790" y="18153"/>
                    <a:pt x="7848" y="18268"/>
                    <a:pt x="7886" y="18346"/>
                  </a:cubicBezTo>
                  <a:cubicBezTo>
                    <a:pt x="7988" y="18550"/>
                    <a:pt x="8140" y="18679"/>
                    <a:pt x="8294" y="18789"/>
                  </a:cubicBezTo>
                  <a:cubicBezTo>
                    <a:pt x="8443" y="18891"/>
                    <a:pt x="8641" y="18965"/>
                    <a:pt x="8903" y="19006"/>
                  </a:cubicBezTo>
                  <a:cubicBezTo>
                    <a:pt x="9032" y="19026"/>
                    <a:pt x="9175" y="19047"/>
                    <a:pt x="9321" y="19064"/>
                  </a:cubicBezTo>
                  <a:cubicBezTo>
                    <a:pt x="9440" y="19075"/>
                    <a:pt x="9552" y="19081"/>
                    <a:pt x="9661" y="19081"/>
                  </a:cubicBezTo>
                  <a:lnTo>
                    <a:pt x="9702" y="19081"/>
                  </a:lnTo>
                  <a:cubicBezTo>
                    <a:pt x="9916" y="19078"/>
                    <a:pt x="10134" y="19040"/>
                    <a:pt x="10341" y="19003"/>
                  </a:cubicBezTo>
                  <a:cubicBezTo>
                    <a:pt x="10470" y="18979"/>
                    <a:pt x="10586" y="18924"/>
                    <a:pt x="10709" y="18870"/>
                  </a:cubicBezTo>
                  <a:lnTo>
                    <a:pt x="10719" y="18863"/>
                  </a:lnTo>
                  <a:cubicBezTo>
                    <a:pt x="10736" y="18857"/>
                    <a:pt x="10750" y="18847"/>
                    <a:pt x="10764" y="18833"/>
                  </a:cubicBezTo>
                  <a:lnTo>
                    <a:pt x="10777" y="18822"/>
                  </a:lnTo>
                  <a:cubicBezTo>
                    <a:pt x="10855" y="18778"/>
                    <a:pt x="10927" y="18720"/>
                    <a:pt x="10985" y="18652"/>
                  </a:cubicBezTo>
                  <a:cubicBezTo>
                    <a:pt x="11015" y="18622"/>
                    <a:pt x="11046" y="18585"/>
                    <a:pt x="11076" y="18541"/>
                  </a:cubicBezTo>
                  <a:cubicBezTo>
                    <a:pt x="11280" y="18537"/>
                    <a:pt x="11481" y="18452"/>
                    <a:pt x="11624" y="18309"/>
                  </a:cubicBezTo>
                  <a:cubicBezTo>
                    <a:pt x="11753" y="18180"/>
                    <a:pt x="11875" y="17955"/>
                    <a:pt x="11858" y="17748"/>
                  </a:cubicBezTo>
                  <a:cubicBezTo>
                    <a:pt x="11838" y="17536"/>
                    <a:pt x="11822" y="17326"/>
                    <a:pt x="11801" y="17112"/>
                  </a:cubicBezTo>
                  <a:cubicBezTo>
                    <a:pt x="11784" y="16900"/>
                    <a:pt x="11764" y="16690"/>
                    <a:pt x="11746" y="16479"/>
                  </a:cubicBezTo>
                  <a:cubicBezTo>
                    <a:pt x="11720" y="16189"/>
                    <a:pt x="11695" y="15853"/>
                    <a:pt x="11715" y="15523"/>
                  </a:cubicBezTo>
                  <a:cubicBezTo>
                    <a:pt x="11764" y="15285"/>
                    <a:pt x="11849" y="15064"/>
                    <a:pt x="11930" y="14859"/>
                  </a:cubicBezTo>
                  <a:cubicBezTo>
                    <a:pt x="11947" y="14819"/>
                    <a:pt x="11964" y="14785"/>
                    <a:pt x="11985" y="14754"/>
                  </a:cubicBezTo>
                  <a:cubicBezTo>
                    <a:pt x="12083" y="14649"/>
                    <a:pt x="12199" y="14561"/>
                    <a:pt x="12304" y="14475"/>
                  </a:cubicBezTo>
                  <a:cubicBezTo>
                    <a:pt x="12447" y="14370"/>
                    <a:pt x="12597" y="14268"/>
                    <a:pt x="12743" y="14169"/>
                  </a:cubicBezTo>
                  <a:cubicBezTo>
                    <a:pt x="12842" y="14104"/>
                    <a:pt x="12940" y="14037"/>
                    <a:pt x="13039" y="13969"/>
                  </a:cubicBezTo>
                  <a:cubicBezTo>
                    <a:pt x="13315" y="13774"/>
                    <a:pt x="13627" y="13553"/>
                    <a:pt x="13924" y="13316"/>
                  </a:cubicBezTo>
                  <a:cubicBezTo>
                    <a:pt x="14155" y="13128"/>
                    <a:pt x="14383" y="12921"/>
                    <a:pt x="14604" y="12724"/>
                  </a:cubicBezTo>
                  <a:cubicBezTo>
                    <a:pt x="14811" y="12536"/>
                    <a:pt x="15026" y="12339"/>
                    <a:pt x="15246" y="12159"/>
                  </a:cubicBezTo>
                  <a:lnTo>
                    <a:pt x="15348" y="12084"/>
                  </a:lnTo>
                  <a:cubicBezTo>
                    <a:pt x="15471" y="11992"/>
                    <a:pt x="15597" y="11900"/>
                    <a:pt x="15716" y="11801"/>
                  </a:cubicBezTo>
                  <a:cubicBezTo>
                    <a:pt x="15828" y="11713"/>
                    <a:pt x="15934" y="11611"/>
                    <a:pt x="16036" y="11515"/>
                  </a:cubicBezTo>
                  <a:cubicBezTo>
                    <a:pt x="16077" y="11479"/>
                    <a:pt x="16114" y="11438"/>
                    <a:pt x="16155" y="11400"/>
                  </a:cubicBezTo>
                  <a:cubicBezTo>
                    <a:pt x="16278" y="11288"/>
                    <a:pt x="16420" y="11152"/>
                    <a:pt x="16549" y="11005"/>
                  </a:cubicBezTo>
                  <a:cubicBezTo>
                    <a:pt x="16662" y="10876"/>
                    <a:pt x="16761" y="10760"/>
                    <a:pt x="16832" y="10628"/>
                  </a:cubicBezTo>
                  <a:cubicBezTo>
                    <a:pt x="16879" y="10536"/>
                    <a:pt x="16924" y="10441"/>
                    <a:pt x="16971" y="10339"/>
                  </a:cubicBezTo>
                  <a:cubicBezTo>
                    <a:pt x="17100" y="10060"/>
                    <a:pt x="17193" y="9842"/>
                    <a:pt x="17264" y="9634"/>
                  </a:cubicBezTo>
                  <a:cubicBezTo>
                    <a:pt x="17353" y="9372"/>
                    <a:pt x="17394" y="9101"/>
                    <a:pt x="17424" y="8866"/>
                  </a:cubicBezTo>
                  <a:cubicBezTo>
                    <a:pt x="17451" y="8658"/>
                    <a:pt x="17482" y="8413"/>
                    <a:pt x="17499" y="8158"/>
                  </a:cubicBezTo>
                  <a:cubicBezTo>
                    <a:pt x="17523" y="7780"/>
                    <a:pt x="17465" y="7397"/>
                    <a:pt x="17410" y="7022"/>
                  </a:cubicBezTo>
                  <a:cubicBezTo>
                    <a:pt x="17363" y="6678"/>
                    <a:pt x="17274" y="6301"/>
                    <a:pt x="17145" y="5866"/>
                  </a:cubicBezTo>
                  <a:cubicBezTo>
                    <a:pt x="16995" y="5359"/>
                    <a:pt x="16822" y="4907"/>
                    <a:pt x="16614" y="4485"/>
                  </a:cubicBezTo>
                  <a:cubicBezTo>
                    <a:pt x="16522" y="4294"/>
                    <a:pt x="16410" y="4070"/>
                    <a:pt x="16278" y="3849"/>
                  </a:cubicBezTo>
                  <a:cubicBezTo>
                    <a:pt x="16097" y="3549"/>
                    <a:pt x="15866" y="3243"/>
                    <a:pt x="15563" y="2920"/>
                  </a:cubicBezTo>
                  <a:cubicBezTo>
                    <a:pt x="15240" y="2573"/>
                    <a:pt x="14957" y="2304"/>
                    <a:pt x="14668" y="2066"/>
                  </a:cubicBezTo>
                  <a:lnTo>
                    <a:pt x="14654" y="2056"/>
                  </a:lnTo>
                  <a:cubicBezTo>
                    <a:pt x="14284" y="1753"/>
                    <a:pt x="13896" y="1437"/>
                    <a:pt x="13481" y="1185"/>
                  </a:cubicBezTo>
                  <a:cubicBezTo>
                    <a:pt x="13307" y="1079"/>
                    <a:pt x="13131" y="991"/>
                    <a:pt x="12960" y="916"/>
                  </a:cubicBezTo>
                  <a:cubicBezTo>
                    <a:pt x="12740" y="811"/>
                    <a:pt x="12478" y="695"/>
                    <a:pt x="12202" y="603"/>
                  </a:cubicBezTo>
                  <a:cubicBezTo>
                    <a:pt x="11814" y="474"/>
                    <a:pt x="11409" y="368"/>
                    <a:pt x="10964" y="277"/>
                  </a:cubicBezTo>
                  <a:cubicBezTo>
                    <a:pt x="10542" y="192"/>
                    <a:pt x="10079" y="123"/>
                    <a:pt x="9511" y="62"/>
                  </a:cubicBezTo>
                  <a:cubicBezTo>
                    <a:pt x="9120" y="21"/>
                    <a:pt x="8732" y="12"/>
                    <a:pt x="83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2014;p40"/>
            <p:cNvSpPr/>
            <p:nvPr/>
          </p:nvSpPr>
          <p:spPr>
            <a:xfrm>
              <a:off x="1569850" y="2877500"/>
              <a:ext cx="131950" cy="110925"/>
            </a:xfrm>
            <a:custGeom>
              <a:avLst/>
              <a:gdLst/>
              <a:ahLst/>
              <a:cxnLst/>
              <a:rect l="l" t="t" r="r" b="b"/>
              <a:pathLst>
                <a:path w="5278" h="4437" extrusionOk="0">
                  <a:moveTo>
                    <a:pt x="913" y="0"/>
                  </a:moveTo>
                  <a:cubicBezTo>
                    <a:pt x="753" y="0"/>
                    <a:pt x="603" y="41"/>
                    <a:pt x="467" y="119"/>
                  </a:cubicBezTo>
                  <a:cubicBezTo>
                    <a:pt x="270" y="234"/>
                    <a:pt x="123" y="425"/>
                    <a:pt x="62" y="646"/>
                  </a:cubicBezTo>
                  <a:cubicBezTo>
                    <a:pt x="1" y="874"/>
                    <a:pt x="32" y="1123"/>
                    <a:pt x="150" y="1327"/>
                  </a:cubicBezTo>
                  <a:cubicBezTo>
                    <a:pt x="256" y="1507"/>
                    <a:pt x="464" y="1691"/>
                    <a:pt x="678" y="1732"/>
                  </a:cubicBezTo>
                  <a:cubicBezTo>
                    <a:pt x="814" y="1755"/>
                    <a:pt x="950" y="1779"/>
                    <a:pt x="1086" y="1803"/>
                  </a:cubicBezTo>
                  <a:cubicBezTo>
                    <a:pt x="1059" y="1861"/>
                    <a:pt x="1039" y="1919"/>
                    <a:pt x="1025" y="1980"/>
                  </a:cubicBezTo>
                  <a:cubicBezTo>
                    <a:pt x="984" y="2156"/>
                    <a:pt x="987" y="2319"/>
                    <a:pt x="1028" y="2500"/>
                  </a:cubicBezTo>
                  <a:cubicBezTo>
                    <a:pt x="1086" y="2735"/>
                    <a:pt x="1284" y="2956"/>
                    <a:pt x="1494" y="3068"/>
                  </a:cubicBezTo>
                  <a:cubicBezTo>
                    <a:pt x="1590" y="3115"/>
                    <a:pt x="1688" y="3153"/>
                    <a:pt x="1787" y="3181"/>
                  </a:cubicBezTo>
                  <a:cubicBezTo>
                    <a:pt x="1770" y="3231"/>
                    <a:pt x="1753" y="3283"/>
                    <a:pt x="1746" y="3337"/>
                  </a:cubicBezTo>
                  <a:cubicBezTo>
                    <a:pt x="1739" y="3388"/>
                    <a:pt x="1715" y="3493"/>
                    <a:pt x="1719" y="3565"/>
                  </a:cubicBezTo>
                  <a:cubicBezTo>
                    <a:pt x="1722" y="3748"/>
                    <a:pt x="1753" y="3789"/>
                    <a:pt x="1821" y="3952"/>
                  </a:cubicBezTo>
                  <a:cubicBezTo>
                    <a:pt x="1882" y="4092"/>
                    <a:pt x="2025" y="4208"/>
                    <a:pt x="2147" y="4293"/>
                  </a:cubicBezTo>
                  <a:cubicBezTo>
                    <a:pt x="2219" y="4340"/>
                    <a:pt x="2290" y="4365"/>
                    <a:pt x="2375" y="4398"/>
                  </a:cubicBezTo>
                  <a:cubicBezTo>
                    <a:pt x="2444" y="4426"/>
                    <a:pt x="2517" y="4436"/>
                    <a:pt x="2591" y="4436"/>
                  </a:cubicBezTo>
                  <a:cubicBezTo>
                    <a:pt x="2679" y="4436"/>
                    <a:pt x="2768" y="4422"/>
                    <a:pt x="2852" y="4405"/>
                  </a:cubicBezTo>
                  <a:cubicBezTo>
                    <a:pt x="2995" y="4378"/>
                    <a:pt x="3168" y="4266"/>
                    <a:pt x="3263" y="4156"/>
                  </a:cubicBezTo>
                  <a:cubicBezTo>
                    <a:pt x="3389" y="4018"/>
                    <a:pt x="3474" y="3854"/>
                    <a:pt x="3505" y="3674"/>
                  </a:cubicBezTo>
                  <a:cubicBezTo>
                    <a:pt x="3508" y="3671"/>
                    <a:pt x="3511" y="3667"/>
                    <a:pt x="3515" y="3667"/>
                  </a:cubicBezTo>
                  <a:cubicBezTo>
                    <a:pt x="3648" y="3575"/>
                    <a:pt x="3770" y="3473"/>
                    <a:pt x="3882" y="3357"/>
                  </a:cubicBezTo>
                  <a:cubicBezTo>
                    <a:pt x="3967" y="3272"/>
                    <a:pt x="4042" y="3181"/>
                    <a:pt x="4117" y="3085"/>
                  </a:cubicBezTo>
                  <a:cubicBezTo>
                    <a:pt x="4260" y="2997"/>
                    <a:pt x="4386" y="2878"/>
                    <a:pt x="4467" y="2724"/>
                  </a:cubicBezTo>
                  <a:cubicBezTo>
                    <a:pt x="4610" y="2459"/>
                    <a:pt x="4634" y="2123"/>
                    <a:pt x="4474" y="1864"/>
                  </a:cubicBezTo>
                  <a:cubicBezTo>
                    <a:pt x="4546" y="1826"/>
                    <a:pt x="4617" y="1786"/>
                    <a:pt x="4685" y="1745"/>
                  </a:cubicBezTo>
                  <a:cubicBezTo>
                    <a:pt x="4777" y="1687"/>
                    <a:pt x="4879" y="1616"/>
                    <a:pt x="4957" y="1544"/>
                  </a:cubicBezTo>
                  <a:cubicBezTo>
                    <a:pt x="5097" y="1418"/>
                    <a:pt x="5179" y="1269"/>
                    <a:pt x="5232" y="1088"/>
                  </a:cubicBezTo>
                  <a:cubicBezTo>
                    <a:pt x="5277" y="949"/>
                    <a:pt x="5273" y="759"/>
                    <a:pt x="5226" y="622"/>
                  </a:cubicBezTo>
                  <a:cubicBezTo>
                    <a:pt x="5202" y="554"/>
                    <a:pt x="5175" y="470"/>
                    <a:pt x="5127" y="408"/>
                  </a:cubicBezTo>
                  <a:cubicBezTo>
                    <a:pt x="5008" y="252"/>
                    <a:pt x="5015" y="245"/>
                    <a:pt x="4852" y="132"/>
                  </a:cubicBezTo>
                  <a:cubicBezTo>
                    <a:pt x="4730" y="46"/>
                    <a:pt x="4578" y="13"/>
                    <a:pt x="4427" y="13"/>
                  </a:cubicBezTo>
                  <a:cubicBezTo>
                    <a:pt x="4322" y="13"/>
                    <a:pt x="4216" y="29"/>
                    <a:pt x="4121" y="54"/>
                  </a:cubicBezTo>
                  <a:cubicBezTo>
                    <a:pt x="4042" y="74"/>
                    <a:pt x="3967" y="99"/>
                    <a:pt x="3889" y="115"/>
                  </a:cubicBezTo>
                  <a:cubicBezTo>
                    <a:pt x="3800" y="136"/>
                    <a:pt x="3712" y="149"/>
                    <a:pt x="3624" y="163"/>
                  </a:cubicBezTo>
                  <a:cubicBezTo>
                    <a:pt x="3392" y="190"/>
                    <a:pt x="3164" y="214"/>
                    <a:pt x="2937" y="228"/>
                  </a:cubicBezTo>
                  <a:cubicBezTo>
                    <a:pt x="2860" y="233"/>
                    <a:pt x="2783" y="235"/>
                    <a:pt x="2707" y="235"/>
                  </a:cubicBezTo>
                  <a:cubicBezTo>
                    <a:pt x="2526" y="235"/>
                    <a:pt x="2346" y="222"/>
                    <a:pt x="2164" y="201"/>
                  </a:cubicBezTo>
                  <a:cubicBezTo>
                    <a:pt x="1824" y="149"/>
                    <a:pt x="1484" y="92"/>
                    <a:pt x="1147" y="30"/>
                  </a:cubicBezTo>
                  <a:cubicBezTo>
                    <a:pt x="1069" y="20"/>
                    <a:pt x="991" y="10"/>
                    <a:pt x="9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2015;p40"/>
            <p:cNvSpPr/>
            <p:nvPr/>
          </p:nvSpPr>
          <p:spPr>
            <a:xfrm>
              <a:off x="1378950" y="2412300"/>
              <a:ext cx="465525" cy="521850"/>
            </a:xfrm>
            <a:custGeom>
              <a:avLst/>
              <a:gdLst/>
              <a:ahLst/>
              <a:cxnLst/>
              <a:rect l="l" t="t" r="r" b="b"/>
              <a:pathLst>
                <a:path w="18621" h="20874" extrusionOk="0">
                  <a:moveTo>
                    <a:pt x="9207" y="1036"/>
                  </a:moveTo>
                  <a:cubicBezTo>
                    <a:pt x="9274" y="1036"/>
                    <a:pt x="9340" y="1037"/>
                    <a:pt x="9406" y="1038"/>
                  </a:cubicBezTo>
                  <a:cubicBezTo>
                    <a:pt x="9705" y="1041"/>
                    <a:pt x="10005" y="1079"/>
                    <a:pt x="10301" y="1120"/>
                  </a:cubicBezTo>
                  <a:cubicBezTo>
                    <a:pt x="10675" y="1170"/>
                    <a:pt x="11045" y="1232"/>
                    <a:pt x="11416" y="1304"/>
                  </a:cubicBezTo>
                  <a:cubicBezTo>
                    <a:pt x="11603" y="1338"/>
                    <a:pt x="11791" y="1382"/>
                    <a:pt x="11978" y="1429"/>
                  </a:cubicBezTo>
                  <a:cubicBezTo>
                    <a:pt x="12130" y="1467"/>
                    <a:pt x="12281" y="1528"/>
                    <a:pt x="12430" y="1589"/>
                  </a:cubicBezTo>
                  <a:cubicBezTo>
                    <a:pt x="12535" y="1637"/>
                    <a:pt x="12637" y="1685"/>
                    <a:pt x="12743" y="1735"/>
                  </a:cubicBezTo>
                  <a:cubicBezTo>
                    <a:pt x="12848" y="1787"/>
                    <a:pt x="12950" y="1848"/>
                    <a:pt x="13056" y="1905"/>
                  </a:cubicBezTo>
                  <a:cubicBezTo>
                    <a:pt x="13260" y="2021"/>
                    <a:pt x="13454" y="2150"/>
                    <a:pt x="13651" y="2280"/>
                  </a:cubicBezTo>
                  <a:cubicBezTo>
                    <a:pt x="13855" y="2409"/>
                    <a:pt x="14060" y="2542"/>
                    <a:pt x="14267" y="2671"/>
                  </a:cubicBezTo>
                  <a:cubicBezTo>
                    <a:pt x="14424" y="2770"/>
                    <a:pt x="14576" y="2878"/>
                    <a:pt x="14726" y="2991"/>
                  </a:cubicBezTo>
                  <a:cubicBezTo>
                    <a:pt x="14978" y="3198"/>
                    <a:pt x="15212" y="3420"/>
                    <a:pt x="15437" y="3657"/>
                  </a:cubicBezTo>
                  <a:cubicBezTo>
                    <a:pt x="15655" y="3892"/>
                    <a:pt x="15856" y="4137"/>
                    <a:pt x="16052" y="4385"/>
                  </a:cubicBezTo>
                  <a:cubicBezTo>
                    <a:pt x="16243" y="4640"/>
                    <a:pt x="16430" y="4896"/>
                    <a:pt x="16594" y="5164"/>
                  </a:cubicBezTo>
                  <a:cubicBezTo>
                    <a:pt x="16679" y="5307"/>
                    <a:pt x="16763" y="5450"/>
                    <a:pt x="16839" y="5596"/>
                  </a:cubicBezTo>
                  <a:cubicBezTo>
                    <a:pt x="16914" y="5736"/>
                    <a:pt x="16978" y="5879"/>
                    <a:pt x="17046" y="6025"/>
                  </a:cubicBezTo>
                  <a:cubicBezTo>
                    <a:pt x="17141" y="6266"/>
                    <a:pt x="17220" y="6515"/>
                    <a:pt x="17294" y="6767"/>
                  </a:cubicBezTo>
                  <a:cubicBezTo>
                    <a:pt x="17328" y="6893"/>
                    <a:pt x="17366" y="7015"/>
                    <a:pt x="17399" y="7141"/>
                  </a:cubicBezTo>
                  <a:cubicBezTo>
                    <a:pt x="17434" y="7270"/>
                    <a:pt x="17454" y="7400"/>
                    <a:pt x="17475" y="7532"/>
                  </a:cubicBezTo>
                  <a:cubicBezTo>
                    <a:pt x="17502" y="7750"/>
                    <a:pt x="17522" y="7967"/>
                    <a:pt x="17529" y="8188"/>
                  </a:cubicBezTo>
                  <a:cubicBezTo>
                    <a:pt x="17536" y="8420"/>
                    <a:pt x="17512" y="8651"/>
                    <a:pt x="17488" y="8879"/>
                  </a:cubicBezTo>
                  <a:cubicBezTo>
                    <a:pt x="17454" y="9100"/>
                    <a:pt x="17407" y="9321"/>
                    <a:pt x="17352" y="9539"/>
                  </a:cubicBezTo>
                  <a:cubicBezTo>
                    <a:pt x="17318" y="9678"/>
                    <a:pt x="17281" y="9815"/>
                    <a:pt x="17240" y="9954"/>
                  </a:cubicBezTo>
                  <a:cubicBezTo>
                    <a:pt x="17209" y="10046"/>
                    <a:pt x="17175" y="10138"/>
                    <a:pt x="17138" y="10226"/>
                  </a:cubicBezTo>
                  <a:cubicBezTo>
                    <a:pt x="17043" y="10433"/>
                    <a:pt x="16941" y="10628"/>
                    <a:pt x="16812" y="10815"/>
                  </a:cubicBezTo>
                  <a:cubicBezTo>
                    <a:pt x="16611" y="11056"/>
                    <a:pt x="16393" y="11278"/>
                    <a:pt x="16172" y="11498"/>
                  </a:cubicBezTo>
                  <a:cubicBezTo>
                    <a:pt x="15947" y="11723"/>
                    <a:pt x="15716" y="11934"/>
                    <a:pt x="15468" y="12131"/>
                  </a:cubicBezTo>
                  <a:cubicBezTo>
                    <a:pt x="15168" y="12349"/>
                    <a:pt x="14852" y="12546"/>
                    <a:pt x="14536" y="12740"/>
                  </a:cubicBezTo>
                  <a:cubicBezTo>
                    <a:pt x="14366" y="12849"/>
                    <a:pt x="14192" y="12951"/>
                    <a:pt x="14019" y="13057"/>
                  </a:cubicBezTo>
                  <a:cubicBezTo>
                    <a:pt x="13852" y="13155"/>
                    <a:pt x="13689" y="13261"/>
                    <a:pt x="13526" y="13363"/>
                  </a:cubicBezTo>
                  <a:cubicBezTo>
                    <a:pt x="13352" y="13468"/>
                    <a:pt x="13179" y="13573"/>
                    <a:pt x="13015" y="13689"/>
                  </a:cubicBezTo>
                  <a:cubicBezTo>
                    <a:pt x="12838" y="13818"/>
                    <a:pt x="12668" y="13958"/>
                    <a:pt x="12505" y="14104"/>
                  </a:cubicBezTo>
                  <a:cubicBezTo>
                    <a:pt x="12444" y="14159"/>
                    <a:pt x="12386" y="14217"/>
                    <a:pt x="12335" y="14278"/>
                  </a:cubicBezTo>
                  <a:cubicBezTo>
                    <a:pt x="12219" y="14407"/>
                    <a:pt x="12148" y="14543"/>
                    <a:pt x="12090" y="14706"/>
                  </a:cubicBezTo>
                  <a:cubicBezTo>
                    <a:pt x="12049" y="14815"/>
                    <a:pt x="12039" y="14938"/>
                    <a:pt x="12025" y="15053"/>
                  </a:cubicBezTo>
                  <a:cubicBezTo>
                    <a:pt x="12019" y="15138"/>
                    <a:pt x="12015" y="15223"/>
                    <a:pt x="12008" y="15308"/>
                  </a:cubicBezTo>
                  <a:cubicBezTo>
                    <a:pt x="11964" y="15818"/>
                    <a:pt x="12011" y="16329"/>
                    <a:pt x="12032" y="16839"/>
                  </a:cubicBezTo>
                  <a:cubicBezTo>
                    <a:pt x="12039" y="17101"/>
                    <a:pt x="12052" y="17363"/>
                    <a:pt x="12059" y="17625"/>
                  </a:cubicBezTo>
                  <a:cubicBezTo>
                    <a:pt x="12066" y="17870"/>
                    <a:pt x="12059" y="18115"/>
                    <a:pt x="12039" y="18363"/>
                  </a:cubicBezTo>
                  <a:cubicBezTo>
                    <a:pt x="11930" y="18363"/>
                    <a:pt x="11818" y="18366"/>
                    <a:pt x="11705" y="18373"/>
                  </a:cubicBezTo>
                  <a:cubicBezTo>
                    <a:pt x="11573" y="18380"/>
                    <a:pt x="11444" y="18397"/>
                    <a:pt x="11311" y="18401"/>
                  </a:cubicBezTo>
                  <a:cubicBezTo>
                    <a:pt x="11174" y="18407"/>
                    <a:pt x="11042" y="18421"/>
                    <a:pt x="10906" y="18431"/>
                  </a:cubicBezTo>
                  <a:cubicBezTo>
                    <a:pt x="10763" y="18445"/>
                    <a:pt x="10620" y="18445"/>
                    <a:pt x="10474" y="18445"/>
                  </a:cubicBezTo>
                  <a:cubicBezTo>
                    <a:pt x="10334" y="18448"/>
                    <a:pt x="10199" y="18451"/>
                    <a:pt x="10059" y="18455"/>
                  </a:cubicBezTo>
                  <a:cubicBezTo>
                    <a:pt x="9916" y="18462"/>
                    <a:pt x="9770" y="18486"/>
                    <a:pt x="9627" y="18486"/>
                  </a:cubicBezTo>
                  <a:cubicBezTo>
                    <a:pt x="9355" y="18486"/>
                    <a:pt x="9080" y="18486"/>
                    <a:pt x="8807" y="18458"/>
                  </a:cubicBezTo>
                  <a:cubicBezTo>
                    <a:pt x="8763" y="18451"/>
                    <a:pt x="8722" y="18442"/>
                    <a:pt x="8678" y="18428"/>
                  </a:cubicBezTo>
                  <a:cubicBezTo>
                    <a:pt x="8631" y="18295"/>
                    <a:pt x="8603" y="18152"/>
                    <a:pt x="8579" y="18013"/>
                  </a:cubicBezTo>
                  <a:cubicBezTo>
                    <a:pt x="8546" y="17842"/>
                    <a:pt x="8505" y="17672"/>
                    <a:pt x="8480" y="17499"/>
                  </a:cubicBezTo>
                  <a:cubicBezTo>
                    <a:pt x="8430" y="17148"/>
                    <a:pt x="8321" y="16792"/>
                    <a:pt x="8083" y="16519"/>
                  </a:cubicBezTo>
                  <a:cubicBezTo>
                    <a:pt x="7977" y="16401"/>
                    <a:pt x="7848" y="16305"/>
                    <a:pt x="7719" y="16209"/>
                  </a:cubicBezTo>
                  <a:cubicBezTo>
                    <a:pt x="7572" y="16098"/>
                    <a:pt x="7409" y="16019"/>
                    <a:pt x="7232" y="15972"/>
                  </a:cubicBezTo>
                  <a:cubicBezTo>
                    <a:pt x="6899" y="15880"/>
                    <a:pt x="6579" y="15754"/>
                    <a:pt x="6252" y="15631"/>
                  </a:cubicBezTo>
                  <a:cubicBezTo>
                    <a:pt x="5896" y="15502"/>
                    <a:pt x="5528" y="15404"/>
                    <a:pt x="5171" y="15267"/>
                  </a:cubicBezTo>
                  <a:cubicBezTo>
                    <a:pt x="5007" y="15196"/>
                    <a:pt x="4851" y="15115"/>
                    <a:pt x="4695" y="15026"/>
                  </a:cubicBezTo>
                  <a:cubicBezTo>
                    <a:pt x="4511" y="14924"/>
                    <a:pt x="4334" y="14809"/>
                    <a:pt x="4153" y="14696"/>
                  </a:cubicBezTo>
                  <a:cubicBezTo>
                    <a:pt x="3974" y="14587"/>
                    <a:pt x="3797" y="14475"/>
                    <a:pt x="3623" y="14360"/>
                  </a:cubicBezTo>
                  <a:cubicBezTo>
                    <a:pt x="3467" y="14253"/>
                    <a:pt x="3310" y="14155"/>
                    <a:pt x="3161" y="14043"/>
                  </a:cubicBezTo>
                  <a:cubicBezTo>
                    <a:pt x="2966" y="13883"/>
                    <a:pt x="2783" y="13713"/>
                    <a:pt x="2613" y="13526"/>
                  </a:cubicBezTo>
                  <a:cubicBezTo>
                    <a:pt x="2443" y="13342"/>
                    <a:pt x="2286" y="13148"/>
                    <a:pt x="2133" y="12951"/>
                  </a:cubicBezTo>
                  <a:cubicBezTo>
                    <a:pt x="1980" y="12750"/>
                    <a:pt x="1837" y="12546"/>
                    <a:pt x="1701" y="12335"/>
                  </a:cubicBezTo>
                  <a:cubicBezTo>
                    <a:pt x="1627" y="12220"/>
                    <a:pt x="1555" y="12104"/>
                    <a:pt x="1484" y="11988"/>
                  </a:cubicBezTo>
                  <a:cubicBezTo>
                    <a:pt x="1432" y="11910"/>
                    <a:pt x="1391" y="11821"/>
                    <a:pt x="1354" y="11733"/>
                  </a:cubicBezTo>
                  <a:cubicBezTo>
                    <a:pt x="1300" y="11587"/>
                    <a:pt x="1252" y="11441"/>
                    <a:pt x="1214" y="11287"/>
                  </a:cubicBezTo>
                  <a:cubicBezTo>
                    <a:pt x="1178" y="11124"/>
                    <a:pt x="1150" y="10958"/>
                    <a:pt x="1123" y="10791"/>
                  </a:cubicBezTo>
                  <a:cubicBezTo>
                    <a:pt x="1092" y="10543"/>
                    <a:pt x="1062" y="10294"/>
                    <a:pt x="1027" y="10046"/>
                  </a:cubicBezTo>
                  <a:cubicBezTo>
                    <a:pt x="1010" y="9913"/>
                    <a:pt x="994" y="9780"/>
                    <a:pt x="980" y="9648"/>
                  </a:cubicBezTo>
                  <a:cubicBezTo>
                    <a:pt x="969" y="9505"/>
                    <a:pt x="969" y="9359"/>
                    <a:pt x="973" y="9216"/>
                  </a:cubicBezTo>
                  <a:cubicBezTo>
                    <a:pt x="980" y="8951"/>
                    <a:pt x="1000" y="8685"/>
                    <a:pt x="1031" y="8420"/>
                  </a:cubicBezTo>
                  <a:cubicBezTo>
                    <a:pt x="1071" y="8127"/>
                    <a:pt x="1120" y="7835"/>
                    <a:pt x="1170" y="7543"/>
                  </a:cubicBezTo>
                  <a:cubicBezTo>
                    <a:pt x="1222" y="7257"/>
                    <a:pt x="1303" y="6984"/>
                    <a:pt x="1409" y="6716"/>
                  </a:cubicBezTo>
                  <a:cubicBezTo>
                    <a:pt x="1497" y="6518"/>
                    <a:pt x="1599" y="6324"/>
                    <a:pt x="1701" y="6130"/>
                  </a:cubicBezTo>
                  <a:cubicBezTo>
                    <a:pt x="1806" y="5926"/>
                    <a:pt x="1905" y="5719"/>
                    <a:pt x="2007" y="5511"/>
                  </a:cubicBezTo>
                  <a:cubicBezTo>
                    <a:pt x="2184" y="5161"/>
                    <a:pt x="2395" y="4824"/>
                    <a:pt x="2633" y="4511"/>
                  </a:cubicBezTo>
                  <a:cubicBezTo>
                    <a:pt x="2756" y="4359"/>
                    <a:pt x="2881" y="4208"/>
                    <a:pt x="3010" y="4062"/>
                  </a:cubicBezTo>
                  <a:cubicBezTo>
                    <a:pt x="3153" y="3899"/>
                    <a:pt x="3296" y="3732"/>
                    <a:pt x="3450" y="3576"/>
                  </a:cubicBezTo>
                  <a:cubicBezTo>
                    <a:pt x="3735" y="3280"/>
                    <a:pt x="4035" y="3007"/>
                    <a:pt x="4354" y="2753"/>
                  </a:cubicBezTo>
                  <a:cubicBezTo>
                    <a:pt x="4963" y="2300"/>
                    <a:pt x="5637" y="1943"/>
                    <a:pt x="6324" y="1630"/>
                  </a:cubicBezTo>
                  <a:cubicBezTo>
                    <a:pt x="6484" y="1566"/>
                    <a:pt x="6640" y="1508"/>
                    <a:pt x="6803" y="1456"/>
                  </a:cubicBezTo>
                  <a:cubicBezTo>
                    <a:pt x="7001" y="1399"/>
                    <a:pt x="7202" y="1348"/>
                    <a:pt x="7403" y="1304"/>
                  </a:cubicBezTo>
                  <a:cubicBezTo>
                    <a:pt x="7786" y="1211"/>
                    <a:pt x="8178" y="1137"/>
                    <a:pt x="8573" y="1079"/>
                  </a:cubicBezTo>
                  <a:cubicBezTo>
                    <a:pt x="8688" y="1062"/>
                    <a:pt x="8807" y="1048"/>
                    <a:pt x="8926" y="1041"/>
                  </a:cubicBezTo>
                  <a:cubicBezTo>
                    <a:pt x="9020" y="1038"/>
                    <a:pt x="9114" y="1036"/>
                    <a:pt x="9207" y="1036"/>
                  </a:cubicBezTo>
                  <a:close/>
                  <a:moveTo>
                    <a:pt x="8106" y="19095"/>
                  </a:moveTo>
                  <a:cubicBezTo>
                    <a:pt x="8188" y="19152"/>
                    <a:pt x="8280" y="19193"/>
                    <a:pt x="8382" y="19224"/>
                  </a:cubicBezTo>
                  <a:cubicBezTo>
                    <a:pt x="8491" y="19258"/>
                    <a:pt x="8607" y="19271"/>
                    <a:pt x="8722" y="19282"/>
                  </a:cubicBezTo>
                  <a:cubicBezTo>
                    <a:pt x="8800" y="19291"/>
                    <a:pt x="8882" y="19295"/>
                    <a:pt x="8964" y="19299"/>
                  </a:cubicBezTo>
                  <a:cubicBezTo>
                    <a:pt x="9147" y="19302"/>
                    <a:pt x="9331" y="19302"/>
                    <a:pt x="9515" y="19302"/>
                  </a:cubicBezTo>
                  <a:cubicBezTo>
                    <a:pt x="9692" y="19299"/>
                    <a:pt x="9868" y="19274"/>
                    <a:pt x="10042" y="19261"/>
                  </a:cubicBezTo>
                  <a:cubicBezTo>
                    <a:pt x="10212" y="19247"/>
                    <a:pt x="10383" y="19244"/>
                    <a:pt x="10552" y="19241"/>
                  </a:cubicBezTo>
                  <a:cubicBezTo>
                    <a:pt x="10722" y="19238"/>
                    <a:pt x="10889" y="19224"/>
                    <a:pt x="11059" y="19210"/>
                  </a:cubicBezTo>
                  <a:cubicBezTo>
                    <a:pt x="11165" y="19200"/>
                    <a:pt x="11270" y="19193"/>
                    <a:pt x="11372" y="19186"/>
                  </a:cubicBezTo>
                  <a:cubicBezTo>
                    <a:pt x="11474" y="19180"/>
                    <a:pt x="11573" y="19166"/>
                    <a:pt x="11675" y="19152"/>
                  </a:cubicBezTo>
                  <a:cubicBezTo>
                    <a:pt x="11774" y="19142"/>
                    <a:pt x="11876" y="19128"/>
                    <a:pt x="11978" y="19122"/>
                  </a:cubicBezTo>
                  <a:cubicBezTo>
                    <a:pt x="12057" y="19112"/>
                    <a:pt x="12144" y="19101"/>
                    <a:pt x="12227" y="19101"/>
                  </a:cubicBezTo>
                  <a:cubicBezTo>
                    <a:pt x="12237" y="19101"/>
                    <a:pt x="12246" y="19101"/>
                    <a:pt x="12256" y="19101"/>
                  </a:cubicBezTo>
                  <a:cubicBezTo>
                    <a:pt x="12270" y="19104"/>
                    <a:pt x="12281" y="19108"/>
                    <a:pt x="12294" y="19111"/>
                  </a:cubicBezTo>
                  <a:cubicBezTo>
                    <a:pt x="12325" y="19128"/>
                    <a:pt x="12355" y="19142"/>
                    <a:pt x="12386" y="19152"/>
                  </a:cubicBezTo>
                  <a:cubicBezTo>
                    <a:pt x="12410" y="19166"/>
                    <a:pt x="12433" y="19176"/>
                    <a:pt x="12460" y="19186"/>
                  </a:cubicBezTo>
                  <a:cubicBezTo>
                    <a:pt x="12477" y="19247"/>
                    <a:pt x="12488" y="19312"/>
                    <a:pt x="12501" y="19373"/>
                  </a:cubicBezTo>
                  <a:lnTo>
                    <a:pt x="12532" y="19527"/>
                  </a:lnTo>
                  <a:lnTo>
                    <a:pt x="12532" y="19553"/>
                  </a:lnTo>
                  <a:cubicBezTo>
                    <a:pt x="12518" y="19585"/>
                    <a:pt x="12501" y="19611"/>
                    <a:pt x="12481" y="19638"/>
                  </a:cubicBezTo>
                  <a:cubicBezTo>
                    <a:pt x="12454" y="19669"/>
                    <a:pt x="12424" y="19700"/>
                    <a:pt x="12389" y="19727"/>
                  </a:cubicBezTo>
                  <a:cubicBezTo>
                    <a:pt x="12348" y="19754"/>
                    <a:pt x="12308" y="19778"/>
                    <a:pt x="12263" y="19802"/>
                  </a:cubicBezTo>
                  <a:cubicBezTo>
                    <a:pt x="12042" y="19883"/>
                    <a:pt x="11807" y="19924"/>
                    <a:pt x="11576" y="19965"/>
                  </a:cubicBezTo>
                  <a:cubicBezTo>
                    <a:pt x="11375" y="19989"/>
                    <a:pt x="11171" y="20003"/>
                    <a:pt x="10970" y="20023"/>
                  </a:cubicBezTo>
                  <a:cubicBezTo>
                    <a:pt x="10750" y="20043"/>
                    <a:pt x="10532" y="20060"/>
                    <a:pt x="10311" y="20074"/>
                  </a:cubicBezTo>
                  <a:cubicBezTo>
                    <a:pt x="10187" y="20082"/>
                    <a:pt x="10062" y="20085"/>
                    <a:pt x="9938" y="20085"/>
                  </a:cubicBezTo>
                  <a:cubicBezTo>
                    <a:pt x="9850" y="20085"/>
                    <a:pt x="9762" y="20084"/>
                    <a:pt x="9675" y="20081"/>
                  </a:cubicBezTo>
                  <a:cubicBezTo>
                    <a:pt x="9484" y="20074"/>
                    <a:pt x="9293" y="20070"/>
                    <a:pt x="9103" y="20050"/>
                  </a:cubicBezTo>
                  <a:cubicBezTo>
                    <a:pt x="8875" y="20013"/>
                    <a:pt x="8654" y="19938"/>
                    <a:pt x="8439" y="19853"/>
                  </a:cubicBezTo>
                  <a:cubicBezTo>
                    <a:pt x="8419" y="19842"/>
                    <a:pt x="8399" y="19829"/>
                    <a:pt x="8382" y="19819"/>
                  </a:cubicBezTo>
                  <a:cubicBezTo>
                    <a:pt x="8341" y="19785"/>
                    <a:pt x="8304" y="19751"/>
                    <a:pt x="8270" y="19713"/>
                  </a:cubicBezTo>
                  <a:cubicBezTo>
                    <a:pt x="8212" y="19632"/>
                    <a:pt x="8161" y="19550"/>
                    <a:pt x="8117" y="19462"/>
                  </a:cubicBezTo>
                  <a:cubicBezTo>
                    <a:pt x="8103" y="19417"/>
                    <a:pt x="8092" y="19373"/>
                    <a:pt x="8086" y="19329"/>
                  </a:cubicBezTo>
                  <a:cubicBezTo>
                    <a:pt x="8083" y="19282"/>
                    <a:pt x="8079" y="19233"/>
                    <a:pt x="8079" y="19186"/>
                  </a:cubicBezTo>
                  <a:cubicBezTo>
                    <a:pt x="8086" y="19156"/>
                    <a:pt x="8097" y="19125"/>
                    <a:pt x="8106" y="19095"/>
                  </a:cubicBezTo>
                  <a:close/>
                  <a:moveTo>
                    <a:pt x="9222" y="1"/>
                  </a:moveTo>
                  <a:cubicBezTo>
                    <a:pt x="9124" y="1"/>
                    <a:pt x="9025" y="1"/>
                    <a:pt x="8926" y="7"/>
                  </a:cubicBezTo>
                  <a:cubicBezTo>
                    <a:pt x="8692" y="21"/>
                    <a:pt x="8453" y="59"/>
                    <a:pt x="8222" y="96"/>
                  </a:cubicBezTo>
                  <a:cubicBezTo>
                    <a:pt x="7838" y="157"/>
                    <a:pt x="7457" y="242"/>
                    <a:pt x="7083" y="348"/>
                  </a:cubicBezTo>
                  <a:cubicBezTo>
                    <a:pt x="6674" y="460"/>
                    <a:pt x="6263" y="575"/>
                    <a:pt x="5875" y="756"/>
                  </a:cubicBezTo>
                  <a:cubicBezTo>
                    <a:pt x="5518" y="922"/>
                    <a:pt x="5158" y="1099"/>
                    <a:pt x="4817" y="1297"/>
                  </a:cubicBezTo>
                  <a:cubicBezTo>
                    <a:pt x="4439" y="1517"/>
                    <a:pt x="4068" y="1756"/>
                    <a:pt x="3725" y="2024"/>
                  </a:cubicBezTo>
                  <a:cubicBezTo>
                    <a:pt x="3429" y="2256"/>
                    <a:pt x="3150" y="2504"/>
                    <a:pt x="2885" y="2770"/>
                  </a:cubicBezTo>
                  <a:cubicBezTo>
                    <a:pt x="2613" y="3038"/>
                    <a:pt x="2365" y="3324"/>
                    <a:pt x="2112" y="3613"/>
                  </a:cubicBezTo>
                  <a:cubicBezTo>
                    <a:pt x="1858" y="3913"/>
                    <a:pt x="1627" y="4229"/>
                    <a:pt x="1418" y="4563"/>
                  </a:cubicBezTo>
                  <a:cubicBezTo>
                    <a:pt x="1225" y="4875"/>
                    <a:pt x="1076" y="5208"/>
                    <a:pt x="908" y="5538"/>
                  </a:cubicBezTo>
                  <a:cubicBezTo>
                    <a:pt x="820" y="5712"/>
                    <a:pt x="729" y="5879"/>
                    <a:pt x="643" y="6056"/>
                  </a:cubicBezTo>
                  <a:cubicBezTo>
                    <a:pt x="548" y="6260"/>
                    <a:pt x="459" y="6467"/>
                    <a:pt x="385" y="6678"/>
                  </a:cubicBezTo>
                  <a:cubicBezTo>
                    <a:pt x="286" y="6960"/>
                    <a:pt x="235" y="7253"/>
                    <a:pt x="187" y="7546"/>
                  </a:cubicBezTo>
                  <a:cubicBezTo>
                    <a:pt x="133" y="7879"/>
                    <a:pt x="71" y="8212"/>
                    <a:pt x="41" y="8549"/>
                  </a:cubicBezTo>
                  <a:cubicBezTo>
                    <a:pt x="17" y="8859"/>
                    <a:pt x="0" y="9171"/>
                    <a:pt x="10" y="9485"/>
                  </a:cubicBezTo>
                  <a:cubicBezTo>
                    <a:pt x="17" y="9672"/>
                    <a:pt x="48" y="9859"/>
                    <a:pt x="71" y="10042"/>
                  </a:cubicBezTo>
                  <a:cubicBezTo>
                    <a:pt x="92" y="10196"/>
                    <a:pt x="116" y="10345"/>
                    <a:pt x="137" y="10495"/>
                  </a:cubicBezTo>
                  <a:cubicBezTo>
                    <a:pt x="164" y="10695"/>
                    <a:pt x="187" y="10893"/>
                    <a:pt x="222" y="11090"/>
                  </a:cubicBezTo>
                  <a:cubicBezTo>
                    <a:pt x="252" y="11281"/>
                    <a:pt x="283" y="11478"/>
                    <a:pt x="341" y="11665"/>
                  </a:cubicBezTo>
                  <a:cubicBezTo>
                    <a:pt x="405" y="11879"/>
                    <a:pt x="487" y="12090"/>
                    <a:pt x="589" y="12291"/>
                  </a:cubicBezTo>
                  <a:cubicBezTo>
                    <a:pt x="671" y="12454"/>
                    <a:pt x="769" y="12608"/>
                    <a:pt x="871" y="12757"/>
                  </a:cubicBezTo>
                  <a:cubicBezTo>
                    <a:pt x="1106" y="13104"/>
                    <a:pt x="1357" y="13434"/>
                    <a:pt x="1627" y="13754"/>
                  </a:cubicBezTo>
                  <a:cubicBezTo>
                    <a:pt x="1867" y="14046"/>
                    <a:pt x="2129" y="14325"/>
                    <a:pt x="2426" y="14567"/>
                  </a:cubicBezTo>
                  <a:cubicBezTo>
                    <a:pt x="2756" y="14839"/>
                    <a:pt x="3120" y="15057"/>
                    <a:pt x="3484" y="15278"/>
                  </a:cubicBezTo>
                  <a:cubicBezTo>
                    <a:pt x="3650" y="15380"/>
                    <a:pt x="3814" y="15478"/>
                    <a:pt x="3984" y="15574"/>
                  </a:cubicBezTo>
                  <a:cubicBezTo>
                    <a:pt x="4144" y="15669"/>
                    <a:pt x="4307" y="15764"/>
                    <a:pt x="4473" y="15845"/>
                  </a:cubicBezTo>
                  <a:cubicBezTo>
                    <a:pt x="4681" y="15947"/>
                    <a:pt x="4892" y="16040"/>
                    <a:pt x="5113" y="16111"/>
                  </a:cubicBezTo>
                  <a:cubicBezTo>
                    <a:pt x="5293" y="16169"/>
                    <a:pt x="5473" y="16223"/>
                    <a:pt x="5657" y="16278"/>
                  </a:cubicBezTo>
                  <a:cubicBezTo>
                    <a:pt x="5831" y="16329"/>
                    <a:pt x="6004" y="16380"/>
                    <a:pt x="6174" y="16437"/>
                  </a:cubicBezTo>
                  <a:cubicBezTo>
                    <a:pt x="6334" y="16495"/>
                    <a:pt x="6497" y="16550"/>
                    <a:pt x="6661" y="16605"/>
                  </a:cubicBezTo>
                  <a:cubicBezTo>
                    <a:pt x="6811" y="16655"/>
                    <a:pt x="6967" y="16686"/>
                    <a:pt x="7113" y="16737"/>
                  </a:cubicBezTo>
                  <a:cubicBezTo>
                    <a:pt x="7154" y="16757"/>
                    <a:pt x="7194" y="16781"/>
                    <a:pt x="7229" y="16809"/>
                  </a:cubicBezTo>
                  <a:cubicBezTo>
                    <a:pt x="7310" y="16873"/>
                    <a:pt x="7389" y="16944"/>
                    <a:pt x="7457" y="17023"/>
                  </a:cubicBezTo>
                  <a:cubicBezTo>
                    <a:pt x="7480" y="17057"/>
                    <a:pt x="7501" y="17094"/>
                    <a:pt x="7521" y="17131"/>
                  </a:cubicBezTo>
                  <a:cubicBezTo>
                    <a:pt x="7569" y="17268"/>
                    <a:pt x="7603" y="17404"/>
                    <a:pt x="7623" y="17543"/>
                  </a:cubicBezTo>
                  <a:cubicBezTo>
                    <a:pt x="7648" y="17740"/>
                    <a:pt x="7668" y="17935"/>
                    <a:pt x="7701" y="18125"/>
                  </a:cubicBezTo>
                  <a:cubicBezTo>
                    <a:pt x="7722" y="18244"/>
                    <a:pt x="7739" y="18366"/>
                    <a:pt x="7766" y="18482"/>
                  </a:cubicBezTo>
                  <a:cubicBezTo>
                    <a:pt x="7664" y="18533"/>
                    <a:pt x="7593" y="18615"/>
                    <a:pt x="7535" y="18713"/>
                  </a:cubicBezTo>
                  <a:cubicBezTo>
                    <a:pt x="7477" y="18802"/>
                    <a:pt x="7433" y="18897"/>
                    <a:pt x="7403" y="18999"/>
                  </a:cubicBezTo>
                  <a:cubicBezTo>
                    <a:pt x="7345" y="19200"/>
                    <a:pt x="7372" y="19414"/>
                    <a:pt x="7419" y="19611"/>
                  </a:cubicBezTo>
                  <a:cubicBezTo>
                    <a:pt x="7447" y="19720"/>
                    <a:pt x="7501" y="19822"/>
                    <a:pt x="7559" y="19918"/>
                  </a:cubicBezTo>
                  <a:cubicBezTo>
                    <a:pt x="7620" y="20016"/>
                    <a:pt x="7688" y="20115"/>
                    <a:pt x="7763" y="20203"/>
                  </a:cubicBezTo>
                  <a:cubicBezTo>
                    <a:pt x="7827" y="20282"/>
                    <a:pt x="7906" y="20343"/>
                    <a:pt x="7984" y="20404"/>
                  </a:cubicBezTo>
                  <a:cubicBezTo>
                    <a:pt x="8106" y="20496"/>
                    <a:pt x="8253" y="20550"/>
                    <a:pt x="8392" y="20601"/>
                  </a:cubicBezTo>
                  <a:cubicBezTo>
                    <a:pt x="8555" y="20659"/>
                    <a:pt x="8712" y="20723"/>
                    <a:pt x="8879" y="20761"/>
                  </a:cubicBezTo>
                  <a:cubicBezTo>
                    <a:pt x="9080" y="20809"/>
                    <a:pt x="9293" y="20830"/>
                    <a:pt x="9498" y="20843"/>
                  </a:cubicBezTo>
                  <a:cubicBezTo>
                    <a:pt x="9684" y="20856"/>
                    <a:pt x="9872" y="20874"/>
                    <a:pt x="10056" y="20874"/>
                  </a:cubicBezTo>
                  <a:cubicBezTo>
                    <a:pt x="10253" y="20874"/>
                    <a:pt x="10450" y="20863"/>
                    <a:pt x="10648" y="20850"/>
                  </a:cubicBezTo>
                  <a:cubicBezTo>
                    <a:pt x="10852" y="20836"/>
                    <a:pt x="11056" y="20812"/>
                    <a:pt x="11263" y="20795"/>
                  </a:cubicBezTo>
                  <a:cubicBezTo>
                    <a:pt x="11477" y="20775"/>
                    <a:pt x="11695" y="20754"/>
                    <a:pt x="11906" y="20707"/>
                  </a:cubicBezTo>
                  <a:cubicBezTo>
                    <a:pt x="12083" y="20670"/>
                    <a:pt x="12263" y="20635"/>
                    <a:pt x="12433" y="20574"/>
                  </a:cubicBezTo>
                  <a:cubicBezTo>
                    <a:pt x="12655" y="20496"/>
                    <a:pt x="12852" y="20390"/>
                    <a:pt x="13019" y="20224"/>
                  </a:cubicBezTo>
                  <a:cubicBezTo>
                    <a:pt x="13104" y="20145"/>
                    <a:pt x="13171" y="20043"/>
                    <a:pt x="13229" y="19945"/>
                  </a:cubicBezTo>
                  <a:cubicBezTo>
                    <a:pt x="13260" y="19891"/>
                    <a:pt x="13281" y="19829"/>
                    <a:pt x="13301" y="19771"/>
                  </a:cubicBezTo>
                  <a:cubicBezTo>
                    <a:pt x="13325" y="19713"/>
                    <a:pt x="13325" y="19649"/>
                    <a:pt x="13331" y="19588"/>
                  </a:cubicBezTo>
                  <a:cubicBezTo>
                    <a:pt x="13342" y="19513"/>
                    <a:pt x="13317" y="19414"/>
                    <a:pt x="13308" y="19346"/>
                  </a:cubicBezTo>
                  <a:cubicBezTo>
                    <a:pt x="13294" y="19261"/>
                    <a:pt x="13270" y="19180"/>
                    <a:pt x="13250" y="19098"/>
                  </a:cubicBezTo>
                  <a:cubicBezTo>
                    <a:pt x="13236" y="19050"/>
                    <a:pt x="13226" y="19006"/>
                    <a:pt x="13209" y="18958"/>
                  </a:cubicBezTo>
                  <a:cubicBezTo>
                    <a:pt x="13165" y="18846"/>
                    <a:pt x="13110" y="18754"/>
                    <a:pt x="13028" y="18666"/>
                  </a:cubicBezTo>
                  <a:cubicBezTo>
                    <a:pt x="12964" y="18594"/>
                    <a:pt x="12879" y="18540"/>
                    <a:pt x="12787" y="18495"/>
                  </a:cubicBezTo>
                  <a:cubicBezTo>
                    <a:pt x="12794" y="18468"/>
                    <a:pt x="12797" y="18442"/>
                    <a:pt x="12801" y="18411"/>
                  </a:cubicBezTo>
                  <a:cubicBezTo>
                    <a:pt x="12838" y="17944"/>
                    <a:pt x="12865" y="17482"/>
                    <a:pt x="12886" y="17016"/>
                  </a:cubicBezTo>
                  <a:cubicBezTo>
                    <a:pt x="12903" y="16556"/>
                    <a:pt x="12906" y="16094"/>
                    <a:pt x="12961" y="15635"/>
                  </a:cubicBezTo>
                  <a:cubicBezTo>
                    <a:pt x="12984" y="15471"/>
                    <a:pt x="13022" y="15305"/>
                    <a:pt x="13077" y="15148"/>
                  </a:cubicBezTo>
                  <a:cubicBezTo>
                    <a:pt x="13093" y="15111"/>
                    <a:pt x="13113" y="15077"/>
                    <a:pt x="13138" y="15043"/>
                  </a:cubicBezTo>
                  <a:cubicBezTo>
                    <a:pt x="13243" y="14927"/>
                    <a:pt x="13366" y="14825"/>
                    <a:pt x="13491" y="14727"/>
                  </a:cubicBezTo>
                  <a:cubicBezTo>
                    <a:pt x="13771" y="14523"/>
                    <a:pt x="14077" y="14352"/>
                    <a:pt x="14369" y="14168"/>
                  </a:cubicBezTo>
                  <a:cubicBezTo>
                    <a:pt x="14713" y="13951"/>
                    <a:pt x="15063" y="13743"/>
                    <a:pt x="15403" y="13526"/>
                  </a:cubicBezTo>
                  <a:cubicBezTo>
                    <a:pt x="15556" y="13424"/>
                    <a:pt x="15713" y="13328"/>
                    <a:pt x="15859" y="13220"/>
                  </a:cubicBezTo>
                  <a:cubicBezTo>
                    <a:pt x="16060" y="13074"/>
                    <a:pt x="16253" y="12917"/>
                    <a:pt x="16440" y="12757"/>
                  </a:cubicBezTo>
                  <a:cubicBezTo>
                    <a:pt x="16580" y="12634"/>
                    <a:pt x="16713" y="12505"/>
                    <a:pt x="16839" y="12376"/>
                  </a:cubicBezTo>
                  <a:cubicBezTo>
                    <a:pt x="16981" y="12233"/>
                    <a:pt x="17121" y="12087"/>
                    <a:pt x="17261" y="11937"/>
                  </a:cubicBezTo>
                  <a:cubicBezTo>
                    <a:pt x="17533" y="11641"/>
                    <a:pt x="17798" y="11325"/>
                    <a:pt x="17975" y="10958"/>
                  </a:cubicBezTo>
                  <a:cubicBezTo>
                    <a:pt x="18080" y="10743"/>
                    <a:pt x="18172" y="10522"/>
                    <a:pt x="18253" y="10298"/>
                  </a:cubicBezTo>
                  <a:cubicBezTo>
                    <a:pt x="18318" y="10114"/>
                    <a:pt x="18363" y="9920"/>
                    <a:pt x="18410" y="9730"/>
                  </a:cubicBezTo>
                  <a:cubicBezTo>
                    <a:pt x="18512" y="9318"/>
                    <a:pt x="18573" y="8899"/>
                    <a:pt x="18608" y="8477"/>
                  </a:cubicBezTo>
                  <a:cubicBezTo>
                    <a:pt x="18621" y="8284"/>
                    <a:pt x="18614" y="8086"/>
                    <a:pt x="18597" y="7893"/>
                  </a:cubicBezTo>
                  <a:cubicBezTo>
                    <a:pt x="18577" y="7648"/>
                    <a:pt x="18547" y="7406"/>
                    <a:pt x="18506" y="7168"/>
                  </a:cubicBezTo>
                  <a:cubicBezTo>
                    <a:pt x="18434" y="6773"/>
                    <a:pt x="18311" y="6392"/>
                    <a:pt x="18182" y="6015"/>
                  </a:cubicBezTo>
                  <a:cubicBezTo>
                    <a:pt x="18046" y="5610"/>
                    <a:pt x="17859" y="5226"/>
                    <a:pt x="17652" y="4855"/>
                  </a:cubicBezTo>
                  <a:cubicBezTo>
                    <a:pt x="17457" y="4511"/>
                    <a:pt x="17230" y="4188"/>
                    <a:pt x="16991" y="3872"/>
                  </a:cubicBezTo>
                  <a:cubicBezTo>
                    <a:pt x="16723" y="3522"/>
                    <a:pt x="16448" y="3185"/>
                    <a:pt x="16145" y="2865"/>
                  </a:cubicBezTo>
                  <a:cubicBezTo>
                    <a:pt x="15859" y="2562"/>
                    <a:pt x="15546" y="2293"/>
                    <a:pt x="15216" y="2042"/>
                  </a:cubicBezTo>
                  <a:cubicBezTo>
                    <a:pt x="15052" y="1922"/>
                    <a:pt x="14883" y="1811"/>
                    <a:pt x="14713" y="1705"/>
                  </a:cubicBezTo>
                  <a:cubicBezTo>
                    <a:pt x="14546" y="1599"/>
                    <a:pt x="14383" y="1494"/>
                    <a:pt x="14220" y="1385"/>
                  </a:cubicBezTo>
                  <a:cubicBezTo>
                    <a:pt x="13879" y="1167"/>
                    <a:pt x="13542" y="953"/>
                    <a:pt x="13182" y="779"/>
                  </a:cubicBezTo>
                  <a:cubicBezTo>
                    <a:pt x="12964" y="677"/>
                    <a:pt x="12739" y="586"/>
                    <a:pt x="12515" y="504"/>
                  </a:cubicBezTo>
                  <a:cubicBezTo>
                    <a:pt x="12338" y="440"/>
                    <a:pt x="12158" y="395"/>
                    <a:pt x="11978" y="354"/>
                  </a:cubicBezTo>
                  <a:cubicBezTo>
                    <a:pt x="11794" y="310"/>
                    <a:pt x="11610" y="283"/>
                    <a:pt x="11427" y="249"/>
                  </a:cubicBezTo>
                  <a:cubicBezTo>
                    <a:pt x="11240" y="215"/>
                    <a:pt x="11049" y="184"/>
                    <a:pt x="10855" y="157"/>
                  </a:cubicBezTo>
                  <a:cubicBezTo>
                    <a:pt x="10416" y="93"/>
                    <a:pt x="9978" y="28"/>
                    <a:pt x="9532" y="7"/>
                  </a:cubicBezTo>
                  <a:cubicBezTo>
                    <a:pt x="9430" y="1"/>
                    <a:pt x="9324" y="1"/>
                    <a:pt x="92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2016;p40"/>
            <p:cNvSpPr/>
            <p:nvPr/>
          </p:nvSpPr>
          <p:spPr>
            <a:xfrm>
              <a:off x="1590100" y="2921200"/>
              <a:ext cx="96400" cy="40825"/>
            </a:xfrm>
            <a:custGeom>
              <a:avLst/>
              <a:gdLst/>
              <a:ahLst/>
              <a:cxnLst/>
              <a:rect l="l" t="t" r="r" b="b"/>
              <a:pathLst>
                <a:path w="3856" h="1633" extrusionOk="0">
                  <a:moveTo>
                    <a:pt x="3205" y="936"/>
                  </a:moveTo>
                  <a:cubicBezTo>
                    <a:pt x="3202" y="939"/>
                    <a:pt x="3198" y="939"/>
                    <a:pt x="3195" y="943"/>
                  </a:cubicBezTo>
                  <a:cubicBezTo>
                    <a:pt x="3198" y="939"/>
                    <a:pt x="3202" y="936"/>
                    <a:pt x="3205" y="936"/>
                  </a:cubicBezTo>
                  <a:close/>
                  <a:moveTo>
                    <a:pt x="287" y="0"/>
                  </a:moveTo>
                  <a:cubicBezTo>
                    <a:pt x="133" y="0"/>
                    <a:pt x="24" y="122"/>
                    <a:pt x="18" y="269"/>
                  </a:cubicBezTo>
                  <a:cubicBezTo>
                    <a:pt x="11" y="402"/>
                    <a:pt x="1" y="538"/>
                    <a:pt x="4" y="670"/>
                  </a:cubicBezTo>
                  <a:cubicBezTo>
                    <a:pt x="7" y="772"/>
                    <a:pt x="24" y="871"/>
                    <a:pt x="55" y="967"/>
                  </a:cubicBezTo>
                  <a:cubicBezTo>
                    <a:pt x="72" y="1028"/>
                    <a:pt x="103" y="1089"/>
                    <a:pt x="140" y="1140"/>
                  </a:cubicBezTo>
                  <a:cubicBezTo>
                    <a:pt x="198" y="1221"/>
                    <a:pt x="266" y="1279"/>
                    <a:pt x="348" y="1337"/>
                  </a:cubicBezTo>
                  <a:cubicBezTo>
                    <a:pt x="576" y="1494"/>
                    <a:pt x="844" y="1518"/>
                    <a:pt x="1109" y="1551"/>
                  </a:cubicBezTo>
                  <a:cubicBezTo>
                    <a:pt x="1372" y="1589"/>
                    <a:pt x="1630" y="1612"/>
                    <a:pt x="1892" y="1626"/>
                  </a:cubicBezTo>
                  <a:cubicBezTo>
                    <a:pt x="2018" y="1630"/>
                    <a:pt x="2141" y="1633"/>
                    <a:pt x="2266" y="1633"/>
                  </a:cubicBezTo>
                  <a:cubicBezTo>
                    <a:pt x="2381" y="1633"/>
                    <a:pt x="2501" y="1626"/>
                    <a:pt x="2617" y="1620"/>
                  </a:cubicBezTo>
                  <a:cubicBezTo>
                    <a:pt x="2722" y="1612"/>
                    <a:pt x="2827" y="1612"/>
                    <a:pt x="2929" y="1603"/>
                  </a:cubicBezTo>
                  <a:cubicBezTo>
                    <a:pt x="3001" y="1596"/>
                    <a:pt x="3072" y="1582"/>
                    <a:pt x="3147" y="1572"/>
                  </a:cubicBezTo>
                  <a:cubicBezTo>
                    <a:pt x="3171" y="1568"/>
                    <a:pt x="3198" y="1565"/>
                    <a:pt x="3226" y="1559"/>
                  </a:cubicBezTo>
                  <a:cubicBezTo>
                    <a:pt x="3279" y="1551"/>
                    <a:pt x="3328" y="1531"/>
                    <a:pt x="3378" y="1510"/>
                  </a:cubicBezTo>
                  <a:cubicBezTo>
                    <a:pt x="3450" y="1480"/>
                    <a:pt x="3515" y="1429"/>
                    <a:pt x="3573" y="1378"/>
                  </a:cubicBezTo>
                  <a:cubicBezTo>
                    <a:pt x="3664" y="1300"/>
                    <a:pt x="3722" y="1198"/>
                    <a:pt x="3753" y="1082"/>
                  </a:cubicBezTo>
                  <a:cubicBezTo>
                    <a:pt x="3773" y="1011"/>
                    <a:pt x="3780" y="932"/>
                    <a:pt x="3786" y="854"/>
                  </a:cubicBezTo>
                  <a:cubicBezTo>
                    <a:pt x="3790" y="803"/>
                    <a:pt x="3797" y="749"/>
                    <a:pt x="3804" y="698"/>
                  </a:cubicBezTo>
                  <a:cubicBezTo>
                    <a:pt x="3810" y="647"/>
                    <a:pt x="3817" y="596"/>
                    <a:pt x="3824" y="548"/>
                  </a:cubicBezTo>
                  <a:cubicBezTo>
                    <a:pt x="3835" y="463"/>
                    <a:pt x="3855" y="375"/>
                    <a:pt x="3855" y="293"/>
                  </a:cubicBezTo>
                  <a:cubicBezTo>
                    <a:pt x="3851" y="163"/>
                    <a:pt x="3766" y="48"/>
                    <a:pt x="3644" y="14"/>
                  </a:cubicBezTo>
                  <a:cubicBezTo>
                    <a:pt x="3621" y="8"/>
                    <a:pt x="3597" y="5"/>
                    <a:pt x="3573" y="5"/>
                  </a:cubicBezTo>
                  <a:cubicBezTo>
                    <a:pt x="3447" y="5"/>
                    <a:pt x="3316" y="86"/>
                    <a:pt x="3290" y="215"/>
                  </a:cubicBezTo>
                  <a:cubicBezTo>
                    <a:pt x="3276" y="282"/>
                    <a:pt x="3273" y="351"/>
                    <a:pt x="3263" y="419"/>
                  </a:cubicBezTo>
                  <a:cubicBezTo>
                    <a:pt x="3259" y="474"/>
                    <a:pt x="3249" y="531"/>
                    <a:pt x="3243" y="585"/>
                  </a:cubicBezTo>
                  <a:cubicBezTo>
                    <a:pt x="3229" y="687"/>
                    <a:pt x="3226" y="789"/>
                    <a:pt x="3215" y="892"/>
                  </a:cubicBezTo>
                  <a:cubicBezTo>
                    <a:pt x="3212" y="902"/>
                    <a:pt x="3212" y="915"/>
                    <a:pt x="3208" y="926"/>
                  </a:cubicBezTo>
                  <a:cubicBezTo>
                    <a:pt x="3188" y="939"/>
                    <a:pt x="3168" y="949"/>
                    <a:pt x="3144" y="963"/>
                  </a:cubicBezTo>
                  <a:cubicBezTo>
                    <a:pt x="3062" y="987"/>
                    <a:pt x="2973" y="997"/>
                    <a:pt x="2885" y="1011"/>
                  </a:cubicBezTo>
                  <a:cubicBezTo>
                    <a:pt x="2756" y="1028"/>
                    <a:pt x="2623" y="1034"/>
                    <a:pt x="2494" y="1045"/>
                  </a:cubicBezTo>
                  <a:cubicBezTo>
                    <a:pt x="2367" y="1055"/>
                    <a:pt x="2240" y="1059"/>
                    <a:pt x="2111" y="1059"/>
                  </a:cubicBezTo>
                  <a:cubicBezTo>
                    <a:pt x="2071" y="1059"/>
                    <a:pt x="2031" y="1059"/>
                    <a:pt x="1990" y="1058"/>
                  </a:cubicBezTo>
                  <a:cubicBezTo>
                    <a:pt x="1814" y="1055"/>
                    <a:pt x="1634" y="1052"/>
                    <a:pt x="1456" y="1038"/>
                  </a:cubicBezTo>
                  <a:cubicBezTo>
                    <a:pt x="1287" y="1025"/>
                    <a:pt x="1116" y="1004"/>
                    <a:pt x="946" y="984"/>
                  </a:cubicBezTo>
                  <a:cubicBezTo>
                    <a:pt x="865" y="973"/>
                    <a:pt x="786" y="956"/>
                    <a:pt x="708" y="929"/>
                  </a:cubicBezTo>
                  <a:cubicBezTo>
                    <a:pt x="671" y="909"/>
                    <a:pt x="634" y="888"/>
                    <a:pt x="596" y="865"/>
                  </a:cubicBezTo>
                  <a:cubicBezTo>
                    <a:pt x="589" y="857"/>
                    <a:pt x="579" y="851"/>
                    <a:pt x="572" y="844"/>
                  </a:cubicBezTo>
                  <a:cubicBezTo>
                    <a:pt x="569" y="837"/>
                    <a:pt x="565" y="830"/>
                    <a:pt x="562" y="827"/>
                  </a:cubicBezTo>
                  <a:cubicBezTo>
                    <a:pt x="552" y="796"/>
                    <a:pt x="545" y="766"/>
                    <a:pt x="538" y="735"/>
                  </a:cubicBezTo>
                  <a:cubicBezTo>
                    <a:pt x="535" y="657"/>
                    <a:pt x="538" y="582"/>
                    <a:pt x="541" y="507"/>
                  </a:cubicBezTo>
                  <a:cubicBezTo>
                    <a:pt x="545" y="429"/>
                    <a:pt x="549" y="347"/>
                    <a:pt x="552" y="269"/>
                  </a:cubicBezTo>
                  <a:cubicBezTo>
                    <a:pt x="558" y="122"/>
                    <a:pt x="426" y="0"/>
                    <a:pt x="2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2017;p40"/>
            <p:cNvSpPr/>
            <p:nvPr/>
          </p:nvSpPr>
          <p:spPr>
            <a:xfrm>
              <a:off x="1606675" y="2947725"/>
              <a:ext cx="53025" cy="38950"/>
            </a:xfrm>
            <a:custGeom>
              <a:avLst/>
              <a:gdLst/>
              <a:ahLst/>
              <a:cxnLst/>
              <a:rect l="l" t="t" r="r" b="b"/>
              <a:pathLst>
                <a:path w="2121" h="1558" extrusionOk="0">
                  <a:moveTo>
                    <a:pt x="317" y="0"/>
                  </a:moveTo>
                  <a:cubicBezTo>
                    <a:pt x="147" y="0"/>
                    <a:pt x="4" y="143"/>
                    <a:pt x="4" y="314"/>
                  </a:cubicBezTo>
                  <a:cubicBezTo>
                    <a:pt x="4" y="433"/>
                    <a:pt x="1" y="551"/>
                    <a:pt x="8" y="671"/>
                  </a:cubicBezTo>
                  <a:cubicBezTo>
                    <a:pt x="15" y="793"/>
                    <a:pt x="38" y="923"/>
                    <a:pt x="96" y="1031"/>
                  </a:cubicBezTo>
                  <a:cubicBezTo>
                    <a:pt x="140" y="1120"/>
                    <a:pt x="198" y="1198"/>
                    <a:pt x="269" y="1266"/>
                  </a:cubicBezTo>
                  <a:cubicBezTo>
                    <a:pt x="314" y="1311"/>
                    <a:pt x="368" y="1347"/>
                    <a:pt x="423" y="1385"/>
                  </a:cubicBezTo>
                  <a:cubicBezTo>
                    <a:pt x="498" y="1433"/>
                    <a:pt x="575" y="1470"/>
                    <a:pt x="661" y="1504"/>
                  </a:cubicBezTo>
                  <a:cubicBezTo>
                    <a:pt x="753" y="1542"/>
                    <a:pt x="858" y="1548"/>
                    <a:pt x="957" y="1556"/>
                  </a:cubicBezTo>
                  <a:cubicBezTo>
                    <a:pt x="977" y="1557"/>
                    <a:pt x="998" y="1558"/>
                    <a:pt x="1019" y="1558"/>
                  </a:cubicBezTo>
                  <a:cubicBezTo>
                    <a:pt x="1051" y="1558"/>
                    <a:pt x="1083" y="1556"/>
                    <a:pt x="1113" y="1552"/>
                  </a:cubicBezTo>
                  <a:cubicBezTo>
                    <a:pt x="1188" y="1548"/>
                    <a:pt x="1263" y="1538"/>
                    <a:pt x="1331" y="1521"/>
                  </a:cubicBezTo>
                  <a:cubicBezTo>
                    <a:pt x="1409" y="1501"/>
                    <a:pt x="1481" y="1474"/>
                    <a:pt x="1552" y="1443"/>
                  </a:cubicBezTo>
                  <a:cubicBezTo>
                    <a:pt x="1593" y="1423"/>
                    <a:pt x="1637" y="1402"/>
                    <a:pt x="1674" y="1378"/>
                  </a:cubicBezTo>
                  <a:cubicBezTo>
                    <a:pt x="1729" y="1344"/>
                    <a:pt x="1780" y="1303"/>
                    <a:pt x="1828" y="1259"/>
                  </a:cubicBezTo>
                  <a:cubicBezTo>
                    <a:pt x="1869" y="1225"/>
                    <a:pt x="1896" y="1174"/>
                    <a:pt x="1927" y="1134"/>
                  </a:cubicBezTo>
                  <a:cubicBezTo>
                    <a:pt x="1954" y="1096"/>
                    <a:pt x="1974" y="1055"/>
                    <a:pt x="1991" y="1014"/>
                  </a:cubicBezTo>
                  <a:cubicBezTo>
                    <a:pt x="2021" y="956"/>
                    <a:pt x="2045" y="892"/>
                    <a:pt x="2062" y="827"/>
                  </a:cubicBezTo>
                  <a:cubicBezTo>
                    <a:pt x="2076" y="783"/>
                    <a:pt x="2090" y="739"/>
                    <a:pt x="2100" y="691"/>
                  </a:cubicBezTo>
                  <a:cubicBezTo>
                    <a:pt x="2120" y="613"/>
                    <a:pt x="2120" y="535"/>
                    <a:pt x="2120" y="457"/>
                  </a:cubicBezTo>
                  <a:cubicBezTo>
                    <a:pt x="2117" y="351"/>
                    <a:pt x="2049" y="256"/>
                    <a:pt x="1943" y="225"/>
                  </a:cubicBezTo>
                  <a:cubicBezTo>
                    <a:pt x="1925" y="220"/>
                    <a:pt x="1905" y="218"/>
                    <a:pt x="1885" y="218"/>
                  </a:cubicBezTo>
                  <a:cubicBezTo>
                    <a:pt x="1801" y="218"/>
                    <a:pt x="1710" y="258"/>
                    <a:pt x="1674" y="338"/>
                  </a:cubicBezTo>
                  <a:cubicBezTo>
                    <a:pt x="1657" y="372"/>
                    <a:pt x="1637" y="402"/>
                    <a:pt x="1620" y="436"/>
                  </a:cubicBezTo>
                  <a:cubicBezTo>
                    <a:pt x="1596" y="487"/>
                    <a:pt x="1576" y="535"/>
                    <a:pt x="1563" y="586"/>
                  </a:cubicBezTo>
                  <a:cubicBezTo>
                    <a:pt x="1549" y="630"/>
                    <a:pt x="1535" y="674"/>
                    <a:pt x="1522" y="715"/>
                  </a:cubicBezTo>
                  <a:cubicBezTo>
                    <a:pt x="1508" y="739"/>
                    <a:pt x="1494" y="763"/>
                    <a:pt x="1481" y="783"/>
                  </a:cubicBezTo>
                  <a:cubicBezTo>
                    <a:pt x="1467" y="800"/>
                    <a:pt x="1453" y="813"/>
                    <a:pt x="1437" y="827"/>
                  </a:cubicBezTo>
                  <a:cubicBezTo>
                    <a:pt x="1412" y="844"/>
                    <a:pt x="1385" y="858"/>
                    <a:pt x="1358" y="871"/>
                  </a:cubicBezTo>
                  <a:cubicBezTo>
                    <a:pt x="1304" y="892"/>
                    <a:pt x="1253" y="906"/>
                    <a:pt x="1198" y="916"/>
                  </a:cubicBezTo>
                  <a:cubicBezTo>
                    <a:pt x="1168" y="918"/>
                    <a:pt x="1137" y="919"/>
                    <a:pt x="1107" y="919"/>
                  </a:cubicBezTo>
                  <a:cubicBezTo>
                    <a:pt x="1057" y="919"/>
                    <a:pt x="1008" y="916"/>
                    <a:pt x="957" y="912"/>
                  </a:cubicBezTo>
                  <a:cubicBezTo>
                    <a:pt x="919" y="902"/>
                    <a:pt x="882" y="892"/>
                    <a:pt x="841" y="882"/>
                  </a:cubicBezTo>
                  <a:cubicBezTo>
                    <a:pt x="804" y="858"/>
                    <a:pt x="767" y="837"/>
                    <a:pt x="729" y="810"/>
                  </a:cubicBezTo>
                  <a:cubicBezTo>
                    <a:pt x="712" y="796"/>
                    <a:pt x="695" y="780"/>
                    <a:pt x="678" y="763"/>
                  </a:cubicBezTo>
                  <a:cubicBezTo>
                    <a:pt x="671" y="749"/>
                    <a:pt x="661" y="732"/>
                    <a:pt x="654" y="719"/>
                  </a:cubicBezTo>
                  <a:cubicBezTo>
                    <a:pt x="647" y="694"/>
                    <a:pt x="641" y="671"/>
                    <a:pt x="637" y="647"/>
                  </a:cubicBezTo>
                  <a:cubicBezTo>
                    <a:pt x="630" y="538"/>
                    <a:pt x="630" y="426"/>
                    <a:pt x="630" y="314"/>
                  </a:cubicBezTo>
                  <a:cubicBezTo>
                    <a:pt x="633" y="143"/>
                    <a:pt x="487" y="0"/>
                    <a:pt x="3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2018;p40"/>
            <p:cNvSpPr/>
            <p:nvPr/>
          </p:nvSpPr>
          <p:spPr>
            <a:xfrm>
              <a:off x="1492650" y="2622275"/>
              <a:ext cx="127925" cy="257700"/>
            </a:xfrm>
            <a:custGeom>
              <a:avLst/>
              <a:gdLst/>
              <a:ahLst/>
              <a:cxnLst/>
              <a:rect l="l" t="t" r="r" b="b"/>
              <a:pathLst>
                <a:path w="5117" h="10308" extrusionOk="0">
                  <a:moveTo>
                    <a:pt x="347" y="1"/>
                  </a:moveTo>
                  <a:cubicBezTo>
                    <a:pt x="211" y="1"/>
                    <a:pt x="85" y="95"/>
                    <a:pt x="51" y="229"/>
                  </a:cubicBezTo>
                  <a:cubicBezTo>
                    <a:pt x="21" y="337"/>
                    <a:pt x="7" y="446"/>
                    <a:pt x="4" y="558"/>
                  </a:cubicBezTo>
                  <a:cubicBezTo>
                    <a:pt x="0" y="633"/>
                    <a:pt x="4" y="711"/>
                    <a:pt x="4" y="786"/>
                  </a:cubicBezTo>
                  <a:cubicBezTo>
                    <a:pt x="4" y="946"/>
                    <a:pt x="7" y="1109"/>
                    <a:pt x="10" y="1273"/>
                  </a:cubicBezTo>
                  <a:cubicBezTo>
                    <a:pt x="21" y="1637"/>
                    <a:pt x="51" y="1997"/>
                    <a:pt x="106" y="2358"/>
                  </a:cubicBezTo>
                  <a:cubicBezTo>
                    <a:pt x="129" y="2507"/>
                    <a:pt x="153" y="2661"/>
                    <a:pt x="181" y="2810"/>
                  </a:cubicBezTo>
                  <a:cubicBezTo>
                    <a:pt x="214" y="2977"/>
                    <a:pt x="255" y="3140"/>
                    <a:pt x="307" y="3307"/>
                  </a:cubicBezTo>
                  <a:cubicBezTo>
                    <a:pt x="354" y="3470"/>
                    <a:pt x="418" y="3630"/>
                    <a:pt x="480" y="3790"/>
                  </a:cubicBezTo>
                  <a:cubicBezTo>
                    <a:pt x="544" y="3967"/>
                    <a:pt x="626" y="4140"/>
                    <a:pt x="707" y="4307"/>
                  </a:cubicBezTo>
                  <a:cubicBezTo>
                    <a:pt x="756" y="4405"/>
                    <a:pt x="803" y="4501"/>
                    <a:pt x="868" y="4589"/>
                  </a:cubicBezTo>
                  <a:cubicBezTo>
                    <a:pt x="922" y="4664"/>
                    <a:pt x="977" y="4739"/>
                    <a:pt x="1038" y="4810"/>
                  </a:cubicBezTo>
                  <a:cubicBezTo>
                    <a:pt x="1120" y="4906"/>
                    <a:pt x="1214" y="4994"/>
                    <a:pt x="1310" y="5079"/>
                  </a:cubicBezTo>
                  <a:cubicBezTo>
                    <a:pt x="1426" y="5181"/>
                    <a:pt x="1544" y="5276"/>
                    <a:pt x="1664" y="5369"/>
                  </a:cubicBezTo>
                  <a:cubicBezTo>
                    <a:pt x="1783" y="5457"/>
                    <a:pt x="1908" y="5525"/>
                    <a:pt x="2038" y="5589"/>
                  </a:cubicBezTo>
                  <a:cubicBezTo>
                    <a:pt x="2177" y="5661"/>
                    <a:pt x="2327" y="5719"/>
                    <a:pt x="2473" y="5769"/>
                  </a:cubicBezTo>
                  <a:cubicBezTo>
                    <a:pt x="2602" y="5814"/>
                    <a:pt x="2732" y="5858"/>
                    <a:pt x="2864" y="5892"/>
                  </a:cubicBezTo>
                  <a:cubicBezTo>
                    <a:pt x="3150" y="5964"/>
                    <a:pt x="3447" y="5984"/>
                    <a:pt x="3739" y="6018"/>
                  </a:cubicBezTo>
                  <a:cubicBezTo>
                    <a:pt x="3830" y="6035"/>
                    <a:pt x="3926" y="6052"/>
                    <a:pt x="4018" y="6083"/>
                  </a:cubicBezTo>
                  <a:cubicBezTo>
                    <a:pt x="4034" y="6093"/>
                    <a:pt x="4051" y="6099"/>
                    <a:pt x="4072" y="6110"/>
                  </a:cubicBezTo>
                  <a:cubicBezTo>
                    <a:pt x="4079" y="6120"/>
                    <a:pt x="4086" y="6127"/>
                    <a:pt x="4096" y="6137"/>
                  </a:cubicBezTo>
                  <a:cubicBezTo>
                    <a:pt x="4096" y="6140"/>
                    <a:pt x="4100" y="6144"/>
                    <a:pt x="4103" y="6147"/>
                  </a:cubicBezTo>
                  <a:cubicBezTo>
                    <a:pt x="4127" y="6226"/>
                    <a:pt x="4147" y="6307"/>
                    <a:pt x="4161" y="6389"/>
                  </a:cubicBezTo>
                  <a:cubicBezTo>
                    <a:pt x="4177" y="6504"/>
                    <a:pt x="4198" y="6620"/>
                    <a:pt x="4215" y="6736"/>
                  </a:cubicBezTo>
                  <a:cubicBezTo>
                    <a:pt x="4232" y="6865"/>
                    <a:pt x="4252" y="6994"/>
                    <a:pt x="4273" y="7124"/>
                  </a:cubicBezTo>
                  <a:cubicBezTo>
                    <a:pt x="4324" y="7532"/>
                    <a:pt x="4412" y="7933"/>
                    <a:pt x="4470" y="8341"/>
                  </a:cubicBezTo>
                  <a:cubicBezTo>
                    <a:pt x="4483" y="8467"/>
                    <a:pt x="4497" y="8597"/>
                    <a:pt x="4504" y="8722"/>
                  </a:cubicBezTo>
                  <a:cubicBezTo>
                    <a:pt x="4514" y="8859"/>
                    <a:pt x="4518" y="8998"/>
                    <a:pt x="4524" y="9134"/>
                  </a:cubicBezTo>
                  <a:cubicBezTo>
                    <a:pt x="4538" y="9440"/>
                    <a:pt x="4572" y="9749"/>
                    <a:pt x="4606" y="10056"/>
                  </a:cubicBezTo>
                  <a:cubicBezTo>
                    <a:pt x="4613" y="10124"/>
                    <a:pt x="4630" y="10181"/>
                    <a:pt x="4681" y="10233"/>
                  </a:cubicBezTo>
                  <a:cubicBezTo>
                    <a:pt x="4725" y="10280"/>
                    <a:pt x="4790" y="10308"/>
                    <a:pt x="4858" y="10308"/>
                  </a:cubicBezTo>
                  <a:cubicBezTo>
                    <a:pt x="4926" y="10308"/>
                    <a:pt x="4990" y="10280"/>
                    <a:pt x="5034" y="10233"/>
                  </a:cubicBezTo>
                  <a:cubicBezTo>
                    <a:pt x="5079" y="10192"/>
                    <a:pt x="5116" y="10117"/>
                    <a:pt x="5110" y="10056"/>
                  </a:cubicBezTo>
                  <a:cubicBezTo>
                    <a:pt x="5086" y="9814"/>
                    <a:pt x="5059" y="9573"/>
                    <a:pt x="5042" y="9331"/>
                  </a:cubicBezTo>
                  <a:cubicBezTo>
                    <a:pt x="5028" y="9117"/>
                    <a:pt x="5031" y="8906"/>
                    <a:pt x="5028" y="8691"/>
                  </a:cubicBezTo>
                  <a:cubicBezTo>
                    <a:pt x="5025" y="8484"/>
                    <a:pt x="5011" y="8273"/>
                    <a:pt x="4990" y="8066"/>
                  </a:cubicBezTo>
                  <a:cubicBezTo>
                    <a:pt x="4981" y="7964"/>
                    <a:pt x="4967" y="7865"/>
                    <a:pt x="4953" y="7766"/>
                  </a:cubicBezTo>
                  <a:cubicBezTo>
                    <a:pt x="4941" y="7654"/>
                    <a:pt x="4926" y="7545"/>
                    <a:pt x="4911" y="7433"/>
                  </a:cubicBezTo>
                  <a:lnTo>
                    <a:pt x="4911" y="7433"/>
                  </a:lnTo>
                  <a:cubicBezTo>
                    <a:pt x="4900" y="7338"/>
                    <a:pt x="4890" y="7243"/>
                    <a:pt x="4882" y="7148"/>
                  </a:cubicBezTo>
                  <a:cubicBezTo>
                    <a:pt x="4875" y="7035"/>
                    <a:pt x="4858" y="6926"/>
                    <a:pt x="4847" y="6818"/>
                  </a:cubicBezTo>
                  <a:cubicBezTo>
                    <a:pt x="4821" y="6562"/>
                    <a:pt x="4800" y="6303"/>
                    <a:pt x="4759" y="6049"/>
                  </a:cubicBezTo>
                  <a:cubicBezTo>
                    <a:pt x="4749" y="5994"/>
                    <a:pt x="4739" y="5936"/>
                    <a:pt x="4725" y="5882"/>
                  </a:cubicBezTo>
                  <a:cubicBezTo>
                    <a:pt x="4708" y="5831"/>
                    <a:pt x="4681" y="5780"/>
                    <a:pt x="4661" y="5732"/>
                  </a:cubicBezTo>
                  <a:cubicBezTo>
                    <a:pt x="4634" y="5671"/>
                    <a:pt x="4589" y="5623"/>
                    <a:pt x="4549" y="5569"/>
                  </a:cubicBezTo>
                  <a:cubicBezTo>
                    <a:pt x="4532" y="5552"/>
                    <a:pt x="4514" y="5538"/>
                    <a:pt x="4494" y="5525"/>
                  </a:cubicBezTo>
                  <a:cubicBezTo>
                    <a:pt x="4467" y="5501"/>
                    <a:pt x="4436" y="5477"/>
                    <a:pt x="4406" y="5457"/>
                  </a:cubicBezTo>
                  <a:cubicBezTo>
                    <a:pt x="4368" y="5430"/>
                    <a:pt x="4331" y="5409"/>
                    <a:pt x="4287" y="5392"/>
                  </a:cubicBezTo>
                  <a:cubicBezTo>
                    <a:pt x="4198" y="5355"/>
                    <a:pt x="4116" y="5324"/>
                    <a:pt x="4025" y="5303"/>
                  </a:cubicBezTo>
                  <a:cubicBezTo>
                    <a:pt x="3885" y="5267"/>
                    <a:pt x="3739" y="5253"/>
                    <a:pt x="3593" y="5239"/>
                  </a:cubicBezTo>
                  <a:cubicBezTo>
                    <a:pt x="3491" y="5226"/>
                    <a:pt x="3392" y="5215"/>
                    <a:pt x="3290" y="5205"/>
                  </a:cubicBezTo>
                  <a:cubicBezTo>
                    <a:pt x="2998" y="5157"/>
                    <a:pt x="2712" y="5076"/>
                    <a:pt x="2436" y="4967"/>
                  </a:cubicBezTo>
                  <a:cubicBezTo>
                    <a:pt x="2357" y="4929"/>
                    <a:pt x="2279" y="4892"/>
                    <a:pt x="2205" y="4851"/>
                  </a:cubicBezTo>
                  <a:cubicBezTo>
                    <a:pt x="2133" y="4810"/>
                    <a:pt x="2065" y="4763"/>
                    <a:pt x="2001" y="4715"/>
                  </a:cubicBezTo>
                  <a:cubicBezTo>
                    <a:pt x="1919" y="4650"/>
                    <a:pt x="1841" y="4586"/>
                    <a:pt x="1766" y="4518"/>
                  </a:cubicBezTo>
                  <a:cubicBezTo>
                    <a:pt x="1718" y="4474"/>
                    <a:pt x="1671" y="4430"/>
                    <a:pt x="1623" y="4385"/>
                  </a:cubicBezTo>
                  <a:cubicBezTo>
                    <a:pt x="1582" y="4348"/>
                    <a:pt x="1548" y="4303"/>
                    <a:pt x="1514" y="4262"/>
                  </a:cubicBezTo>
                  <a:cubicBezTo>
                    <a:pt x="1467" y="4198"/>
                    <a:pt x="1422" y="4130"/>
                    <a:pt x="1381" y="4062"/>
                  </a:cubicBezTo>
                  <a:cubicBezTo>
                    <a:pt x="1354" y="4008"/>
                    <a:pt x="1327" y="3953"/>
                    <a:pt x="1303" y="3899"/>
                  </a:cubicBezTo>
                  <a:cubicBezTo>
                    <a:pt x="1252" y="3793"/>
                    <a:pt x="1205" y="3684"/>
                    <a:pt x="1157" y="3576"/>
                  </a:cubicBezTo>
                  <a:cubicBezTo>
                    <a:pt x="1062" y="3328"/>
                    <a:pt x="970" y="3075"/>
                    <a:pt x="905" y="2817"/>
                  </a:cubicBezTo>
                  <a:cubicBezTo>
                    <a:pt x="875" y="2695"/>
                    <a:pt x="854" y="2568"/>
                    <a:pt x="830" y="2443"/>
                  </a:cubicBezTo>
                  <a:cubicBezTo>
                    <a:pt x="810" y="2323"/>
                    <a:pt x="793" y="2201"/>
                    <a:pt x="773" y="2083"/>
                  </a:cubicBezTo>
                  <a:cubicBezTo>
                    <a:pt x="742" y="1797"/>
                    <a:pt x="721" y="1514"/>
                    <a:pt x="707" y="1225"/>
                  </a:cubicBezTo>
                  <a:cubicBezTo>
                    <a:pt x="704" y="1072"/>
                    <a:pt x="698" y="919"/>
                    <a:pt x="694" y="766"/>
                  </a:cubicBezTo>
                  <a:cubicBezTo>
                    <a:pt x="694" y="698"/>
                    <a:pt x="691" y="626"/>
                    <a:pt x="691" y="558"/>
                  </a:cubicBezTo>
                  <a:cubicBezTo>
                    <a:pt x="684" y="446"/>
                    <a:pt x="663" y="337"/>
                    <a:pt x="646" y="229"/>
                  </a:cubicBezTo>
                  <a:cubicBezTo>
                    <a:pt x="633" y="174"/>
                    <a:pt x="605" y="130"/>
                    <a:pt x="565" y="92"/>
                  </a:cubicBezTo>
                  <a:cubicBezTo>
                    <a:pt x="511" y="34"/>
                    <a:pt x="429" y="1"/>
                    <a:pt x="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2019;p40"/>
            <p:cNvSpPr/>
            <p:nvPr/>
          </p:nvSpPr>
          <p:spPr>
            <a:xfrm>
              <a:off x="1639100" y="2612750"/>
              <a:ext cx="79625" cy="272850"/>
            </a:xfrm>
            <a:custGeom>
              <a:avLst/>
              <a:gdLst/>
              <a:ahLst/>
              <a:cxnLst/>
              <a:rect l="l" t="t" r="r" b="b"/>
              <a:pathLst>
                <a:path w="3185" h="10914" extrusionOk="0">
                  <a:moveTo>
                    <a:pt x="2307" y="5243"/>
                  </a:moveTo>
                  <a:lnTo>
                    <a:pt x="2307" y="5243"/>
                  </a:lnTo>
                  <a:cubicBezTo>
                    <a:pt x="2305" y="5245"/>
                    <a:pt x="2303" y="5247"/>
                    <a:pt x="2301" y="5250"/>
                  </a:cubicBezTo>
                  <a:lnTo>
                    <a:pt x="2301" y="5250"/>
                  </a:lnTo>
                  <a:cubicBezTo>
                    <a:pt x="2303" y="5247"/>
                    <a:pt x="2305" y="5245"/>
                    <a:pt x="2307" y="5243"/>
                  </a:cubicBezTo>
                  <a:close/>
                  <a:moveTo>
                    <a:pt x="711" y="6290"/>
                  </a:moveTo>
                  <a:cubicBezTo>
                    <a:pt x="704" y="6301"/>
                    <a:pt x="697" y="6307"/>
                    <a:pt x="691" y="6314"/>
                  </a:cubicBezTo>
                  <a:cubicBezTo>
                    <a:pt x="697" y="6307"/>
                    <a:pt x="704" y="6297"/>
                    <a:pt x="711" y="6290"/>
                  </a:cubicBezTo>
                  <a:close/>
                  <a:moveTo>
                    <a:pt x="2796" y="0"/>
                  </a:moveTo>
                  <a:cubicBezTo>
                    <a:pt x="2698" y="0"/>
                    <a:pt x="2605" y="38"/>
                    <a:pt x="2538" y="106"/>
                  </a:cubicBezTo>
                  <a:cubicBezTo>
                    <a:pt x="2493" y="150"/>
                    <a:pt x="2462" y="205"/>
                    <a:pt x="2446" y="266"/>
                  </a:cubicBezTo>
                  <a:cubicBezTo>
                    <a:pt x="2429" y="330"/>
                    <a:pt x="2429" y="392"/>
                    <a:pt x="2446" y="456"/>
                  </a:cubicBezTo>
                  <a:cubicBezTo>
                    <a:pt x="2446" y="463"/>
                    <a:pt x="2449" y="470"/>
                    <a:pt x="2449" y="476"/>
                  </a:cubicBezTo>
                  <a:cubicBezTo>
                    <a:pt x="2487" y="820"/>
                    <a:pt x="2473" y="1167"/>
                    <a:pt x="2462" y="1511"/>
                  </a:cubicBezTo>
                  <a:cubicBezTo>
                    <a:pt x="2456" y="1885"/>
                    <a:pt x="2442" y="2255"/>
                    <a:pt x="2405" y="2627"/>
                  </a:cubicBezTo>
                  <a:cubicBezTo>
                    <a:pt x="2360" y="2940"/>
                    <a:pt x="2299" y="3246"/>
                    <a:pt x="2231" y="3552"/>
                  </a:cubicBezTo>
                  <a:cubicBezTo>
                    <a:pt x="2194" y="3718"/>
                    <a:pt x="2143" y="3878"/>
                    <a:pt x="2089" y="4042"/>
                  </a:cubicBezTo>
                  <a:cubicBezTo>
                    <a:pt x="2041" y="4188"/>
                    <a:pt x="1993" y="4334"/>
                    <a:pt x="1936" y="4474"/>
                  </a:cubicBezTo>
                  <a:cubicBezTo>
                    <a:pt x="1861" y="4640"/>
                    <a:pt x="1759" y="4790"/>
                    <a:pt x="1653" y="4936"/>
                  </a:cubicBezTo>
                  <a:cubicBezTo>
                    <a:pt x="1528" y="5083"/>
                    <a:pt x="1381" y="5208"/>
                    <a:pt x="1231" y="5331"/>
                  </a:cubicBezTo>
                  <a:cubicBezTo>
                    <a:pt x="1156" y="5385"/>
                    <a:pt x="1079" y="5439"/>
                    <a:pt x="997" y="5488"/>
                  </a:cubicBezTo>
                  <a:cubicBezTo>
                    <a:pt x="915" y="5538"/>
                    <a:pt x="826" y="5579"/>
                    <a:pt x="738" y="5617"/>
                  </a:cubicBezTo>
                  <a:cubicBezTo>
                    <a:pt x="595" y="5675"/>
                    <a:pt x="452" y="5719"/>
                    <a:pt x="316" y="5790"/>
                  </a:cubicBezTo>
                  <a:cubicBezTo>
                    <a:pt x="217" y="5844"/>
                    <a:pt x="153" y="5923"/>
                    <a:pt x="88" y="6011"/>
                  </a:cubicBezTo>
                  <a:cubicBezTo>
                    <a:pt x="82" y="6025"/>
                    <a:pt x="79" y="6035"/>
                    <a:pt x="71" y="6048"/>
                  </a:cubicBezTo>
                  <a:cubicBezTo>
                    <a:pt x="51" y="6086"/>
                    <a:pt x="34" y="6127"/>
                    <a:pt x="27" y="6171"/>
                  </a:cubicBezTo>
                  <a:cubicBezTo>
                    <a:pt x="10" y="6235"/>
                    <a:pt x="7" y="6307"/>
                    <a:pt x="3" y="6375"/>
                  </a:cubicBezTo>
                  <a:cubicBezTo>
                    <a:pt x="0" y="6453"/>
                    <a:pt x="7" y="6532"/>
                    <a:pt x="7" y="6613"/>
                  </a:cubicBezTo>
                  <a:cubicBezTo>
                    <a:pt x="13" y="6940"/>
                    <a:pt x="13" y="7270"/>
                    <a:pt x="10" y="7600"/>
                  </a:cubicBezTo>
                  <a:cubicBezTo>
                    <a:pt x="7" y="7937"/>
                    <a:pt x="0" y="8273"/>
                    <a:pt x="7" y="8610"/>
                  </a:cubicBezTo>
                  <a:cubicBezTo>
                    <a:pt x="13" y="8937"/>
                    <a:pt x="27" y="9263"/>
                    <a:pt x="44" y="9590"/>
                  </a:cubicBezTo>
                  <a:cubicBezTo>
                    <a:pt x="54" y="9760"/>
                    <a:pt x="71" y="9926"/>
                    <a:pt x="85" y="10097"/>
                  </a:cubicBezTo>
                  <a:cubicBezTo>
                    <a:pt x="102" y="10284"/>
                    <a:pt x="102" y="10471"/>
                    <a:pt x="105" y="10655"/>
                  </a:cubicBezTo>
                  <a:cubicBezTo>
                    <a:pt x="109" y="10797"/>
                    <a:pt x="221" y="10913"/>
                    <a:pt x="364" y="10913"/>
                  </a:cubicBezTo>
                  <a:cubicBezTo>
                    <a:pt x="503" y="10913"/>
                    <a:pt x="626" y="10797"/>
                    <a:pt x="622" y="10655"/>
                  </a:cubicBezTo>
                  <a:cubicBezTo>
                    <a:pt x="616" y="10477"/>
                    <a:pt x="616" y="10297"/>
                    <a:pt x="609" y="10117"/>
                  </a:cubicBezTo>
                  <a:cubicBezTo>
                    <a:pt x="602" y="9964"/>
                    <a:pt x="589" y="9811"/>
                    <a:pt x="585" y="9654"/>
                  </a:cubicBezTo>
                  <a:cubicBezTo>
                    <a:pt x="575" y="9325"/>
                    <a:pt x="572" y="8991"/>
                    <a:pt x="578" y="8661"/>
                  </a:cubicBezTo>
                  <a:cubicBezTo>
                    <a:pt x="589" y="8321"/>
                    <a:pt x="609" y="7981"/>
                    <a:pt x="630" y="7640"/>
                  </a:cubicBezTo>
                  <a:cubicBezTo>
                    <a:pt x="646" y="7321"/>
                    <a:pt x="660" y="6998"/>
                    <a:pt x="670" y="6678"/>
                  </a:cubicBezTo>
                  <a:cubicBezTo>
                    <a:pt x="674" y="6566"/>
                    <a:pt x="677" y="6453"/>
                    <a:pt x="684" y="6345"/>
                  </a:cubicBezTo>
                  <a:cubicBezTo>
                    <a:pt x="684" y="6342"/>
                    <a:pt x="684" y="6337"/>
                    <a:pt x="687" y="6334"/>
                  </a:cubicBezTo>
                  <a:cubicBezTo>
                    <a:pt x="803" y="6260"/>
                    <a:pt x="932" y="6212"/>
                    <a:pt x="1058" y="6154"/>
                  </a:cubicBezTo>
                  <a:cubicBezTo>
                    <a:pt x="1214" y="6086"/>
                    <a:pt x="1371" y="6011"/>
                    <a:pt x="1520" y="5926"/>
                  </a:cubicBezTo>
                  <a:cubicBezTo>
                    <a:pt x="1677" y="5838"/>
                    <a:pt x="1823" y="5732"/>
                    <a:pt x="1963" y="5617"/>
                  </a:cubicBezTo>
                  <a:cubicBezTo>
                    <a:pt x="2021" y="5569"/>
                    <a:pt x="2079" y="5518"/>
                    <a:pt x="2129" y="5464"/>
                  </a:cubicBezTo>
                  <a:cubicBezTo>
                    <a:pt x="2174" y="5416"/>
                    <a:pt x="2216" y="5364"/>
                    <a:pt x="2255" y="5312"/>
                  </a:cubicBezTo>
                  <a:lnTo>
                    <a:pt x="2255" y="5312"/>
                  </a:lnTo>
                  <a:cubicBezTo>
                    <a:pt x="2254" y="5313"/>
                    <a:pt x="2253" y="5315"/>
                    <a:pt x="2252" y="5317"/>
                  </a:cubicBezTo>
                  <a:cubicBezTo>
                    <a:pt x="2344" y="5194"/>
                    <a:pt x="2436" y="5076"/>
                    <a:pt x="2511" y="4943"/>
                  </a:cubicBezTo>
                  <a:cubicBezTo>
                    <a:pt x="2599" y="4794"/>
                    <a:pt x="2663" y="4623"/>
                    <a:pt x="2721" y="4460"/>
                  </a:cubicBezTo>
                  <a:cubicBezTo>
                    <a:pt x="2779" y="4307"/>
                    <a:pt x="2834" y="4154"/>
                    <a:pt x="2881" y="3998"/>
                  </a:cubicBezTo>
                  <a:cubicBezTo>
                    <a:pt x="2925" y="3844"/>
                    <a:pt x="2963" y="3688"/>
                    <a:pt x="2993" y="3535"/>
                  </a:cubicBezTo>
                  <a:cubicBezTo>
                    <a:pt x="3062" y="3191"/>
                    <a:pt x="3112" y="2844"/>
                    <a:pt x="3147" y="2497"/>
                  </a:cubicBezTo>
                  <a:cubicBezTo>
                    <a:pt x="3177" y="2181"/>
                    <a:pt x="3177" y="1858"/>
                    <a:pt x="3181" y="1538"/>
                  </a:cubicBezTo>
                  <a:cubicBezTo>
                    <a:pt x="3184" y="1337"/>
                    <a:pt x="3184" y="1133"/>
                    <a:pt x="3184" y="929"/>
                  </a:cubicBezTo>
                  <a:cubicBezTo>
                    <a:pt x="3184" y="739"/>
                    <a:pt x="3181" y="548"/>
                    <a:pt x="3156" y="361"/>
                  </a:cubicBezTo>
                  <a:cubicBezTo>
                    <a:pt x="3153" y="330"/>
                    <a:pt x="3147" y="296"/>
                    <a:pt x="3143" y="266"/>
                  </a:cubicBezTo>
                  <a:cubicBezTo>
                    <a:pt x="3126" y="205"/>
                    <a:pt x="3095" y="150"/>
                    <a:pt x="3051" y="106"/>
                  </a:cubicBezTo>
                  <a:cubicBezTo>
                    <a:pt x="2983" y="38"/>
                    <a:pt x="2891" y="0"/>
                    <a:pt x="27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2020;p40"/>
            <p:cNvSpPr/>
            <p:nvPr/>
          </p:nvSpPr>
          <p:spPr>
            <a:xfrm>
              <a:off x="1492900" y="2617075"/>
              <a:ext cx="214325" cy="69025"/>
            </a:xfrm>
            <a:custGeom>
              <a:avLst/>
              <a:gdLst/>
              <a:ahLst/>
              <a:cxnLst/>
              <a:rect l="l" t="t" r="r" b="b"/>
              <a:pathLst>
                <a:path w="8573" h="2761" extrusionOk="0">
                  <a:moveTo>
                    <a:pt x="3317" y="1"/>
                  </a:moveTo>
                  <a:cubicBezTo>
                    <a:pt x="3300" y="1"/>
                    <a:pt x="3286" y="1"/>
                    <a:pt x="3277" y="5"/>
                  </a:cubicBezTo>
                  <a:cubicBezTo>
                    <a:pt x="3245" y="8"/>
                    <a:pt x="3219" y="11"/>
                    <a:pt x="3192" y="14"/>
                  </a:cubicBezTo>
                  <a:cubicBezTo>
                    <a:pt x="3151" y="28"/>
                    <a:pt x="3116" y="45"/>
                    <a:pt x="3079" y="62"/>
                  </a:cubicBezTo>
                  <a:cubicBezTo>
                    <a:pt x="3024" y="90"/>
                    <a:pt x="2974" y="154"/>
                    <a:pt x="2943" y="201"/>
                  </a:cubicBezTo>
                  <a:cubicBezTo>
                    <a:pt x="2922" y="232"/>
                    <a:pt x="2902" y="266"/>
                    <a:pt x="2889" y="300"/>
                  </a:cubicBezTo>
                  <a:cubicBezTo>
                    <a:pt x="2800" y="481"/>
                    <a:pt x="2766" y="674"/>
                    <a:pt x="2759" y="875"/>
                  </a:cubicBezTo>
                  <a:cubicBezTo>
                    <a:pt x="2759" y="964"/>
                    <a:pt x="2759" y="1052"/>
                    <a:pt x="2770" y="1140"/>
                  </a:cubicBezTo>
                  <a:cubicBezTo>
                    <a:pt x="2776" y="1209"/>
                    <a:pt x="2787" y="1266"/>
                    <a:pt x="2807" y="1327"/>
                  </a:cubicBezTo>
                  <a:cubicBezTo>
                    <a:pt x="2824" y="1385"/>
                    <a:pt x="2851" y="1450"/>
                    <a:pt x="2875" y="1501"/>
                  </a:cubicBezTo>
                  <a:cubicBezTo>
                    <a:pt x="2881" y="1511"/>
                    <a:pt x="2885" y="1522"/>
                    <a:pt x="2892" y="1531"/>
                  </a:cubicBezTo>
                  <a:cubicBezTo>
                    <a:pt x="2667" y="1699"/>
                    <a:pt x="2436" y="1855"/>
                    <a:pt x="2184" y="1974"/>
                  </a:cubicBezTo>
                  <a:cubicBezTo>
                    <a:pt x="2143" y="1988"/>
                    <a:pt x="2106" y="1997"/>
                    <a:pt x="2062" y="2008"/>
                  </a:cubicBezTo>
                  <a:cubicBezTo>
                    <a:pt x="2022" y="2011"/>
                    <a:pt x="1983" y="2013"/>
                    <a:pt x="1943" y="2013"/>
                  </a:cubicBezTo>
                  <a:cubicBezTo>
                    <a:pt x="1869" y="2013"/>
                    <a:pt x="1794" y="2008"/>
                    <a:pt x="1718" y="2001"/>
                  </a:cubicBezTo>
                  <a:cubicBezTo>
                    <a:pt x="1477" y="1960"/>
                    <a:pt x="1236" y="1909"/>
                    <a:pt x="1004" y="1824"/>
                  </a:cubicBezTo>
                  <a:cubicBezTo>
                    <a:pt x="960" y="1804"/>
                    <a:pt x="915" y="1780"/>
                    <a:pt x="875" y="1753"/>
                  </a:cubicBezTo>
                  <a:cubicBezTo>
                    <a:pt x="875" y="1749"/>
                    <a:pt x="871" y="1749"/>
                    <a:pt x="871" y="1746"/>
                  </a:cubicBezTo>
                  <a:cubicBezTo>
                    <a:pt x="790" y="1637"/>
                    <a:pt x="715" y="1522"/>
                    <a:pt x="640" y="1406"/>
                  </a:cubicBezTo>
                  <a:cubicBezTo>
                    <a:pt x="595" y="1338"/>
                    <a:pt x="534" y="1283"/>
                    <a:pt x="453" y="1263"/>
                  </a:cubicBezTo>
                  <a:cubicBezTo>
                    <a:pt x="424" y="1255"/>
                    <a:pt x="395" y="1250"/>
                    <a:pt x="365" y="1250"/>
                  </a:cubicBezTo>
                  <a:cubicBezTo>
                    <a:pt x="310" y="1250"/>
                    <a:pt x="255" y="1265"/>
                    <a:pt x="208" y="1294"/>
                  </a:cubicBezTo>
                  <a:cubicBezTo>
                    <a:pt x="65" y="1379"/>
                    <a:pt x="0" y="1583"/>
                    <a:pt x="96" y="1726"/>
                  </a:cubicBezTo>
                  <a:cubicBezTo>
                    <a:pt x="140" y="1801"/>
                    <a:pt x="187" y="1872"/>
                    <a:pt x="235" y="1944"/>
                  </a:cubicBezTo>
                  <a:cubicBezTo>
                    <a:pt x="259" y="1977"/>
                    <a:pt x="286" y="2011"/>
                    <a:pt x="310" y="2049"/>
                  </a:cubicBezTo>
                  <a:cubicBezTo>
                    <a:pt x="324" y="2069"/>
                    <a:pt x="341" y="2090"/>
                    <a:pt x="355" y="2110"/>
                  </a:cubicBezTo>
                  <a:cubicBezTo>
                    <a:pt x="405" y="2181"/>
                    <a:pt x="457" y="2229"/>
                    <a:pt x="528" y="2280"/>
                  </a:cubicBezTo>
                  <a:cubicBezTo>
                    <a:pt x="688" y="2396"/>
                    <a:pt x="885" y="2460"/>
                    <a:pt x="1075" y="2515"/>
                  </a:cubicBezTo>
                  <a:cubicBezTo>
                    <a:pt x="1191" y="2549"/>
                    <a:pt x="1310" y="2569"/>
                    <a:pt x="1429" y="2597"/>
                  </a:cubicBezTo>
                  <a:cubicBezTo>
                    <a:pt x="1514" y="2613"/>
                    <a:pt x="1603" y="2627"/>
                    <a:pt x="1688" y="2633"/>
                  </a:cubicBezTo>
                  <a:cubicBezTo>
                    <a:pt x="1759" y="2643"/>
                    <a:pt x="1831" y="2655"/>
                    <a:pt x="1903" y="2655"/>
                  </a:cubicBezTo>
                  <a:cubicBezTo>
                    <a:pt x="1913" y="2655"/>
                    <a:pt x="1923" y="2654"/>
                    <a:pt x="1933" y="2654"/>
                  </a:cubicBezTo>
                  <a:cubicBezTo>
                    <a:pt x="1980" y="2654"/>
                    <a:pt x="2024" y="2651"/>
                    <a:pt x="2069" y="2647"/>
                  </a:cubicBezTo>
                  <a:cubicBezTo>
                    <a:pt x="2181" y="2641"/>
                    <a:pt x="2283" y="2620"/>
                    <a:pt x="2388" y="2580"/>
                  </a:cubicBezTo>
                  <a:cubicBezTo>
                    <a:pt x="2538" y="2522"/>
                    <a:pt x="2677" y="2443"/>
                    <a:pt x="2817" y="2362"/>
                  </a:cubicBezTo>
                  <a:cubicBezTo>
                    <a:pt x="2943" y="2291"/>
                    <a:pt x="3062" y="2209"/>
                    <a:pt x="3181" y="2123"/>
                  </a:cubicBezTo>
                  <a:cubicBezTo>
                    <a:pt x="3208" y="2103"/>
                    <a:pt x="3236" y="2082"/>
                    <a:pt x="3263" y="2062"/>
                  </a:cubicBezTo>
                  <a:cubicBezTo>
                    <a:pt x="3334" y="2144"/>
                    <a:pt x="3416" y="2219"/>
                    <a:pt x="3498" y="2287"/>
                  </a:cubicBezTo>
                  <a:cubicBezTo>
                    <a:pt x="3586" y="2355"/>
                    <a:pt x="3671" y="2423"/>
                    <a:pt x="3763" y="2487"/>
                  </a:cubicBezTo>
                  <a:cubicBezTo>
                    <a:pt x="3902" y="2586"/>
                    <a:pt x="4073" y="2638"/>
                    <a:pt x="4236" y="2678"/>
                  </a:cubicBezTo>
                  <a:cubicBezTo>
                    <a:pt x="4310" y="2695"/>
                    <a:pt x="4388" y="2712"/>
                    <a:pt x="4464" y="2729"/>
                  </a:cubicBezTo>
                  <a:cubicBezTo>
                    <a:pt x="4552" y="2746"/>
                    <a:pt x="4641" y="2760"/>
                    <a:pt x="4729" y="2760"/>
                  </a:cubicBezTo>
                  <a:cubicBezTo>
                    <a:pt x="4736" y="2760"/>
                    <a:pt x="4742" y="2760"/>
                    <a:pt x="4749" y="2760"/>
                  </a:cubicBezTo>
                  <a:cubicBezTo>
                    <a:pt x="4865" y="2760"/>
                    <a:pt x="4987" y="2734"/>
                    <a:pt x="5103" y="2715"/>
                  </a:cubicBezTo>
                  <a:cubicBezTo>
                    <a:pt x="5246" y="2691"/>
                    <a:pt x="5396" y="2661"/>
                    <a:pt x="5528" y="2603"/>
                  </a:cubicBezTo>
                  <a:cubicBezTo>
                    <a:pt x="5596" y="2576"/>
                    <a:pt x="5661" y="2549"/>
                    <a:pt x="5726" y="2515"/>
                  </a:cubicBezTo>
                  <a:cubicBezTo>
                    <a:pt x="5811" y="2470"/>
                    <a:pt x="5892" y="2396"/>
                    <a:pt x="5963" y="2331"/>
                  </a:cubicBezTo>
                  <a:cubicBezTo>
                    <a:pt x="6035" y="2266"/>
                    <a:pt x="6096" y="2195"/>
                    <a:pt x="6158" y="2127"/>
                  </a:cubicBezTo>
                  <a:cubicBezTo>
                    <a:pt x="6164" y="2120"/>
                    <a:pt x="6167" y="2113"/>
                    <a:pt x="6171" y="2110"/>
                  </a:cubicBezTo>
                  <a:cubicBezTo>
                    <a:pt x="6274" y="2171"/>
                    <a:pt x="6385" y="2215"/>
                    <a:pt x="6498" y="2253"/>
                  </a:cubicBezTo>
                  <a:cubicBezTo>
                    <a:pt x="6657" y="2304"/>
                    <a:pt x="6834" y="2324"/>
                    <a:pt x="7001" y="2338"/>
                  </a:cubicBezTo>
                  <a:cubicBezTo>
                    <a:pt x="7025" y="2340"/>
                    <a:pt x="7050" y="2341"/>
                    <a:pt x="7074" y="2341"/>
                  </a:cubicBezTo>
                  <a:cubicBezTo>
                    <a:pt x="7119" y="2341"/>
                    <a:pt x="7165" y="2338"/>
                    <a:pt x="7208" y="2331"/>
                  </a:cubicBezTo>
                  <a:cubicBezTo>
                    <a:pt x="7304" y="2321"/>
                    <a:pt x="7399" y="2307"/>
                    <a:pt x="7491" y="2283"/>
                  </a:cubicBezTo>
                  <a:cubicBezTo>
                    <a:pt x="7621" y="2253"/>
                    <a:pt x="7750" y="2215"/>
                    <a:pt x="7872" y="2171"/>
                  </a:cubicBezTo>
                  <a:cubicBezTo>
                    <a:pt x="7947" y="2144"/>
                    <a:pt x="8018" y="2113"/>
                    <a:pt x="8086" y="2073"/>
                  </a:cubicBezTo>
                  <a:cubicBezTo>
                    <a:pt x="8147" y="2038"/>
                    <a:pt x="8205" y="1994"/>
                    <a:pt x="8263" y="1953"/>
                  </a:cubicBezTo>
                  <a:cubicBezTo>
                    <a:pt x="8399" y="1858"/>
                    <a:pt x="8573" y="1735"/>
                    <a:pt x="8563" y="1548"/>
                  </a:cubicBezTo>
                  <a:cubicBezTo>
                    <a:pt x="8559" y="1484"/>
                    <a:pt x="8539" y="1426"/>
                    <a:pt x="8494" y="1382"/>
                  </a:cubicBezTo>
                  <a:cubicBezTo>
                    <a:pt x="8464" y="1352"/>
                    <a:pt x="8430" y="1331"/>
                    <a:pt x="8389" y="1321"/>
                  </a:cubicBezTo>
                  <a:cubicBezTo>
                    <a:pt x="8368" y="1316"/>
                    <a:pt x="8347" y="1313"/>
                    <a:pt x="8326" y="1313"/>
                  </a:cubicBezTo>
                  <a:cubicBezTo>
                    <a:pt x="8305" y="1313"/>
                    <a:pt x="8284" y="1316"/>
                    <a:pt x="8263" y="1321"/>
                  </a:cubicBezTo>
                  <a:cubicBezTo>
                    <a:pt x="8185" y="1331"/>
                    <a:pt x="8127" y="1379"/>
                    <a:pt x="8070" y="1426"/>
                  </a:cubicBezTo>
                  <a:cubicBezTo>
                    <a:pt x="7984" y="1487"/>
                    <a:pt x="7896" y="1542"/>
                    <a:pt x="7800" y="1589"/>
                  </a:cubicBezTo>
                  <a:cubicBezTo>
                    <a:pt x="7634" y="1651"/>
                    <a:pt x="7461" y="1688"/>
                    <a:pt x="7287" y="1715"/>
                  </a:cubicBezTo>
                  <a:cubicBezTo>
                    <a:pt x="7232" y="1720"/>
                    <a:pt x="7179" y="1723"/>
                    <a:pt x="7125" y="1723"/>
                  </a:cubicBezTo>
                  <a:cubicBezTo>
                    <a:pt x="7072" y="1723"/>
                    <a:pt x="7018" y="1720"/>
                    <a:pt x="6963" y="1715"/>
                  </a:cubicBezTo>
                  <a:cubicBezTo>
                    <a:pt x="6821" y="1691"/>
                    <a:pt x="6678" y="1661"/>
                    <a:pt x="6539" y="1613"/>
                  </a:cubicBezTo>
                  <a:cubicBezTo>
                    <a:pt x="6522" y="1606"/>
                    <a:pt x="6508" y="1597"/>
                    <a:pt x="6494" y="1589"/>
                  </a:cubicBezTo>
                  <a:cubicBezTo>
                    <a:pt x="6498" y="1576"/>
                    <a:pt x="6505" y="1562"/>
                    <a:pt x="6511" y="1548"/>
                  </a:cubicBezTo>
                  <a:cubicBezTo>
                    <a:pt x="6542" y="1474"/>
                    <a:pt x="6559" y="1396"/>
                    <a:pt x="6572" y="1314"/>
                  </a:cubicBezTo>
                  <a:cubicBezTo>
                    <a:pt x="6586" y="1215"/>
                    <a:pt x="6593" y="1113"/>
                    <a:pt x="6583" y="1015"/>
                  </a:cubicBezTo>
                  <a:cubicBezTo>
                    <a:pt x="6569" y="906"/>
                    <a:pt x="6555" y="797"/>
                    <a:pt x="6514" y="695"/>
                  </a:cubicBezTo>
                  <a:cubicBezTo>
                    <a:pt x="6474" y="592"/>
                    <a:pt x="6423" y="504"/>
                    <a:pt x="6345" y="423"/>
                  </a:cubicBezTo>
                  <a:cubicBezTo>
                    <a:pt x="6276" y="355"/>
                    <a:pt x="6183" y="319"/>
                    <a:pt x="6090" y="319"/>
                  </a:cubicBezTo>
                  <a:cubicBezTo>
                    <a:pt x="6048" y="319"/>
                    <a:pt x="6006" y="326"/>
                    <a:pt x="5967" y="341"/>
                  </a:cubicBezTo>
                  <a:cubicBezTo>
                    <a:pt x="5855" y="382"/>
                    <a:pt x="5776" y="454"/>
                    <a:pt x="5715" y="556"/>
                  </a:cubicBezTo>
                  <a:cubicBezTo>
                    <a:pt x="5678" y="617"/>
                    <a:pt x="5654" y="691"/>
                    <a:pt x="5633" y="763"/>
                  </a:cubicBezTo>
                  <a:cubicBezTo>
                    <a:pt x="5610" y="834"/>
                    <a:pt x="5593" y="909"/>
                    <a:pt x="5586" y="984"/>
                  </a:cubicBezTo>
                  <a:cubicBezTo>
                    <a:pt x="5575" y="1099"/>
                    <a:pt x="5600" y="1212"/>
                    <a:pt x="5627" y="1324"/>
                  </a:cubicBezTo>
                  <a:cubicBezTo>
                    <a:pt x="5651" y="1419"/>
                    <a:pt x="5691" y="1511"/>
                    <a:pt x="5732" y="1597"/>
                  </a:cubicBezTo>
                  <a:cubicBezTo>
                    <a:pt x="5739" y="1613"/>
                    <a:pt x="5749" y="1630"/>
                    <a:pt x="5756" y="1647"/>
                  </a:cubicBezTo>
                  <a:cubicBezTo>
                    <a:pt x="5671" y="1743"/>
                    <a:pt x="5583" y="1831"/>
                    <a:pt x="5484" y="1913"/>
                  </a:cubicBezTo>
                  <a:cubicBezTo>
                    <a:pt x="5457" y="1933"/>
                    <a:pt x="5429" y="1950"/>
                    <a:pt x="5399" y="1964"/>
                  </a:cubicBezTo>
                  <a:cubicBezTo>
                    <a:pt x="5239" y="2021"/>
                    <a:pt x="5069" y="2049"/>
                    <a:pt x="4899" y="2076"/>
                  </a:cubicBezTo>
                  <a:cubicBezTo>
                    <a:pt x="4850" y="2081"/>
                    <a:pt x="4799" y="2084"/>
                    <a:pt x="4748" y="2084"/>
                  </a:cubicBezTo>
                  <a:cubicBezTo>
                    <a:pt x="4729" y="2084"/>
                    <a:pt x="4710" y="2084"/>
                    <a:pt x="4691" y="2082"/>
                  </a:cubicBezTo>
                  <a:cubicBezTo>
                    <a:pt x="4535" y="2052"/>
                    <a:pt x="4379" y="2015"/>
                    <a:pt x="4233" y="1960"/>
                  </a:cubicBezTo>
                  <a:cubicBezTo>
                    <a:pt x="4161" y="1926"/>
                    <a:pt x="4096" y="1882"/>
                    <a:pt x="4035" y="1834"/>
                  </a:cubicBezTo>
                  <a:cubicBezTo>
                    <a:pt x="3930" y="1746"/>
                    <a:pt x="3831" y="1658"/>
                    <a:pt x="3739" y="1559"/>
                  </a:cubicBezTo>
                  <a:cubicBezTo>
                    <a:pt x="3845" y="1382"/>
                    <a:pt x="3886" y="1178"/>
                    <a:pt x="3916" y="977"/>
                  </a:cubicBezTo>
                  <a:cubicBezTo>
                    <a:pt x="3943" y="810"/>
                    <a:pt x="3950" y="644"/>
                    <a:pt x="3895" y="481"/>
                  </a:cubicBezTo>
                  <a:cubicBezTo>
                    <a:pt x="3865" y="385"/>
                    <a:pt x="3810" y="294"/>
                    <a:pt x="3743" y="215"/>
                  </a:cubicBezTo>
                  <a:cubicBezTo>
                    <a:pt x="3654" y="120"/>
                    <a:pt x="3552" y="52"/>
                    <a:pt x="3426" y="14"/>
                  </a:cubicBezTo>
                  <a:cubicBezTo>
                    <a:pt x="3392" y="5"/>
                    <a:pt x="3355" y="1"/>
                    <a:pt x="33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2021;p40"/>
            <p:cNvSpPr/>
            <p:nvPr/>
          </p:nvSpPr>
          <p:spPr>
            <a:xfrm>
              <a:off x="1789850" y="2338650"/>
              <a:ext cx="57025" cy="66975"/>
            </a:xfrm>
            <a:custGeom>
              <a:avLst/>
              <a:gdLst/>
              <a:ahLst/>
              <a:cxnLst/>
              <a:rect l="l" t="t" r="r" b="b"/>
              <a:pathLst>
                <a:path w="2281" h="2679" extrusionOk="0">
                  <a:moveTo>
                    <a:pt x="1723" y="1"/>
                  </a:moveTo>
                  <a:cubicBezTo>
                    <a:pt x="1675" y="1"/>
                    <a:pt x="1627" y="8"/>
                    <a:pt x="1580" y="21"/>
                  </a:cubicBezTo>
                  <a:cubicBezTo>
                    <a:pt x="1539" y="39"/>
                    <a:pt x="1494" y="55"/>
                    <a:pt x="1450" y="75"/>
                  </a:cubicBezTo>
                  <a:cubicBezTo>
                    <a:pt x="1372" y="123"/>
                    <a:pt x="1307" y="188"/>
                    <a:pt x="1257" y="266"/>
                  </a:cubicBezTo>
                  <a:cubicBezTo>
                    <a:pt x="1045" y="549"/>
                    <a:pt x="858" y="841"/>
                    <a:pt x="665" y="1133"/>
                  </a:cubicBezTo>
                  <a:cubicBezTo>
                    <a:pt x="576" y="1270"/>
                    <a:pt x="484" y="1399"/>
                    <a:pt x="389" y="1532"/>
                  </a:cubicBezTo>
                  <a:cubicBezTo>
                    <a:pt x="341" y="1596"/>
                    <a:pt x="294" y="1657"/>
                    <a:pt x="249" y="1722"/>
                  </a:cubicBezTo>
                  <a:cubicBezTo>
                    <a:pt x="199" y="1794"/>
                    <a:pt x="161" y="1871"/>
                    <a:pt x="117" y="1946"/>
                  </a:cubicBezTo>
                  <a:cubicBezTo>
                    <a:pt x="1" y="2130"/>
                    <a:pt x="42" y="2386"/>
                    <a:pt x="192" y="2538"/>
                  </a:cubicBezTo>
                  <a:cubicBezTo>
                    <a:pt x="288" y="2635"/>
                    <a:pt x="409" y="2679"/>
                    <a:pt x="532" y="2679"/>
                  </a:cubicBezTo>
                  <a:cubicBezTo>
                    <a:pt x="619" y="2679"/>
                    <a:pt x="706" y="2657"/>
                    <a:pt x="787" y="2617"/>
                  </a:cubicBezTo>
                  <a:cubicBezTo>
                    <a:pt x="892" y="2562"/>
                    <a:pt x="994" y="2501"/>
                    <a:pt x="1076" y="2413"/>
                  </a:cubicBezTo>
                  <a:cubicBezTo>
                    <a:pt x="1161" y="2317"/>
                    <a:pt x="1239" y="2218"/>
                    <a:pt x="1310" y="2113"/>
                  </a:cubicBezTo>
                  <a:cubicBezTo>
                    <a:pt x="1406" y="1977"/>
                    <a:pt x="1498" y="1835"/>
                    <a:pt x="1590" y="1692"/>
                  </a:cubicBezTo>
                  <a:cubicBezTo>
                    <a:pt x="1784" y="1392"/>
                    <a:pt x="1977" y="1096"/>
                    <a:pt x="2192" y="814"/>
                  </a:cubicBezTo>
                  <a:cubicBezTo>
                    <a:pt x="2274" y="705"/>
                    <a:pt x="2280" y="521"/>
                    <a:pt x="2246" y="395"/>
                  </a:cubicBezTo>
                  <a:cubicBezTo>
                    <a:pt x="2208" y="263"/>
                    <a:pt x="2117" y="144"/>
                    <a:pt x="1998" y="75"/>
                  </a:cubicBezTo>
                  <a:cubicBezTo>
                    <a:pt x="1913" y="25"/>
                    <a:pt x="1817" y="1"/>
                    <a:pt x="17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283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ord Work Activities by Slidesgo">
  <a:themeElements>
    <a:clrScheme name="Simple Light">
      <a:dk1>
        <a:srgbClr val="524A83"/>
      </a:dk1>
      <a:lt1>
        <a:srgbClr val="CEE7F3"/>
      </a:lt1>
      <a:dk2>
        <a:srgbClr val="B4D3E2"/>
      </a:dk2>
      <a:lt2>
        <a:srgbClr val="6D9EEB"/>
      </a:lt2>
      <a:accent1>
        <a:srgbClr val="B6D7A8"/>
      </a:accent1>
      <a:accent2>
        <a:srgbClr val="93C47D"/>
      </a:accent2>
      <a:accent3>
        <a:srgbClr val="6AA84F"/>
      </a:accent3>
      <a:accent4>
        <a:srgbClr val="F1C232"/>
      </a:accent4>
      <a:accent5>
        <a:srgbClr val="FFD966"/>
      </a:accent5>
      <a:accent6>
        <a:srgbClr val="FFE599"/>
      </a:accent6>
      <a:hlink>
        <a:srgbClr val="524A8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lementary Geography Lesson by Slidesgo">
  <a:themeElements>
    <a:clrScheme name="Simple Light">
      <a:dk1>
        <a:srgbClr val="FFFFFF"/>
      </a:dk1>
      <a:lt1>
        <a:srgbClr val="1D2542"/>
      </a:lt1>
      <a:dk2>
        <a:srgbClr val="7ECCC6"/>
      </a:dk2>
      <a:lt2>
        <a:srgbClr val="DAEEEB"/>
      </a:lt2>
      <a:accent1>
        <a:srgbClr val="FE7950"/>
      </a:accent1>
      <a:accent2>
        <a:srgbClr val="FF9076"/>
      </a:accent2>
      <a:accent3>
        <a:srgbClr val="F4C88A"/>
      </a:accent3>
      <a:accent4>
        <a:srgbClr val="FFEFD9"/>
      </a:accent4>
      <a:accent5>
        <a:srgbClr val="5B1C18"/>
      </a:accent5>
      <a:accent6>
        <a:srgbClr val="8D5448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817</Words>
  <Application>Microsoft Office PowerPoint</Application>
  <PresentationFormat>Widescreen</PresentationFormat>
  <Paragraphs>90</Paragraphs>
  <Slides>28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47" baseType="lpstr">
      <vt:lpstr>微软雅黑</vt:lpstr>
      <vt:lpstr>宋体</vt:lpstr>
      <vt:lpstr>Arial</vt:lpstr>
      <vt:lpstr>Barlow</vt:lpstr>
      <vt:lpstr>Big Shoulders Text</vt:lpstr>
      <vt:lpstr>Calibri</vt:lpstr>
      <vt:lpstr>Calibri Light</vt:lpstr>
      <vt:lpstr>Cambria</vt:lpstr>
      <vt:lpstr>等线</vt:lpstr>
      <vt:lpstr>Life Savers</vt:lpstr>
      <vt:lpstr>Londrina Solid</vt:lpstr>
      <vt:lpstr>Muli Regular</vt:lpstr>
      <vt:lpstr>Roboto Slab Regular</vt:lpstr>
      <vt:lpstr>Times New Roman</vt:lpstr>
      <vt:lpstr>Verdana</vt:lpstr>
      <vt:lpstr>张海山锐谐体</vt:lpstr>
      <vt:lpstr>1_Office Theme</vt:lpstr>
      <vt:lpstr>Word Work Activities by Slidesgo</vt:lpstr>
      <vt:lpstr>Elementary Geography Lesson by Slidesgo</vt:lpstr>
      <vt:lpstr>PowerPoint Presentation</vt:lpstr>
      <vt:lpstr>NGƯỜI DÂN Ở ĐỒNG BẰNG BẮC BỘ</vt:lpstr>
      <vt:lpstr>Mục tiêu </vt:lpstr>
      <vt:lpstr>PowerPoint Presentation</vt:lpstr>
      <vt:lpstr>Trả lời  các câu hỏi </vt:lpstr>
      <vt:lpstr>Làm việc cá nhân ( 3 phút 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10P200421</dc:creator>
  <cp:lastModifiedBy>10P200421</cp:lastModifiedBy>
  <cp:revision>1</cp:revision>
  <dcterms:created xsi:type="dcterms:W3CDTF">2021-11-28T03:05:00Z</dcterms:created>
  <dcterms:modified xsi:type="dcterms:W3CDTF">2021-11-28T03:05:11Z</dcterms:modified>
</cp:coreProperties>
</file>