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9"/>
  </p:notesMasterIdLst>
  <p:sldIdLst>
    <p:sldId id="285" r:id="rId3"/>
    <p:sldId id="278" r:id="rId4"/>
    <p:sldId id="273" r:id="rId5"/>
    <p:sldId id="272" r:id="rId6"/>
    <p:sldId id="279" r:id="rId7"/>
    <p:sldId id="280" r:id="rId8"/>
    <p:sldId id="257" r:id="rId9"/>
    <p:sldId id="271" r:id="rId10"/>
    <p:sldId id="283" r:id="rId11"/>
    <p:sldId id="284" r:id="rId12"/>
    <p:sldId id="260" r:id="rId13"/>
    <p:sldId id="275" r:id="rId14"/>
    <p:sldId id="282" r:id="rId15"/>
    <p:sldId id="281" r:id="rId16"/>
    <p:sldId id="266" r:id="rId17"/>
    <p:sldId id="267" r:id="rId18"/>
  </p:sldIdLst>
  <p:sldSz cx="15636875" cy="9236075"/>
  <p:notesSz cx="6858000" cy="9144000"/>
  <p:defaultTextStyle>
    <a:defPPr>
      <a:defRPr lang="en-US"/>
    </a:defPPr>
    <a:lvl1pPr marL="0" algn="l" defTabSz="119343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596714" algn="l" defTabSz="119343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193431" algn="l" defTabSz="119343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790147" algn="l" defTabSz="119343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386861" algn="l" defTabSz="119343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2983578" algn="l" defTabSz="119343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580293" algn="l" defTabSz="119343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177009" algn="l" defTabSz="119343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773725" algn="l" defTabSz="119343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909">
          <p15:clr>
            <a:srgbClr val="A4A3A4"/>
          </p15:clr>
        </p15:guide>
        <p15:guide id="2" pos="4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9DF347"/>
    <a:srgbClr val="FF5050"/>
    <a:srgbClr val="82E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95" autoAdjust="0"/>
    <p:restoredTop sz="94660"/>
  </p:normalViewPr>
  <p:slideViewPr>
    <p:cSldViewPr snapToGrid="0">
      <p:cViewPr varScale="1">
        <p:scale>
          <a:sx n="48" d="100"/>
          <a:sy n="48" d="100"/>
        </p:scale>
        <p:origin x="-1026" y="-96"/>
      </p:cViewPr>
      <p:guideLst>
        <p:guide orient="horz" pos="2909"/>
        <p:guide pos="4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EB57E-A555-47AD-A1F2-550D1BC014C5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15975" y="1143000"/>
            <a:ext cx="5226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F556B-8FEB-48C1-B5F8-F58043FC4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5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934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596714" algn="l" defTabSz="11934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93431" algn="l" defTabSz="11934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790147" algn="l" defTabSz="11934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386861" algn="l" defTabSz="11934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983578" algn="l" defTabSz="11934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580293" algn="l" defTabSz="11934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177009" algn="l" defTabSz="11934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773725" algn="l" defTabSz="11934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4100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3437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Ngoài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những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này</a:t>
            </a:r>
            <a:r>
              <a:rPr lang="en-US" baseline="0" dirty="0" smtClean="0"/>
              <a:t>, con </a:t>
            </a:r>
            <a:r>
              <a:rPr lang="en-US" baseline="0" dirty="0" err="1" smtClean="0"/>
              <a:t>còn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biết</a:t>
            </a:r>
            <a:r>
              <a:rPr lang="en-US" baseline="0" dirty="0" smtClean="0"/>
              <a:t> them 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khác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những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người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hàng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mình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ko</a:t>
            </a:r>
            <a:r>
              <a:rPr lang="en-US" baseline="0" dirty="0" smtClean="0"/>
              <a:t>? </a:t>
            </a:r>
            <a:r>
              <a:rPr lang="en-US" baseline="0" dirty="0" err="1" smtClean="0"/>
              <a:t>Người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hệ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ntn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với</a:t>
            </a:r>
            <a:r>
              <a:rPr lang="en-US" baseline="0" dirty="0" smtClean="0"/>
              <a:t> con?</a:t>
            </a:r>
          </a:p>
          <a:p>
            <a:pPr marL="285750" indent="-285750">
              <a:buFontTx/>
              <a:buChar char="-"/>
            </a:pPr>
            <a:r>
              <a:rPr lang="en-US" baseline="0" dirty="0" err="1" smtClean="0"/>
              <a:t>Những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người</a:t>
            </a:r>
            <a:r>
              <a:rPr lang="en-US" baseline="0" dirty="0" smtClean="0"/>
              <a:t> con </a:t>
            </a:r>
            <a:r>
              <a:rPr lang="en-US" baseline="0" dirty="0" err="1" smtClean="0"/>
              <a:t>vừa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gì</a:t>
            </a:r>
            <a:r>
              <a:rPr lang="en-US" baseline="0" dirty="0" smtClean="0"/>
              <a:t>? (</a:t>
            </a:r>
            <a:r>
              <a:rPr lang="en-US" baseline="0" dirty="0" err="1" smtClean="0"/>
              <a:t>sv</a:t>
            </a:r>
            <a:r>
              <a:rPr lang="en-US" baseline="0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en-US" baseline="0" dirty="0" smtClean="0"/>
              <a:t>Con </a:t>
            </a:r>
            <a:r>
              <a:rPr lang="en-US" baseline="0" dirty="0" err="1" smtClean="0"/>
              <a:t>cần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tình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cảm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ntn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với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những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người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trong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mình</a:t>
            </a:r>
            <a:r>
              <a:rPr lang="en-US" baseline="0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F556B-8FEB-48C1-B5F8-F58043FC437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54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27050" y="685800"/>
            <a:ext cx="58039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</a:t>
            </a:r>
            <a:r>
              <a:rPr lang="en-US" dirty="0" err="1" smtClean="0"/>
              <a:t>Làm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tn</a:t>
            </a:r>
            <a:r>
              <a:rPr lang="en-US" baseline="0" dirty="0" smtClean="0"/>
              <a:t> con </a:t>
            </a: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đ </a:t>
            </a:r>
            <a:r>
              <a:rPr lang="en-US" baseline="0" dirty="0" err="1" smtClean="0"/>
              <a:t>đ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này</a:t>
            </a:r>
            <a:r>
              <a:rPr lang="en-US" baseline="0" dirty="0" smtClean="0"/>
              <a:t>? (con </a:t>
            </a: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sv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đặt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hỏi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sv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ngữ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trả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hỏi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đó</a:t>
            </a:r>
            <a:r>
              <a:rPr lang="en-US" baseline="0" dirty="0" smtClean="0"/>
              <a:t>)</a:t>
            </a:r>
          </a:p>
          <a:p>
            <a:r>
              <a:rPr lang="en-US" baseline="0" dirty="0" smtClean="0"/>
              <a:t>-</a:t>
            </a:r>
            <a:r>
              <a:rPr lang="en-US" baseline="0" dirty="0" err="1" smtClean="0"/>
              <a:t>Từ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ngữ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đ </a:t>
            </a:r>
            <a:r>
              <a:rPr lang="en-US" baseline="0" dirty="0" err="1" smtClean="0"/>
              <a:t>đ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trả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cho</a:t>
            </a:r>
            <a:r>
              <a:rPr lang="en-US" baseline="0" dirty="0" smtClean="0"/>
              <a:t> CH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? (</a:t>
            </a:r>
            <a:r>
              <a:rPr lang="en-US" baseline="0" dirty="0" err="1" smtClean="0"/>
              <a:t>thế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?)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38487-C24C-4966-9DA1-EB22F3644958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73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15975" y="1143000"/>
            <a:ext cx="52260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Thầy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cô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kích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từng</a:t>
            </a:r>
            <a:r>
              <a:rPr lang="en-US" baseline="0" dirty="0" smtClean="0"/>
              <a:t> ô </a:t>
            </a:r>
            <a:r>
              <a:rPr lang="en-US" baseline="0" dirty="0" err="1" smtClean="0"/>
              <a:t>cột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đáp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F556B-8FEB-48C1-B5F8-F58043FC437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23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F556B-8FEB-48C1-B5F8-F58043FC437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075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F556B-8FEB-48C1-B5F8-F58043FC437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075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CBB29B-02E5-44C1-896D-9796997ADF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4610" y="1511553"/>
            <a:ext cx="11727656" cy="3215522"/>
          </a:xfrm>
        </p:spPr>
        <p:txBody>
          <a:bodyPr anchor="b"/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F5A44D4-2CE9-4BC5-94FA-2016D00234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4610" y="4851078"/>
            <a:ext cx="11727656" cy="2229913"/>
          </a:xfrm>
        </p:spPr>
        <p:txBody>
          <a:bodyPr/>
          <a:lstStyle>
            <a:lvl1pPr marL="0" indent="0" algn="ctr">
              <a:buNone/>
              <a:defRPr sz="3100"/>
            </a:lvl1pPr>
            <a:lvl2pPr marL="596714" indent="0" algn="ctr">
              <a:buNone/>
              <a:defRPr sz="2600"/>
            </a:lvl2pPr>
            <a:lvl3pPr marL="1193431" indent="0" algn="ctr">
              <a:buNone/>
              <a:defRPr sz="2400"/>
            </a:lvl3pPr>
            <a:lvl4pPr marL="1790147" indent="0" algn="ctr">
              <a:buNone/>
              <a:defRPr sz="2100"/>
            </a:lvl4pPr>
            <a:lvl5pPr marL="2386861" indent="0" algn="ctr">
              <a:buNone/>
              <a:defRPr sz="2100"/>
            </a:lvl5pPr>
            <a:lvl6pPr marL="2983578" indent="0" algn="ctr">
              <a:buNone/>
              <a:defRPr sz="2100"/>
            </a:lvl6pPr>
            <a:lvl7pPr marL="3580293" indent="0" algn="ctr">
              <a:buNone/>
              <a:defRPr sz="2100"/>
            </a:lvl7pPr>
            <a:lvl8pPr marL="4177009" indent="0" algn="ctr">
              <a:buNone/>
              <a:defRPr sz="2100"/>
            </a:lvl8pPr>
            <a:lvl9pPr marL="4773725" indent="0" algn="ctr">
              <a:buNone/>
              <a:defRPr sz="21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E3A4D96-D4C2-456B-BC80-B0F8E55A4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1D015B6-C71E-41B8-8D7C-FD02590AC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5CB518A-B6CA-40FA-A4F2-2A483DC8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958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2F575B-4FF4-4131-9D56-0FFDDDC54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7A916E8-44AD-4E27-9287-386CE0188D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6395E8B-17AA-4846-ACEB-46124BC7C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E4CC7DE-13EB-44E9-AE07-E9E889C14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486132A-3289-4CCD-BAA8-1D1C42964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622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F2AC6A8-D829-482F-89B8-E6EE20C2D6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190140" y="491735"/>
            <a:ext cx="3371701" cy="78271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7F97D30-CB5A-4EFF-B455-DE08A0E57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75035" y="491735"/>
            <a:ext cx="9919643" cy="782714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63EC9DF-C15E-4A1F-BFC0-B30F8D740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534D057-3E0C-4CF9-860B-97A341166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3076073-9D71-4938-AF6F-4D22C19C1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989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 colo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2"/>
          <p:cNvSpPr txBox="1">
            <a:spLocks noGrp="1"/>
          </p:cNvSpPr>
          <p:nvPr>
            <p:ph type="sldNum" idx="12"/>
          </p:nvPr>
        </p:nvSpPr>
        <p:spPr>
          <a:xfrm>
            <a:off x="186525" y="262214"/>
            <a:ext cx="3090438" cy="2249627"/>
          </a:xfrm>
          <a:prstGeom prst="rect">
            <a:avLst/>
          </a:prstGeom>
        </p:spPr>
        <p:txBody>
          <a:bodyPr spcFirstLastPara="1" wrap="square" lIns="119324" tIns="119324" rIns="119324" bIns="119324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l"/>
            <a:fld id="{00000000-1234-1234-1234-123412341234}" type="slidenum">
              <a:rPr lang="en" smtClean="0">
                <a:solidFill>
                  <a:prstClr val="black">
                    <a:tint val="75000"/>
                  </a:prstClr>
                </a:solidFill>
              </a:rPr>
              <a:pPr algn="l"/>
              <a:t>‹#›</a:t>
            </a:fld>
            <a:endParaRPr lang="e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53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610" y="1511553"/>
            <a:ext cx="11727656" cy="3215522"/>
          </a:xfrm>
        </p:spPr>
        <p:txBody>
          <a:bodyPr anchor="b"/>
          <a:lstStyle>
            <a:lvl1pPr algn="ctr">
              <a:defRPr sz="7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4610" y="4851078"/>
            <a:ext cx="11727656" cy="2229913"/>
          </a:xfrm>
        </p:spPr>
        <p:txBody>
          <a:bodyPr/>
          <a:lstStyle>
            <a:lvl1pPr marL="0" indent="0" algn="ctr">
              <a:buNone/>
              <a:defRPr sz="3100"/>
            </a:lvl1pPr>
            <a:lvl2pPr marL="596817" indent="0" algn="ctr">
              <a:buNone/>
              <a:defRPr sz="2600"/>
            </a:lvl2pPr>
            <a:lvl3pPr marL="1193636" indent="0" algn="ctr">
              <a:buNone/>
              <a:defRPr sz="2400"/>
            </a:lvl3pPr>
            <a:lvl4pPr marL="1790454" indent="0" algn="ctr">
              <a:buNone/>
              <a:defRPr sz="2100"/>
            </a:lvl4pPr>
            <a:lvl5pPr marL="2387271" indent="0" algn="ctr">
              <a:buNone/>
              <a:defRPr sz="2100"/>
            </a:lvl5pPr>
            <a:lvl6pPr marL="2984090" indent="0" algn="ctr">
              <a:buNone/>
              <a:defRPr sz="2100"/>
            </a:lvl6pPr>
            <a:lvl7pPr marL="3580908" indent="0" algn="ctr">
              <a:buNone/>
              <a:defRPr sz="2100"/>
            </a:lvl7pPr>
            <a:lvl8pPr marL="4177725" indent="0" algn="ctr">
              <a:buNone/>
              <a:defRPr sz="2100"/>
            </a:lvl8pPr>
            <a:lvl9pPr marL="4774544" indent="0" algn="ctr"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613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701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92" y="2302606"/>
            <a:ext cx="13486805" cy="3841950"/>
          </a:xfrm>
        </p:spPr>
        <p:txBody>
          <a:bodyPr anchor="b"/>
          <a:lstStyle>
            <a:lvl1pPr>
              <a:defRPr sz="7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92" y="6180904"/>
            <a:ext cx="13486805" cy="2020391"/>
          </a:xfrm>
        </p:spPr>
        <p:txBody>
          <a:bodyPr/>
          <a:lstStyle>
            <a:lvl1pPr marL="0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1pPr>
            <a:lvl2pPr marL="59681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193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79045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38727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298409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58090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1777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7745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2714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35" y="2458677"/>
            <a:ext cx="6645672" cy="586020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16168" y="2458677"/>
            <a:ext cx="6645672" cy="586020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6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073" y="491736"/>
            <a:ext cx="13486805" cy="178521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7074" y="2264122"/>
            <a:ext cx="6615130" cy="1109611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6817" indent="0">
              <a:buNone/>
              <a:defRPr sz="2600" b="1"/>
            </a:lvl2pPr>
            <a:lvl3pPr marL="1193636" indent="0">
              <a:buNone/>
              <a:defRPr sz="2400" b="1"/>
            </a:lvl3pPr>
            <a:lvl4pPr marL="1790454" indent="0">
              <a:buNone/>
              <a:defRPr sz="2100" b="1"/>
            </a:lvl4pPr>
            <a:lvl5pPr marL="2387271" indent="0">
              <a:buNone/>
              <a:defRPr sz="2100" b="1"/>
            </a:lvl5pPr>
            <a:lvl6pPr marL="2984090" indent="0">
              <a:buNone/>
              <a:defRPr sz="2100" b="1"/>
            </a:lvl6pPr>
            <a:lvl7pPr marL="3580908" indent="0">
              <a:buNone/>
              <a:defRPr sz="2100" b="1"/>
            </a:lvl7pPr>
            <a:lvl8pPr marL="4177725" indent="0">
              <a:buNone/>
              <a:defRPr sz="2100" b="1"/>
            </a:lvl8pPr>
            <a:lvl9pPr marL="4774544" indent="0">
              <a:buNone/>
              <a:defRPr sz="21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7074" y="3373733"/>
            <a:ext cx="6615130" cy="496225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916169" y="2264122"/>
            <a:ext cx="6647709" cy="1109611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6817" indent="0">
              <a:buNone/>
              <a:defRPr sz="2600" b="1"/>
            </a:lvl2pPr>
            <a:lvl3pPr marL="1193636" indent="0">
              <a:buNone/>
              <a:defRPr sz="2400" b="1"/>
            </a:lvl3pPr>
            <a:lvl4pPr marL="1790454" indent="0">
              <a:buNone/>
              <a:defRPr sz="2100" b="1"/>
            </a:lvl4pPr>
            <a:lvl5pPr marL="2387271" indent="0">
              <a:buNone/>
              <a:defRPr sz="2100" b="1"/>
            </a:lvl5pPr>
            <a:lvl6pPr marL="2984090" indent="0">
              <a:buNone/>
              <a:defRPr sz="2100" b="1"/>
            </a:lvl6pPr>
            <a:lvl7pPr marL="3580908" indent="0">
              <a:buNone/>
              <a:defRPr sz="2100" b="1"/>
            </a:lvl7pPr>
            <a:lvl8pPr marL="4177725" indent="0">
              <a:buNone/>
              <a:defRPr sz="2100" b="1"/>
            </a:lvl8pPr>
            <a:lvl9pPr marL="4774544" indent="0">
              <a:buNone/>
              <a:defRPr sz="21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916169" y="3373733"/>
            <a:ext cx="6647709" cy="496225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6531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048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043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1A1A26-E57F-4D27-8EE9-E139D4F3D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33BD74F-A6A9-446D-8895-7905F73D0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3096B6-E30C-4D23-B9FF-C03DC6EE6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9C1069-0F11-478A-A742-9D3A8FCE3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0379582-9C1C-4C97-B578-2AF1D9E97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6518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074" y="615738"/>
            <a:ext cx="5043299" cy="2155084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7709" y="1329824"/>
            <a:ext cx="7916168" cy="6563600"/>
          </a:xfrm>
        </p:spPr>
        <p:txBody>
          <a:bodyPr/>
          <a:lstStyle>
            <a:lvl1pPr>
              <a:defRPr sz="42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7074" y="2770824"/>
            <a:ext cx="5043299" cy="5133291"/>
          </a:xfrm>
        </p:spPr>
        <p:txBody>
          <a:bodyPr/>
          <a:lstStyle>
            <a:lvl1pPr marL="0" indent="0">
              <a:buNone/>
              <a:defRPr sz="2100"/>
            </a:lvl1pPr>
            <a:lvl2pPr marL="596817" indent="0">
              <a:buNone/>
              <a:defRPr sz="1800"/>
            </a:lvl2pPr>
            <a:lvl3pPr marL="1193636" indent="0">
              <a:buNone/>
              <a:defRPr sz="1600"/>
            </a:lvl3pPr>
            <a:lvl4pPr marL="1790454" indent="0">
              <a:buNone/>
              <a:defRPr sz="1300"/>
            </a:lvl4pPr>
            <a:lvl5pPr marL="2387271" indent="0">
              <a:buNone/>
              <a:defRPr sz="1300"/>
            </a:lvl5pPr>
            <a:lvl6pPr marL="2984090" indent="0">
              <a:buNone/>
              <a:defRPr sz="1300"/>
            </a:lvl6pPr>
            <a:lvl7pPr marL="3580908" indent="0">
              <a:buNone/>
              <a:defRPr sz="1300"/>
            </a:lvl7pPr>
            <a:lvl8pPr marL="4177725" indent="0">
              <a:buNone/>
              <a:defRPr sz="1300"/>
            </a:lvl8pPr>
            <a:lvl9pPr marL="4774544" indent="0">
              <a:buNone/>
              <a:defRPr sz="13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7253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074" y="615738"/>
            <a:ext cx="5043299" cy="2155084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647709" y="1329824"/>
            <a:ext cx="7916168" cy="6563600"/>
          </a:xfrm>
        </p:spPr>
        <p:txBody>
          <a:bodyPr/>
          <a:lstStyle>
            <a:lvl1pPr marL="0" indent="0">
              <a:buNone/>
              <a:defRPr sz="4200"/>
            </a:lvl1pPr>
            <a:lvl2pPr marL="596817" indent="0">
              <a:buNone/>
              <a:defRPr sz="3700"/>
            </a:lvl2pPr>
            <a:lvl3pPr marL="1193636" indent="0">
              <a:buNone/>
              <a:defRPr sz="3100"/>
            </a:lvl3pPr>
            <a:lvl4pPr marL="1790454" indent="0">
              <a:buNone/>
              <a:defRPr sz="2600"/>
            </a:lvl4pPr>
            <a:lvl5pPr marL="2387271" indent="0">
              <a:buNone/>
              <a:defRPr sz="2600"/>
            </a:lvl5pPr>
            <a:lvl6pPr marL="2984090" indent="0">
              <a:buNone/>
              <a:defRPr sz="2600"/>
            </a:lvl6pPr>
            <a:lvl7pPr marL="3580908" indent="0">
              <a:buNone/>
              <a:defRPr sz="2600"/>
            </a:lvl7pPr>
            <a:lvl8pPr marL="4177725" indent="0">
              <a:buNone/>
              <a:defRPr sz="2600"/>
            </a:lvl8pPr>
            <a:lvl9pPr marL="4774544" indent="0">
              <a:buNone/>
              <a:defRPr sz="2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7074" y="2770824"/>
            <a:ext cx="5043299" cy="5133291"/>
          </a:xfrm>
        </p:spPr>
        <p:txBody>
          <a:bodyPr/>
          <a:lstStyle>
            <a:lvl1pPr marL="0" indent="0">
              <a:buNone/>
              <a:defRPr sz="2100"/>
            </a:lvl1pPr>
            <a:lvl2pPr marL="596817" indent="0">
              <a:buNone/>
              <a:defRPr sz="1800"/>
            </a:lvl2pPr>
            <a:lvl3pPr marL="1193636" indent="0">
              <a:buNone/>
              <a:defRPr sz="1600"/>
            </a:lvl3pPr>
            <a:lvl4pPr marL="1790454" indent="0">
              <a:buNone/>
              <a:defRPr sz="1300"/>
            </a:lvl4pPr>
            <a:lvl5pPr marL="2387271" indent="0">
              <a:buNone/>
              <a:defRPr sz="1300"/>
            </a:lvl5pPr>
            <a:lvl6pPr marL="2984090" indent="0">
              <a:buNone/>
              <a:defRPr sz="1300"/>
            </a:lvl6pPr>
            <a:lvl7pPr marL="3580908" indent="0">
              <a:buNone/>
              <a:defRPr sz="1300"/>
            </a:lvl7pPr>
            <a:lvl8pPr marL="4177725" indent="0">
              <a:buNone/>
              <a:defRPr sz="1300"/>
            </a:lvl8pPr>
            <a:lvl9pPr marL="4774544" indent="0">
              <a:buNone/>
              <a:defRPr sz="13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652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2180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190140" y="491735"/>
            <a:ext cx="3371701" cy="78271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5035" y="491735"/>
            <a:ext cx="9919643" cy="782714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327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D43DF2-8775-45A3-B568-67E187983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92" y="2302606"/>
            <a:ext cx="13486805" cy="3841950"/>
          </a:xfrm>
        </p:spPr>
        <p:txBody>
          <a:bodyPr anchor="b"/>
          <a:lstStyle>
            <a:lvl1pPr>
              <a:defRPr sz="7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F68F2D3-9763-4211-9CA2-CFAFCC0982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92" y="6180905"/>
            <a:ext cx="13486805" cy="2020391"/>
          </a:xfrm>
        </p:spPr>
        <p:txBody>
          <a:bodyPr/>
          <a:lstStyle>
            <a:lvl1pPr marL="0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1pPr>
            <a:lvl2pPr marL="59671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19343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79014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38686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298357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58029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17700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7737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CDB7D0F-62A8-4110-ADB2-09903FEEE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0F5A414-55D3-4BF9-92F9-9855A2DB7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DB0456A-00D1-4278-AB89-D67B5D8DF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951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7005D3-94F8-4C3A-9FCB-FBEC58215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25B0455-0598-4209-B1D0-5CD834DDF3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5035" y="2458677"/>
            <a:ext cx="6645672" cy="58602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3D91314-29B1-41E1-A1DB-D56E36E8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16168" y="2458677"/>
            <a:ext cx="6645672" cy="58602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BFBEB4A-D8F3-4BAB-804A-5FAFCE4C9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C135DFC-AA01-45DF-B9AB-CD92F8F8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B726A60-65BA-40AF-B832-8B208E592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68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377AFB-13BC-450B-BF0C-B8102FCBE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073" y="491736"/>
            <a:ext cx="13486805" cy="178521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44BBA1F-7C9C-4FD3-9B56-F139D2DEE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7074" y="2264122"/>
            <a:ext cx="6615130" cy="1109611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6714" indent="0">
              <a:buNone/>
              <a:defRPr sz="2600" b="1"/>
            </a:lvl2pPr>
            <a:lvl3pPr marL="1193431" indent="0">
              <a:buNone/>
              <a:defRPr sz="2400" b="1"/>
            </a:lvl3pPr>
            <a:lvl4pPr marL="1790147" indent="0">
              <a:buNone/>
              <a:defRPr sz="2100" b="1"/>
            </a:lvl4pPr>
            <a:lvl5pPr marL="2386861" indent="0">
              <a:buNone/>
              <a:defRPr sz="2100" b="1"/>
            </a:lvl5pPr>
            <a:lvl6pPr marL="2983578" indent="0">
              <a:buNone/>
              <a:defRPr sz="2100" b="1"/>
            </a:lvl6pPr>
            <a:lvl7pPr marL="3580293" indent="0">
              <a:buNone/>
              <a:defRPr sz="2100" b="1"/>
            </a:lvl7pPr>
            <a:lvl8pPr marL="4177009" indent="0">
              <a:buNone/>
              <a:defRPr sz="2100" b="1"/>
            </a:lvl8pPr>
            <a:lvl9pPr marL="477372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B0DBA7F-18A5-4404-8197-4CA3FA92D3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7074" y="3373733"/>
            <a:ext cx="6615130" cy="49622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7D4C977-8293-4554-B681-7E525CFE6E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916169" y="2264122"/>
            <a:ext cx="6647709" cy="1109611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6714" indent="0">
              <a:buNone/>
              <a:defRPr sz="2600" b="1"/>
            </a:lvl2pPr>
            <a:lvl3pPr marL="1193431" indent="0">
              <a:buNone/>
              <a:defRPr sz="2400" b="1"/>
            </a:lvl3pPr>
            <a:lvl4pPr marL="1790147" indent="0">
              <a:buNone/>
              <a:defRPr sz="2100" b="1"/>
            </a:lvl4pPr>
            <a:lvl5pPr marL="2386861" indent="0">
              <a:buNone/>
              <a:defRPr sz="2100" b="1"/>
            </a:lvl5pPr>
            <a:lvl6pPr marL="2983578" indent="0">
              <a:buNone/>
              <a:defRPr sz="2100" b="1"/>
            </a:lvl6pPr>
            <a:lvl7pPr marL="3580293" indent="0">
              <a:buNone/>
              <a:defRPr sz="2100" b="1"/>
            </a:lvl7pPr>
            <a:lvl8pPr marL="4177009" indent="0">
              <a:buNone/>
              <a:defRPr sz="2100" b="1"/>
            </a:lvl8pPr>
            <a:lvl9pPr marL="477372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9E22DAE-149F-45E1-9C1F-A298BDB31C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916169" y="3373733"/>
            <a:ext cx="6647709" cy="49622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66DA6CB-FCF9-4413-8DEF-9C16A5023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C37857A5-9C0A-4F52-BE78-F2BAB8DF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EC4967D-B4A4-4DFE-AC27-0E6D2A34E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549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54233E-9E66-48DD-B51D-48AFB66EA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6297A88-1381-42C2-975B-A201A18CF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AE7259D3-C8CD-49EA-BC8E-B957D4EE8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F74B5D1-FA28-4943-A6B0-B4E7DAD61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672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75FE1F8-D97A-4DD7-85BE-084273637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2F410529-5F98-4967-B835-3D58EE4BD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4A432DA-B5C5-4FA8-A9BF-F3BEB2C40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323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FCF00C3-A75E-41B6-823F-A9BC053BB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075" y="615738"/>
            <a:ext cx="5043299" cy="2155084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FC119BC-5C9D-481A-A835-3D41D1EF0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7709" y="1329824"/>
            <a:ext cx="7916168" cy="6563600"/>
          </a:xfrm>
        </p:spPr>
        <p:txBody>
          <a:bodyPr/>
          <a:lstStyle>
            <a:lvl1pPr>
              <a:defRPr sz="42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6FEF1BB-E4E0-4FA0-A70B-B975705773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77075" y="2770824"/>
            <a:ext cx="5043299" cy="5133291"/>
          </a:xfrm>
        </p:spPr>
        <p:txBody>
          <a:bodyPr/>
          <a:lstStyle>
            <a:lvl1pPr marL="0" indent="0">
              <a:buNone/>
              <a:defRPr sz="2100"/>
            </a:lvl1pPr>
            <a:lvl2pPr marL="596714" indent="0">
              <a:buNone/>
              <a:defRPr sz="1800"/>
            </a:lvl2pPr>
            <a:lvl3pPr marL="1193431" indent="0">
              <a:buNone/>
              <a:defRPr sz="1600"/>
            </a:lvl3pPr>
            <a:lvl4pPr marL="1790147" indent="0">
              <a:buNone/>
              <a:defRPr sz="1300"/>
            </a:lvl4pPr>
            <a:lvl5pPr marL="2386861" indent="0">
              <a:buNone/>
              <a:defRPr sz="1300"/>
            </a:lvl5pPr>
            <a:lvl6pPr marL="2983578" indent="0">
              <a:buNone/>
              <a:defRPr sz="1300"/>
            </a:lvl6pPr>
            <a:lvl7pPr marL="3580293" indent="0">
              <a:buNone/>
              <a:defRPr sz="1300"/>
            </a:lvl7pPr>
            <a:lvl8pPr marL="4177009" indent="0">
              <a:buNone/>
              <a:defRPr sz="1300"/>
            </a:lvl8pPr>
            <a:lvl9pPr marL="4773725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06E1450-AADE-47DF-BECC-1779F070E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A6317DE-14EC-4087-9F2C-293759DBD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2A5C266-ED62-4CC6-9896-17540985F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808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927E028-2EAA-44ED-95DD-8EF30548E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075" y="615738"/>
            <a:ext cx="5043299" cy="2155084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9C2705C-4A4F-420D-BDEC-B38916676A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47709" y="1329824"/>
            <a:ext cx="7916168" cy="6563600"/>
          </a:xfrm>
        </p:spPr>
        <p:txBody>
          <a:bodyPr/>
          <a:lstStyle>
            <a:lvl1pPr marL="0" indent="0">
              <a:buNone/>
              <a:defRPr sz="4200"/>
            </a:lvl1pPr>
            <a:lvl2pPr marL="596714" indent="0">
              <a:buNone/>
              <a:defRPr sz="3700"/>
            </a:lvl2pPr>
            <a:lvl3pPr marL="1193431" indent="0">
              <a:buNone/>
              <a:defRPr sz="3100"/>
            </a:lvl3pPr>
            <a:lvl4pPr marL="1790147" indent="0">
              <a:buNone/>
              <a:defRPr sz="2600"/>
            </a:lvl4pPr>
            <a:lvl5pPr marL="2386861" indent="0">
              <a:buNone/>
              <a:defRPr sz="2600"/>
            </a:lvl5pPr>
            <a:lvl6pPr marL="2983578" indent="0">
              <a:buNone/>
              <a:defRPr sz="2600"/>
            </a:lvl6pPr>
            <a:lvl7pPr marL="3580293" indent="0">
              <a:buNone/>
              <a:defRPr sz="2600"/>
            </a:lvl7pPr>
            <a:lvl8pPr marL="4177009" indent="0">
              <a:buNone/>
              <a:defRPr sz="2600"/>
            </a:lvl8pPr>
            <a:lvl9pPr marL="4773725" indent="0">
              <a:buNone/>
              <a:defRPr sz="26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C978377-E8DF-4198-8E8D-8A29EFAB61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77075" y="2770824"/>
            <a:ext cx="5043299" cy="5133291"/>
          </a:xfrm>
        </p:spPr>
        <p:txBody>
          <a:bodyPr/>
          <a:lstStyle>
            <a:lvl1pPr marL="0" indent="0">
              <a:buNone/>
              <a:defRPr sz="2100"/>
            </a:lvl1pPr>
            <a:lvl2pPr marL="596714" indent="0">
              <a:buNone/>
              <a:defRPr sz="1800"/>
            </a:lvl2pPr>
            <a:lvl3pPr marL="1193431" indent="0">
              <a:buNone/>
              <a:defRPr sz="1600"/>
            </a:lvl3pPr>
            <a:lvl4pPr marL="1790147" indent="0">
              <a:buNone/>
              <a:defRPr sz="1300"/>
            </a:lvl4pPr>
            <a:lvl5pPr marL="2386861" indent="0">
              <a:buNone/>
              <a:defRPr sz="1300"/>
            </a:lvl5pPr>
            <a:lvl6pPr marL="2983578" indent="0">
              <a:buNone/>
              <a:defRPr sz="1300"/>
            </a:lvl6pPr>
            <a:lvl7pPr marL="3580293" indent="0">
              <a:buNone/>
              <a:defRPr sz="1300"/>
            </a:lvl7pPr>
            <a:lvl8pPr marL="4177009" indent="0">
              <a:buNone/>
              <a:defRPr sz="1300"/>
            </a:lvl8pPr>
            <a:lvl9pPr marL="4773725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1B9164D-CFEF-45B7-8129-DD599AA3B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6C1EB80-189F-4A9D-9FD1-E493EA725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96A01E2-1D5A-43B8-8785-BF3D5D5B3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36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AC0A37B-0B6B-43A6-8F17-8566683C0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35" y="491736"/>
            <a:ext cx="13486805" cy="1785214"/>
          </a:xfrm>
          <a:prstGeom prst="rect">
            <a:avLst/>
          </a:prstGeom>
        </p:spPr>
        <p:txBody>
          <a:bodyPr vert="horz" lIns="119342" tIns="59671" rIns="119342" bIns="59671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0DDC6D4-0D3A-4ACB-B001-512682EB2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5035" y="2458677"/>
            <a:ext cx="13486805" cy="5860205"/>
          </a:xfrm>
          <a:prstGeom prst="rect">
            <a:avLst/>
          </a:prstGeom>
        </p:spPr>
        <p:txBody>
          <a:bodyPr vert="horz" lIns="119342" tIns="59671" rIns="119342" bIns="5967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7FCD898-4AD5-4BEF-899A-1DE45F94DA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5035" y="8560477"/>
            <a:ext cx="3518297" cy="491735"/>
          </a:xfrm>
          <a:prstGeom prst="rect">
            <a:avLst/>
          </a:prstGeom>
        </p:spPr>
        <p:txBody>
          <a:bodyPr vert="horz" lIns="119342" tIns="59671" rIns="119342" bIns="59671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6B03-135E-4169-9B02-3E1AF83E1D7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BF3FC8-4B16-4148-859D-694583CDB5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79715" y="8560477"/>
            <a:ext cx="5277445" cy="491735"/>
          </a:xfrm>
          <a:prstGeom prst="rect">
            <a:avLst/>
          </a:prstGeom>
        </p:spPr>
        <p:txBody>
          <a:bodyPr vert="horz" lIns="119342" tIns="59671" rIns="119342" bIns="59671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D0D778F-9CF3-47FC-9AC5-EDA5F2C071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3543" y="8560477"/>
            <a:ext cx="3518297" cy="491735"/>
          </a:xfrm>
          <a:prstGeom prst="rect">
            <a:avLst/>
          </a:prstGeom>
        </p:spPr>
        <p:txBody>
          <a:bodyPr vert="horz" lIns="119342" tIns="59671" rIns="119342" bIns="59671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E2C24-48EB-4E4A-A359-A84F0B139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19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1193431" rtl="0" eaLnBrk="1" latinLnBrk="0" hangingPunct="1">
        <a:lnSpc>
          <a:spcPct val="90000"/>
        </a:lnSpc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8358" indent="-298358" algn="l" defTabSz="1193431" rtl="0" eaLnBrk="1" latinLnBrk="0" hangingPunct="1">
        <a:lnSpc>
          <a:spcPct val="90000"/>
        </a:lnSpc>
        <a:spcBef>
          <a:spcPts val="1306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95072" indent="-298358" algn="l" defTabSz="1193431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491789" indent="-298358" algn="l" defTabSz="1193431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088504" indent="-298358" algn="l" defTabSz="1193431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685221" indent="-298358" algn="l" defTabSz="1193431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281936" indent="-298358" algn="l" defTabSz="1193431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878650" indent="-298358" algn="l" defTabSz="1193431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475367" indent="-298358" algn="l" defTabSz="1193431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072082" indent="-298358" algn="l" defTabSz="1193431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934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6714" algn="l" defTabSz="11934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93431" algn="l" defTabSz="11934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147" algn="l" defTabSz="11934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386861" algn="l" defTabSz="11934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83578" algn="l" defTabSz="11934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80293" algn="l" defTabSz="11934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77009" algn="l" defTabSz="11934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725" algn="l" defTabSz="11934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035" y="491736"/>
            <a:ext cx="13486805" cy="1785214"/>
          </a:xfrm>
          <a:prstGeom prst="rect">
            <a:avLst/>
          </a:prstGeom>
        </p:spPr>
        <p:txBody>
          <a:bodyPr vert="horz" lIns="119363" tIns="59682" rIns="119363" bIns="5968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35" y="2458677"/>
            <a:ext cx="13486805" cy="5860205"/>
          </a:xfrm>
          <a:prstGeom prst="rect">
            <a:avLst/>
          </a:prstGeom>
        </p:spPr>
        <p:txBody>
          <a:bodyPr vert="horz" lIns="119363" tIns="59682" rIns="119363" bIns="59682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5035" y="8560475"/>
            <a:ext cx="3518297" cy="491735"/>
          </a:xfrm>
          <a:prstGeom prst="rect">
            <a:avLst/>
          </a:prstGeom>
        </p:spPr>
        <p:txBody>
          <a:bodyPr vert="horz" lIns="119363" tIns="59682" rIns="119363" bIns="5968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93636"/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193636"/>
              <a:t>12/16/2021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79715" y="8560475"/>
            <a:ext cx="5277445" cy="491735"/>
          </a:xfrm>
          <a:prstGeom prst="rect">
            <a:avLst/>
          </a:prstGeom>
        </p:spPr>
        <p:txBody>
          <a:bodyPr vert="horz" lIns="119363" tIns="59682" rIns="119363" bIns="5968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93636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43543" y="8560475"/>
            <a:ext cx="3518297" cy="491735"/>
          </a:xfrm>
          <a:prstGeom prst="rect">
            <a:avLst/>
          </a:prstGeom>
        </p:spPr>
        <p:txBody>
          <a:bodyPr vert="horz" lIns="119363" tIns="59682" rIns="119363" bIns="5968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93636"/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193636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789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1193636" rtl="0" eaLnBrk="1" latinLnBrk="0" hangingPunct="1">
        <a:lnSpc>
          <a:spcPct val="90000"/>
        </a:lnSpc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8409" indent="-298409" algn="l" defTabSz="1193636" rtl="0" eaLnBrk="1" latinLnBrk="0" hangingPunct="1">
        <a:lnSpc>
          <a:spcPct val="90000"/>
        </a:lnSpc>
        <a:spcBef>
          <a:spcPts val="1306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95226" indent="-298409" algn="l" defTabSz="1193636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492045" indent="-298409" algn="l" defTabSz="1193636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088862" indent="-298409" algn="l" defTabSz="1193636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685681" indent="-298409" algn="l" defTabSz="1193636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282499" indent="-298409" algn="l" defTabSz="1193636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879316" indent="-298409" algn="l" defTabSz="1193636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476135" indent="-298409" algn="l" defTabSz="1193636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072953" indent="-298409" algn="l" defTabSz="1193636" rtl="0" eaLnBrk="1" latinLnBrk="0" hangingPunct="1">
        <a:lnSpc>
          <a:spcPct val="90000"/>
        </a:lnSpc>
        <a:spcBef>
          <a:spcPts val="653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936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6817" algn="l" defTabSz="11936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93636" algn="l" defTabSz="11936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454" algn="l" defTabSz="11936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387271" algn="l" defTabSz="11936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84090" algn="l" defTabSz="11936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80908" algn="l" defTabSz="11936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77725" algn="l" defTabSz="11936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774544" algn="l" defTabSz="11936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54" y="511518"/>
            <a:ext cx="2066946" cy="2099136"/>
          </a:xfrm>
          <a:prstGeom prst="rect">
            <a:avLst/>
          </a:prstGeom>
        </p:spPr>
      </p:pic>
      <p:sp>
        <p:nvSpPr>
          <p:cNvPr id="8" name="Text Box 194"/>
          <p:cNvSpPr txBox="1">
            <a:spLocks noChangeArrowheads="1"/>
          </p:cNvSpPr>
          <p:nvPr/>
        </p:nvSpPr>
        <p:spPr bwMode="auto">
          <a:xfrm>
            <a:off x="404401" y="3704329"/>
            <a:ext cx="15601784" cy="154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59179" tIns="79589" rIns="159179" bIns="795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MÔN: </a:t>
            </a:r>
            <a:r>
              <a:rPr lang="en-US" sz="5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ĐẠO </a:t>
            </a:r>
            <a:r>
              <a:rPr lang="en-US" sz="5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TIẾNG VIỆT 2</a:t>
            </a:r>
            <a:endParaRPr lang="en-US" sz="5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2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endParaRPr lang="en-US" sz="5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91"/>
          <p:cNvSpPr txBox="1">
            <a:spLocks noChangeArrowheads="1"/>
          </p:cNvSpPr>
          <p:nvPr/>
        </p:nvSpPr>
        <p:spPr bwMode="auto">
          <a:xfrm>
            <a:off x="1143034" y="1299761"/>
            <a:ext cx="14574725" cy="1271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9179" tIns="79589" rIns="159179" bIns="795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3500" b="1" dirty="0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3500" b="1" dirty="0">
                <a:solidFill>
                  <a:srgbClr val="0000FF"/>
                </a:solidFill>
                <a:latin typeface="Times New Roman" pitchFamily="18" charset="0"/>
              </a:rPr>
              <a:t>TRƯỜNG TIỂU </a:t>
            </a:r>
            <a:r>
              <a:rPr lang="en-US" sz="3500" b="1" dirty="0">
                <a:solidFill>
                  <a:srgbClr val="0000FF"/>
                </a:solidFill>
                <a:latin typeface="Times New Roman" pitchFamily="18" charset="0"/>
              </a:rPr>
              <a:t>HỌC </a:t>
            </a:r>
            <a:r>
              <a:rPr lang="en-US" sz="3500" b="1" dirty="0">
                <a:solidFill>
                  <a:srgbClr val="0000FF"/>
                </a:solidFill>
                <a:latin typeface="Times New Roman" pitchFamily="18" charset="0"/>
              </a:rPr>
              <a:t>ĐOÀN KẾT</a:t>
            </a:r>
            <a:endParaRPr lang="en-US" sz="35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1" name="Text Box 195"/>
          <p:cNvSpPr txBox="1">
            <a:spLocks noChangeArrowheads="1"/>
          </p:cNvSpPr>
          <p:nvPr/>
        </p:nvSpPr>
        <p:spPr bwMode="auto">
          <a:xfrm>
            <a:off x="7090530" y="7856196"/>
            <a:ext cx="6766993" cy="93953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59179" tIns="79589" rIns="159179" bIns="795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900" b="1" i="1" dirty="0" err="1">
                <a:solidFill>
                  <a:srgbClr val="0000FF"/>
                </a:solidFill>
                <a:latin typeface="Times New Roman" pitchFamily="18" charset="0"/>
              </a:rPr>
              <a:t>Giáo</a:t>
            </a:r>
            <a:r>
              <a:rPr lang="en-US" sz="49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4900" b="1" i="1" dirty="0" err="1">
                <a:solidFill>
                  <a:srgbClr val="0000FF"/>
                </a:solidFill>
                <a:latin typeface="Times New Roman" pitchFamily="18" charset="0"/>
              </a:rPr>
              <a:t>viên</a:t>
            </a:r>
            <a:r>
              <a:rPr lang="en-US" sz="4900" b="1" i="1" dirty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en-US" sz="4900" b="1" i="1" dirty="0" err="1">
                <a:solidFill>
                  <a:srgbClr val="0000FF"/>
                </a:solidFill>
                <a:latin typeface="Times New Roman" pitchFamily="18" charset="0"/>
              </a:rPr>
              <a:t>Lê</a:t>
            </a:r>
            <a:r>
              <a:rPr lang="en-US" sz="49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4900" b="1" i="1" dirty="0" err="1">
                <a:solidFill>
                  <a:srgbClr val="0000FF"/>
                </a:solidFill>
                <a:latin typeface="Times New Roman" pitchFamily="18" charset="0"/>
              </a:rPr>
              <a:t>Thùy</a:t>
            </a:r>
            <a:r>
              <a:rPr lang="en-US" sz="49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4900" b="1" i="1" dirty="0" err="1">
                <a:solidFill>
                  <a:srgbClr val="0000FF"/>
                </a:solidFill>
                <a:latin typeface="Times New Roman" pitchFamily="18" charset="0"/>
              </a:rPr>
              <a:t>Linh</a:t>
            </a:r>
            <a:endParaRPr lang="en-US" sz="49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03" y="6109282"/>
            <a:ext cx="4158702" cy="235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017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749" y="3520372"/>
            <a:ext cx="5405278" cy="1785214"/>
          </a:xfrm>
          <a:solidFill>
            <a:srgbClr val="FFFF00"/>
          </a:solidFill>
        </p:spPr>
        <p:txBody>
          <a:bodyPr/>
          <a:lstStyle/>
          <a:p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Từ</a:t>
            </a:r>
            <a:r>
              <a:rPr lang="en-US" b="1" dirty="0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chỉ</a:t>
            </a:r>
            <a:r>
              <a:rPr lang="en-US" b="1" dirty="0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đặc</a:t>
            </a:r>
            <a:r>
              <a:rPr lang="en-US" b="1" dirty="0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điểm</a:t>
            </a:r>
            <a:r>
              <a:rPr lang="en-US" b="1" dirty="0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:</a:t>
            </a:r>
            <a:endParaRPr lang="en-US" b="1" dirty="0"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7764" y="610005"/>
            <a:ext cx="2708461" cy="735097"/>
          </a:xfrm>
          <a:solidFill>
            <a:srgbClr val="FF99FF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Màu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sắc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9351821" y="1769969"/>
            <a:ext cx="2708461" cy="735097"/>
          </a:xfrm>
          <a:prstGeom prst="rect">
            <a:avLst/>
          </a:prstGeom>
          <a:solidFill>
            <a:srgbClr val="FF99FF"/>
          </a:solidFill>
        </p:spPr>
        <p:txBody>
          <a:bodyPr vert="horz" lIns="119363" tIns="59682" rIns="119363" bIns="59682" rtlCol="0">
            <a:normAutofit/>
          </a:bodyPr>
          <a:lstStyle>
            <a:lvl1pPr marL="298409" indent="-298409" algn="l" defTabSz="1193636" rtl="0" eaLnBrk="1" latinLnBrk="0" hangingPunct="1">
              <a:lnSpc>
                <a:spcPct val="90000"/>
              </a:lnSpc>
              <a:spcBef>
                <a:spcPts val="1306"/>
              </a:spcBef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522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9204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88862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681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82499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7931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7613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72953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Hình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dáng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351820" y="2954083"/>
            <a:ext cx="2708461" cy="735097"/>
          </a:xfrm>
          <a:prstGeom prst="rect">
            <a:avLst/>
          </a:prstGeom>
          <a:solidFill>
            <a:srgbClr val="FF99FF"/>
          </a:solidFill>
        </p:spPr>
        <p:txBody>
          <a:bodyPr vert="horz" lIns="119363" tIns="59682" rIns="119363" bIns="59682" rtlCol="0">
            <a:normAutofit/>
          </a:bodyPr>
          <a:lstStyle>
            <a:lvl1pPr marL="298409" indent="-298409" algn="l" defTabSz="1193636" rtl="0" eaLnBrk="1" latinLnBrk="0" hangingPunct="1">
              <a:lnSpc>
                <a:spcPct val="90000"/>
              </a:lnSpc>
              <a:spcBef>
                <a:spcPts val="1306"/>
              </a:spcBef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522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9204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88862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681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82499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7931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7613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72953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Kích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thước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9351821" y="4052056"/>
            <a:ext cx="2708461" cy="735097"/>
          </a:xfrm>
          <a:prstGeom prst="rect">
            <a:avLst/>
          </a:prstGeom>
          <a:solidFill>
            <a:srgbClr val="FF99FF"/>
          </a:solidFill>
        </p:spPr>
        <p:txBody>
          <a:bodyPr vert="horz" lIns="119363" tIns="59682" rIns="119363" bIns="59682" rtlCol="0">
            <a:normAutofit/>
          </a:bodyPr>
          <a:lstStyle>
            <a:lvl1pPr marL="298409" indent="-298409" algn="l" defTabSz="1193636" rtl="0" eaLnBrk="1" latinLnBrk="0" hangingPunct="1">
              <a:lnSpc>
                <a:spcPct val="90000"/>
              </a:lnSpc>
              <a:spcBef>
                <a:spcPts val="1306"/>
              </a:spcBef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522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9204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88862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681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82499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7931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7613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72953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Chất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liệu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9351821" y="5301273"/>
            <a:ext cx="2708461" cy="735097"/>
          </a:xfrm>
          <a:prstGeom prst="rect">
            <a:avLst/>
          </a:prstGeom>
          <a:solidFill>
            <a:srgbClr val="FF99FF"/>
          </a:solidFill>
        </p:spPr>
        <p:txBody>
          <a:bodyPr vert="horz" lIns="119363" tIns="59682" rIns="119363" bIns="59682" rtlCol="0">
            <a:normAutofit/>
          </a:bodyPr>
          <a:lstStyle>
            <a:lvl1pPr marL="298409" indent="-298409" algn="l" defTabSz="1193636" rtl="0" eaLnBrk="1" latinLnBrk="0" hangingPunct="1">
              <a:lnSpc>
                <a:spcPct val="90000"/>
              </a:lnSpc>
              <a:spcBef>
                <a:spcPts val="1306"/>
              </a:spcBef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522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9204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88862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681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82499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7931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7613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72953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lượng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9351821" y="6503708"/>
            <a:ext cx="2708461" cy="735097"/>
          </a:xfrm>
          <a:prstGeom prst="rect">
            <a:avLst/>
          </a:prstGeom>
          <a:solidFill>
            <a:srgbClr val="FF99FF"/>
          </a:solidFill>
        </p:spPr>
        <p:txBody>
          <a:bodyPr vert="horz" lIns="119363" tIns="59682" rIns="119363" bIns="59682" rtlCol="0">
            <a:normAutofit/>
          </a:bodyPr>
          <a:lstStyle>
            <a:lvl1pPr marL="298409" indent="-298409" algn="l" defTabSz="1193636" rtl="0" eaLnBrk="1" latinLnBrk="0" hangingPunct="1">
              <a:lnSpc>
                <a:spcPct val="90000"/>
              </a:lnSpc>
              <a:spcBef>
                <a:spcPts val="1306"/>
              </a:spcBef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522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9204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88862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681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82499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7931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7613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72953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Thời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tiết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9351821" y="7719795"/>
            <a:ext cx="2708461" cy="735097"/>
          </a:xfrm>
          <a:prstGeom prst="rect">
            <a:avLst/>
          </a:prstGeom>
          <a:solidFill>
            <a:srgbClr val="FF99FF"/>
          </a:solidFill>
        </p:spPr>
        <p:txBody>
          <a:bodyPr vert="horz" lIns="119363" tIns="59682" rIns="119363" bIns="59682" rtlCol="0">
            <a:normAutofit/>
          </a:bodyPr>
          <a:lstStyle>
            <a:lvl1pPr marL="298409" indent="-298409" algn="l" defTabSz="1193636" rtl="0" eaLnBrk="1" latinLnBrk="0" hangingPunct="1">
              <a:lnSpc>
                <a:spcPct val="90000"/>
              </a:lnSpc>
              <a:spcBef>
                <a:spcPts val="1306"/>
              </a:spcBef>
              <a:buFont typeface="Arial" panose="020B0604020202020204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522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9204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88862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85681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82499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79316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76135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72953" indent="-298409" algn="l" defTabSz="1193636" rtl="0" eaLnBrk="1" latinLnBrk="0" hangingPunct="1">
              <a:lnSpc>
                <a:spcPct val="90000"/>
              </a:lnSpc>
              <a:spcBef>
                <a:spcPts val="653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Mùi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vị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6533320" y="3702431"/>
            <a:ext cx="1457739" cy="1421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22" name="Left Brace 21"/>
          <p:cNvSpPr/>
          <p:nvPr/>
        </p:nvSpPr>
        <p:spPr>
          <a:xfrm>
            <a:off x="8322365" y="616232"/>
            <a:ext cx="821635" cy="763325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46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4" grpId="0" uiExpand="1" build="p" animBg="1"/>
      <p:bldP spid="15" grpId="0" uiExpand="1" build="p" animBg="1"/>
      <p:bldP spid="16" grpId="0" build="p" animBg="1"/>
      <p:bldP spid="17" grpId="0" build="p" animBg="1"/>
      <p:bldP spid="19" grpId="0" build="p" animBg="1"/>
      <p:bldP spid="20" grpId="0" build="p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1062480" y="728860"/>
            <a:ext cx="731520" cy="7315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62581" y="671710"/>
            <a:ext cx="13102901" cy="156961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 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ạn Hà"/>
          <p:cNvSpPr/>
          <p:nvPr/>
        </p:nvSpPr>
        <p:spPr>
          <a:xfrm>
            <a:off x="2324865" y="3453574"/>
            <a:ext cx="5047411" cy="10331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Đôi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mắt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em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bé</a:t>
            </a:r>
            <a:endParaRPr lang="en-US" sz="32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22" name="Bố em"/>
          <p:cNvSpPr/>
          <p:nvPr/>
        </p:nvSpPr>
        <p:spPr>
          <a:xfrm>
            <a:off x="2343915" y="4856435"/>
            <a:ext cx="5047411" cy="10331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Mái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tóc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mẹ</a:t>
            </a:r>
            <a:endParaRPr lang="en-US" sz="32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23" name="Trường em"/>
          <p:cNvSpPr/>
          <p:nvPr/>
        </p:nvSpPr>
        <p:spPr>
          <a:xfrm>
            <a:off x="2317431" y="6366429"/>
            <a:ext cx="5047411" cy="10331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Giọng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nói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bố</a:t>
            </a:r>
            <a:endParaRPr lang="en-US" sz="32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9731693" y="3453574"/>
            <a:ext cx="3275161" cy="1031697"/>
          </a:xfrm>
          <a:prstGeom prst="roundRect">
            <a:avLst/>
          </a:prstGeom>
          <a:solidFill>
            <a:srgbClr val="9DF347"/>
          </a:solidFill>
          <a:ln>
            <a:solidFill>
              <a:srgbClr val="9DF347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ượt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mà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 </a:t>
            </a:r>
            <a:endParaRPr lang="en-US" sz="32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9731693" y="6395457"/>
            <a:ext cx="3275161" cy="1031697"/>
          </a:xfrm>
          <a:prstGeom prst="roundRect">
            <a:avLst/>
          </a:prstGeom>
          <a:solidFill>
            <a:srgbClr val="9DF347"/>
          </a:solidFill>
          <a:ln>
            <a:solidFill>
              <a:srgbClr val="9DF347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đen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láy</a:t>
            </a:r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cxnSp>
        <p:nvCxnSpPr>
          <p:cNvPr id="28" name="Straight Connector 27"/>
          <p:cNvCxnSpPr>
            <a:stCxn id="15" idx="3"/>
            <a:endCxn id="26" idx="1"/>
          </p:cNvCxnSpPr>
          <p:nvPr/>
        </p:nvCxnSpPr>
        <p:spPr>
          <a:xfrm>
            <a:off x="7372276" y="3970136"/>
            <a:ext cx="2359417" cy="294117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22" idx="3"/>
            <a:endCxn id="25" idx="1"/>
          </p:cNvCxnSpPr>
          <p:nvPr/>
        </p:nvCxnSpPr>
        <p:spPr>
          <a:xfrm flipV="1">
            <a:off x="7391326" y="3969423"/>
            <a:ext cx="2340367" cy="140357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3" idx="3"/>
            <a:endCxn id="34" idx="1"/>
          </p:cNvCxnSpPr>
          <p:nvPr/>
        </p:nvCxnSpPr>
        <p:spPr>
          <a:xfrm flipV="1">
            <a:off x="7364842" y="5372290"/>
            <a:ext cx="2366851" cy="151070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413797" y="2815634"/>
            <a:ext cx="571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A</a:t>
            </a:r>
            <a:endParaRPr lang="en-US" sz="32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912008" y="2815634"/>
            <a:ext cx="531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9731693" y="4856441"/>
            <a:ext cx="3275161" cy="1031698"/>
            <a:chOff x="7193797" y="3531510"/>
            <a:chExt cx="3372579" cy="823307"/>
          </a:xfrm>
        </p:grpSpPr>
        <p:sp>
          <p:nvSpPr>
            <p:cNvPr id="34" name="Rounded Rectangle 33"/>
            <p:cNvSpPr/>
            <p:nvPr/>
          </p:nvSpPr>
          <p:spPr>
            <a:xfrm>
              <a:off x="7193797" y="3531510"/>
              <a:ext cx="3372579" cy="823307"/>
            </a:xfrm>
            <a:prstGeom prst="roundRect">
              <a:avLst/>
            </a:prstGeom>
            <a:solidFill>
              <a:srgbClr val="9DF347"/>
            </a:solidFill>
            <a:ln>
              <a:solidFill>
                <a:srgbClr val="9DF347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 sz="32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230191" y="3684649"/>
              <a:ext cx="1855698" cy="466657"/>
            </a:xfrm>
            <a:prstGeom prst="rect">
              <a:avLst/>
            </a:prstGeom>
            <a:noFill/>
            <a:ln>
              <a:solidFill>
                <a:srgbClr val="9DF347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3200" b="1" dirty="0" err="1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t</a:t>
              </a:r>
              <a:r>
                <a:rPr lang="en-US" sz="3200" b="1" dirty="0" err="1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rầm</a:t>
              </a:r>
              <a:r>
                <a:rPr lang="en-US" sz="3200" b="1" dirty="0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ấm</a:t>
              </a:r>
              <a:r>
                <a:rPr lang="en-US" sz="3200" b="1" dirty="0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.</a:t>
              </a:r>
              <a:endParaRPr lang="en-US" sz="32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6962" y="1581895"/>
            <a:ext cx="1904360" cy="2467478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1927076" y="1377004"/>
            <a:ext cx="669406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992477" y="2042542"/>
            <a:ext cx="37918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130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79401" y="5414534"/>
            <a:ext cx="2289944" cy="1536174"/>
          </a:xfrm>
          <a:solidFill>
            <a:schemeClr val="accent2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Bạn Hà"/>
          <p:cNvSpPr/>
          <p:nvPr/>
        </p:nvSpPr>
        <p:spPr>
          <a:xfrm>
            <a:off x="1886715" y="1630032"/>
            <a:ext cx="5047411" cy="10331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Đôi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mắt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em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bé</a:t>
            </a:r>
            <a:endParaRPr lang="en-US" sz="34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5" name="Bố em"/>
          <p:cNvSpPr/>
          <p:nvPr/>
        </p:nvSpPr>
        <p:spPr>
          <a:xfrm>
            <a:off x="1886715" y="2861262"/>
            <a:ext cx="5047411" cy="10331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Mái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tóc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của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mẹ</a:t>
            </a:r>
            <a:endParaRPr lang="en-US" sz="34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6" name="Trường em"/>
          <p:cNvSpPr/>
          <p:nvPr/>
        </p:nvSpPr>
        <p:spPr>
          <a:xfrm>
            <a:off x="1886715" y="4086286"/>
            <a:ext cx="5047411" cy="10331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Giọng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nói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của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bố</a:t>
            </a:r>
            <a:endParaRPr lang="en-US" sz="34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934126" y="2868373"/>
            <a:ext cx="3275161" cy="1031697"/>
          </a:xfrm>
          <a:prstGeom prst="roundRect">
            <a:avLst/>
          </a:prstGeom>
          <a:solidFill>
            <a:srgbClr val="9DF347"/>
          </a:solidFill>
          <a:ln>
            <a:solidFill>
              <a:srgbClr val="9DF347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400" b="1" dirty="0" err="1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ượt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mà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 </a:t>
            </a:r>
            <a:endParaRPr lang="en-US" sz="34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126" y="1637664"/>
            <a:ext cx="3275161" cy="1031697"/>
          </a:xfrm>
          <a:prstGeom prst="roundRect">
            <a:avLst/>
          </a:prstGeom>
          <a:solidFill>
            <a:srgbClr val="9DF347"/>
          </a:solidFill>
          <a:ln>
            <a:solidFill>
              <a:srgbClr val="9DF347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đen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láy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</a:t>
            </a:r>
            <a:endParaRPr lang="en-US" sz="34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934126" y="4105137"/>
            <a:ext cx="3275161" cy="1031698"/>
            <a:chOff x="7193797" y="3531510"/>
            <a:chExt cx="3372579" cy="823307"/>
          </a:xfrm>
        </p:grpSpPr>
        <p:sp>
          <p:nvSpPr>
            <p:cNvPr id="10" name="Rounded Rectangle 9"/>
            <p:cNvSpPr/>
            <p:nvPr/>
          </p:nvSpPr>
          <p:spPr>
            <a:xfrm>
              <a:off x="7193797" y="3531510"/>
              <a:ext cx="3372579" cy="823307"/>
            </a:xfrm>
            <a:prstGeom prst="roundRect">
              <a:avLst/>
            </a:prstGeom>
            <a:solidFill>
              <a:srgbClr val="9DF347"/>
            </a:solidFill>
            <a:ln>
              <a:solidFill>
                <a:srgbClr val="9DF347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 sz="34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230191" y="3684649"/>
              <a:ext cx="1962993" cy="491218"/>
            </a:xfrm>
            <a:prstGeom prst="rect">
              <a:avLst/>
            </a:prstGeom>
            <a:noFill/>
            <a:ln>
              <a:solidFill>
                <a:srgbClr val="9DF347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3400" b="1" dirty="0" err="1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t</a:t>
              </a:r>
              <a:r>
                <a:rPr lang="en-US" sz="3400" b="1" dirty="0" err="1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rầm</a:t>
              </a:r>
              <a:r>
                <a:rPr lang="en-US" sz="3400" b="1" dirty="0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 </a:t>
              </a:r>
              <a:r>
                <a:rPr lang="en-US" sz="3400" b="1" dirty="0" err="1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ấm</a:t>
              </a:r>
              <a:r>
                <a:rPr lang="en-US" sz="3400" b="1" dirty="0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.</a:t>
              </a:r>
              <a:endParaRPr lang="en-US" sz="34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endParaRPr>
            </a:p>
          </p:txBody>
        </p:sp>
      </p:grpSp>
      <p:sp>
        <p:nvSpPr>
          <p:cNvPr id="12" name="Trường em"/>
          <p:cNvSpPr/>
          <p:nvPr/>
        </p:nvSpPr>
        <p:spPr>
          <a:xfrm>
            <a:off x="1886715" y="5722090"/>
            <a:ext cx="3553302" cy="10331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Từ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ngữ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chỉ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sự</a:t>
            </a:r>
            <a:r>
              <a:rPr lang="en-US" sz="34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vật</a:t>
            </a:r>
            <a:endParaRPr lang="en-US" sz="34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232928" y="5684199"/>
            <a:ext cx="4136069" cy="1031698"/>
            <a:chOff x="7570260" y="3484466"/>
            <a:chExt cx="4205595" cy="823307"/>
          </a:xfrm>
        </p:grpSpPr>
        <p:sp>
          <p:nvSpPr>
            <p:cNvPr id="14" name="Rounded Rectangle 13"/>
            <p:cNvSpPr/>
            <p:nvPr/>
          </p:nvSpPr>
          <p:spPr>
            <a:xfrm>
              <a:off x="7657835" y="3484466"/>
              <a:ext cx="3886119" cy="823307"/>
            </a:xfrm>
            <a:prstGeom prst="roundRect">
              <a:avLst/>
            </a:prstGeom>
            <a:solidFill>
              <a:srgbClr val="9DF347"/>
            </a:solidFill>
            <a:ln>
              <a:solidFill>
                <a:srgbClr val="7030A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 sz="34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570260" y="3662790"/>
              <a:ext cx="4205595" cy="4912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3400" b="1" dirty="0" err="1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Từ</a:t>
              </a:r>
              <a:r>
                <a:rPr lang="en-US" sz="3400" b="1" dirty="0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 </a:t>
              </a:r>
              <a:r>
                <a:rPr lang="en-US" sz="3400" b="1" dirty="0" err="1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ngữ</a:t>
              </a:r>
              <a:r>
                <a:rPr lang="en-US" sz="3400" b="1" dirty="0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 </a:t>
              </a:r>
              <a:r>
                <a:rPr lang="en-US" sz="3400" b="1" dirty="0" err="1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chỉ</a:t>
              </a:r>
              <a:r>
                <a:rPr lang="en-US" sz="3400" b="1" dirty="0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 </a:t>
              </a:r>
              <a:r>
                <a:rPr lang="en-US" sz="3400" b="1" dirty="0" err="1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đặc</a:t>
              </a:r>
              <a:r>
                <a:rPr lang="en-US" sz="3400" b="1" dirty="0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 </a:t>
              </a:r>
              <a:r>
                <a:rPr lang="en-US" sz="3400" b="1" dirty="0" err="1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điểm</a:t>
              </a:r>
              <a:r>
                <a:rPr lang="en-US" sz="3400" b="1" dirty="0" smtClean="0">
                  <a:latin typeface="Times New Roman" pitchFamily="18" charset="0"/>
                  <a:ea typeface="Arial-Rounded" panose="020B0500000000000000" pitchFamily="34" charset="0"/>
                  <a:cs typeface="Times New Roman" pitchFamily="18" charset="0"/>
                </a:rPr>
                <a:t>.</a:t>
              </a:r>
              <a:endParaRPr lang="en-US" sz="3400" b="1" dirty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546962" y="5767123"/>
            <a:ext cx="665150" cy="830997"/>
          </a:xfrm>
          <a:prstGeom prst="rect">
            <a:avLst/>
          </a:prstGeom>
          <a:noFill/>
          <a:ln>
            <a:solidFill>
              <a:srgbClr val="9DF34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+</a:t>
            </a:r>
            <a:endParaRPr lang="en-US" sz="4800" b="1" dirty="0"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10396330" y="5907659"/>
            <a:ext cx="850925" cy="6904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3611217" y="5305625"/>
            <a:ext cx="490331" cy="3785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8069051" y="5257316"/>
            <a:ext cx="490331" cy="3785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1479401" y="5431959"/>
            <a:ext cx="2781347" cy="15361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vert="horz" lIns="119342" tIns="59671" rIns="119342" bIns="59671" rtlCol="0" anchor="ctr">
            <a:normAutofit fontScale="90000"/>
          </a:bodyPr>
          <a:lstStyle>
            <a:lvl1pPr algn="l" defTabSz="119343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Câu</a:t>
            </a:r>
            <a:r>
              <a:rPr lang="en-US" b="1" dirty="0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nêu</a:t>
            </a:r>
            <a:r>
              <a:rPr lang="en-US" b="1" dirty="0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đặc</a:t>
            </a:r>
            <a:r>
              <a:rPr lang="en-US" b="1" dirty="0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điểm</a:t>
            </a:r>
            <a:endParaRPr lang="en-US" b="1" dirty="0"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8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867568" y="3435323"/>
            <a:ext cx="3449078" cy="1810873"/>
            <a:chOff x="3" y="2247856"/>
            <a:chExt cx="2689230" cy="1344615"/>
          </a:xfrm>
          <a:solidFill>
            <a:srgbClr val="FFFF00"/>
          </a:solidFill>
        </p:grpSpPr>
        <p:sp>
          <p:nvSpPr>
            <p:cNvPr id="24" name="Rounded Rectangle 23"/>
            <p:cNvSpPr/>
            <p:nvPr/>
          </p:nvSpPr>
          <p:spPr>
            <a:xfrm>
              <a:off x="3" y="2247856"/>
              <a:ext cx="2689230" cy="134461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Rounded Rectangle 4"/>
            <p:cNvSpPr/>
            <p:nvPr/>
          </p:nvSpPr>
          <p:spPr>
            <a:xfrm>
              <a:off x="39385" y="2287238"/>
              <a:ext cx="2610466" cy="126585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algn="ctr" defTabSz="208922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700" b="1" dirty="0" err="1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Nội</a:t>
              </a:r>
              <a:r>
                <a:rPr lang="en-US" sz="3700" b="1" dirty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dung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101115" y="2110342"/>
            <a:ext cx="5402849" cy="1810873"/>
            <a:chOff x="4046247" y="722847"/>
            <a:chExt cx="2689230" cy="1344615"/>
          </a:xfrm>
          <a:solidFill>
            <a:srgbClr val="FFCCFF"/>
          </a:solidFill>
        </p:grpSpPr>
        <p:sp>
          <p:nvSpPr>
            <p:cNvPr id="27" name="Rounded Rectangle 26"/>
            <p:cNvSpPr/>
            <p:nvPr/>
          </p:nvSpPr>
          <p:spPr>
            <a:xfrm>
              <a:off x="4046247" y="722847"/>
              <a:ext cx="2689230" cy="134461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ounded Rectangle 8"/>
            <p:cNvSpPr/>
            <p:nvPr/>
          </p:nvSpPr>
          <p:spPr>
            <a:xfrm>
              <a:off x="4085629" y="762229"/>
              <a:ext cx="2610466" cy="126585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algn="ctr" defTabSz="16829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400" b="1" dirty="0" err="1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Mở</a:t>
              </a:r>
              <a:r>
                <a:rPr lang="en-US" altLang="zh-CN" sz="4400" b="1" dirty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rộng</a:t>
              </a:r>
              <a:r>
                <a:rPr lang="en-US" altLang="zh-CN" sz="4400" b="1" dirty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vốn</a:t>
              </a:r>
              <a:r>
                <a:rPr lang="en-US" altLang="zh-CN" sz="4400" b="1" dirty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từ</a:t>
              </a:r>
              <a:r>
                <a:rPr lang="en-US" altLang="zh-CN" sz="4400" b="1" dirty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về</a:t>
              </a:r>
              <a:r>
                <a:rPr lang="en-US" altLang="zh-CN" sz="4400" b="1" dirty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gia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đình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,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từ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chỉ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đặc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điểm</a:t>
              </a:r>
              <a:endParaRPr lang="en-US" sz="4400" b="1" dirty="0">
                <a:solidFill>
                  <a:srgbClr val="0000CC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8151625" y="5246195"/>
            <a:ext cx="5352339" cy="1810873"/>
            <a:chOff x="4129022" y="4015932"/>
            <a:chExt cx="4173194" cy="1344615"/>
          </a:xfrm>
          <a:solidFill>
            <a:srgbClr val="99FF33"/>
          </a:solidFill>
        </p:grpSpPr>
        <p:sp>
          <p:nvSpPr>
            <p:cNvPr id="30" name="Rounded Rectangle 29"/>
            <p:cNvSpPr/>
            <p:nvPr/>
          </p:nvSpPr>
          <p:spPr>
            <a:xfrm>
              <a:off x="4129022" y="4015932"/>
              <a:ext cx="2689230" cy="134461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ounded Rectangle 12"/>
            <p:cNvSpPr/>
            <p:nvPr/>
          </p:nvSpPr>
          <p:spPr>
            <a:xfrm>
              <a:off x="4168404" y="4055314"/>
              <a:ext cx="4133812" cy="126585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Câu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nêu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đặc</a:t>
              </a:r>
              <a:r>
                <a:rPr lang="en-US" altLang="zh-CN" sz="4400" b="1" dirty="0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 </a:t>
              </a:r>
              <a:r>
                <a:rPr lang="en-US" altLang="zh-CN" sz="4400" b="1" dirty="0" err="1" smtClean="0">
                  <a:solidFill>
                    <a:srgbClr val="FF0000"/>
                  </a:solidFill>
                  <a:latin typeface="Times New Roman" pitchFamily="18" charset="0"/>
                  <a:ea typeface="Arial-Rounded" pitchFamily="34" charset="0"/>
                  <a:cs typeface="Times New Roman" pitchFamily="18" charset="0"/>
                </a:rPr>
                <a:t>điểm</a:t>
              </a:r>
              <a:endParaRPr lang="zh-CN" altLang="en-US" sz="4400" b="1" dirty="0">
                <a:solidFill>
                  <a:srgbClr val="FF000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375547" y="3015779"/>
            <a:ext cx="2776078" cy="3135853"/>
            <a:chOff x="6244298" y="3015780"/>
            <a:chExt cx="2776078" cy="3135853"/>
          </a:xfrm>
        </p:grpSpPr>
        <p:cxnSp>
          <p:nvCxnSpPr>
            <p:cNvPr id="33" name="Straight Arrow Connector 32"/>
            <p:cNvCxnSpPr>
              <a:stCxn id="24" idx="3"/>
              <a:endCxn id="27" idx="1"/>
            </p:cNvCxnSpPr>
            <p:nvPr/>
          </p:nvCxnSpPr>
          <p:spPr>
            <a:xfrm flipV="1">
              <a:off x="6244298" y="3015780"/>
              <a:ext cx="2725569" cy="1324980"/>
            </a:xfrm>
            <a:prstGeom prst="straightConnector1">
              <a:avLst/>
            </a:prstGeom>
            <a:ln w="381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>
              <a:stCxn id="24" idx="3"/>
              <a:endCxn id="30" idx="1"/>
            </p:cNvCxnSpPr>
            <p:nvPr/>
          </p:nvCxnSpPr>
          <p:spPr>
            <a:xfrm>
              <a:off x="6244298" y="4340760"/>
              <a:ext cx="2776078" cy="1810873"/>
            </a:xfrm>
            <a:prstGeom prst="straightConnector1">
              <a:avLst/>
            </a:prstGeom>
            <a:ln w="38100">
              <a:solidFill>
                <a:srgbClr val="0000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875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636875" cy="9236075"/>
          </a:xfrm>
          <a:prstGeom prst="rect">
            <a:avLst/>
          </a:prstGeom>
        </p:spPr>
      </p:pic>
      <p:sp>
        <p:nvSpPr>
          <p:cNvPr id="3" name="íşḷîḓe">
            <a:extLst>
              <a:ext uri="{FF2B5EF4-FFF2-40B4-BE49-F238E27FC236}">
                <a16:creationId xmlns="" xmlns:a16="http://schemas.microsoft.com/office/drawing/2014/main" id="{4968EA2C-5436-43EF-B600-0C877688AF97}"/>
              </a:ext>
            </a:extLst>
          </p:cNvPr>
          <p:cNvSpPr/>
          <p:nvPr/>
        </p:nvSpPr>
        <p:spPr>
          <a:xfrm>
            <a:off x="7392614" y="370332"/>
            <a:ext cx="7597519" cy="1190079"/>
          </a:xfrm>
          <a:prstGeom prst="rect">
            <a:avLst/>
          </a:prstGeom>
        </p:spPr>
        <p:txBody>
          <a:bodyPr wrap="square" lIns="119384" tIns="59692" rIns="119384" bIns="59692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US" altLang="zh-CN" sz="5700" b="1" kern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YÊU CẦU CẦN ĐẠT</a:t>
            </a:r>
            <a:endParaRPr lang="zh-CN" altLang="en-US" sz="5700" b="1" kern="0">
              <a:ln w="635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cxnSp>
        <p:nvCxnSpPr>
          <p:cNvPr id="4" name="直接连接符 59">
            <a:extLst>
              <a:ext uri="{FF2B5EF4-FFF2-40B4-BE49-F238E27FC236}">
                <a16:creationId xmlns="" xmlns:a16="http://schemas.microsoft.com/office/drawing/2014/main" id="{44F71D0C-7F93-4F4C-9E3D-768F31B9922C}"/>
              </a:ext>
            </a:extLst>
          </p:cNvPr>
          <p:cNvCxnSpPr/>
          <p:nvPr/>
        </p:nvCxnSpPr>
        <p:spPr>
          <a:xfrm>
            <a:off x="5600728" y="5116376"/>
            <a:ext cx="938940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sḻîḓè">
            <a:extLst>
              <a:ext uri="{FF2B5EF4-FFF2-40B4-BE49-F238E27FC236}">
                <a16:creationId xmlns="" xmlns:a16="http://schemas.microsoft.com/office/drawing/2014/main" id="{B65D6A18-A848-4365-8261-A87CDAF5B169}"/>
              </a:ext>
            </a:extLst>
          </p:cNvPr>
          <p:cNvSpPr/>
          <p:nvPr/>
        </p:nvSpPr>
        <p:spPr bwMode="auto">
          <a:xfrm>
            <a:off x="5817022" y="3208270"/>
            <a:ext cx="1054657" cy="772447"/>
          </a:xfrm>
          <a:prstGeom prst="roundRect">
            <a:avLst>
              <a:gd name="adj" fmla="val 46371"/>
            </a:avLst>
          </a:prstGeom>
          <a:solidFill>
            <a:srgbClr val="FFD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01</a:t>
            </a:r>
            <a:endParaRPr lang="zh-CN" altLang="en-US" sz="37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6" name="isḻîḓè">
            <a:extLst>
              <a:ext uri="{FF2B5EF4-FFF2-40B4-BE49-F238E27FC236}">
                <a16:creationId xmlns="" xmlns:a16="http://schemas.microsoft.com/office/drawing/2014/main" id="{2D5C3EA8-0EA8-4A1D-AB27-36CB41F4EB17}"/>
              </a:ext>
            </a:extLst>
          </p:cNvPr>
          <p:cNvSpPr/>
          <p:nvPr/>
        </p:nvSpPr>
        <p:spPr bwMode="auto">
          <a:xfrm>
            <a:off x="7028799" y="2401732"/>
            <a:ext cx="8325955" cy="2266026"/>
          </a:xfrm>
          <a:prstGeom prst="roundRect">
            <a:avLst>
              <a:gd name="adj" fmla="val 46371"/>
            </a:avLst>
          </a:prstGeom>
          <a:solidFill>
            <a:srgbClr val="FFD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eaLnBrk="0" hangingPunct="0"/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Phát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triển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vốn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từ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chỉ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quan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hệ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họ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hàng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,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từ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chỉ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đặc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điểm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</a:t>
            </a:r>
            <a:endParaRPr lang="zh-CN" altLang="en-US" sz="4400" b="1" dirty="0">
              <a:solidFill>
                <a:srgbClr val="00000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7" name="isḻîḓè">
            <a:extLst>
              <a:ext uri="{FF2B5EF4-FFF2-40B4-BE49-F238E27FC236}">
                <a16:creationId xmlns="" xmlns:a16="http://schemas.microsoft.com/office/drawing/2014/main" id="{1380D21F-97BD-43C0-80EB-5174AA5D5A43}"/>
              </a:ext>
            </a:extLst>
          </p:cNvPr>
          <p:cNvSpPr/>
          <p:nvPr/>
        </p:nvSpPr>
        <p:spPr bwMode="auto">
          <a:xfrm>
            <a:off x="5817021" y="6442672"/>
            <a:ext cx="1211781" cy="882436"/>
          </a:xfrm>
          <a:prstGeom prst="roundRect">
            <a:avLst>
              <a:gd name="adj" fmla="val 46371"/>
            </a:avLst>
          </a:prstGeom>
          <a:solidFill>
            <a:srgbClr val="FFE4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7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02</a:t>
            </a:r>
            <a:endParaRPr lang="zh-CN" altLang="en-US" sz="3700" b="1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8" name="isḻîḓè">
            <a:extLst>
              <a:ext uri="{FF2B5EF4-FFF2-40B4-BE49-F238E27FC236}">
                <a16:creationId xmlns="" xmlns:a16="http://schemas.microsoft.com/office/drawing/2014/main" id="{CC18E718-57BD-48E6-81A4-E988EC090412}"/>
              </a:ext>
            </a:extLst>
          </p:cNvPr>
          <p:cNvSpPr/>
          <p:nvPr/>
        </p:nvSpPr>
        <p:spPr bwMode="auto">
          <a:xfrm>
            <a:off x="7028802" y="5652532"/>
            <a:ext cx="8325952" cy="2462714"/>
          </a:xfrm>
          <a:prstGeom prst="roundRect">
            <a:avLst>
              <a:gd name="adj" fmla="val 46371"/>
            </a:avLst>
          </a:prstGeom>
          <a:solidFill>
            <a:srgbClr val="FFE4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eaLnBrk="0" hangingPunct="0"/>
            <a:r>
              <a:rPr lang="en-US" altLang="zh-CN" sz="48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Đặt</a:t>
            </a:r>
            <a:r>
              <a:rPr lang="en-US" altLang="zh-CN" sz="48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8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altLang="zh-CN" sz="48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8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nêu</a:t>
            </a:r>
            <a:r>
              <a:rPr lang="en-US" altLang="zh-CN" sz="48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8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đặc</a:t>
            </a:r>
            <a:r>
              <a:rPr lang="en-US" altLang="zh-CN" sz="48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8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điểm</a:t>
            </a:r>
            <a:r>
              <a:rPr lang="en-US" altLang="zh-CN" sz="48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</a:t>
            </a:r>
            <a:endParaRPr lang="zh-CN" altLang="en-US" sz="4800" b="1" dirty="0">
              <a:solidFill>
                <a:srgbClr val="00000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36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ACEF646-EF93-4CC8-B63F-673BE5B2BFB0}"/>
              </a:ext>
            </a:extLst>
          </p:cNvPr>
          <p:cNvSpPr txBox="1"/>
          <p:nvPr/>
        </p:nvSpPr>
        <p:spPr>
          <a:xfrm>
            <a:off x="1200364" y="1530996"/>
            <a:ext cx="6970626" cy="953352"/>
          </a:xfrm>
          <a:prstGeom prst="rect">
            <a:avLst/>
          </a:prstGeom>
          <a:noFill/>
        </p:spPr>
        <p:txBody>
          <a:bodyPr wrap="square" lIns="119342" tIns="59671" rIns="119342" bIns="59671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2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CỦNG CỐ - </a:t>
            </a:r>
            <a:r>
              <a:rPr lang="en-US" sz="5200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DẶN DÒ</a:t>
            </a:r>
            <a:endParaRPr lang="en-US" sz="5200" b="1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72DA03E-49DD-41F8-B79F-FB60F57AF135}"/>
              </a:ext>
            </a:extLst>
          </p:cNvPr>
          <p:cNvSpPr txBox="1"/>
          <p:nvPr/>
        </p:nvSpPr>
        <p:spPr>
          <a:xfrm>
            <a:off x="2287999" y="3790644"/>
            <a:ext cx="9884952" cy="3998492"/>
          </a:xfrm>
          <a:prstGeom prst="rect">
            <a:avLst/>
          </a:prstGeom>
          <a:noFill/>
        </p:spPr>
        <p:txBody>
          <a:bodyPr wrap="square" lIns="119342" tIns="59671" rIns="119342" bIns="59671">
            <a:spAutoFit/>
          </a:bodyPr>
          <a:lstStyle/>
          <a:p>
            <a:pPr marL="596714" indent="-596714">
              <a:lnSpc>
                <a:spcPct val="150000"/>
              </a:lnSpc>
              <a:buFontTx/>
              <a:buChar char="-"/>
            </a:pPr>
            <a:r>
              <a:rPr lang="en-US" sz="4200" b="1" dirty="0" err="1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Tìm</a:t>
            </a:r>
            <a:r>
              <a:rPr lang="en-US" sz="4200" b="1" dirty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thêm</a:t>
            </a:r>
            <a:r>
              <a:rPr lang="en-US" sz="4200" b="1" dirty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các</a:t>
            </a:r>
            <a:r>
              <a:rPr lang="en-US" sz="4200" b="1" dirty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từ</a:t>
            </a:r>
            <a:r>
              <a:rPr lang="en-US" sz="4200" b="1" dirty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chỉ</a:t>
            </a:r>
            <a:r>
              <a:rPr lang="en-US" sz="4200" b="1" dirty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quan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hệ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họ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hàng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,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từ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chỉ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đặc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điểm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</a:t>
            </a:r>
          </a:p>
          <a:p>
            <a:pPr marL="596714" indent="-596714">
              <a:lnSpc>
                <a:spcPct val="150000"/>
              </a:lnSpc>
              <a:buFontTx/>
              <a:buChar char="-"/>
            </a:pP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Đặt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với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từ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chỉ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đặc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điểm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</a:t>
            </a:r>
            <a:endParaRPr lang="en-US" sz="4200" b="1" dirty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  <a:p>
            <a:pPr marL="596714" indent="-596714">
              <a:lnSpc>
                <a:spcPct val="150000"/>
              </a:lnSpc>
              <a:buFontTx/>
              <a:buChar char="-"/>
            </a:pPr>
            <a:r>
              <a:rPr lang="en-US" sz="4200" b="1" dirty="0" err="1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Xem</a:t>
            </a:r>
            <a:r>
              <a:rPr lang="en-US" sz="4200" b="1" dirty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trước</a:t>
            </a:r>
            <a:r>
              <a:rPr lang="en-US" sz="4200" b="1" dirty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bài</a:t>
            </a:r>
            <a:r>
              <a:rPr lang="en-US" sz="4200" b="1" dirty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sau</a:t>
            </a:r>
            <a:r>
              <a:rPr lang="en-US" sz="4200" b="1" dirty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(</a:t>
            </a:r>
            <a:r>
              <a:rPr lang="en-US" sz="42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trang</a:t>
            </a:r>
            <a:r>
              <a:rPr lang="en-US" sz="42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121)</a:t>
            </a:r>
            <a:endParaRPr lang="en-US" sz="4200" b="1" dirty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pic>
        <p:nvPicPr>
          <p:cNvPr id="8" name="图片 35">
            <a:extLst>
              <a:ext uri="{FF2B5EF4-FFF2-40B4-BE49-F238E27FC236}">
                <a16:creationId xmlns="" xmlns:a16="http://schemas.microsoft.com/office/drawing/2014/main" id="{6D336546-DCB4-44A1-9408-72467C3E8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7222" y="2544316"/>
            <a:ext cx="2712285" cy="2182759"/>
          </a:xfrm>
          <a:prstGeom prst="rect">
            <a:avLst/>
          </a:prstGeom>
        </p:spPr>
      </p:pic>
      <p:pic>
        <p:nvPicPr>
          <p:cNvPr id="10" name="图片 39">
            <a:extLst>
              <a:ext uri="{FF2B5EF4-FFF2-40B4-BE49-F238E27FC236}">
                <a16:creationId xmlns="" xmlns:a16="http://schemas.microsoft.com/office/drawing/2014/main" id="{BA3AC262-0CFA-437F-8EEC-1E1473D1C8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0" y="6567713"/>
            <a:ext cx="3003177" cy="2668365"/>
          </a:xfrm>
          <a:prstGeom prst="rect">
            <a:avLst/>
          </a:prstGeom>
        </p:spPr>
      </p:pic>
      <p:pic>
        <p:nvPicPr>
          <p:cNvPr id="11" name="图片 41">
            <a:extLst>
              <a:ext uri="{FF2B5EF4-FFF2-40B4-BE49-F238E27FC236}">
                <a16:creationId xmlns="" xmlns:a16="http://schemas.microsoft.com/office/drawing/2014/main" id="{F0CA763B-28AA-4F2E-B16E-CEE647F245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8252" y="570840"/>
            <a:ext cx="1708259" cy="2913463"/>
          </a:xfrm>
          <a:prstGeom prst="rect">
            <a:avLst/>
          </a:prstGeom>
        </p:spPr>
      </p:pic>
      <p:pic>
        <p:nvPicPr>
          <p:cNvPr id="12" name="图片 43">
            <a:extLst>
              <a:ext uri="{FF2B5EF4-FFF2-40B4-BE49-F238E27FC236}">
                <a16:creationId xmlns="" xmlns:a16="http://schemas.microsoft.com/office/drawing/2014/main" id="{88688721-FFAF-4DDA-811B-7DEE30BCC5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42" y="5104075"/>
            <a:ext cx="1708259" cy="28945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7F7FCC9-1039-46C8-BD0B-1FC7198DA85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6560" y="6778721"/>
            <a:ext cx="1427143" cy="221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22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9">
            <a:extLst>
              <a:ext uri="{FF2B5EF4-FFF2-40B4-BE49-F238E27FC236}">
                <a16:creationId xmlns="" xmlns:a16="http://schemas.microsoft.com/office/drawing/2014/main" id="{B6A43CE9-BBC5-4E98-BF98-A297DCD679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42" y="1911343"/>
            <a:ext cx="3673732" cy="3264163"/>
          </a:xfrm>
          <a:prstGeom prst="rect">
            <a:avLst/>
          </a:prstGeom>
        </p:spPr>
      </p:pic>
      <p:pic>
        <p:nvPicPr>
          <p:cNvPr id="9" name="图片 43">
            <a:extLst>
              <a:ext uri="{FF2B5EF4-FFF2-40B4-BE49-F238E27FC236}">
                <a16:creationId xmlns="" xmlns:a16="http://schemas.microsoft.com/office/drawing/2014/main" id="{839B62AF-AC7B-4DF2-8D1A-02CAE1D3E4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97" y="447706"/>
            <a:ext cx="2089683" cy="3540797"/>
          </a:xfrm>
          <a:prstGeom prst="rect">
            <a:avLst/>
          </a:prstGeom>
        </p:spPr>
      </p:pic>
      <p:pic>
        <p:nvPicPr>
          <p:cNvPr id="10" name="图片 30">
            <a:extLst>
              <a:ext uri="{FF2B5EF4-FFF2-40B4-BE49-F238E27FC236}">
                <a16:creationId xmlns="" xmlns:a16="http://schemas.microsoft.com/office/drawing/2014/main" id="{EBF68672-5F38-4E5A-9D6B-7255921E42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0842" y="3342211"/>
            <a:ext cx="3265991" cy="58238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C722568-5BEC-4CC9-9200-292359A25631}"/>
              </a:ext>
            </a:extLst>
          </p:cNvPr>
          <p:cNvSpPr txBox="1"/>
          <p:nvPr/>
        </p:nvSpPr>
        <p:spPr>
          <a:xfrm>
            <a:off x="2560037" y="3803911"/>
            <a:ext cx="9789907" cy="2464162"/>
          </a:xfrm>
          <a:prstGeom prst="rect">
            <a:avLst/>
          </a:prstGeom>
          <a:noFill/>
        </p:spPr>
        <p:txBody>
          <a:bodyPr wrap="square" lIns="119342" tIns="59671" rIns="119342" bIns="5967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91862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636875" cy="9249758"/>
          </a:xfrm>
          <a:prstGeom prst="rect">
            <a:avLst/>
          </a:prstGeom>
        </p:spPr>
      </p:pic>
      <p:sp>
        <p:nvSpPr>
          <p:cNvPr id="4" name="Google Shape;88;p1"/>
          <p:cNvSpPr txBox="1"/>
          <p:nvPr/>
        </p:nvSpPr>
        <p:spPr>
          <a:xfrm>
            <a:off x="3081778" y="1080048"/>
            <a:ext cx="9697171" cy="4569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1" tIns="44748" rIns="89521" bIns="44748" anchor="t" anchorCtr="0">
            <a:spAutoFit/>
          </a:bodyPr>
          <a:lstStyle/>
          <a:p>
            <a:pPr algn="ctr"/>
            <a:r>
              <a:rPr lang="en-US" sz="9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CHÀO MỪNG CÁC </a:t>
            </a:r>
            <a:r>
              <a:rPr lang="en-US" sz="9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9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 ĐẾN VỚI TIẾT HỌC</a:t>
            </a:r>
            <a:endParaRPr sz="9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56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>
            <a:extLst>
              <a:ext uri="{FF2B5EF4-FFF2-40B4-BE49-F238E27FC236}">
                <a16:creationId xmlns="" xmlns:a16="http://schemas.microsoft.com/office/drawing/2014/main" id="{32E29622-6938-4F27-BA2F-8E57C68A08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62"/>
          <a:stretch/>
        </p:blipFill>
        <p:spPr>
          <a:xfrm>
            <a:off x="258907" y="397565"/>
            <a:ext cx="11606787" cy="7593395"/>
          </a:xfrm>
          <a:prstGeom prst="rect">
            <a:avLst/>
          </a:prstGeom>
        </p:spPr>
      </p:pic>
      <p:pic>
        <p:nvPicPr>
          <p:cNvPr id="3" name="图片 3">
            <a:extLst>
              <a:ext uri="{FF2B5EF4-FFF2-40B4-BE49-F238E27FC236}">
                <a16:creationId xmlns="" xmlns:a16="http://schemas.microsoft.com/office/drawing/2014/main" id="{63E1EB0B-1977-4295-A955-9601CE75B5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7" t="5233" r="25224" b="13079"/>
          <a:stretch/>
        </p:blipFill>
        <p:spPr>
          <a:xfrm>
            <a:off x="9596169" y="2876976"/>
            <a:ext cx="5496380" cy="6235324"/>
          </a:xfrm>
          <a:prstGeom prst="rect">
            <a:avLst/>
          </a:prstGeom>
        </p:spPr>
      </p:pic>
      <p:sp>
        <p:nvSpPr>
          <p:cNvPr id="4" name="矩形 7">
            <a:extLst>
              <a:ext uri="{FF2B5EF4-FFF2-40B4-BE49-F238E27FC236}">
                <a16:creationId xmlns="" xmlns:a16="http://schemas.microsoft.com/office/drawing/2014/main" id="{14FAFE21-AA2A-4F70-9672-140718BA80EC}"/>
              </a:ext>
            </a:extLst>
          </p:cNvPr>
          <p:cNvSpPr/>
          <p:nvPr/>
        </p:nvSpPr>
        <p:spPr>
          <a:xfrm>
            <a:off x="3675494" y="2099710"/>
            <a:ext cx="4773611" cy="1782543"/>
          </a:xfrm>
          <a:prstGeom prst="rect">
            <a:avLst/>
          </a:prstGeom>
        </p:spPr>
        <p:txBody>
          <a:bodyPr wrap="square" lIns="119384" tIns="59692" rIns="119384" bIns="59692">
            <a:spAutoFit/>
          </a:bodyPr>
          <a:lstStyle/>
          <a:p>
            <a:pPr algn="ctr" defTabSz="538886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altLang="zh-CN" sz="7200" b="1" kern="0" dirty="0" err="1" smtClean="0">
                <a:solidFill>
                  <a:srgbClr val="FF0000"/>
                </a:solidFill>
                <a:latin typeface="Times New Roman" pitchFamily="18" charset="0"/>
                <a:ea typeface="Yu Gothic UI Semilight" panose="020B0400000000000000" pitchFamily="34" charset="-128"/>
                <a:cs typeface="Times New Roman" pitchFamily="18" charset="0"/>
                <a:sym typeface="Lato Regular"/>
              </a:rPr>
              <a:t>Khởi</a:t>
            </a:r>
            <a:r>
              <a:rPr lang="en-US" altLang="zh-CN" sz="7200" b="1" kern="0" dirty="0" smtClean="0">
                <a:solidFill>
                  <a:srgbClr val="FF0000"/>
                </a:solidFill>
                <a:latin typeface="Times New Roman" pitchFamily="18" charset="0"/>
                <a:ea typeface="Yu Gothic UI Semilight" panose="020B0400000000000000" pitchFamily="34" charset="-128"/>
                <a:cs typeface="Times New Roman" pitchFamily="18" charset="0"/>
                <a:sym typeface="Lato Regular"/>
              </a:rPr>
              <a:t> </a:t>
            </a:r>
            <a:r>
              <a:rPr lang="en-US" altLang="zh-CN" sz="7200" b="1" kern="0" dirty="0" err="1" smtClean="0">
                <a:solidFill>
                  <a:srgbClr val="FF0000"/>
                </a:solidFill>
                <a:latin typeface="Times New Roman" pitchFamily="18" charset="0"/>
                <a:ea typeface="Yu Gothic UI Semilight" panose="020B0400000000000000" pitchFamily="34" charset="-128"/>
                <a:cs typeface="Times New Roman" pitchFamily="18" charset="0"/>
                <a:sym typeface="Lato Regular"/>
              </a:rPr>
              <a:t>động</a:t>
            </a:r>
            <a:endParaRPr lang="zh-CN" altLang="en-US" sz="7200" b="1" kern="0" dirty="0">
              <a:solidFill>
                <a:srgbClr val="FF0000"/>
              </a:solidFill>
              <a:latin typeface="Times New Roman" pitchFamily="18" charset="0"/>
              <a:ea typeface="Yu Gothic UI Semilight" panose="020B0400000000000000" pitchFamily="34" charset="-128"/>
              <a:cs typeface="Times New Roman" pitchFamily="18" charset="0"/>
              <a:sym typeface="Lato Regular"/>
            </a:endParaRPr>
          </a:p>
        </p:txBody>
      </p:sp>
      <p:pic>
        <p:nvPicPr>
          <p:cNvPr id="9" name="图片 35">
            <a:extLst>
              <a:ext uri="{FF2B5EF4-FFF2-40B4-BE49-F238E27FC236}">
                <a16:creationId xmlns="" xmlns:a16="http://schemas.microsoft.com/office/drawing/2014/main" id="{6D336546-DCB4-44A1-9408-72467C3E80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5423" y="1725124"/>
            <a:ext cx="1897125" cy="1526746"/>
          </a:xfrm>
          <a:prstGeom prst="rect">
            <a:avLst/>
          </a:prstGeom>
        </p:spPr>
      </p:pic>
      <p:pic>
        <p:nvPicPr>
          <p:cNvPr id="10" name="图片 41">
            <a:extLst>
              <a:ext uri="{FF2B5EF4-FFF2-40B4-BE49-F238E27FC236}">
                <a16:creationId xmlns="" xmlns:a16="http://schemas.microsoft.com/office/drawing/2014/main" id="{F0CA763B-28AA-4F2E-B16E-CEE647F245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1658" y="570841"/>
            <a:ext cx="1194854" cy="2037842"/>
          </a:xfrm>
          <a:prstGeom prst="rect">
            <a:avLst/>
          </a:prstGeom>
        </p:spPr>
      </p:pic>
      <p:pic>
        <p:nvPicPr>
          <p:cNvPr id="11" name="图片 6">
            <a:extLst>
              <a:ext uri="{FF2B5EF4-FFF2-40B4-BE49-F238E27FC236}">
                <a16:creationId xmlns="" xmlns:a16="http://schemas.microsoft.com/office/drawing/2014/main" id="{D4D8F7B5-0439-464B-BDE1-89917B5A4B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0838" flipH="1">
            <a:off x="263575" y="6398370"/>
            <a:ext cx="2683691" cy="245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4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ghi đình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"/>
            <a:ext cx="15636876" cy="9236075"/>
          </a:xfrm>
        </p:spPr>
      </p:pic>
    </p:spTree>
    <p:extLst>
      <p:ext uri="{BB962C8B-B14F-4D97-AF65-F5344CB8AC3E}">
        <p14:creationId xmlns:p14="http://schemas.microsoft.com/office/powerpoint/2010/main" val="360359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2">
            <a:extLst>
              <a:ext uri="{FF2B5EF4-FFF2-40B4-BE49-F238E27FC236}">
                <a16:creationId xmlns="" xmlns:a16="http://schemas.microsoft.com/office/drawing/2014/main" id="{206CE868-3DE5-4122-89DA-2DAEDC5B65CA}"/>
              </a:ext>
            </a:extLst>
          </p:cNvPr>
          <p:cNvSpPr txBox="1"/>
          <p:nvPr/>
        </p:nvSpPr>
        <p:spPr>
          <a:xfrm>
            <a:off x="793000" y="1167962"/>
            <a:ext cx="3181942" cy="1090004"/>
          </a:xfrm>
          <a:prstGeom prst="rect">
            <a:avLst/>
          </a:prstGeom>
          <a:noFill/>
        </p:spPr>
        <p:txBody>
          <a:bodyPr wrap="square" lIns="119342" tIns="59671" rIns="119342" bIns="59671" rtlCol="0">
            <a:spAutoFit/>
          </a:bodyPr>
          <a:lstStyle/>
          <a:p>
            <a:pPr algn="ctr"/>
            <a:r>
              <a:rPr lang="en-US" altLang="zh-CN" sz="6300" b="1" dirty="0" err="1" smtClean="0">
                <a:solidFill>
                  <a:srgbClr val="FF505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Bài</a:t>
            </a:r>
            <a:r>
              <a:rPr lang="en-US" altLang="zh-CN" sz="6300" b="1" dirty="0" smtClean="0">
                <a:solidFill>
                  <a:srgbClr val="FF505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26</a:t>
            </a:r>
            <a:endParaRPr lang="zh-CN" altLang="en-US" sz="6300" b="1" dirty="0">
              <a:solidFill>
                <a:srgbClr val="FF505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14" name="文本框 22">
            <a:extLst>
              <a:ext uri="{FF2B5EF4-FFF2-40B4-BE49-F238E27FC236}">
                <a16:creationId xmlns="" xmlns:a16="http://schemas.microsoft.com/office/drawing/2014/main" id="{45B103D2-C1B2-4858-9DE1-957197353ADC}"/>
              </a:ext>
            </a:extLst>
          </p:cNvPr>
          <p:cNvSpPr txBox="1"/>
          <p:nvPr/>
        </p:nvSpPr>
        <p:spPr>
          <a:xfrm>
            <a:off x="5835958" y="797773"/>
            <a:ext cx="4906361" cy="1243503"/>
          </a:xfrm>
          <a:prstGeom prst="rect">
            <a:avLst/>
          </a:prstGeom>
          <a:noFill/>
        </p:spPr>
        <p:txBody>
          <a:bodyPr wrap="square" lIns="119342" tIns="59671" rIns="119342" bIns="59671" rtlCol="0">
            <a:spAutoFit/>
          </a:bodyPr>
          <a:lstStyle/>
          <a:p>
            <a:r>
              <a:rPr lang="en-US" altLang="zh-CN" sz="7100" b="1" dirty="0" err="1">
                <a:solidFill>
                  <a:schemeClr val="bg1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Luyện</a:t>
            </a:r>
            <a:r>
              <a:rPr lang="en-US" altLang="zh-CN" sz="7100" b="1" dirty="0">
                <a:solidFill>
                  <a:schemeClr val="bg1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chemeClr val="bg1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tập</a:t>
            </a:r>
            <a:endParaRPr lang="zh-CN" altLang="en-US" sz="7100" b="1" dirty="0">
              <a:solidFill>
                <a:schemeClr val="bg1"/>
              </a:solidFill>
              <a:latin typeface="Times New Roman" pitchFamily="18" charset="0"/>
              <a:ea typeface="思源黑体 CN Bold" panose="020B0800000000000000" pitchFamily="34" charset="-122"/>
              <a:cs typeface="Times New Roman" pitchFamily="18" charset="0"/>
            </a:endParaRPr>
          </a:p>
        </p:txBody>
      </p:sp>
      <p:pic>
        <p:nvPicPr>
          <p:cNvPr id="17" name="图片 37895" descr="1-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9758" y="5426765"/>
            <a:ext cx="3864015" cy="360662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38916" descr="1-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327" y="5649911"/>
            <a:ext cx="1889357" cy="31603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22">
            <a:extLst>
              <a:ext uri="{FF2B5EF4-FFF2-40B4-BE49-F238E27FC236}">
                <a16:creationId xmlns="" xmlns:a16="http://schemas.microsoft.com/office/drawing/2014/main" id="{45B103D2-C1B2-4858-9DE1-957197353ADC}"/>
              </a:ext>
            </a:extLst>
          </p:cNvPr>
          <p:cNvSpPr txBox="1"/>
          <p:nvPr/>
        </p:nvSpPr>
        <p:spPr>
          <a:xfrm>
            <a:off x="3207081" y="3462189"/>
            <a:ext cx="10584809" cy="3398328"/>
          </a:xfrm>
          <a:prstGeom prst="rect">
            <a:avLst/>
          </a:prstGeom>
          <a:noFill/>
        </p:spPr>
        <p:txBody>
          <a:bodyPr wrap="square" lIns="119342" tIns="59671" rIns="119342" bIns="59671" rtlCol="0">
            <a:spAutoFit/>
          </a:bodyPr>
          <a:lstStyle/>
          <a:p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Mở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rộng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vốn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từ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về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gia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đình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,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từ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ngữ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chỉ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đặc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điểm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;</a:t>
            </a:r>
          </a:p>
          <a:p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Câu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nêu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đặc</a:t>
            </a:r>
            <a:r>
              <a:rPr lang="en-US" altLang="zh-CN" sz="7100" b="1" dirty="0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 </a:t>
            </a:r>
            <a:r>
              <a:rPr lang="en-US" altLang="zh-CN" sz="7100" b="1" dirty="0" err="1">
                <a:solidFill>
                  <a:srgbClr val="FF0000"/>
                </a:solidFill>
                <a:latin typeface="Times New Roman" pitchFamily="18" charset="0"/>
                <a:ea typeface="思源黑体 CN Bold" panose="020B0800000000000000" pitchFamily="34" charset="-122"/>
                <a:cs typeface="Times New Roman" pitchFamily="18" charset="0"/>
              </a:rPr>
              <a:t>điểm</a:t>
            </a:r>
            <a:endParaRPr lang="zh-CN" altLang="en-US" sz="7100" b="1" dirty="0">
              <a:solidFill>
                <a:srgbClr val="FF0000"/>
              </a:solidFill>
              <a:latin typeface="Times New Roman" pitchFamily="18" charset="0"/>
              <a:ea typeface="思源黑体 CN Bold" panose="020B0800000000000000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55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636875" cy="9236075"/>
          </a:xfrm>
          <a:prstGeom prst="rect">
            <a:avLst/>
          </a:prstGeom>
        </p:spPr>
      </p:pic>
      <p:sp>
        <p:nvSpPr>
          <p:cNvPr id="3" name="íşḷîḓe">
            <a:extLst>
              <a:ext uri="{FF2B5EF4-FFF2-40B4-BE49-F238E27FC236}">
                <a16:creationId xmlns="" xmlns:a16="http://schemas.microsoft.com/office/drawing/2014/main" id="{4968EA2C-5436-43EF-B600-0C877688AF97}"/>
              </a:ext>
            </a:extLst>
          </p:cNvPr>
          <p:cNvSpPr/>
          <p:nvPr/>
        </p:nvSpPr>
        <p:spPr>
          <a:xfrm>
            <a:off x="7392614" y="370332"/>
            <a:ext cx="7597519" cy="1190079"/>
          </a:xfrm>
          <a:prstGeom prst="rect">
            <a:avLst/>
          </a:prstGeom>
        </p:spPr>
        <p:txBody>
          <a:bodyPr wrap="square" lIns="119384" tIns="59692" rIns="119384" bIns="59692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US" altLang="zh-CN" sz="5700" b="1" kern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YÊU CẦU CẦN ĐẠT</a:t>
            </a:r>
            <a:endParaRPr lang="zh-CN" altLang="en-US" sz="5700" b="1" kern="0">
              <a:ln w="635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cxnSp>
        <p:nvCxnSpPr>
          <p:cNvPr id="4" name="直接连接符 59">
            <a:extLst>
              <a:ext uri="{FF2B5EF4-FFF2-40B4-BE49-F238E27FC236}">
                <a16:creationId xmlns="" xmlns:a16="http://schemas.microsoft.com/office/drawing/2014/main" id="{44F71D0C-7F93-4F4C-9E3D-768F31B9922C}"/>
              </a:ext>
            </a:extLst>
          </p:cNvPr>
          <p:cNvCxnSpPr/>
          <p:nvPr/>
        </p:nvCxnSpPr>
        <p:spPr>
          <a:xfrm>
            <a:off x="5600728" y="5116376"/>
            <a:ext cx="938940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sḻîḓè">
            <a:extLst>
              <a:ext uri="{FF2B5EF4-FFF2-40B4-BE49-F238E27FC236}">
                <a16:creationId xmlns="" xmlns:a16="http://schemas.microsoft.com/office/drawing/2014/main" id="{B65D6A18-A848-4365-8261-A87CDAF5B169}"/>
              </a:ext>
            </a:extLst>
          </p:cNvPr>
          <p:cNvSpPr/>
          <p:nvPr/>
        </p:nvSpPr>
        <p:spPr bwMode="auto">
          <a:xfrm>
            <a:off x="5817022" y="3208270"/>
            <a:ext cx="1054657" cy="772447"/>
          </a:xfrm>
          <a:prstGeom prst="roundRect">
            <a:avLst>
              <a:gd name="adj" fmla="val 46371"/>
            </a:avLst>
          </a:prstGeom>
          <a:solidFill>
            <a:srgbClr val="FFD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01</a:t>
            </a:r>
            <a:endParaRPr lang="zh-CN" altLang="en-US" sz="37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6" name="isḻîḓè">
            <a:extLst>
              <a:ext uri="{FF2B5EF4-FFF2-40B4-BE49-F238E27FC236}">
                <a16:creationId xmlns="" xmlns:a16="http://schemas.microsoft.com/office/drawing/2014/main" id="{2D5C3EA8-0EA8-4A1D-AB27-36CB41F4EB17}"/>
              </a:ext>
            </a:extLst>
          </p:cNvPr>
          <p:cNvSpPr/>
          <p:nvPr/>
        </p:nvSpPr>
        <p:spPr bwMode="auto">
          <a:xfrm>
            <a:off x="7028799" y="2401732"/>
            <a:ext cx="8325955" cy="2266026"/>
          </a:xfrm>
          <a:prstGeom prst="roundRect">
            <a:avLst>
              <a:gd name="adj" fmla="val 46371"/>
            </a:avLst>
          </a:prstGeom>
          <a:solidFill>
            <a:srgbClr val="FFD2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eaLnBrk="0" hangingPunct="0"/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Phát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triển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vốn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từ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chỉ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quan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hệ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họ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hàng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,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từ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chỉ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đặc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4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điểm</a:t>
            </a:r>
            <a:r>
              <a:rPr lang="en-US" altLang="zh-CN" sz="44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</a:t>
            </a:r>
            <a:endParaRPr lang="zh-CN" altLang="en-US" sz="4400" b="1" dirty="0">
              <a:solidFill>
                <a:srgbClr val="00000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7" name="isḻîḓè">
            <a:extLst>
              <a:ext uri="{FF2B5EF4-FFF2-40B4-BE49-F238E27FC236}">
                <a16:creationId xmlns="" xmlns:a16="http://schemas.microsoft.com/office/drawing/2014/main" id="{1380D21F-97BD-43C0-80EB-5174AA5D5A43}"/>
              </a:ext>
            </a:extLst>
          </p:cNvPr>
          <p:cNvSpPr/>
          <p:nvPr/>
        </p:nvSpPr>
        <p:spPr bwMode="auto">
          <a:xfrm>
            <a:off x="5817021" y="6442672"/>
            <a:ext cx="1211781" cy="882436"/>
          </a:xfrm>
          <a:prstGeom prst="roundRect">
            <a:avLst>
              <a:gd name="adj" fmla="val 46371"/>
            </a:avLst>
          </a:prstGeom>
          <a:solidFill>
            <a:srgbClr val="FFE4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7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02</a:t>
            </a:r>
            <a:endParaRPr lang="zh-CN" altLang="en-US" sz="3700" b="1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8" name="isḻîḓè">
            <a:extLst>
              <a:ext uri="{FF2B5EF4-FFF2-40B4-BE49-F238E27FC236}">
                <a16:creationId xmlns="" xmlns:a16="http://schemas.microsoft.com/office/drawing/2014/main" id="{CC18E718-57BD-48E6-81A4-E988EC090412}"/>
              </a:ext>
            </a:extLst>
          </p:cNvPr>
          <p:cNvSpPr/>
          <p:nvPr/>
        </p:nvSpPr>
        <p:spPr bwMode="auto">
          <a:xfrm>
            <a:off x="7028802" y="5652532"/>
            <a:ext cx="8325952" cy="2462714"/>
          </a:xfrm>
          <a:prstGeom prst="roundRect">
            <a:avLst>
              <a:gd name="adj" fmla="val 46371"/>
            </a:avLst>
          </a:prstGeom>
          <a:solidFill>
            <a:srgbClr val="FFE4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eaLnBrk="0" hangingPunct="0"/>
            <a:r>
              <a:rPr lang="en-US" altLang="zh-CN" sz="48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Đặt</a:t>
            </a:r>
            <a:r>
              <a:rPr lang="en-US" altLang="zh-CN" sz="48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8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câu</a:t>
            </a:r>
            <a:r>
              <a:rPr lang="en-US" altLang="zh-CN" sz="48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8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nêu</a:t>
            </a:r>
            <a:r>
              <a:rPr lang="en-US" altLang="zh-CN" sz="48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8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đặc</a:t>
            </a:r>
            <a:r>
              <a:rPr lang="en-US" altLang="zh-CN" sz="48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altLang="zh-CN" sz="4800" b="1" dirty="0" err="1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điểm</a:t>
            </a:r>
            <a:r>
              <a:rPr lang="en-US" altLang="zh-CN" sz="4800" b="1" dirty="0">
                <a:solidFill>
                  <a:srgbClr val="0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</a:t>
            </a:r>
            <a:endParaRPr lang="zh-CN" altLang="en-US" sz="4800" b="1" dirty="0">
              <a:solidFill>
                <a:srgbClr val="00000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32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6" t="48138" r="82480" b="40081"/>
          <a:stretch/>
        </p:blipFill>
        <p:spPr bwMode="auto">
          <a:xfrm>
            <a:off x="-20332" y="421161"/>
            <a:ext cx="1636643" cy="1451402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/>
          <p:cNvSpPr/>
          <p:nvPr/>
        </p:nvSpPr>
        <p:spPr>
          <a:xfrm>
            <a:off x="1746186" y="844565"/>
            <a:ext cx="822960" cy="82098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295" tIns="59649" rIns="119295" bIns="59649" rtlCol="0" anchor="ctr"/>
          <a:lstStyle/>
          <a:p>
            <a:pPr algn="ctr"/>
            <a:r>
              <a:rPr lang="en-US" sz="3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25759" y="722257"/>
            <a:ext cx="12424732" cy="882192"/>
          </a:xfrm>
          <a:prstGeom prst="rect">
            <a:avLst/>
          </a:prstGeom>
          <a:noFill/>
        </p:spPr>
        <p:txBody>
          <a:bodyPr wrap="square" lIns="119278" tIns="59640" rIns="119278" bIns="59640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任意多边形: 形状 48">
            <a:extLst>
              <a:ext uri="{FF2B5EF4-FFF2-40B4-BE49-F238E27FC236}">
                <a16:creationId xmlns="" xmlns:a16="http://schemas.microsoft.com/office/drawing/2014/main" id="{493706BF-4021-406A-A8C8-528A96799A7F}"/>
              </a:ext>
            </a:extLst>
          </p:cNvPr>
          <p:cNvSpPr/>
          <p:nvPr/>
        </p:nvSpPr>
        <p:spPr>
          <a:xfrm>
            <a:off x="13364990" y="1756571"/>
            <a:ext cx="268849" cy="232931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" fmla="*/ 639965 w 1300768"/>
              <a:gd name="connsiteY0" fmla="*/ 272650 h 1001520"/>
              <a:gd name="connsiteX1" fmla="*/ 436765 w 1300768"/>
              <a:gd name="connsiteY1" fmla="*/ 5950 h 1001520"/>
              <a:gd name="connsiteX2" fmla="*/ 17665 w 1300768"/>
              <a:gd name="connsiteY2" fmla="*/ 120250 h 1001520"/>
              <a:gd name="connsiteX3" fmla="*/ 144665 w 1300768"/>
              <a:gd name="connsiteY3" fmla="*/ 488550 h 1001520"/>
              <a:gd name="connsiteX4" fmla="*/ 741565 w 1300768"/>
              <a:gd name="connsiteY4" fmla="*/ 996550 h 1001520"/>
              <a:gd name="connsiteX5" fmla="*/ 1300365 w 1300768"/>
              <a:gd name="connsiteY5" fmla="*/ 158350 h 1001520"/>
              <a:gd name="connsiteX6" fmla="*/ 916825 w 1300768"/>
              <a:gd name="connsiteY6" fmla="*/ 41510 h 1001520"/>
              <a:gd name="connsiteX7" fmla="*/ 639965 w 1300768"/>
              <a:gd name="connsiteY7" fmla="*/ 272650 h 1001520"/>
              <a:gd name="connsiteX0" fmla="*/ 639965 w 1255114"/>
              <a:gd name="connsiteY0" fmla="*/ 272650 h 999147"/>
              <a:gd name="connsiteX1" fmla="*/ 436765 w 1255114"/>
              <a:gd name="connsiteY1" fmla="*/ 5950 h 999147"/>
              <a:gd name="connsiteX2" fmla="*/ 17665 w 1255114"/>
              <a:gd name="connsiteY2" fmla="*/ 120250 h 999147"/>
              <a:gd name="connsiteX3" fmla="*/ 144665 w 1255114"/>
              <a:gd name="connsiteY3" fmla="*/ 488550 h 999147"/>
              <a:gd name="connsiteX4" fmla="*/ 741565 w 1255114"/>
              <a:gd name="connsiteY4" fmla="*/ 996550 h 999147"/>
              <a:gd name="connsiteX5" fmla="*/ 1254645 w 1255114"/>
              <a:gd name="connsiteY5" fmla="*/ 257410 h 999147"/>
              <a:gd name="connsiteX6" fmla="*/ 916825 w 1255114"/>
              <a:gd name="connsiteY6" fmla="*/ 41510 h 999147"/>
              <a:gd name="connsiteX7" fmla="*/ 639965 w 1255114"/>
              <a:gd name="connsiteY7" fmla="*/ 272650 h 999147"/>
              <a:gd name="connsiteX0" fmla="*/ 626545 w 1241694"/>
              <a:gd name="connsiteY0" fmla="*/ 274485 h 1006887"/>
              <a:gd name="connsiteX1" fmla="*/ 423345 w 1241694"/>
              <a:gd name="connsiteY1" fmla="*/ 7785 h 1006887"/>
              <a:gd name="connsiteX2" fmla="*/ 4245 w 1241694"/>
              <a:gd name="connsiteY2" fmla="*/ 122085 h 1006887"/>
              <a:gd name="connsiteX3" fmla="*/ 237925 w 1241694"/>
              <a:gd name="connsiteY3" fmla="*/ 627545 h 1006887"/>
              <a:gd name="connsiteX4" fmla="*/ 728145 w 1241694"/>
              <a:gd name="connsiteY4" fmla="*/ 998385 h 1006887"/>
              <a:gd name="connsiteX5" fmla="*/ 1241225 w 1241694"/>
              <a:gd name="connsiteY5" fmla="*/ 259245 h 1006887"/>
              <a:gd name="connsiteX6" fmla="*/ 903405 w 1241694"/>
              <a:gd name="connsiteY6" fmla="*/ 43345 h 1006887"/>
              <a:gd name="connsiteX7" fmla="*/ 626545 w 1241694"/>
              <a:gd name="connsiteY7" fmla="*/ 274485 h 1006887"/>
              <a:gd name="connsiteX0" fmla="*/ 538375 w 1153524"/>
              <a:gd name="connsiteY0" fmla="*/ 268848 h 1001039"/>
              <a:gd name="connsiteX1" fmla="*/ 335175 w 1153524"/>
              <a:gd name="connsiteY1" fmla="*/ 2148 h 1001039"/>
              <a:gd name="connsiteX2" fmla="*/ 7515 w 1153524"/>
              <a:gd name="connsiteY2" fmla="*/ 169788 h 1001039"/>
              <a:gd name="connsiteX3" fmla="*/ 149755 w 1153524"/>
              <a:gd name="connsiteY3" fmla="*/ 621908 h 1001039"/>
              <a:gd name="connsiteX4" fmla="*/ 639975 w 1153524"/>
              <a:gd name="connsiteY4" fmla="*/ 992748 h 1001039"/>
              <a:gd name="connsiteX5" fmla="*/ 1153055 w 1153524"/>
              <a:gd name="connsiteY5" fmla="*/ 253608 h 1001039"/>
              <a:gd name="connsiteX6" fmla="*/ 815235 w 1153524"/>
              <a:gd name="connsiteY6" fmla="*/ 37708 h 1001039"/>
              <a:gd name="connsiteX7" fmla="*/ 538375 w 1153524"/>
              <a:gd name="connsiteY7" fmla="*/ 268848 h 1001039"/>
              <a:gd name="connsiteX0" fmla="*/ 536664 w 1151813"/>
              <a:gd name="connsiteY0" fmla="*/ 231233 h 963424"/>
              <a:gd name="connsiteX1" fmla="*/ 302984 w 1151813"/>
              <a:gd name="connsiteY1" fmla="*/ 17873 h 963424"/>
              <a:gd name="connsiteX2" fmla="*/ 5804 w 1151813"/>
              <a:gd name="connsiteY2" fmla="*/ 132173 h 963424"/>
              <a:gd name="connsiteX3" fmla="*/ 148044 w 1151813"/>
              <a:gd name="connsiteY3" fmla="*/ 584293 h 963424"/>
              <a:gd name="connsiteX4" fmla="*/ 638264 w 1151813"/>
              <a:gd name="connsiteY4" fmla="*/ 955133 h 963424"/>
              <a:gd name="connsiteX5" fmla="*/ 1151344 w 1151813"/>
              <a:gd name="connsiteY5" fmla="*/ 215993 h 963424"/>
              <a:gd name="connsiteX6" fmla="*/ 813524 w 1151813"/>
              <a:gd name="connsiteY6" fmla="*/ 93 h 963424"/>
              <a:gd name="connsiteX7" fmla="*/ 536664 w 1151813"/>
              <a:gd name="connsiteY7" fmla="*/ 231233 h 963424"/>
              <a:gd name="connsiteX0" fmla="*/ 574764 w 1151802"/>
              <a:gd name="connsiteY0" fmla="*/ 254501 h 963832"/>
              <a:gd name="connsiteX1" fmla="*/ 302984 w 1151802"/>
              <a:gd name="connsiteY1" fmla="*/ 18281 h 963832"/>
              <a:gd name="connsiteX2" fmla="*/ 5804 w 1151802"/>
              <a:gd name="connsiteY2" fmla="*/ 132581 h 963832"/>
              <a:gd name="connsiteX3" fmla="*/ 148044 w 1151802"/>
              <a:gd name="connsiteY3" fmla="*/ 584701 h 963832"/>
              <a:gd name="connsiteX4" fmla="*/ 638264 w 1151802"/>
              <a:gd name="connsiteY4" fmla="*/ 955541 h 963832"/>
              <a:gd name="connsiteX5" fmla="*/ 1151344 w 1151802"/>
              <a:gd name="connsiteY5" fmla="*/ 216401 h 963832"/>
              <a:gd name="connsiteX6" fmla="*/ 813524 w 1151802"/>
              <a:gd name="connsiteY6" fmla="*/ 501 h 963832"/>
              <a:gd name="connsiteX7" fmla="*/ 574764 w 1151802"/>
              <a:gd name="connsiteY7" fmla="*/ 254501 h 963832"/>
              <a:gd name="connsiteX0" fmla="*/ 574764 w 1151816"/>
              <a:gd name="connsiteY0" fmla="*/ 241366 h 950697"/>
              <a:gd name="connsiteX1" fmla="*/ 302984 w 1151816"/>
              <a:gd name="connsiteY1" fmla="*/ 5146 h 950697"/>
              <a:gd name="connsiteX2" fmla="*/ 5804 w 1151816"/>
              <a:gd name="connsiteY2" fmla="*/ 119446 h 950697"/>
              <a:gd name="connsiteX3" fmla="*/ 148044 w 1151816"/>
              <a:gd name="connsiteY3" fmla="*/ 571566 h 950697"/>
              <a:gd name="connsiteX4" fmla="*/ 638264 w 1151816"/>
              <a:gd name="connsiteY4" fmla="*/ 942406 h 950697"/>
              <a:gd name="connsiteX5" fmla="*/ 1151344 w 1151816"/>
              <a:gd name="connsiteY5" fmla="*/ 203266 h 950697"/>
              <a:gd name="connsiteX6" fmla="*/ 821144 w 1151816"/>
              <a:gd name="connsiteY6" fmla="*/ 33086 h 950697"/>
              <a:gd name="connsiteX7" fmla="*/ 574764 w 1151816"/>
              <a:gd name="connsiteY7" fmla="*/ 241366 h 950697"/>
              <a:gd name="connsiteX0" fmla="*/ 574764 w 1098575"/>
              <a:gd name="connsiteY0" fmla="*/ 241366 h 949292"/>
              <a:gd name="connsiteX1" fmla="*/ 302984 w 1098575"/>
              <a:gd name="connsiteY1" fmla="*/ 5146 h 949292"/>
              <a:gd name="connsiteX2" fmla="*/ 5804 w 1098575"/>
              <a:gd name="connsiteY2" fmla="*/ 119446 h 949292"/>
              <a:gd name="connsiteX3" fmla="*/ 148044 w 1098575"/>
              <a:gd name="connsiteY3" fmla="*/ 571566 h 949292"/>
              <a:gd name="connsiteX4" fmla="*/ 638264 w 1098575"/>
              <a:gd name="connsiteY4" fmla="*/ 942406 h 949292"/>
              <a:gd name="connsiteX5" fmla="*/ 1098004 w 1098575"/>
              <a:gd name="connsiteY5" fmla="*/ 241366 h 949292"/>
              <a:gd name="connsiteX6" fmla="*/ 821144 w 1098575"/>
              <a:gd name="connsiteY6" fmla="*/ 33086 h 949292"/>
              <a:gd name="connsiteX7" fmla="*/ 574764 w 1098575"/>
              <a:gd name="connsiteY7" fmla="*/ 241366 h 949292"/>
              <a:gd name="connsiteX0" fmla="*/ 567144 w 1098578"/>
              <a:gd name="connsiteY0" fmla="*/ 225251 h 948417"/>
              <a:gd name="connsiteX1" fmla="*/ 302984 w 1098578"/>
              <a:gd name="connsiteY1" fmla="*/ 4271 h 948417"/>
              <a:gd name="connsiteX2" fmla="*/ 5804 w 1098578"/>
              <a:gd name="connsiteY2" fmla="*/ 118571 h 948417"/>
              <a:gd name="connsiteX3" fmla="*/ 148044 w 1098578"/>
              <a:gd name="connsiteY3" fmla="*/ 570691 h 948417"/>
              <a:gd name="connsiteX4" fmla="*/ 638264 w 1098578"/>
              <a:gd name="connsiteY4" fmla="*/ 941531 h 948417"/>
              <a:gd name="connsiteX5" fmla="*/ 1098004 w 1098578"/>
              <a:gd name="connsiteY5" fmla="*/ 240491 h 948417"/>
              <a:gd name="connsiteX6" fmla="*/ 821144 w 1098578"/>
              <a:gd name="connsiteY6" fmla="*/ 32211 h 948417"/>
              <a:gd name="connsiteX7" fmla="*/ 567144 w 1098578"/>
              <a:gd name="connsiteY7" fmla="*/ 225251 h 948417"/>
              <a:gd name="connsiteX0" fmla="*/ 566791 w 1098225"/>
              <a:gd name="connsiteY0" fmla="*/ 225251 h 940931"/>
              <a:gd name="connsiteX1" fmla="*/ 302631 w 1098225"/>
              <a:gd name="connsiteY1" fmla="*/ 4271 h 940931"/>
              <a:gd name="connsiteX2" fmla="*/ 5451 w 1098225"/>
              <a:gd name="connsiteY2" fmla="*/ 118571 h 940931"/>
              <a:gd name="connsiteX3" fmla="*/ 147691 w 1098225"/>
              <a:gd name="connsiteY3" fmla="*/ 570691 h 940931"/>
              <a:gd name="connsiteX4" fmla="*/ 599811 w 1098225"/>
              <a:gd name="connsiteY4" fmla="*/ 933911 h 940931"/>
              <a:gd name="connsiteX5" fmla="*/ 1097651 w 1098225"/>
              <a:gd name="connsiteY5" fmla="*/ 240491 h 940931"/>
              <a:gd name="connsiteX6" fmla="*/ 820791 w 1098225"/>
              <a:gd name="connsiteY6" fmla="*/ 32211 h 940931"/>
              <a:gd name="connsiteX7" fmla="*/ 566791 w 1098225"/>
              <a:gd name="connsiteY7" fmla="*/ 225251 h 940931"/>
              <a:gd name="connsiteX0" fmla="*/ 588748 w 1120182"/>
              <a:gd name="connsiteY0" fmla="*/ 227566 h 943300"/>
              <a:gd name="connsiteX1" fmla="*/ 324588 w 1120182"/>
              <a:gd name="connsiteY1" fmla="*/ 6586 h 943300"/>
              <a:gd name="connsiteX2" fmla="*/ 4548 w 1120182"/>
              <a:gd name="connsiteY2" fmla="*/ 105646 h 943300"/>
              <a:gd name="connsiteX3" fmla="*/ 169648 w 1120182"/>
              <a:gd name="connsiteY3" fmla="*/ 573006 h 943300"/>
              <a:gd name="connsiteX4" fmla="*/ 621768 w 1120182"/>
              <a:gd name="connsiteY4" fmla="*/ 936226 h 943300"/>
              <a:gd name="connsiteX5" fmla="*/ 1119608 w 1120182"/>
              <a:gd name="connsiteY5" fmla="*/ 242806 h 943300"/>
              <a:gd name="connsiteX6" fmla="*/ 842748 w 1120182"/>
              <a:gd name="connsiteY6" fmla="*/ 34526 h 943300"/>
              <a:gd name="connsiteX7" fmla="*/ 588748 w 1120182"/>
              <a:gd name="connsiteY7" fmla="*/ 227566 h 943300"/>
              <a:gd name="connsiteX0" fmla="*/ 596127 w 1127561"/>
              <a:gd name="connsiteY0" fmla="*/ 233015 h 948829"/>
              <a:gd name="connsiteX1" fmla="*/ 331967 w 1127561"/>
              <a:gd name="connsiteY1" fmla="*/ 12035 h 948829"/>
              <a:gd name="connsiteX2" fmla="*/ 4307 w 1127561"/>
              <a:gd name="connsiteY2" fmla="*/ 88235 h 948829"/>
              <a:gd name="connsiteX3" fmla="*/ 177027 w 1127561"/>
              <a:gd name="connsiteY3" fmla="*/ 578455 h 948829"/>
              <a:gd name="connsiteX4" fmla="*/ 629147 w 1127561"/>
              <a:gd name="connsiteY4" fmla="*/ 941675 h 948829"/>
              <a:gd name="connsiteX5" fmla="*/ 1126987 w 1127561"/>
              <a:gd name="connsiteY5" fmla="*/ 248255 h 948829"/>
              <a:gd name="connsiteX6" fmla="*/ 850127 w 1127561"/>
              <a:gd name="connsiteY6" fmla="*/ 39975 h 948829"/>
              <a:gd name="connsiteX7" fmla="*/ 596127 w 1127561"/>
              <a:gd name="connsiteY7" fmla="*/ 233015 h 948829"/>
              <a:gd name="connsiteX0" fmla="*/ 596471 w 1127905"/>
              <a:gd name="connsiteY0" fmla="*/ 287455 h 1003269"/>
              <a:gd name="connsiteX1" fmla="*/ 339931 w 1127905"/>
              <a:gd name="connsiteY1" fmla="*/ 5515 h 1003269"/>
              <a:gd name="connsiteX2" fmla="*/ 4651 w 1127905"/>
              <a:gd name="connsiteY2" fmla="*/ 142675 h 1003269"/>
              <a:gd name="connsiteX3" fmla="*/ 177371 w 1127905"/>
              <a:gd name="connsiteY3" fmla="*/ 632895 h 1003269"/>
              <a:gd name="connsiteX4" fmla="*/ 629491 w 1127905"/>
              <a:gd name="connsiteY4" fmla="*/ 996115 h 1003269"/>
              <a:gd name="connsiteX5" fmla="*/ 1127331 w 1127905"/>
              <a:gd name="connsiteY5" fmla="*/ 302695 h 1003269"/>
              <a:gd name="connsiteX6" fmla="*/ 850471 w 1127905"/>
              <a:gd name="connsiteY6" fmla="*/ 94415 h 1003269"/>
              <a:gd name="connsiteX7" fmla="*/ 596471 w 1127905"/>
              <a:gd name="connsiteY7" fmla="*/ 287455 h 1003269"/>
              <a:gd name="connsiteX0" fmla="*/ 596471 w 1128002"/>
              <a:gd name="connsiteY0" fmla="*/ 287455 h 1003269"/>
              <a:gd name="connsiteX1" fmla="*/ 339931 w 1128002"/>
              <a:gd name="connsiteY1" fmla="*/ 5515 h 1003269"/>
              <a:gd name="connsiteX2" fmla="*/ 4651 w 1128002"/>
              <a:gd name="connsiteY2" fmla="*/ 142675 h 1003269"/>
              <a:gd name="connsiteX3" fmla="*/ 177371 w 1128002"/>
              <a:gd name="connsiteY3" fmla="*/ 632895 h 1003269"/>
              <a:gd name="connsiteX4" fmla="*/ 629491 w 1128002"/>
              <a:gd name="connsiteY4" fmla="*/ 996115 h 1003269"/>
              <a:gd name="connsiteX5" fmla="*/ 1127331 w 1128002"/>
              <a:gd name="connsiteY5" fmla="*/ 302695 h 1003269"/>
              <a:gd name="connsiteX6" fmla="*/ 880951 w 1128002"/>
              <a:gd name="connsiteY6" fmla="*/ 56315 h 1003269"/>
              <a:gd name="connsiteX7" fmla="*/ 596471 w 1128002"/>
              <a:gd name="connsiteY7" fmla="*/ 287455 h 1003269"/>
              <a:gd name="connsiteX0" fmla="*/ 596471 w 1173605"/>
              <a:gd name="connsiteY0" fmla="*/ 287455 h 1003552"/>
              <a:gd name="connsiteX1" fmla="*/ 339931 w 1173605"/>
              <a:gd name="connsiteY1" fmla="*/ 5515 h 1003552"/>
              <a:gd name="connsiteX2" fmla="*/ 4651 w 1173605"/>
              <a:gd name="connsiteY2" fmla="*/ 142675 h 1003552"/>
              <a:gd name="connsiteX3" fmla="*/ 177371 w 1173605"/>
              <a:gd name="connsiteY3" fmla="*/ 632895 h 1003552"/>
              <a:gd name="connsiteX4" fmla="*/ 629491 w 1173605"/>
              <a:gd name="connsiteY4" fmla="*/ 996115 h 1003552"/>
              <a:gd name="connsiteX5" fmla="*/ 1173051 w 1173605"/>
              <a:gd name="connsiteY5" fmla="*/ 295075 h 1003552"/>
              <a:gd name="connsiteX6" fmla="*/ 880951 w 1173605"/>
              <a:gd name="connsiteY6" fmla="*/ 56315 h 1003552"/>
              <a:gd name="connsiteX7" fmla="*/ 596471 w 1173605"/>
              <a:gd name="connsiteY7" fmla="*/ 287455 h 1003552"/>
              <a:gd name="connsiteX0" fmla="*/ 603276 w 1180410"/>
              <a:gd name="connsiteY0" fmla="*/ 287693 h 1005272"/>
              <a:gd name="connsiteX1" fmla="*/ 346736 w 1180410"/>
              <a:gd name="connsiteY1" fmla="*/ 5753 h 1005272"/>
              <a:gd name="connsiteX2" fmla="*/ 11456 w 1180410"/>
              <a:gd name="connsiteY2" fmla="*/ 142913 h 1005272"/>
              <a:gd name="connsiteX3" fmla="*/ 130836 w 1180410"/>
              <a:gd name="connsiteY3" fmla="*/ 655993 h 1005272"/>
              <a:gd name="connsiteX4" fmla="*/ 636296 w 1180410"/>
              <a:gd name="connsiteY4" fmla="*/ 996353 h 1005272"/>
              <a:gd name="connsiteX5" fmla="*/ 1179856 w 1180410"/>
              <a:gd name="connsiteY5" fmla="*/ 295313 h 1005272"/>
              <a:gd name="connsiteX6" fmla="*/ 887756 w 1180410"/>
              <a:gd name="connsiteY6" fmla="*/ 56553 h 1005272"/>
              <a:gd name="connsiteX7" fmla="*/ 603276 w 1180410"/>
              <a:gd name="connsiteY7" fmla="*/ 287693 h 1005272"/>
              <a:gd name="connsiteX0" fmla="*/ 604313 w 1181447"/>
              <a:gd name="connsiteY0" fmla="*/ 287693 h 1027612"/>
              <a:gd name="connsiteX1" fmla="*/ 347773 w 1181447"/>
              <a:gd name="connsiteY1" fmla="*/ 5753 h 1027612"/>
              <a:gd name="connsiteX2" fmla="*/ 12493 w 1181447"/>
              <a:gd name="connsiteY2" fmla="*/ 142913 h 1027612"/>
              <a:gd name="connsiteX3" fmla="*/ 131873 w 1181447"/>
              <a:gd name="connsiteY3" fmla="*/ 655993 h 1027612"/>
              <a:gd name="connsiteX4" fmla="*/ 690673 w 1181447"/>
              <a:gd name="connsiteY4" fmla="*/ 1019213 h 1027612"/>
              <a:gd name="connsiteX5" fmla="*/ 1180893 w 1181447"/>
              <a:gd name="connsiteY5" fmla="*/ 295313 h 1027612"/>
              <a:gd name="connsiteX6" fmla="*/ 888793 w 1181447"/>
              <a:gd name="connsiteY6" fmla="*/ 56553 h 1027612"/>
              <a:gd name="connsiteX7" fmla="*/ 604313 w 1181447"/>
              <a:gd name="connsiteY7" fmla="*/ 287693 h 1027612"/>
              <a:gd name="connsiteX0" fmla="*/ 604313 w 1181465"/>
              <a:gd name="connsiteY0" fmla="*/ 287693 h 1027612"/>
              <a:gd name="connsiteX1" fmla="*/ 347773 w 1181465"/>
              <a:gd name="connsiteY1" fmla="*/ 5753 h 1027612"/>
              <a:gd name="connsiteX2" fmla="*/ 12493 w 1181465"/>
              <a:gd name="connsiteY2" fmla="*/ 142913 h 1027612"/>
              <a:gd name="connsiteX3" fmla="*/ 131873 w 1181465"/>
              <a:gd name="connsiteY3" fmla="*/ 655993 h 1027612"/>
              <a:gd name="connsiteX4" fmla="*/ 690673 w 1181465"/>
              <a:gd name="connsiteY4" fmla="*/ 1019213 h 1027612"/>
              <a:gd name="connsiteX5" fmla="*/ 1180893 w 1181465"/>
              <a:gd name="connsiteY5" fmla="*/ 295313 h 1027612"/>
              <a:gd name="connsiteX6" fmla="*/ 888793 w 1181465"/>
              <a:gd name="connsiteY6" fmla="*/ 56553 h 1027612"/>
              <a:gd name="connsiteX7" fmla="*/ 604313 w 1181465"/>
              <a:gd name="connsiteY7" fmla="*/ 287693 h 1027612"/>
              <a:gd name="connsiteX0" fmla="*/ 604313 w 1181465"/>
              <a:gd name="connsiteY0" fmla="*/ 288511 h 1028430"/>
              <a:gd name="connsiteX1" fmla="*/ 347773 w 1181465"/>
              <a:gd name="connsiteY1" fmla="*/ 6571 h 1028430"/>
              <a:gd name="connsiteX2" fmla="*/ 12493 w 1181465"/>
              <a:gd name="connsiteY2" fmla="*/ 143731 h 1028430"/>
              <a:gd name="connsiteX3" fmla="*/ 131873 w 1181465"/>
              <a:gd name="connsiteY3" fmla="*/ 656811 h 1028430"/>
              <a:gd name="connsiteX4" fmla="*/ 690673 w 1181465"/>
              <a:gd name="connsiteY4" fmla="*/ 1020031 h 1028430"/>
              <a:gd name="connsiteX5" fmla="*/ 1180893 w 1181465"/>
              <a:gd name="connsiteY5" fmla="*/ 296131 h 1028430"/>
              <a:gd name="connsiteX6" fmla="*/ 888793 w 1181465"/>
              <a:gd name="connsiteY6" fmla="*/ 57371 h 1028430"/>
              <a:gd name="connsiteX7" fmla="*/ 604313 w 1181465"/>
              <a:gd name="connsiteY7" fmla="*/ 288511 h 1028430"/>
              <a:gd name="connsiteX0" fmla="*/ 604313 w 1181465"/>
              <a:gd name="connsiteY0" fmla="*/ 270887 h 1010806"/>
              <a:gd name="connsiteX1" fmla="*/ 347773 w 1181465"/>
              <a:gd name="connsiteY1" fmla="*/ 7997 h 1010806"/>
              <a:gd name="connsiteX2" fmla="*/ 12493 w 1181465"/>
              <a:gd name="connsiteY2" fmla="*/ 126107 h 1010806"/>
              <a:gd name="connsiteX3" fmla="*/ 131873 w 1181465"/>
              <a:gd name="connsiteY3" fmla="*/ 639187 h 1010806"/>
              <a:gd name="connsiteX4" fmla="*/ 690673 w 1181465"/>
              <a:gd name="connsiteY4" fmla="*/ 1002407 h 1010806"/>
              <a:gd name="connsiteX5" fmla="*/ 1180893 w 1181465"/>
              <a:gd name="connsiteY5" fmla="*/ 278507 h 1010806"/>
              <a:gd name="connsiteX6" fmla="*/ 888793 w 1181465"/>
              <a:gd name="connsiteY6" fmla="*/ 39747 h 1010806"/>
              <a:gd name="connsiteX7" fmla="*/ 604313 w 1181465"/>
              <a:gd name="connsiteY7" fmla="*/ 270887 h 1010806"/>
              <a:gd name="connsiteX0" fmla="*/ 621462 w 1198614"/>
              <a:gd name="connsiteY0" fmla="*/ 289918 h 1029837"/>
              <a:gd name="connsiteX1" fmla="*/ 364922 w 1198614"/>
              <a:gd name="connsiteY1" fmla="*/ 27028 h 1029837"/>
              <a:gd name="connsiteX2" fmla="*/ 29642 w 1198614"/>
              <a:gd name="connsiteY2" fmla="*/ 145138 h 1029837"/>
              <a:gd name="connsiteX3" fmla="*/ 149022 w 1198614"/>
              <a:gd name="connsiteY3" fmla="*/ 658218 h 1029837"/>
              <a:gd name="connsiteX4" fmla="*/ 707822 w 1198614"/>
              <a:gd name="connsiteY4" fmla="*/ 1021438 h 1029837"/>
              <a:gd name="connsiteX5" fmla="*/ 1198042 w 1198614"/>
              <a:gd name="connsiteY5" fmla="*/ 297538 h 1029837"/>
              <a:gd name="connsiteX6" fmla="*/ 905942 w 1198614"/>
              <a:gd name="connsiteY6" fmla="*/ 58778 h 1029837"/>
              <a:gd name="connsiteX7" fmla="*/ 621462 w 1198614"/>
              <a:gd name="connsiteY7" fmla="*/ 289918 h 1029837"/>
              <a:gd name="connsiteX0" fmla="*/ 621462 w 1198614"/>
              <a:gd name="connsiteY0" fmla="*/ 309380 h 1049299"/>
              <a:gd name="connsiteX1" fmla="*/ 364922 w 1198614"/>
              <a:gd name="connsiteY1" fmla="*/ 46490 h 1049299"/>
              <a:gd name="connsiteX2" fmla="*/ 29642 w 1198614"/>
              <a:gd name="connsiteY2" fmla="*/ 164600 h 1049299"/>
              <a:gd name="connsiteX3" fmla="*/ 149022 w 1198614"/>
              <a:gd name="connsiteY3" fmla="*/ 677680 h 1049299"/>
              <a:gd name="connsiteX4" fmla="*/ 707822 w 1198614"/>
              <a:gd name="connsiteY4" fmla="*/ 1040900 h 1049299"/>
              <a:gd name="connsiteX5" fmla="*/ 1198042 w 1198614"/>
              <a:gd name="connsiteY5" fmla="*/ 317000 h 1049299"/>
              <a:gd name="connsiteX6" fmla="*/ 905942 w 1198614"/>
              <a:gd name="connsiteY6" fmla="*/ 78240 h 1049299"/>
              <a:gd name="connsiteX7" fmla="*/ 621462 w 1198614"/>
              <a:gd name="connsiteY7" fmla="*/ 309380 h 1049299"/>
              <a:gd name="connsiteX0" fmla="*/ 621462 w 1198614"/>
              <a:gd name="connsiteY0" fmla="*/ 305247 h 1045166"/>
              <a:gd name="connsiteX1" fmla="*/ 364922 w 1198614"/>
              <a:gd name="connsiteY1" fmla="*/ 42357 h 1045166"/>
              <a:gd name="connsiteX2" fmla="*/ 29642 w 1198614"/>
              <a:gd name="connsiteY2" fmla="*/ 160467 h 1045166"/>
              <a:gd name="connsiteX3" fmla="*/ 149022 w 1198614"/>
              <a:gd name="connsiteY3" fmla="*/ 673547 h 1045166"/>
              <a:gd name="connsiteX4" fmla="*/ 707822 w 1198614"/>
              <a:gd name="connsiteY4" fmla="*/ 1036767 h 1045166"/>
              <a:gd name="connsiteX5" fmla="*/ 1198042 w 1198614"/>
              <a:gd name="connsiteY5" fmla="*/ 312867 h 1045166"/>
              <a:gd name="connsiteX6" fmla="*/ 905942 w 1198614"/>
              <a:gd name="connsiteY6" fmla="*/ 74107 h 1045166"/>
              <a:gd name="connsiteX7" fmla="*/ 621462 w 1198614"/>
              <a:gd name="connsiteY7" fmla="*/ 305247 h 1045166"/>
              <a:gd name="connsiteX0" fmla="*/ 603989 w 1181141"/>
              <a:gd name="connsiteY0" fmla="*/ 283425 h 1023344"/>
              <a:gd name="connsiteX1" fmla="*/ 342687 w 1181141"/>
              <a:gd name="connsiteY1" fmla="*/ 22916 h 1023344"/>
              <a:gd name="connsiteX2" fmla="*/ 12169 w 1181141"/>
              <a:gd name="connsiteY2" fmla="*/ 138645 h 1023344"/>
              <a:gd name="connsiteX3" fmla="*/ 131549 w 1181141"/>
              <a:gd name="connsiteY3" fmla="*/ 651725 h 1023344"/>
              <a:gd name="connsiteX4" fmla="*/ 690349 w 1181141"/>
              <a:gd name="connsiteY4" fmla="*/ 1014945 h 1023344"/>
              <a:gd name="connsiteX5" fmla="*/ 1180569 w 1181141"/>
              <a:gd name="connsiteY5" fmla="*/ 291045 h 1023344"/>
              <a:gd name="connsiteX6" fmla="*/ 888469 w 1181141"/>
              <a:gd name="connsiteY6" fmla="*/ 52285 h 1023344"/>
              <a:gd name="connsiteX7" fmla="*/ 603989 w 1181141"/>
              <a:gd name="connsiteY7" fmla="*/ 283425 h 102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FCC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3" rIns="91404" bIns="45703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任意多边形: 形状 48">
            <a:extLst>
              <a:ext uri="{FF2B5EF4-FFF2-40B4-BE49-F238E27FC236}">
                <a16:creationId xmlns="" xmlns:a16="http://schemas.microsoft.com/office/drawing/2014/main" id="{493706BF-4021-406A-A8C8-528A96799A7F}"/>
              </a:ext>
            </a:extLst>
          </p:cNvPr>
          <p:cNvSpPr/>
          <p:nvPr/>
        </p:nvSpPr>
        <p:spPr>
          <a:xfrm>
            <a:off x="8992692" y="3370106"/>
            <a:ext cx="268849" cy="232931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" fmla="*/ 639965 w 1300768"/>
              <a:gd name="connsiteY0" fmla="*/ 272650 h 1001520"/>
              <a:gd name="connsiteX1" fmla="*/ 436765 w 1300768"/>
              <a:gd name="connsiteY1" fmla="*/ 5950 h 1001520"/>
              <a:gd name="connsiteX2" fmla="*/ 17665 w 1300768"/>
              <a:gd name="connsiteY2" fmla="*/ 120250 h 1001520"/>
              <a:gd name="connsiteX3" fmla="*/ 144665 w 1300768"/>
              <a:gd name="connsiteY3" fmla="*/ 488550 h 1001520"/>
              <a:gd name="connsiteX4" fmla="*/ 741565 w 1300768"/>
              <a:gd name="connsiteY4" fmla="*/ 996550 h 1001520"/>
              <a:gd name="connsiteX5" fmla="*/ 1300365 w 1300768"/>
              <a:gd name="connsiteY5" fmla="*/ 158350 h 1001520"/>
              <a:gd name="connsiteX6" fmla="*/ 916825 w 1300768"/>
              <a:gd name="connsiteY6" fmla="*/ 41510 h 1001520"/>
              <a:gd name="connsiteX7" fmla="*/ 639965 w 1300768"/>
              <a:gd name="connsiteY7" fmla="*/ 272650 h 1001520"/>
              <a:gd name="connsiteX0" fmla="*/ 639965 w 1255114"/>
              <a:gd name="connsiteY0" fmla="*/ 272650 h 999147"/>
              <a:gd name="connsiteX1" fmla="*/ 436765 w 1255114"/>
              <a:gd name="connsiteY1" fmla="*/ 5950 h 999147"/>
              <a:gd name="connsiteX2" fmla="*/ 17665 w 1255114"/>
              <a:gd name="connsiteY2" fmla="*/ 120250 h 999147"/>
              <a:gd name="connsiteX3" fmla="*/ 144665 w 1255114"/>
              <a:gd name="connsiteY3" fmla="*/ 488550 h 999147"/>
              <a:gd name="connsiteX4" fmla="*/ 741565 w 1255114"/>
              <a:gd name="connsiteY4" fmla="*/ 996550 h 999147"/>
              <a:gd name="connsiteX5" fmla="*/ 1254645 w 1255114"/>
              <a:gd name="connsiteY5" fmla="*/ 257410 h 999147"/>
              <a:gd name="connsiteX6" fmla="*/ 916825 w 1255114"/>
              <a:gd name="connsiteY6" fmla="*/ 41510 h 999147"/>
              <a:gd name="connsiteX7" fmla="*/ 639965 w 1255114"/>
              <a:gd name="connsiteY7" fmla="*/ 272650 h 999147"/>
              <a:gd name="connsiteX0" fmla="*/ 626545 w 1241694"/>
              <a:gd name="connsiteY0" fmla="*/ 274485 h 1006887"/>
              <a:gd name="connsiteX1" fmla="*/ 423345 w 1241694"/>
              <a:gd name="connsiteY1" fmla="*/ 7785 h 1006887"/>
              <a:gd name="connsiteX2" fmla="*/ 4245 w 1241694"/>
              <a:gd name="connsiteY2" fmla="*/ 122085 h 1006887"/>
              <a:gd name="connsiteX3" fmla="*/ 237925 w 1241694"/>
              <a:gd name="connsiteY3" fmla="*/ 627545 h 1006887"/>
              <a:gd name="connsiteX4" fmla="*/ 728145 w 1241694"/>
              <a:gd name="connsiteY4" fmla="*/ 998385 h 1006887"/>
              <a:gd name="connsiteX5" fmla="*/ 1241225 w 1241694"/>
              <a:gd name="connsiteY5" fmla="*/ 259245 h 1006887"/>
              <a:gd name="connsiteX6" fmla="*/ 903405 w 1241694"/>
              <a:gd name="connsiteY6" fmla="*/ 43345 h 1006887"/>
              <a:gd name="connsiteX7" fmla="*/ 626545 w 1241694"/>
              <a:gd name="connsiteY7" fmla="*/ 274485 h 1006887"/>
              <a:gd name="connsiteX0" fmla="*/ 538375 w 1153524"/>
              <a:gd name="connsiteY0" fmla="*/ 268848 h 1001039"/>
              <a:gd name="connsiteX1" fmla="*/ 335175 w 1153524"/>
              <a:gd name="connsiteY1" fmla="*/ 2148 h 1001039"/>
              <a:gd name="connsiteX2" fmla="*/ 7515 w 1153524"/>
              <a:gd name="connsiteY2" fmla="*/ 169788 h 1001039"/>
              <a:gd name="connsiteX3" fmla="*/ 149755 w 1153524"/>
              <a:gd name="connsiteY3" fmla="*/ 621908 h 1001039"/>
              <a:gd name="connsiteX4" fmla="*/ 639975 w 1153524"/>
              <a:gd name="connsiteY4" fmla="*/ 992748 h 1001039"/>
              <a:gd name="connsiteX5" fmla="*/ 1153055 w 1153524"/>
              <a:gd name="connsiteY5" fmla="*/ 253608 h 1001039"/>
              <a:gd name="connsiteX6" fmla="*/ 815235 w 1153524"/>
              <a:gd name="connsiteY6" fmla="*/ 37708 h 1001039"/>
              <a:gd name="connsiteX7" fmla="*/ 538375 w 1153524"/>
              <a:gd name="connsiteY7" fmla="*/ 268848 h 1001039"/>
              <a:gd name="connsiteX0" fmla="*/ 536664 w 1151813"/>
              <a:gd name="connsiteY0" fmla="*/ 231233 h 963424"/>
              <a:gd name="connsiteX1" fmla="*/ 302984 w 1151813"/>
              <a:gd name="connsiteY1" fmla="*/ 17873 h 963424"/>
              <a:gd name="connsiteX2" fmla="*/ 5804 w 1151813"/>
              <a:gd name="connsiteY2" fmla="*/ 132173 h 963424"/>
              <a:gd name="connsiteX3" fmla="*/ 148044 w 1151813"/>
              <a:gd name="connsiteY3" fmla="*/ 584293 h 963424"/>
              <a:gd name="connsiteX4" fmla="*/ 638264 w 1151813"/>
              <a:gd name="connsiteY4" fmla="*/ 955133 h 963424"/>
              <a:gd name="connsiteX5" fmla="*/ 1151344 w 1151813"/>
              <a:gd name="connsiteY5" fmla="*/ 215993 h 963424"/>
              <a:gd name="connsiteX6" fmla="*/ 813524 w 1151813"/>
              <a:gd name="connsiteY6" fmla="*/ 93 h 963424"/>
              <a:gd name="connsiteX7" fmla="*/ 536664 w 1151813"/>
              <a:gd name="connsiteY7" fmla="*/ 231233 h 963424"/>
              <a:gd name="connsiteX0" fmla="*/ 574764 w 1151802"/>
              <a:gd name="connsiteY0" fmla="*/ 254501 h 963832"/>
              <a:gd name="connsiteX1" fmla="*/ 302984 w 1151802"/>
              <a:gd name="connsiteY1" fmla="*/ 18281 h 963832"/>
              <a:gd name="connsiteX2" fmla="*/ 5804 w 1151802"/>
              <a:gd name="connsiteY2" fmla="*/ 132581 h 963832"/>
              <a:gd name="connsiteX3" fmla="*/ 148044 w 1151802"/>
              <a:gd name="connsiteY3" fmla="*/ 584701 h 963832"/>
              <a:gd name="connsiteX4" fmla="*/ 638264 w 1151802"/>
              <a:gd name="connsiteY4" fmla="*/ 955541 h 963832"/>
              <a:gd name="connsiteX5" fmla="*/ 1151344 w 1151802"/>
              <a:gd name="connsiteY5" fmla="*/ 216401 h 963832"/>
              <a:gd name="connsiteX6" fmla="*/ 813524 w 1151802"/>
              <a:gd name="connsiteY6" fmla="*/ 501 h 963832"/>
              <a:gd name="connsiteX7" fmla="*/ 574764 w 1151802"/>
              <a:gd name="connsiteY7" fmla="*/ 254501 h 963832"/>
              <a:gd name="connsiteX0" fmla="*/ 574764 w 1151816"/>
              <a:gd name="connsiteY0" fmla="*/ 241366 h 950697"/>
              <a:gd name="connsiteX1" fmla="*/ 302984 w 1151816"/>
              <a:gd name="connsiteY1" fmla="*/ 5146 h 950697"/>
              <a:gd name="connsiteX2" fmla="*/ 5804 w 1151816"/>
              <a:gd name="connsiteY2" fmla="*/ 119446 h 950697"/>
              <a:gd name="connsiteX3" fmla="*/ 148044 w 1151816"/>
              <a:gd name="connsiteY3" fmla="*/ 571566 h 950697"/>
              <a:gd name="connsiteX4" fmla="*/ 638264 w 1151816"/>
              <a:gd name="connsiteY4" fmla="*/ 942406 h 950697"/>
              <a:gd name="connsiteX5" fmla="*/ 1151344 w 1151816"/>
              <a:gd name="connsiteY5" fmla="*/ 203266 h 950697"/>
              <a:gd name="connsiteX6" fmla="*/ 821144 w 1151816"/>
              <a:gd name="connsiteY6" fmla="*/ 33086 h 950697"/>
              <a:gd name="connsiteX7" fmla="*/ 574764 w 1151816"/>
              <a:gd name="connsiteY7" fmla="*/ 241366 h 950697"/>
              <a:gd name="connsiteX0" fmla="*/ 574764 w 1098575"/>
              <a:gd name="connsiteY0" fmla="*/ 241366 h 949292"/>
              <a:gd name="connsiteX1" fmla="*/ 302984 w 1098575"/>
              <a:gd name="connsiteY1" fmla="*/ 5146 h 949292"/>
              <a:gd name="connsiteX2" fmla="*/ 5804 w 1098575"/>
              <a:gd name="connsiteY2" fmla="*/ 119446 h 949292"/>
              <a:gd name="connsiteX3" fmla="*/ 148044 w 1098575"/>
              <a:gd name="connsiteY3" fmla="*/ 571566 h 949292"/>
              <a:gd name="connsiteX4" fmla="*/ 638264 w 1098575"/>
              <a:gd name="connsiteY4" fmla="*/ 942406 h 949292"/>
              <a:gd name="connsiteX5" fmla="*/ 1098004 w 1098575"/>
              <a:gd name="connsiteY5" fmla="*/ 241366 h 949292"/>
              <a:gd name="connsiteX6" fmla="*/ 821144 w 1098575"/>
              <a:gd name="connsiteY6" fmla="*/ 33086 h 949292"/>
              <a:gd name="connsiteX7" fmla="*/ 574764 w 1098575"/>
              <a:gd name="connsiteY7" fmla="*/ 241366 h 949292"/>
              <a:gd name="connsiteX0" fmla="*/ 567144 w 1098578"/>
              <a:gd name="connsiteY0" fmla="*/ 225251 h 948417"/>
              <a:gd name="connsiteX1" fmla="*/ 302984 w 1098578"/>
              <a:gd name="connsiteY1" fmla="*/ 4271 h 948417"/>
              <a:gd name="connsiteX2" fmla="*/ 5804 w 1098578"/>
              <a:gd name="connsiteY2" fmla="*/ 118571 h 948417"/>
              <a:gd name="connsiteX3" fmla="*/ 148044 w 1098578"/>
              <a:gd name="connsiteY3" fmla="*/ 570691 h 948417"/>
              <a:gd name="connsiteX4" fmla="*/ 638264 w 1098578"/>
              <a:gd name="connsiteY4" fmla="*/ 941531 h 948417"/>
              <a:gd name="connsiteX5" fmla="*/ 1098004 w 1098578"/>
              <a:gd name="connsiteY5" fmla="*/ 240491 h 948417"/>
              <a:gd name="connsiteX6" fmla="*/ 821144 w 1098578"/>
              <a:gd name="connsiteY6" fmla="*/ 32211 h 948417"/>
              <a:gd name="connsiteX7" fmla="*/ 567144 w 1098578"/>
              <a:gd name="connsiteY7" fmla="*/ 225251 h 948417"/>
              <a:gd name="connsiteX0" fmla="*/ 566791 w 1098225"/>
              <a:gd name="connsiteY0" fmla="*/ 225251 h 940931"/>
              <a:gd name="connsiteX1" fmla="*/ 302631 w 1098225"/>
              <a:gd name="connsiteY1" fmla="*/ 4271 h 940931"/>
              <a:gd name="connsiteX2" fmla="*/ 5451 w 1098225"/>
              <a:gd name="connsiteY2" fmla="*/ 118571 h 940931"/>
              <a:gd name="connsiteX3" fmla="*/ 147691 w 1098225"/>
              <a:gd name="connsiteY3" fmla="*/ 570691 h 940931"/>
              <a:gd name="connsiteX4" fmla="*/ 599811 w 1098225"/>
              <a:gd name="connsiteY4" fmla="*/ 933911 h 940931"/>
              <a:gd name="connsiteX5" fmla="*/ 1097651 w 1098225"/>
              <a:gd name="connsiteY5" fmla="*/ 240491 h 940931"/>
              <a:gd name="connsiteX6" fmla="*/ 820791 w 1098225"/>
              <a:gd name="connsiteY6" fmla="*/ 32211 h 940931"/>
              <a:gd name="connsiteX7" fmla="*/ 566791 w 1098225"/>
              <a:gd name="connsiteY7" fmla="*/ 225251 h 940931"/>
              <a:gd name="connsiteX0" fmla="*/ 588748 w 1120182"/>
              <a:gd name="connsiteY0" fmla="*/ 227566 h 943300"/>
              <a:gd name="connsiteX1" fmla="*/ 324588 w 1120182"/>
              <a:gd name="connsiteY1" fmla="*/ 6586 h 943300"/>
              <a:gd name="connsiteX2" fmla="*/ 4548 w 1120182"/>
              <a:gd name="connsiteY2" fmla="*/ 105646 h 943300"/>
              <a:gd name="connsiteX3" fmla="*/ 169648 w 1120182"/>
              <a:gd name="connsiteY3" fmla="*/ 573006 h 943300"/>
              <a:gd name="connsiteX4" fmla="*/ 621768 w 1120182"/>
              <a:gd name="connsiteY4" fmla="*/ 936226 h 943300"/>
              <a:gd name="connsiteX5" fmla="*/ 1119608 w 1120182"/>
              <a:gd name="connsiteY5" fmla="*/ 242806 h 943300"/>
              <a:gd name="connsiteX6" fmla="*/ 842748 w 1120182"/>
              <a:gd name="connsiteY6" fmla="*/ 34526 h 943300"/>
              <a:gd name="connsiteX7" fmla="*/ 588748 w 1120182"/>
              <a:gd name="connsiteY7" fmla="*/ 227566 h 943300"/>
              <a:gd name="connsiteX0" fmla="*/ 596127 w 1127561"/>
              <a:gd name="connsiteY0" fmla="*/ 233015 h 948829"/>
              <a:gd name="connsiteX1" fmla="*/ 331967 w 1127561"/>
              <a:gd name="connsiteY1" fmla="*/ 12035 h 948829"/>
              <a:gd name="connsiteX2" fmla="*/ 4307 w 1127561"/>
              <a:gd name="connsiteY2" fmla="*/ 88235 h 948829"/>
              <a:gd name="connsiteX3" fmla="*/ 177027 w 1127561"/>
              <a:gd name="connsiteY3" fmla="*/ 578455 h 948829"/>
              <a:gd name="connsiteX4" fmla="*/ 629147 w 1127561"/>
              <a:gd name="connsiteY4" fmla="*/ 941675 h 948829"/>
              <a:gd name="connsiteX5" fmla="*/ 1126987 w 1127561"/>
              <a:gd name="connsiteY5" fmla="*/ 248255 h 948829"/>
              <a:gd name="connsiteX6" fmla="*/ 850127 w 1127561"/>
              <a:gd name="connsiteY6" fmla="*/ 39975 h 948829"/>
              <a:gd name="connsiteX7" fmla="*/ 596127 w 1127561"/>
              <a:gd name="connsiteY7" fmla="*/ 233015 h 948829"/>
              <a:gd name="connsiteX0" fmla="*/ 596471 w 1127905"/>
              <a:gd name="connsiteY0" fmla="*/ 287455 h 1003269"/>
              <a:gd name="connsiteX1" fmla="*/ 339931 w 1127905"/>
              <a:gd name="connsiteY1" fmla="*/ 5515 h 1003269"/>
              <a:gd name="connsiteX2" fmla="*/ 4651 w 1127905"/>
              <a:gd name="connsiteY2" fmla="*/ 142675 h 1003269"/>
              <a:gd name="connsiteX3" fmla="*/ 177371 w 1127905"/>
              <a:gd name="connsiteY3" fmla="*/ 632895 h 1003269"/>
              <a:gd name="connsiteX4" fmla="*/ 629491 w 1127905"/>
              <a:gd name="connsiteY4" fmla="*/ 996115 h 1003269"/>
              <a:gd name="connsiteX5" fmla="*/ 1127331 w 1127905"/>
              <a:gd name="connsiteY5" fmla="*/ 302695 h 1003269"/>
              <a:gd name="connsiteX6" fmla="*/ 850471 w 1127905"/>
              <a:gd name="connsiteY6" fmla="*/ 94415 h 1003269"/>
              <a:gd name="connsiteX7" fmla="*/ 596471 w 1127905"/>
              <a:gd name="connsiteY7" fmla="*/ 287455 h 1003269"/>
              <a:gd name="connsiteX0" fmla="*/ 596471 w 1128002"/>
              <a:gd name="connsiteY0" fmla="*/ 287455 h 1003269"/>
              <a:gd name="connsiteX1" fmla="*/ 339931 w 1128002"/>
              <a:gd name="connsiteY1" fmla="*/ 5515 h 1003269"/>
              <a:gd name="connsiteX2" fmla="*/ 4651 w 1128002"/>
              <a:gd name="connsiteY2" fmla="*/ 142675 h 1003269"/>
              <a:gd name="connsiteX3" fmla="*/ 177371 w 1128002"/>
              <a:gd name="connsiteY3" fmla="*/ 632895 h 1003269"/>
              <a:gd name="connsiteX4" fmla="*/ 629491 w 1128002"/>
              <a:gd name="connsiteY4" fmla="*/ 996115 h 1003269"/>
              <a:gd name="connsiteX5" fmla="*/ 1127331 w 1128002"/>
              <a:gd name="connsiteY5" fmla="*/ 302695 h 1003269"/>
              <a:gd name="connsiteX6" fmla="*/ 880951 w 1128002"/>
              <a:gd name="connsiteY6" fmla="*/ 56315 h 1003269"/>
              <a:gd name="connsiteX7" fmla="*/ 596471 w 1128002"/>
              <a:gd name="connsiteY7" fmla="*/ 287455 h 1003269"/>
              <a:gd name="connsiteX0" fmla="*/ 596471 w 1173605"/>
              <a:gd name="connsiteY0" fmla="*/ 287455 h 1003552"/>
              <a:gd name="connsiteX1" fmla="*/ 339931 w 1173605"/>
              <a:gd name="connsiteY1" fmla="*/ 5515 h 1003552"/>
              <a:gd name="connsiteX2" fmla="*/ 4651 w 1173605"/>
              <a:gd name="connsiteY2" fmla="*/ 142675 h 1003552"/>
              <a:gd name="connsiteX3" fmla="*/ 177371 w 1173605"/>
              <a:gd name="connsiteY3" fmla="*/ 632895 h 1003552"/>
              <a:gd name="connsiteX4" fmla="*/ 629491 w 1173605"/>
              <a:gd name="connsiteY4" fmla="*/ 996115 h 1003552"/>
              <a:gd name="connsiteX5" fmla="*/ 1173051 w 1173605"/>
              <a:gd name="connsiteY5" fmla="*/ 295075 h 1003552"/>
              <a:gd name="connsiteX6" fmla="*/ 880951 w 1173605"/>
              <a:gd name="connsiteY6" fmla="*/ 56315 h 1003552"/>
              <a:gd name="connsiteX7" fmla="*/ 596471 w 1173605"/>
              <a:gd name="connsiteY7" fmla="*/ 287455 h 1003552"/>
              <a:gd name="connsiteX0" fmla="*/ 603276 w 1180410"/>
              <a:gd name="connsiteY0" fmla="*/ 287693 h 1005272"/>
              <a:gd name="connsiteX1" fmla="*/ 346736 w 1180410"/>
              <a:gd name="connsiteY1" fmla="*/ 5753 h 1005272"/>
              <a:gd name="connsiteX2" fmla="*/ 11456 w 1180410"/>
              <a:gd name="connsiteY2" fmla="*/ 142913 h 1005272"/>
              <a:gd name="connsiteX3" fmla="*/ 130836 w 1180410"/>
              <a:gd name="connsiteY3" fmla="*/ 655993 h 1005272"/>
              <a:gd name="connsiteX4" fmla="*/ 636296 w 1180410"/>
              <a:gd name="connsiteY4" fmla="*/ 996353 h 1005272"/>
              <a:gd name="connsiteX5" fmla="*/ 1179856 w 1180410"/>
              <a:gd name="connsiteY5" fmla="*/ 295313 h 1005272"/>
              <a:gd name="connsiteX6" fmla="*/ 887756 w 1180410"/>
              <a:gd name="connsiteY6" fmla="*/ 56553 h 1005272"/>
              <a:gd name="connsiteX7" fmla="*/ 603276 w 1180410"/>
              <a:gd name="connsiteY7" fmla="*/ 287693 h 1005272"/>
              <a:gd name="connsiteX0" fmla="*/ 604313 w 1181447"/>
              <a:gd name="connsiteY0" fmla="*/ 287693 h 1027612"/>
              <a:gd name="connsiteX1" fmla="*/ 347773 w 1181447"/>
              <a:gd name="connsiteY1" fmla="*/ 5753 h 1027612"/>
              <a:gd name="connsiteX2" fmla="*/ 12493 w 1181447"/>
              <a:gd name="connsiteY2" fmla="*/ 142913 h 1027612"/>
              <a:gd name="connsiteX3" fmla="*/ 131873 w 1181447"/>
              <a:gd name="connsiteY3" fmla="*/ 655993 h 1027612"/>
              <a:gd name="connsiteX4" fmla="*/ 690673 w 1181447"/>
              <a:gd name="connsiteY4" fmla="*/ 1019213 h 1027612"/>
              <a:gd name="connsiteX5" fmla="*/ 1180893 w 1181447"/>
              <a:gd name="connsiteY5" fmla="*/ 295313 h 1027612"/>
              <a:gd name="connsiteX6" fmla="*/ 888793 w 1181447"/>
              <a:gd name="connsiteY6" fmla="*/ 56553 h 1027612"/>
              <a:gd name="connsiteX7" fmla="*/ 604313 w 1181447"/>
              <a:gd name="connsiteY7" fmla="*/ 287693 h 1027612"/>
              <a:gd name="connsiteX0" fmla="*/ 604313 w 1181465"/>
              <a:gd name="connsiteY0" fmla="*/ 287693 h 1027612"/>
              <a:gd name="connsiteX1" fmla="*/ 347773 w 1181465"/>
              <a:gd name="connsiteY1" fmla="*/ 5753 h 1027612"/>
              <a:gd name="connsiteX2" fmla="*/ 12493 w 1181465"/>
              <a:gd name="connsiteY2" fmla="*/ 142913 h 1027612"/>
              <a:gd name="connsiteX3" fmla="*/ 131873 w 1181465"/>
              <a:gd name="connsiteY3" fmla="*/ 655993 h 1027612"/>
              <a:gd name="connsiteX4" fmla="*/ 690673 w 1181465"/>
              <a:gd name="connsiteY4" fmla="*/ 1019213 h 1027612"/>
              <a:gd name="connsiteX5" fmla="*/ 1180893 w 1181465"/>
              <a:gd name="connsiteY5" fmla="*/ 295313 h 1027612"/>
              <a:gd name="connsiteX6" fmla="*/ 888793 w 1181465"/>
              <a:gd name="connsiteY6" fmla="*/ 56553 h 1027612"/>
              <a:gd name="connsiteX7" fmla="*/ 604313 w 1181465"/>
              <a:gd name="connsiteY7" fmla="*/ 287693 h 1027612"/>
              <a:gd name="connsiteX0" fmla="*/ 604313 w 1181465"/>
              <a:gd name="connsiteY0" fmla="*/ 288511 h 1028430"/>
              <a:gd name="connsiteX1" fmla="*/ 347773 w 1181465"/>
              <a:gd name="connsiteY1" fmla="*/ 6571 h 1028430"/>
              <a:gd name="connsiteX2" fmla="*/ 12493 w 1181465"/>
              <a:gd name="connsiteY2" fmla="*/ 143731 h 1028430"/>
              <a:gd name="connsiteX3" fmla="*/ 131873 w 1181465"/>
              <a:gd name="connsiteY3" fmla="*/ 656811 h 1028430"/>
              <a:gd name="connsiteX4" fmla="*/ 690673 w 1181465"/>
              <a:gd name="connsiteY4" fmla="*/ 1020031 h 1028430"/>
              <a:gd name="connsiteX5" fmla="*/ 1180893 w 1181465"/>
              <a:gd name="connsiteY5" fmla="*/ 296131 h 1028430"/>
              <a:gd name="connsiteX6" fmla="*/ 888793 w 1181465"/>
              <a:gd name="connsiteY6" fmla="*/ 57371 h 1028430"/>
              <a:gd name="connsiteX7" fmla="*/ 604313 w 1181465"/>
              <a:gd name="connsiteY7" fmla="*/ 288511 h 1028430"/>
              <a:gd name="connsiteX0" fmla="*/ 604313 w 1181465"/>
              <a:gd name="connsiteY0" fmla="*/ 270887 h 1010806"/>
              <a:gd name="connsiteX1" fmla="*/ 347773 w 1181465"/>
              <a:gd name="connsiteY1" fmla="*/ 7997 h 1010806"/>
              <a:gd name="connsiteX2" fmla="*/ 12493 w 1181465"/>
              <a:gd name="connsiteY2" fmla="*/ 126107 h 1010806"/>
              <a:gd name="connsiteX3" fmla="*/ 131873 w 1181465"/>
              <a:gd name="connsiteY3" fmla="*/ 639187 h 1010806"/>
              <a:gd name="connsiteX4" fmla="*/ 690673 w 1181465"/>
              <a:gd name="connsiteY4" fmla="*/ 1002407 h 1010806"/>
              <a:gd name="connsiteX5" fmla="*/ 1180893 w 1181465"/>
              <a:gd name="connsiteY5" fmla="*/ 278507 h 1010806"/>
              <a:gd name="connsiteX6" fmla="*/ 888793 w 1181465"/>
              <a:gd name="connsiteY6" fmla="*/ 39747 h 1010806"/>
              <a:gd name="connsiteX7" fmla="*/ 604313 w 1181465"/>
              <a:gd name="connsiteY7" fmla="*/ 270887 h 1010806"/>
              <a:gd name="connsiteX0" fmla="*/ 621462 w 1198614"/>
              <a:gd name="connsiteY0" fmla="*/ 289918 h 1029837"/>
              <a:gd name="connsiteX1" fmla="*/ 364922 w 1198614"/>
              <a:gd name="connsiteY1" fmla="*/ 27028 h 1029837"/>
              <a:gd name="connsiteX2" fmla="*/ 29642 w 1198614"/>
              <a:gd name="connsiteY2" fmla="*/ 145138 h 1029837"/>
              <a:gd name="connsiteX3" fmla="*/ 149022 w 1198614"/>
              <a:gd name="connsiteY3" fmla="*/ 658218 h 1029837"/>
              <a:gd name="connsiteX4" fmla="*/ 707822 w 1198614"/>
              <a:gd name="connsiteY4" fmla="*/ 1021438 h 1029837"/>
              <a:gd name="connsiteX5" fmla="*/ 1198042 w 1198614"/>
              <a:gd name="connsiteY5" fmla="*/ 297538 h 1029837"/>
              <a:gd name="connsiteX6" fmla="*/ 905942 w 1198614"/>
              <a:gd name="connsiteY6" fmla="*/ 58778 h 1029837"/>
              <a:gd name="connsiteX7" fmla="*/ 621462 w 1198614"/>
              <a:gd name="connsiteY7" fmla="*/ 289918 h 1029837"/>
              <a:gd name="connsiteX0" fmla="*/ 621462 w 1198614"/>
              <a:gd name="connsiteY0" fmla="*/ 309380 h 1049299"/>
              <a:gd name="connsiteX1" fmla="*/ 364922 w 1198614"/>
              <a:gd name="connsiteY1" fmla="*/ 46490 h 1049299"/>
              <a:gd name="connsiteX2" fmla="*/ 29642 w 1198614"/>
              <a:gd name="connsiteY2" fmla="*/ 164600 h 1049299"/>
              <a:gd name="connsiteX3" fmla="*/ 149022 w 1198614"/>
              <a:gd name="connsiteY3" fmla="*/ 677680 h 1049299"/>
              <a:gd name="connsiteX4" fmla="*/ 707822 w 1198614"/>
              <a:gd name="connsiteY4" fmla="*/ 1040900 h 1049299"/>
              <a:gd name="connsiteX5" fmla="*/ 1198042 w 1198614"/>
              <a:gd name="connsiteY5" fmla="*/ 317000 h 1049299"/>
              <a:gd name="connsiteX6" fmla="*/ 905942 w 1198614"/>
              <a:gd name="connsiteY6" fmla="*/ 78240 h 1049299"/>
              <a:gd name="connsiteX7" fmla="*/ 621462 w 1198614"/>
              <a:gd name="connsiteY7" fmla="*/ 309380 h 1049299"/>
              <a:gd name="connsiteX0" fmla="*/ 621462 w 1198614"/>
              <a:gd name="connsiteY0" fmla="*/ 305247 h 1045166"/>
              <a:gd name="connsiteX1" fmla="*/ 364922 w 1198614"/>
              <a:gd name="connsiteY1" fmla="*/ 42357 h 1045166"/>
              <a:gd name="connsiteX2" fmla="*/ 29642 w 1198614"/>
              <a:gd name="connsiteY2" fmla="*/ 160467 h 1045166"/>
              <a:gd name="connsiteX3" fmla="*/ 149022 w 1198614"/>
              <a:gd name="connsiteY3" fmla="*/ 673547 h 1045166"/>
              <a:gd name="connsiteX4" fmla="*/ 707822 w 1198614"/>
              <a:gd name="connsiteY4" fmla="*/ 1036767 h 1045166"/>
              <a:gd name="connsiteX5" fmla="*/ 1198042 w 1198614"/>
              <a:gd name="connsiteY5" fmla="*/ 312867 h 1045166"/>
              <a:gd name="connsiteX6" fmla="*/ 905942 w 1198614"/>
              <a:gd name="connsiteY6" fmla="*/ 74107 h 1045166"/>
              <a:gd name="connsiteX7" fmla="*/ 621462 w 1198614"/>
              <a:gd name="connsiteY7" fmla="*/ 305247 h 1045166"/>
              <a:gd name="connsiteX0" fmla="*/ 603989 w 1181141"/>
              <a:gd name="connsiteY0" fmla="*/ 283425 h 1023344"/>
              <a:gd name="connsiteX1" fmla="*/ 342687 w 1181141"/>
              <a:gd name="connsiteY1" fmla="*/ 22916 h 1023344"/>
              <a:gd name="connsiteX2" fmla="*/ 12169 w 1181141"/>
              <a:gd name="connsiteY2" fmla="*/ 138645 h 1023344"/>
              <a:gd name="connsiteX3" fmla="*/ 131549 w 1181141"/>
              <a:gd name="connsiteY3" fmla="*/ 651725 h 1023344"/>
              <a:gd name="connsiteX4" fmla="*/ 690349 w 1181141"/>
              <a:gd name="connsiteY4" fmla="*/ 1014945 h 1023344"/>
              <a:gd name="connsiteX5" fmla="*/ 1180569 w 1181141"/>
              <a:gd name="connsiteY5" fmla="*/ 291045 h 1023344"/>
              <a:gd name="connsiteX6" fmla="*/ 888469 w 1181141"/>
              <a:gd name="connsiteY6" fmla="*/ 52285 h 1023344"/>
              <a:gd name="connsiteX7" fmla="*/ 603989 w 1181141"/>
              <a:gd name="connsiteY7" fmla="*/ 283425 h 102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FCC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3" rIns="91404" bIns="45703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任意多边形: 形状 48">
            <a:extLst>
              <a:ext uri="{FF2B5EF4-FFF2-40B4-BE49-F238E27FC236}">
                <a16:creationId xmlns="" xmlns:a16="http://schemas.microsoft.com/office/drawing/2014/main" id="{493706BF-4021-406A-A8C8-528A96799A7F}"/>
              </a:ext>
            </a:extLst>
          </p:cNvPr>
          <p:cNvSpPr/>
          <p:nvPr/>
        </p:nvSpPr>
        <p:spPr>
          <a:xfrm>
            <a:off x="5011758" y="3433177"/>
            <a:ext cx="268849" cy="232931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" fmla="*/ 639965 w 1300768"/>
              <a:gd name="connsiteY0" fmla="*/ 272650 h 1001520"/>
              <a:gd name="connsiteX1" fmla="*/ 436765 w 1300768"/>
              <a:gd name="connsiteY1" fmla="*/ 5950 h 1001520"/>
              <a:gd name="connsiteX2" fmla="*/ 17665 w 1300768"/>
              <a:gd name="connsiteY2" fmla="*/ 120250 h 1001520"/>
              <a:gd name="connsiteX3" fmla="*/ 144665 w 1300768"/>
              <a:gd name="connsiteY3" fmla="*/ 488550 h 1001520"/>
              <a:gd name="connsiteX4" fmla="*/ 741565 w 1300768"/>
              <a:gd name="connsiteY4" fmla="*/ 996550 h 1001520"/>
              <a:gd name="connsiteX5" fmla="*/ 1300365 w 1300768"/>
              <a:gd name="connsiteY5" fmla="*/ 158350 h 1001520"/>
              <a:gd name="connsiteX6" fmla="*/ 916825 w 1300768"/>
              <a:gd name="connsiteY6" fmla="*/ 41510 h 1001520"/>
              <a:gd name="connsiteX7" fmla="*/ 639965 w 1300768"/>
              <a:gd name="connsiteY7" fmla="*/ 272650 h 1001520"/>
              <a:gd name="connsiteX0" fmla="*/ 639965 w 1255114"/>
              <a:gd name="connsiteY0" fmla="*/ 272650 h 999147"/>
              <a:gd name="connsiteX1" fmla="*/ 436765 w 1255114"/>
              <a:gd name="connsiteY1" fmla="*/ 5950 h 999147"/>
              <a:gd name="connsiteX2" fmla="*/ 17665 w 1255114"/>
              <a:gd name="connsiteY2" fmla="*/ 120250 h 999147"/>
              <a:gd name="connsiteX3" fmla="*/ 144665 w 1255114"/>
              <a:gd name="connsiteY3" fmla="*/ 488550 h 999147"/>
              <a:gd name="connsiteX4" fmla="*/ 741565 w 1255114"/>
              <a:gd name="connsiteY4" fmla="*/ 996550 h 999147"/>
              <a:gd name="connsiteX5" fmla="*/ 1254645 w 1255114"/>
              <a:gd name="connsiteY5" fmla="*/ 257410 h 999147"/>
              <a:gd name="connsiteX6" fmla="*/ 916825 w 1255114"/>
              <a:gd name="connsiteY6" fmla="*/ 41510 h 999147"/>
              <a:gd name="connsiteX7" fmla="*/ 639965 w 1255114"/>
              <a:gd name="connsiteY7" fmla="*/ 272650 h 999147"/>
              <a:gd name="connsiteX0" fmla="*/ 626545 w 1241694"/>
              <a:gd name="connsiteY0" fmla="*/ 274485 h 1006887"/>
              <a:gd name="connsiteX1" fmla="*/ 423345 w 1241694"/>
              <a:gd name="connsiteY1" fmla="*/ 7785 h 1006887"/>
              <a:gd name="connsiteX2" fmla="*/ 4245 w 1241694"/>
              <a:gd name="connsiteY2" fmla="*/ 122085 h 1006887"/>
              <a:gd name="connsiteX3" fmla="*/ 237925 w 1241694"/>
              <a:gd name="connsiteY3" fmla="*/ 627545 h 1006887"/>
              <a:gd name="connsiteX4" fmla="*/ 728145 w 1241694"/>
              <a:gd name="connsiteY4" fmla="*/ 998385 h 1006887"/>
              <a:gd name="connsiteX5" fmla="*/ 1241225 w 1241694"/>
              <a:gd name="connsiteY5" fmla="*/ 259245 h 1006887"/>
              <a:gd name="connsiteX6" fmla="*/ 903405 w 1241694"/>
              <a:gd name="connsiteY6" fmla="*/ 43345 h 1006887"/>
              <a:gd name="connsiteX7" fmla="*/ 626545 w 1241694"/>
              <a:gd name="connsiteY7" fmla="*/ 274485 h 1006887"/>
              <a:gd name="connsiteX0" fmla="*/ 538375 w 1153524"/>
              <a:gd name="connsiteY0" fmla="*/ 268848 h 1001039"/>
              <a:gd name="connsiteX1" fmla="*/ 335175 w 1153524"/>
              <a:gd name="connsiteY1" fmla="*/ 2148 h 1001039"/>
              <a:gd name="connsiteX2" fmla="*/ 7515 w 1153524"/>
              <a:gd name="connsiteY2" fmla="*/ 169788 h 1001039"/>
              <a:gd name="connsiteX3" fmla="*/ 149755 w 1153524"/>
              <a:gd name="connsiteY3" fmla="*/ 621908 h 1001039"/>
              <a:gd name="connsiteX4" fmla="*/ 639975 w 1153524"/>
              <a:gd name="connsiteY4" fmla="*/ 992748 h 1001039"/>
              <a:gd name="connsiteX5" fmla="*/ 1153055 w 1153524"/>
              <a:gd name="connsiteY5" fmla="*/ 253608 h 1001039"/>
              <a:gd name="connsiteX6" fmla="*/ 815235 w 1153524"/>
              <a:gd name="connsiteY6" fmla="*/ 37708 h 1001039"/>
              <a:gd name="connsiteX7" fmla="*/ 538375 w 1153524"/>
              <a:gd name="connsiteY7" fmla="*/ 268848 h 1001039"/>
              <a:gd name="connsiteX0" fmla="*/ 536664 w 1151813"/>
              <a:gd name="connsiteY0" fmla="*/ 231233 h 963424"/>
              <a:gd name="connsiteX1" fmla="*/ 302984 w 1151813"/>
              <a:gd name="connsiteY1" fmla="*/ 17873 h 963424"/>
              <a:gd name="connsiteX2" fmla="*/ 5804 w 1151813"/>
              <a:gd name="connsiteY2" fmla="*/ 132173 h 963424"/>
              <a:gd name="connsiteX3" fmla="*/ 148044 w 1151813"/>
              <a:gd name="connsiteY3" fmla="*/ 584293 h 963424"/>
              <a:gd name="connsiteX4" fmla="*/ 638264 w 1151813"/>
              <a:gd name="connsiteY4" fmla="*/ 955133 h 963424"/>
              <a:gd name="connsiteX5" fmla="*/ 1151344 w 1151813"/>
              <a:gd name="connsiteY5" fmla="*/ 215993 h 963424"/>
              <a:gd name="connsiteX6" fmla="*/ 813524 w 1151813"/>
              <a:gd name="connsiteY6" fmla="*/ 93 h 963424"/>
              <a:gd name="connsiteX7" fmla="*/ 536664 w 1151813"/>
              <a:gd name="connsiteY7" fmla="*/ 231233 h 963424"/>
              <a:gd name="connsiteX0" fmla="*/ 574764 w 1151802"/>
              <a:gd name="connsiteY0" fmla="*/ 254501 h 963832"/>
              <a:gd name="connsiteX1" fmla="*/ 302984 w 1151802"/>
              <a:gd name="connsiteY1" fmla="*/ 18281 h 963832"/>
              <a:gd name="connsiteX2" fmla="*/ 5804 w 1151802"/>
              <a:gd name="connsiteY2" fmla="*/ 132581 h 963832"/>
              <a:gd name="connsiteX3" fmla="*/ 148044 w 1151802"/>
              <a:gd name="connsiteY3" fmla="*/ 584701 h 963832"/>
              <a:gd name="connsiteX4" fmla="*/ 638264 w 1151802"/>
              <a:gd name="connsiteY4" fmla="*/ 955541 h 963832"/>
              <a:gd name="connsiteX5" fmla="*/ 1151344 w 1151802"/>
              <a:gd name="connsiteY5" fmla="*/ 216401 h 963832"/>
              <a:gd name="connsiteX6" fmla="*/ 813524 w 1151802"/>
              <a:gd name="connsiteY6" fmla="*/ 501 h 963832"/>
              <a:gd name="connsiteX7" fmla="*/ 574764 w 1151802"/>
              <a:gd name="connsiteY7" fmla="*/ 254501 h 963832"/>
              <a:gd name="connsiteX0" fmla="*/ 574764 w 1151816"/>
              <a:gd name="connsiteY0" fmla="*/ 241366 h 950697"/>
              <a:gd name="connsiteX1" fmla="*/ 302984 w 1151816"/>
              <a:gd name="connsiteY1" fmla="*/ 5146 h 950697"/>
              <a:gd name="connsiteX2" fmla="*/ 5804 w 1151816"/>
              <a:gd name="connsiteY2" fmla="*/ 119446 h 950697"/>
              <a:gd name="connsiteX3" fmla="*/ 148044 w 1151816"/>
              <a:gd name="connsiteY3" fmla="*/ 571566 h 950697"/>
              <a:gd name="connsiteX4" fmla="*/ 638264 w 1151816"/>
              <a:gd name="connsiteY4" fmla="*/ 942406 h 950697"/>
              <a:gd name="connsiteX5" fmla="*/ 1151344 w 1151816"/>
              <a:gd name="connsiteY5" fmla="*/ 203266 h 950697"/>
              <a:gd name="connsiteX6" fmla="*/ 821144 w 1151816"/>
              <a:gd name="connsiteY6" fmla="*/ 33086 h 950697"/>
              <a:gd name="connsiteX7" fmla="*/ 574764 w 1151816"/>
              <a:gd name="connsiteY7" fmla="*/ 241366 h 950697"/>
              <a:gd name="connsiteX0" fmla="*/ 574764 w 1098575"/>
              <a:gd name="connsiteY0" fmla="*/ 241366 h 949292"/>
              <a:gd name="connsiteX1" fmla="*/ 302984 w 1098575"/>
              <a:gd name="connsiteY1" fmla="*/ 5146 h 949292"/>
              <a:gd name="connsiteX2" fmla="*/ 5804 w 1098575"/>
              <a:gd name="connsiteY2" fmla="*/ 119446 h 949292"/>
              <a:gd name="connsiteX3" fmla="*/ 148044 w 1098575"/>
              <a:gd name="connsiteY3" fmla="*/ 571566 h 949292"/>
              <a:gd name="connsiteX4" fmla="*/ 638264 w 1098575"/>
              <a:gd name="connsiteY4" fmla="*/ 942406 h 949292"/>
              <a:gd name="connsiteX5" fmla="*/ 1098004 w 1098575"/>
              <a:gd name="connsiteY5" fmla="*/ 241366 h 949292"/>
              <a:gd name="connsiteX6" fmla="*/ 821144 w 1098575"/>
              <a:gd name="connsiteY6" fmla="*/ 33086 h 949292"/>
              <a:gd name="connsiteX7" fmla="*/ 574764 w 1098575"/>
              <a:gd name="connsiteY7" fmla="*/ 241366 h 949292"/>
              <a:gd name="connsiteX0" fmla="*/ 567144 w 1098578"/>
              <a:gd name="connsiteY0" fmla="*/ 225251 h 948417"/>
              <a:gd name="connsiteX1" fmla="*/ 302984 w 1098578"/>
              <a:gd name="connsiteY1" fmla="*/ 4271 h 948417"/>
              <a:gd name="connsiteX2" fmla="*/ 5804 w 1098578"/>
              <a:gd name="connsiteY2" fmla="*/ 118571 h 948417"/>
              <a:gd name="connsiteX3" fmla="*/ 148044 w 1098578"/>
              <a:gd name="connsiteY3" fmla="*/ 570691 h 948417"/>
              <a:gd name="connsiteX4" fmla="*/ 638264 w 1098578"/>
              <a:gd name="connsiteY4" fmla="*/ 941531 h 948417"/>
              <a:gd name="connsiteX5" fmla="*/ 1098004 w 1098578"/>
              <a:gd name="connsiteY5" fmla="*/ 240491 h 948417"/>
              <a:gd name="connsiteX6" fmla="*/ 821144 w 1098578"/>
              <a:gd name="connsiteY6" fmla="*/ 32211 h 948417"/>
              <a:gd name="connsiteX7" fmla="*/ 567144 w 1098578"/>
              <a:gd name="connsiteY7" fmla="*/ 225251 h 948417"/>
              <a:gd name="connsiteX0" fmla="*/ 566791 w 1098225"/>
              <a:gd name="connsiteY0" fmla="*/ 225251 h 940931"/>
              <a:gd name="connsiteX1" fmla="*/ 302631 w 1098225"/>
              <a:gd name="connsiteY1" fmla="*/ 4271 h 940931"/>
              <a:gd name="connsiteX2" fmla="*/ 5451 w 1098225"/>
              <a:gd name="connsiteY2" fmla="*/ 118571 h 940931"/>
              <a:gd name="connsiteX3" fmla="*/ 147691 w 1098225"/>
              <a:gd name="connsiteY3" fmla="*/ 570691 h 940931"/>
              <a:gd name="connsiteX4" fmla="*/ 599811 w 1098225"/>
              <a:gd name="connsiteY4" fmla="*/ 933911 h 940931"/>
              <a:gd name="connsiteX5" fmla="*/ 1097651 w 1098225"/>
              <a:gd name="connsiteY5" fmla="*/ 240491 h 940931"/>
              <a:gd name="connsiteX6" fmla="*/ 820791 w 1098225"/>
              <a:gd name="connsiteY6" fmla="*/ 32211 h 940931"/>
              <a:gd name="connsiteX7" fmla="*/ 566791 w 1098225"/>
              <a:gd name="connsiteY7" fmla="*/ 225251 h 940931"/>
              <a:gd name="connsiteX0" fmla="*/ 588748 w 1120182"/>
              <a:gd name="connsiteY0" fmla="*/ 227566 h 943300"/>
              <a:gd name="connsiteX1" fmla="*/ 324588 w 1120182"/>
              <a:gd name="connsiteY1" fmla="*/ 6586 h 943300"/>
              <a:gd name="connsiteX2" fmla="*/ 4548 w 1120182"/>
              <a:gd name="connsiteY2" fmla="*/ 105646 h 943300"/>
              <a:gd name="connsiteX3" fmla="*/ 169648 w 1120182"/>
              <a:gd name="connsiteY3" fmla="*/ 573006 h 943300"/>
              <a:gd name="connsiteX4" fmla="*/ 621768 w 1120182"/>
              <a:gd name="connsiteY4" fmla="*/ 936226 h 943300"/>
              <a:gd name="connsiteX5" fmla="*/ 1119608 w 1120182"/>
              <a:gd name="connsiteY5" fmla="*/ 242806 h 943300"/>
              <a:gd name="connsiteX6" fmla="*/ 842748 w 1120182"/>
              <a:gd name="connsiteY6" fmla="*/ 34526 h 943300"/>
              <a:gd name="connsiteX7" fmla="*/ 588748 w 1120182"/>
              <a:gd name="connsiteY7" fmla="*/ 227566 h 943300"/>
              <a:gd name="connsiteX0" fmla="*/ 596127 w 1127561"/>
              <a:gd name="connsiteY0" fmla="*/ 233015 h 948829"/>
              <a:gd name="connsiteX1" fmla="*/ 331967 w 1127561"/>
              <a:gd name="connsiteY1" fmla="*/ 12035 h 948829"/>
              <a:gd name="connsiteX2" fmla="*/ 4307 w 1127561"/>
              <a:gd name="connsiteY2" fmla="*/ 88235 h 948829"/>
              <a:gd name="connsiteX3" fmla="*/ 177027 w 1127561"/>
              <a:gd name="connsiteY3" fmla="*/ 578455 h 948829"/>
              <a:gd name="connsiteX4" fmla="*/ 629147 w 1127561"/>
              <a:gd name="connsiteY4" fmla="*/ 941675 h 948829"/>
              <a:gd name="connsiteX5" fmla="*/ 1126987 w 1127561"/>
              <a:gd name="connsiteY5" fmla="*/ 248255 h 948829"/>
              <a:gd name="connsiteX6" fmla="*/ 850127 w 1127561"/>
              <a:gd name="connsiteY6" fmla="*/ 39975 h 948829"/>
              <a:gd name="connsiteX7" fmla="*/ 596127 w 1127561"/>
              <a:gd name="connsiteY7" fmla="*/ 233015 h 948829"/>
              <a:gd name="connsiteX0" fmla="*/ 596471 w 1127905"/>
              <a:gd name="connsiteY0" fmla="*/ 287455 h 1003269"/>
              <a:gd name="connsiteX1" fmla="*/ 339931 w 1127905"/>
              <a:gd name="connsiteY1" fmla="*/ 5515 h 1003269"/>
              <a:gd name="connsiteX2" fmla="*/ 4651 w 1127905"/>
              <a:gd name="connsiteY2" fmla="*/ 142675 h 1003269"/>
              <a:gd name="connsiteX3" fmla="*/ 177371 w 1127905"/>
              <a:gd name="connsiteY3" fmla="*/ 632895 h 1003269"/>
              <a:gd name="connsiteX4" fmla="*/ 629491 w 1127905"/>
              <a:gd name="connsiteY4" fmla="*/ 996115 h 1003269"/>
              <a:gd name="connsiteX5" fmla="*/ 1127331 w 1127905"/>
              <a:gd name="connsiteY5" fmla="*/ 302695 h 1003269"/>
              <a:gd name="connsiteX6" fmla="*/ 850471 w 1127905"/>
              <a:gd name="connsiteY6" fmla="*/ 94415 h 1003269"/>
              <a:gd name="connsiteX7" fmla="*/ 596471 w 1127905"/>
              <a:gd name="connsiteY7" fmla="*/ 287455 h 1003269"/>
              <a:gd name="connsiteX0" fmla="*/ 596471 w 1128002"/>
              <a:gd name="connsiteY0" fmla="*/ 287455 h 1003269"/>
              <a:gd name="connsiteX1" fmla="*/ 339931 w 1128002"/>
              <a:gd name="connsiteY1" fmla="*/ 5515 h 1003269"/>
              <a:gd name="connsiteX2" fmla="*/ 4651 w 1128002"/>
              <a:gd name="connsiteY2" fmla="*/ 142675 h 1003269"/>
              <a:gd name="connsiteX3" fmla="*/ 177371 w 1128002"/>
              <a:gd name="connsiteY3" fmla="*/ 632895 h 1003269"/>
              <a:gd name="connsiteX4" fmla="*/ 629491 w 1128002"/>
              <a:gd name="connsiteY4" fmla="*/ 996115 h 1003269"/>
              <a:gd name="connsiteX5" fmla="*/ 1127331 w 1128002"/>
              <a:gd name="connsiteY5" fmla="*/ 302695 h 1003269"/>
              <a:gd name="connsiteX6" fmla="*/ 880951 w 1128002"/>
              <a:gd name="connsiteY6" fmla="*/ 56315 h 1003269"/>
              <a:gd name="connsiteX7" fmla="*/ 596471 w 1128002"/>
              <a:gd name="connsiteY7" fmla="*/ 287455 h 1003269"/>
              <a:gd name="connsiteX0" fmla="*/ 596471 w 1173605"/>
              <a:gd name="connsiteY0" fmla="*/ 287455 h 1003552"/>
              <a:gd name="connsiteX1" fmla="*/ 339931 w 1173605"/>
              <a:gd name="connsiteY1" fmla="*/ 5515 h 1003552"/>
              <a:gd name="connsiteX2" fmla="*/ 4651 w 1173605"/>
              <a:gd name="connsiteY2" fmla="*/ 142675 h 1003552"/>
              <a:gd name="connsiteX3" fmla="*/ 177371 w 1173605"/>
              <a:gd name="connsiteY3" fmla="*/ 632895 h 1003552"/>
              <a:gd name="connsiteX4" fmla="*/ 629491 w 1173605"/>
              <a:gd name="connsiteY4" fmla="*/ 996115 h 1003552"/>
              <a:gd name="connsiteX5" fmla="*/ 1173051 w 1173605"/>
              <a:gd name="connsiteY5" fmla="*/ 295075 h 1003552"/>
              <a:gd name="connsiteX6" fmla="*/ 880951 w 1173605"/>
              <a:gd name="connsiteY6" fmla="*/ 56315 h 1003552"/>
              <a:gd name="connsiteX7" fmla="*/ 596471 w 1173605"/>
              <a:gd name="connsiteY7" fmla="*/ 287455 h 1003552"/>
              <a:gd name="connsiteX0" fmla="*/ 603276 w 1180410"/>
              <a:gd name="connsiteY0" fmla="*/ 287693 h 1005272"/>
              <a:gd name="connsiteX1" fmla="*/ 346736 w 1180410"/>
              <a:gd name="connsiteY1" fmla="*/ 5753 h 1005272"/>
              <a:gd name="connsiteX2" fmla="*/ 11456 w 1180410"/>
              <a:gd name="connsiteY2" fmla="*/ 142913 h 1005272"/>
              <a:gd name="connsiteX3" fmla="*/ 130836 w 1180410"/>
              <a:gd name="connsiteY3" fmla="*/ 655993 h 1005272"/>
              <a:gd name="connsiteX4" fmla="*/ 636296 w 1180410"/>
              <a:gd name="connsiteY4" fmla="*/ 996353 h 1005272"/>
              <a:gd name="connsiteX5" fmla="*/ 1179856 w 1180410"/>
              <a:gd name="connsiteY5" fmla="*/ 295313 h 1005272"/>
              <a:gd name="connsiteX6" fmla="*/ 887756 w 1180410"/>
              <a:gd name="connsiteY6" fmla="*/ 56553 h 1005272"/>
              <a:gd name="connsiteX7" fmla="*/ 603276 w 1180410"/>
              <a:gd name="connsiteY7" fmla="*/ 287693 h 1005272"/>
              <a:gd name="connsiteX0" fmla="*/ 604313 w 1181447"/>
              <a:gd name="connsiteY0" fmla="*/ 287693 h 1027612"/>
              <a:gd name="connsiteX1" fmla="*/ 347773 w 1181447"/>
              <a:gd name="connsiteY1" fmla="*/ 5753 h 1027612"/>
              <a:gd name="connsiteX2" fmla="*/ 12493 w 1181447"/>
              <a:gd name="connsiteY2" fmla="*/ 142913 h 1027612"/>
              <a:gd name="connsiteX3" fmla="*/ 131873 w 1181447"/>
              <a:gd name="connsiteY3" fmla="*/ 655993 h 1027612"/>
              <a:gd name="connsiteX4" fmla="*/ 690673 w 1181447"/>
              <a:gd name="connsiteY4" fmla="*/ 1019213 h 1027612"/>
              <a:gd name="connsiteX5" fmla="*/ 1180893 w 1181447"/>
              <a:gd name="connsiteY5" fmla="*/ 295313 h 1027612"/>
              <a:gd name="connsiteX6" fmla="*/ 888793 w 1181447"/>
              <a:gd name="connsiteY6" fmla="*/ 56553 h 1027612"/>
              <a:gd name="connsiteX7" fmla="*/ 604313 w 1181447"/>
              <a:gd name="connsiteY7" fmla="*/ 287693 h 1027612"/>
              <a:gd name="connsiteX0" fmla="*/ 604313 w 1181465"/>
              <a:gd name="connsiteY0" fmla="*/ 287693 h 1027612"/>
              <a:gd name="connsiteX1" fmla="*/ 347773 w 1181465"/>
              <a:gd name="connsiteY1" fmla="*/ 5753 h 1027612"/>
              <a:gd name="connsiteX2" fmla="*/ 12493 w 1181465"/>
              <a:gd name="connsiteY2" fmla="*/ 142913 h 1027612"/>
              <a:gd name="connsiteX3" fmla="*/ 131873 w 1181465"/>
              <a:gd name="connsiteY3" fmla="*/ 655993 h 1027612"/>
              <a:gd name="connsiteX4" fmla="*/ 690673 w 1181465"/>
              <a:gd name="connsiteY4" fmla="*/ 1019213 h 1027612"/>
              <a:gd name="connsiteX5" fmla="*/ 1180893 w 1181465"/>
              <a:gd name="connsiteY5" fmla="*/ 295313 h 1027612"/>
              <a:gd name="connsiteX6" fmla="*/ 888793 w 1181465"/>
              <a:gd name="connsiteY6" fmla="*/ 56553 h 1027612"/>
              <a:gd name="connsiteX7" fmla="*/ 604313 w 1181465"/>
              <a:gd name="connsiteY7" fmla="*/ 287693 h 1027612"/>
              <a:gd name="connsiteX0" fmla="*/ 604313 w 1181465"/>
              <a:gd name="connsiteY0" fmla="*/ 288511 h 1028430"/>
              <a:gd name="connsiteX1" fmla="*/ 347773 w 1181465"/>
              <a:gd name="connsiteY1" fmla="*/ 6571 h 1028430"/>
              <a:gd name="connsiteX2" fmla="*/ 12493 w 1181465"/>
              <a:gd name="connsiteY2" fmla="*/ 143731 h 1028430"/>
              <a:gd name="connsiteX3" fmla="*/ 131873 w 1181465"/>
              <a:gd name="connsiteY3" fmla="*/ 656811 h 1028430"/>
              <a:gd name="connsiteX4" fmla="*/ 690673 w 1181465"/>
              <a:gd name="connsiteY4" fmla="*/ 1020031 h 1028430"/>
              <a:gd name="connsiteX5" fmla="*/ 1180893 w 1181465"/>
              <a:gd name="connsiteY5" fmla="*/ 296131 h 1028430"/>
              <a:gd name="connsiteX6" fmla="*/ 888793 w 1181465"/>
              <a:gd name="connsiteY6" fmla="*/ 57371 h 1028430"/>
              <a:gd name="connsiteX7" fmla="*/ 604313 w 1181465"/>
              <a:gd name="connsiteY7" fmla="*/ 288511 h 1028430"/>
              <a:gd name="connsiteX0" fmla="*/ 604313 w 1181465"/>
              <a:gd name="connsiteY0" fmla="*/ 270887 h 1010806"/>
              <a:gd name="connsiteX1" fmla="*/ 347773 w 1181465"/>
              <a:gd name="connsiteY1" fmla="*/ 7997 h 1010806"/>
              <a:gd name="connsiteX2" fmla="*/ 12493 w 1181465"/>
              <a:gd name="connsiteY2" fmla="*/ 126107 h 1010806"/>
              <a:gd name="connsiteX3" fmla="*/ 131873 w 1181465"/>
              <a:gd name="connsiteY3" fmla="*/ 639187 h 1010806"/>
              <a:gd name="connsiteX4" fmla="*/ 690673 w 1181465"/>
              <a:gd name="connsiteY4" fmla="*/ 1002407 h 1010806"/>
              <a:gd name="connsiteX5" fmla="*/ 1180893 w 1181465"/>
              <a:gd name="connsiteY5" fmla="*/ 278507 h 1010806"/>
              <a:gd name="connsiteX6" fmla="*/ 888793 w 1181465"/>
              <a:gd name="connsiteY6" fmla="*/ 39747 h 1010806"/>
              <a:gd name="connsiteX7" fmla="*/ 604313 w 1181465"/>
              <a:gd name="connsiteY7" fmla="*/ 270887 h 1010806"/>
              <a:gd name="connsiteX0" fmla="*/ 621462 w 1198614"/>
              <a:gd name="connsiteY0" fmla="*/ 289918 h 1029837"/>
              <a:gd name="connsiteX1" fmla="*/ 364922 w 1198614"/>
              <a:gd name="connsiteY1" fmla="*/ 27028 h 1029837"/>
              <a:gd name="connsiteX2" fmla="*/ 29642 w 1198614"/>
              <a:gd name="connsiteY2" fmla="*/ 145138 h 1029837"/>
              <a:gd name="connsiteX3" fmla="*/ 149022 w 1198614"/>
              <a:gd name="connsiteY3" fmla="*/ 658218 h 1029837"/>
              <a:gd name="connsiteX4" fmla="*/ 707822 w 1198614"/>
              <a:gd name="connsiteY4" fmla="*/ 1021438 h 1029837"/>
              <a:gd name="connsiteX5" fmla="*/ 1198042 w 1198614"/>
              <a:gd name="connsiteY5" fmla="*/ 297538 h 1029837"/>
              <a:gd name="connsiteX6" fmla="*/ 905942 w 1198614"/>
              <a:gd name="connsiteY6" fmla="*/ 58778 h 1029837"/>
              <a:gd name="connsiteX7" fmla="*/ 621462 w 1198614"/>
              <a:gd name="connsiteY7" fmla="*/ 289918 h 1029837"/>
              <a:gd name="connsiteX0" fmla="*/ 621462 w 1198614"/>
              <a:gd name="connsiteY0" fmla="*/ 309380 h 1049299"/>
              <a:gd name="connsiteX1" fmla="*/ 364922 w 1198614"/>
              <a:gd name="connsiteY1" fmla="*/ 46490 h 1049299"/>
              <a:gd name="connsiteX2" fmla="*/ 29642 w 1198614"/>
              <a:gd name="connsiteY2" fmla="*/ 164600 h 1049299"/>
              <a:gd name="connsiteX3" fmla="*/ 149022 w 1198614"/>
              <a:gd name="connsiteY3" fmla="*/ 677680 h 1049299"/>
              <a:gd name="connsiteX4" fmla="*/ 707822 w 1198614"/>
              <a:gd name="connsiteY4" fmla="*/ 1040900 h 1049299"/>
              <a:gd name="connsiteX5" fmla="*/ 1198042 w 1198614"/>
              <a:gd name="connsiteY5" fmla="*/ 317000 h 1049299"/>
              <a:gd name="connsiteX6" fmla="*/ 905942 w 1198614"/>
              <a:gd name="connsiteY6" fmla="*/ 78240 h 1049299"/>
              <a:gd name="connsiteX7" fmla="*/ 621462 w 1198614"/>
              <a:gd name="connsiteY7" fmla="*/ 309380 h 1049299"/>
              <a:gd name="connsiteX0" fmla="*/ 621462 w 1198614"/>
              <a:gd name="connsiteY0" fmla="*/ 305247 h 1045166"/>
              <a:gd name="connsiteX1" fmla="*/ 364922 w 1198614"/>
              <a:gd name="connsiteY1" fmla="*/ 42357 h 1045166"/>
              <a:gd name="connsiteX2" fmla="*/ 29642 w 1198614"/>
              <a:gd name="connsiteY2" fmla="*/ 160467 h 1045166"/>
              <a:gd name="connsiteX3" fmla="*/ 149022 w 1198614"/>
              <a:gd name="connsiteY3" fmla="*/ 673547 h 1045166"/>
              <a:gd name="connsiteX4" fmla="*/ 707822 w 1198614"/>
              <a:gd name="connsiteY4" fmla="*/ 1036767 h 1045166"/>
              <a:gd name="connsiteX5" fmla="*/ 1198042 w 1198614"/>
              <a:gd name="connsiteY5" fmla="*/ 312867 h 1045166"/>
              <a:gd name="connsiteX6" fmla="*/ 905942 w 1198614"/>
              <a:gd name="connsiteY6" fmla="*/ 74107 h 1045166"/>
              <a:gd name="connsiteX7" fmla="*/ 621462 w 1198614"/>
              <a:gd name="connsiteY7" fmla="*/ 305247 h 1045166"/>
              <a:gd name="connsiteX0" fmla="*/ 603989 w 1181141"/>
              <a:gd name="connsiteY0" fmla="*/ 283425 h 1023344"/>
              <a:gd name="connsiteX1" fmla="*/ 342687 w 1181141"/>
              <a:gd name="connsiteY1" fmla="*/ 22916 h 1023344"/>
              <a:gd name="connsiteX2" fmla="*/ 12169 w 1181141"/>
              <a:gd name="connsiteY2" fmla="*/ 138645 h 1023344"/>
              <a:gd name="connsiteX3" fmla="*/ 131549 w 1181141"/>
              <a:gd name="connsiteY3" fmla="*/ 651725 h 1023344"/>
              <a:gd name="connsiteX4" fmla="*/ 690349 w 1181141"/>
              <a:gd name="connsiteY4" fmla="*/ 1014945 h 1023344"/>
              <a:gd name="connsiteX5" fmla="*/ 1180569 w 1181141"/>
              <a:gd name="connsiteY5" fmla="*/ 291045 h 1023344"/>
              <a:gd name="connsiteX6" fmla="*/ 888469 w 1181141"/>
              <a:gd name="connsiteY6" fmla="*/ 52285 h 1023344"/>
              <a:gd name="connsiteX7" fmla="*/ 603989 w 1181141"/>
              <a:gd name="connsiteY7" fmla="*/ 283425 h 102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FCC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3" rIns="91404" bIns="45703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任意多边形: 形状 48">
            <a:extLst>
              <a:ext uri="{FF2B5EF4-FFF2-40B4-BE49-F238E27FC236}">
                <a16:creationId xmlns="" xmlns:a16="http://schemas.microsoft.com/office/drawing/2014/main" id="{493706BF-4021-406A-A8C8-528A96799A7F}"/>
              </a:ext>
            </a:extLst>
          </p:cNvPr>
          <p:cNvSpPr/>
          <p:nvPr/>
        </p:nvSpPr>
        <p:spPr>
          <a:xfrm>
            <a:off x="7876846" y="5293068"/>
            <a:ext cx="268849" cy="232931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" fmla="*/ 639965 w 1300768"/>
              <a:gd name="connsiteY0" fmla="*/ 272650 h 1001520"/>
              <a:gd name="connsiteX1" fmla="*/ 436765 w 1300768"/>
              <a:gd name="connsiteY1" fmla="*/ 5950 h 1001520"/>
              <a:gd name="connsiteX2" fmla="*/ 17665 w 1300768"/>
              <a:gd name="connsiteY2" fmla="*/ 120250 h 1001520"/>
              <a:gd name="connsiteX3" fmla="*/ 144665 w 1300768"/>
              <a:gd name="connsiteY3" fmla="*/ 488550 h 1001520"/>
              <a:gd name="connsiteX4" fmla="*/ 741565 w 1300768"/>
              <a:gd name="connsiteY4" fmla="*/ 996550 h 1001520"/>
              <a:gd name="connsiteX5" fmla="*/ 1300365 w 1300768"/>
              <a:gd name="connsiteY5" fmla="*/ 158350 h 1001520"/>
              <a:gd name="connsiteX6" fmla="*/ 916825 w 1300768"/>
              <a:gd name="connsiteY6" fmla="*/ 41510 h 1001520"/>
              <a:gd name="connsiteX7" fmla="*/ 639965 w 1300768"/>
              <a:gd name="connsiteY7" fmla="*/ 272650 h 1001520"/>
              <a:gd name="connsiteX0" fmla="*/ 639965 w 1255114"/>
              <a:gd name="connsiteY0" fmla="*/ 272650 h 999147"/>
              <a:gd name="connsiteX1" fmla="*/ 436765 w 1255114"/>
              <a:gd name="connsiteY1" fmla="*/ 5950 h 999147"/>
              <a:gd name="connsiteX2" fmla="*/ 17665 w 1255114"/>
              <a:gd name="connsiteY2" fmla="*/ 120250 h 999147"/>
              <a:gd name="connsiteX3" fmla="*/ 144665 w 1255114"/>
              <a:gd name="connsiteY3" fmla="*/ 488550 h 999147"/>
              <a:gd name="connsiteX4" fmla="*/ 741565 w 1255114"/>
              <a:gd name="connsiteY4" fmla="*/ 996550 h 999147"/>
              <a:gd name="connsiteX5" fmla="*/ 1254645 w 1255114"/>
              <a:gd name="connsiteY5" fmla="*/ 257410 h 999147"/>
              <a:gd name="connsiteX6" fmla="*/ 916825 w 1255114"/>
              <a:gd name="connsiteY6" fmla="*/ 41510 h 999147"/>
              <a:gd name="connsiteX7" fmla="*/ 639965 w 1255114"/>
              <a:gd name="connsiteY7" fmla="*/ 272650 h 999147"/>
              <a:gd name="connsiteX0" fmla="*/ 626545 w 1241694"/>
              <a:gd name="connsiteY0" fmla="*/ 274485 h 1006887"/>
              <a:gd name="connsiteX1" fmla="*/ 423345 w 1241694"/>
              <a:gd name="connsiteY1" fmla="*/ 7785 h 1006887"/>
              <a:gd name="connsiteX2" fmla="*/ 4245 w 1241694"/>
              <a:gd name="connsiteY2" fmla="*/ 122085 h 1006887"/>
              <a:gd name="connsiteX3" fmla="*/ 237925 w 1241694"/>
              <a:gd name="connsiteY3" fmla="*/ 627545 h 1006887"/>
              <a:gd name="connsiteX4" fmla="*/ 728145 w 1241694"/>
              <a:gd name="connsiteY4" fmla="*/ 998385 h 1006887"/>
              <a:gd name="connsiteX5" fmla="*/ 1241225 w 1241694"/>
              <a:gd name="connsiteY5" fmla="*/ 259245 h 1006887"/>
              <a:gd name="connsiteX6" fmla="*/ 903405 w 1241694"/>
              <a:gd name="connsiteY6" fmla="*/ 43345 h 1006887"/>
              <a:gd name="connsiteX7" fmla="*/ 626545 w 1241694"/>
              <a:gd name="connsiteY7" fmla="*/ 274485 h 1006887"/>
              <a:gd name="connsiteX0" fmla="*/ 538375 w 1153524"/>
              <a:gd name="connsiteY0" fmla="*/ 268848 h 1001039"/>
              <a:gd name="connsiteX1" fmla="*/ 335175 w 1153524"/>
              <a:gd name="connsiteY1" fmla="*/ 2148 h 1001039"/>
              <a:gd name="connsiteX2" fmla="*/ 7515 w 1153524"/>
              <a:gd name="connsiteY2" fmla="*/ 169788 h 1001039"/>
              <a:gd name="connsiteX3" fmla="*/ 149755 w 1153524"/>
              <a:gd name="connsiteY3" fmla="*/ 621908 h 1001039"/>
              <a:gd name="connsiteX4" fmla="*/ 639975 w 1153524"/>
              <a:gd name="connsiteY4" fmla="*/ 992748 h 1001039"/>
              <a:gd name="connsiteX5" fmla="*/ 1153055 w 1153524"/>
              <a:gd name="connsiteY5" fmla="*/ 253608 h 1001039"/>
              <a:gd name="connsiteX6" fmla="*/ 815235 w 1153524"/>
              <a:gd name="connsiteY6" fmla="*/ 37708 h 1001039"/>
              <a:gd name="connsiteX7" fmla="*/ 538375 w 1153524"/>
              <a:gd name="connsiteY7" fmla="*/ 268848 h 1001039"/>
              <a:gd name="connsiteX0" fmla="*/ 536664 w 1151813"/>
              <a:gd name="connsiteY0" fmla="*/ 231233 h 963424"/>
              <a:gd name="connsiteX1" fmla="*/ 302984 w 1151813"/>
              <a:gd name="connsiteY1" fmla="*/ 17873 h 963424"/>
              <a:gd name="connsiteX2" fmla="*/ 5804 w 1151813"/>
              <a:gd name="connsiteY2" fmla="*/ 132173 h 963424"/>
              <a:gd name="connsiteX3" fmla="*/ 148044 w 1151813"/>
              <a:gd name="connsiteY3" fmla="*/ 584293 h 963424"/>
              <a:gd name="connsiteX4" fmla="*/ 638264 w 1151813"/>
              <a:gd name="connsiteY4" fmla="*/ 955133 h 963424"/>
              <a:gd name="connsiteX5" fmla="*/ 1151344 w 1151813"/>
              <a:gd name="connsiteY5" fmla="*/ 215993 h 963424"/>
              <a:gd name="connsiteX6" fmla="*/ 813524 w 1151813"/>
              <a:gd name="connsiteY6" fmla="*/ 93 h 963424"/>
              <a:gd name="connsiteX7" fmla="*/ 536664 w 1151813"/>
              <a:gd name="connsiteY7" fmla="*/ 231233 h 963424"/>
              <a:gd name="connsiteX0" fmla="*/ 574764 w 1151802"/>
              <a:gd name="connsiteY0" fmla="*/ 254501 h 963832"/>
              <a:gd name="connsiteX1" fmla="*/ 302984 w 1151802"/>
              <a:gd name="connsiteY1" fmla="*/ 18281 h 963832"/>
              <a:gd name="connsiteX2" fmla="*/ 5804 w 1151802"/>
              <a:gd name="connsiteY2" fmla="*/ 132581 h 963832"/>
              <a:gd name="connsiteX3" fmla="*/ 148044 w 1151802"/>
              <a:gd name="connsiteY3" fmla="*/ 584701 h 963832"/>
              <a:gd name="connsiteX4" fmla="*/ 638264 w 1151802"/>
              <a:gd name="connsiteY4" fmla="*/ 955541 h 963832"/>
              <a:gd name="connsiteX5" fmla="*/ 1151344 w 1151802"/>
              <a:gd name="connsiteY5" fmla="*/ 216401 h 963832"/>
              <a:gd name="connsiteX6" fmla="*/ 813524 w 1151802"/>
              <a:gd name="connsiteY6" fmla="*/ 501 h 963832"/>
              <a:gd name="connsiteX7" fmla="*/ 574764 w 1151802"/>
              <a:gd name="connsiteY7" fmla="*/ 254501 h 963832"/>
              <a:gd name="connsiteX0" fmla="*/ 574764 w 1151816"/>
              <a:gd name="connsiteY0" fmla="*/ 241366 h 950697"/>
              <a:gd name="connsiteX1" fmla="*/ 302984 w 1151816"/>
              <a:gd name="connsiteY1" fmla="*/ 5146 h 950697"/>
              <a:gd name="connsiteX2" fmla="*/ 5804 w 1151816"/>
              <a:gd name="connsiteY2" fmla="*/ 119446 h 950697"/>
              <a:gd name="connsiteX3" fmla="*/ 148044 w 1151816"/>
              <a:gd name="connsiteY3" fmla="*/ 571566 h 950697"/>
              <a:gd name="connsiteX4" fmla="*/ 638264 w 1151816"/>
              <a:gd name="connsiteY4" fmla="*/ 942406 h 950697"/>
              <a:gd name="connsiteX5" fmla="*/ 1151344 w 1151816"/>
              <a:gd name="connsiteY5" fmla="*/ 203266 h 950697"/>
              <a:gd name="connsiteX6" fmla="*/ 821144 w 1151816"/>
              <a:gd name="connsiteY6" fmla="*/ 33086 h 950697"/>
              <a:gd name="connsiteX7" fmla="*/ 574764 w 1151816"/>
              <a:gd name="connsiteY7" fmla="*/ 241366 h 950697"/>
              <a:gd name="connsiteX0" fmla="*/ 574764 w 1098575"/>
              <a:gd name="connsiteY0" fmla="*/ 241366 h 949292"/>
              <a:gd name="connsiteX1" fmla="*/ 302984 w 1098575"/>
              <a:gd name="connsiteY1" fmla="*/ 5146 h 949292"/>
              <a:gd name="connsiteX2" fmla="*/ 5804 w 1098575"/>
              <a:gd name="connsiteY2" fmla="*/ 119446 h 949292"/>
              <a:gd name="connsiteX3" fmla="*/ 148044 w 1098575"/>
              <a:gd name="connsiteY3" fmla="*/ 571566 h 949292"/>
              <a:gd name="connsiteX4" fmla="*/ 638264 w 1098575"/>
              <a:gd name="connsiteY4" fmla="*/ 942406 h 949292"/>
              <a:gd name="connsiteX5" fmla="*/ 1098004 w 1098575"/>
              <a:gd name="connsiteY5" fmla="*/ 241366 h 949292"/>
              <a:gd name="connsiteX6" fmla="*/ 821144 w 1098575"/>
              <a:gd name="connsiteY6" fmla="*/ 33086 h 949292"/>
              <a:gd name="connsiteX7" fmla="*/ 574764 w 1098575"/>
              <a:gd name="connsiteY7" fmla="*/ 241366 h 949292"/>
              <a:gd name="connsiteX0" fmla="*/ 567144 w 1098578"/>
              <a:gd name="connsiteY0" fmla="*/ 225251 h 948417"/>
              <a:gd name="connsiteX1" fmla="*/ 302984 w 1098578"/>
              <a:gd name="connsiteY1" fmla="*/ 4271 h 948417"/>
              <a:gd name="connsiteX2" fmla="*/ 5804 w 1098578"/>
              <a:gd name="connsiteY2" fmla="*/ 118571 h 948417"/>
              <a:gd name="connsiteX3" fmla="*/ 148044 w 1098578"/>
              <a:gd name="connsiteY3" fmla="*/ 570691 h 948417"/>
              <a:gd name="connsiteX4" fmla="*/ 638264 w 1098578"/>
              <a:gd name="connsiteY4" fmla="*/ 941531 h 948417"/>
              <a:gd name="connsiteX5" fmla="*/ 1098004 w 1098578"/>
              <a:gd name="connsiteY5" fmla="*/ 240491 h 948417"/>
              <a:gd name="connsiteX6" fmla="*/ 821144 w 1098578"/>
              <a:gd name="connsiteY6" fmla="*/ 32211 h 948417"/>
              <a:gd name="connsiteX7" fmla="*/ 567144 w 1098578"/>
              <a:gd name="connsiteY7" fmla="*/ 225251 h 948417"/>
              <a:gd name="connsiteX0" fmla="*/ 566791 w 1098225"/>
              <a:gd name="connsiteY0" fmla="*/ 225251 h 940931"/>
              <a:gd name="connsiteX1" fmla="*/ 302631 w 1098225"/>
              <a:gd name="connsiteY1" fmla="*/ 4271 h 940931"/>
              <a:gd name="connsiteX2" fmla="*/ 5451 w 1098225"/>
              <a:gd name="connsiteY2" fmla="*/ 118571 h 940931"/>
              <a:gd name="connsiteX3" fmla="*/ 147691 w 1098225"/>
              <a:gd name="connsiteY3" fmla="*/ 570691 h 940931"/>
              <a:gd name="connsiteX4" fmla="*/ 599811 w 1098225"/>
              <a:gd name="connsiteY4" fmla="*/ 933911 h 940931"/>
              <a:gd name="connsiteX5" fmla="*/ 1097651 w 1098225"/>
              <a:gd name="connsiteY5" fmla="*/ 240491 h 940931"/>
              <a:gd name="connsiteX6" fmla="*/ 820791 w 1098225"/>
              <a:gd name="connsiteY6" fmla="*/ 32211 h 940931"/>
              <a:gd name="connsiteX7" fmla="*/ 566791 w 1098225"/>
              <a:gd name="connsiteY7" fmla="*/ 225251 h 940931"/>
              <a:gd name="connsiteX0" fmla="*/ 588748 w 1120182"/>
              <a:gd name="connsiteY0" fmla="*/ 227566 h 943300"/>
              <a:gd name="connsiteX1" fmla="*/ 324588 w 1120182"/>
              <a:gd name="connsiteY1" fmla="*/ 6586 h 943300"/>
              <a:gd name="connsiteX2" fmla="*/ 4548 w 1120182"/>
              <a:gd name="connsiteY2" fmla="*/ 105646 h 943300"/>
              <a:gd name="connsiteX3" fmla="*/ 169648 w 1120182"/>
              <a:gd name="connsiteY3" fmla="*/ 573006 h 943300"/>
              <a:gd name="connsiteX4" fmla="*/ 621768 w 1120182"/>
              <a:gd name="connsiteY4" fmla="*/ 936226 h 943300"/>
              <a:gd name="connsiteX5" fmla="*/ 1119608 w 1120182"/>
              <a:gd name="connsiteY5" fmla="*/ 242806 h 943300"/>
              <a:gd name="connsiteX6" fmla="*/ 842748 w 1120182"/>
              <a:gd name="connsiteY6" fmla="*/ 34526 h 943300"/>
              <a:gd name="connsiteX7" fmla="*/ 588748 w 1120182"/>
              <a:gd name="connsiteY7" fmla="*/ 227566 h 943300"/>
              <a:gd name="connsiteX0" fmla="*/ 596127 w 1127561"/>
              <a:gd name="connsiteY0" fmla="*/ 233015 h 948829"/>
              <a:gd name="connsiteX1" fmla="*/ 331967 w 1127561"/>
              <a:gd name="connsiteY1" fmla="*/ 12035 h 948829"/>
              <a:gd name="connsiteX2" fmla="*/ 4307 w 1127561"/>
              <a:gd name="connsiteY2" fmla="*/ 88235 h 948829"/>
              <a:gd name="connsiteX3" fmla="*/ 177027 w 1127561"/>
              <a:gd name="connsiteY3" fmla="*/ 578455 h 948829"/>
              <a:gd name="connsiteX4" fmla="*/ 629147 w 1127561"/>
              <a:gd name="connsiteY4" fmla="*/ 941675 h 948829"/>
              <a:gd name="connsiteX5" fmla="*/ 1126987 w 1127561"/>
              <a:gd name="connsiteY5" fmla="*/ 248255 h 948829"/>
              <a:gd name="connsiteX6" fmla="*/ 850127 w 1127561"/>
              <a:gd name="connsiteY6" fmla="*/ 39975 h 948829"/>
              <a:gd name="connsiteX7" fmla="*/ 596127 w 1127561"/>
              <a:gd name="connsiteY7" fmla="*/ 233015 h 948829"/>
              <a:gd name="connsiteX0" fmla="*/ 596471 w 1127905"/>
              <a:gd name="connsiteY0" fmla="*/ 287455 h 1003269"/>
              <a:gd name="connsiteX1" fmla="*/ 339931 w 1127905"/>
              <a:gd name="connsiteY1" fmla="*/ 5515 h 1003269"/>
              <a:gd name="connsiteX2" fmla="*/ 4651 w 1127905"/>
              <a:gd name="connsiteY2" fmla="*/ 142675 h 1003269"/>
              <a:gd name="connsiteX3" fmla="*/ 177371 w 1127905"/>
              <a:gd name="connsiteY3" fmla="*/ 632895 h 1003269"/>
              <a:gd name="connsiteX4" fmla="*/ 629491 w 1127905"/>
              <a:gd name="connsiteY4" fmla="*/ 996115 h 1003269"/>
              <a:gd name="connsiteX5" fmla="*/ 1127331 w 1127905"/>
              <a:gd name="connsiteY5" fmla="*/ 302695 h 1003269"/>
              <a:gd name="connsiteX6" fmla="*/ 850471 w 1127905"/>
              <a:gd name="connsiteY6" fmla="*/ 94415 h 1003269"/>
              <a:gd name="connsiteX7" fmla="*/ 596471 w 1127905"/>
              <a:gd name="connsiteY7" fmla="*/ 287455 h 1003269"/>
              <a:gd name="connsiteX0" fmla="*/ 596471 w 1128002"/>
              <a:gd name="connsiteY0" fmla="*/ 287455 h 1003269"/>
              <a:gd name="connsiteX1" fmla="*/ 339931 w 1128002"/>
              <a:gd name="connsiteY1" fmla="*/ 5515 h 1003269"/>
              <a:gd name="connsiteX2" fmla="*/ 4651 w 1128002"/>
              <a:gd name="connsiteY2" fmla="*/ 142675 h 1003269"/>
              <a:gd name="connsiteX3" fmla="*/ 177371 w 1128002"/>
              <a:gd name="connsiteY3" fmla="*/ 632895 h 1003269"/>
              <a:gd name="connsiteX4" fmla="*/ 629491 w 1128002"/>
              <a:gd name="connsiteY4" fmla="*/ 996115 h 1003269"/>
              <a:gd name="connsiteX5" fmla="*/ 1127331 w 1128002"/>
              <a:gd name="connsiteY5" fmla="*/ 302695 h 1003269"/>
              <a:gd name="connsiteX6" fmla="*/ 880951 w 1128002"/>
              <a:gd name="connsiteY6" fmla="*/ 56315 h 1003269"/>
              <a:gd name="connsiteX7" fmla="*/ 596471 w 1128002"/>
              <a:gd name="connsiteY7" fmla="*/ 287455 h 1003269"/>
              <a:gd name="connsiteX0" fmla="*/ 596471 w 1173605"/>
              <a:gd name="connsiteY0" fmla="*/ 287455 h 1003552"/>
              <a:gd name="connsiteX1" fmla="*/ 339931 w 1173605"/>
              <a:gd name="connsiteY1" fmla="*/ 5515 h 1003552"/>
              <a:gd name="connsiteX2" fmla="*/ 4651 w 1173605"/>
              <a:gd name="connsiteY2" fmla="*/ 142675 h 1003552"/>
              <a:gd name="connsiteX3" fmla="*/ 177371 w 1173605"/>
              <a:gd name="connsiteY3" fmla="*/ 632895 h 1003552"/>
              <a:gd name="connsiteX4" fmla="*/ 629491 w 1173605"/>
              <a:gd name="connsiteY4" fmla="*/ 996115 h 1003552"/>
              <a:gd name="connsiteX5" fmla="*/ 1173051 w 1173605"/>
              <a:gd name="connsiteY5" fmla="*/ 295075 h 1003552"/>
              <a:gd name="connsiteX6" fmla="*/ 880951 w 1173605"/>
              <a:gd name="connsiteY6" fmla="*/ 56315 h 1003552"/>
              <a:gd name="connsiteX7" fmla="*/ 596471 w 1173605"/>
              <a:gd name="connsiteY7" fmla="*/ 287455 h 1003552"/>
              <a:gd name="connsiteX0" fmla="*/ 603276 w 1180410"/>
              <a:gd name="connsiteY0" fmla="*/ 287693 h 1005272"/>
              <a:gd name="connsiteX1" fmla="*/ 346736 w 1180410"/>
              <a:gd name="connsiteY1" fmla="*/ 5753 h 1005272"/>
              <a:gd name="connsiteX2" fmla="*/ 11456 w 1180410"/>
              <a:gd name="connsiteY2" fmla="*/ 142913 h 1005272"/>
              <a:gd name="connsiteX3" fmla="*/ 130836 w 1180410"/>
              <a:gd name="connsiteY3" fmla="*/ 655993 h 1005272"/>
              <a:gd name="connsiteX4" fmla="*/ 636296 w 1180410"/>
              <a:gd name="connsiteY4" fmla="*/ 996353 h 1005272"/>
              <a:gd name="connsiteX5" fmla="*/ 1179856 w 1180410"/>
              <a:gd name="connsiteY5" fmla="*/ 295313 h 1005272"/>
              <a:gd name="connsiteX6" fmla="*/ 887756 w 1180410"/>
              <a:gd name="connsiteY6" fmla="*/ 56553 h 1005272"/>
              <a:gd name="connsiteX7" fmla="*/ 603276 w 1180410"/>
              <a:gd name="connsiteY7" fmla="*/ 287693 h 1005272"/>
              <a:gd name="connsiteX0" fmla="*/ 604313 w 1181447"/>
              <a:gd name="connsiteY0" fmla="*/ 287693 h 1027612"/>
              <a:gd name="connsiteX1" fmla="*/ 347773 w 1181447"/>
              <a:gd name="connsiteY1" fmla="*/ 5753 h 1027612"/>
              <a:gd name="connsiteX2" fmla="*/ 12493 w 1181447"/>
              <a:gd name="connsiteY2" fmla="*/ 142913 h 1027612"/>
              <a:gd name="connsiteX3" fmla="*/ 131873 w 1181447"/>
              <a:gd name="connsiteY3" fmla="*/ 655993 h 1027612"/>
              <a:gd name="connsiteX4" fmla="*/ 690673 w 1181447"/>
              <a:gd name="connsiteY4" fmla="*/ 1019213 h 1027612"/>
              <a:gd name="connsiteX5" fmla="*/ 1180893 w 1181447"/>
              <a:gd name="connsiteY5" fmla="*/ 295313 h 1027612"/>
              <a:gd name="connsiteX6" fmla="*/ 888793 w 1181447"/>
              <a:gd name="connsiteY6" fmla="*/ 56553 h 1027612"/>
              <a:gd name="connsiteX7" fmla="*/ 604313 w 1181447"/>
              <a:gd name="connsiteY7" fmla="*/ 287693 h 1027612"/>
              <a:gd name="connsiteX0" fmla="*/ 604313 w 1181465"/>
              <a:gd name="connsiteY0" fmla="*/ 287693 h 1027612"/>
              <a:gd name="connsiteX1" fmla="*/ 347773 w 1181465"/>
              <a:gd name="connsiteY1" fmla="*/ 5753 h 1027612"/>
              <a:gd name="connsiteX2" fmla="*/ 12493 w 1181465"/>
              <a:gd name="connsiteY2" fmla="*/ 142913 h 1027612"/>
              <a:gd name="connsiteX3" fmla="*/ 131873 w 1181465"/>
              <a:gd name="connsiteY3" fmla="*/ 655993 h 1027612"/>
              <a:gd name="connsiteX4" fmla="*/ 690673 w 1181465"/>
              <a:gd name="connsiteY4" fmla="*/ 1019213 h 1027612"/>
              <a:gd name="connsiteX5" fmla="*/ 1180893 w 1181465"/>
              <a:gd name="connsiteY5" fmla="*/ 295313 h 1027612"/>
              <a:gd name="connsiteX6" fmla="*/ 888793 w 1181465"/>
              <a:gd name="connsiteY6" fmla="*/ 56553 h 1027612"/>
              <a:gd name="connsiteX7" fmla="*/ 604313 w 1181465"/>
              <a:gd name="connsiteY7" fmla="*/ 287693 h 1027612"/>
              <a:gd name="connsiteX0" fmla="*/ 604313 w 1181465"/>
              <a:gd name="connsiteY0" fmla="*/ 288511 h 1028430"/>
              <a:gd name="connsiteX1" fmla="*/ 347773 w 1181465"/>
              <a:gd name="connsiteY1" fmla="*/ 6571 h 1028430"/>
              <a:gd name="connsiteX2" fmla="*/ 12493 w 1181465"/>
              <a:gd name="connsiteY2" fmla="*/ 143731 h 1028430"/>
              <a:gd name="connsiteX3" fmla="*/ 131873 w 1181465"/>
              <a:gd name="connsiteY3" fmla="*/ 656811 h 1028430"/>
              <a:gd name="connsiteX4" fmla="*/ 690673 w 1181465"/>
              <a:gd name="connsiteY4" fmla="*/ 1020031 h 1028430"/>
              <a:gd name="connsiteX5" fmla="*/ 1180893 w 1181465"/>
              <a:gd name="connsiteY5" fmla="*/ 296131 h 1028430"/>
              <a:gd name="connsiteX6" fmla="*/ 888793 w 1181465"/>
              <a:gd name="connsiteY6" fmla="*/ 57371 h 1028430"/>
              <a:gd name="connsiteX7" fmla="*/ 604313 w 1181465"/>
              <a:gd name="connsiteY7" fmla="*/ 288511 h 1028430"/>
              <a:gd name="connsiteX0" fmla="*/ 604313 w 1181465"/>
              <a:gd name="connsiteY0" fmla="*/ 270887 h 1010806"/>
              <a:gd name="connsiteX1" fmla="*/ 347773 w 1181465"/>
              <a:gd name="connsiteY1" fmla="*/ 7997 h 1010806"/>
              <a:gd name="connsiteX2" fmla="*/ 12493 w 1181465"/>
              <a:gd name="connsiteY2" fmla="*/ 126107 h 1010806"/>
              <a:gd name="connsiteX3" fmla="*/ 131873 w 1181465"/>
              <a:gd name="connsiteY3" fmla="*/ 639187 h 1010806"/>
              <a:gd name="connsiteX4" fmla="*/ 690673 w 1181465"/>
              <a:gd name="connsiteY4" fmla="*/ 1002407 h 1010806"/>
              <a:gd name="connsiteX5" fmla="*/ 1180893 w 1181465"/>
              <a:gd name="connsiteY5" fmla="*/ 278507 h 1010806"/>
              <a:gd name="connsiteX6" fmla="*/ 888793 w 1181465"/>
              <a:gd name="connsiteY6" fmla="*/ 39747 h 1010806"/>
              <a:gd name="connsiteX7" fmla="*/ 604313 w 1181465"/>
              <a:gd name="connsiteY7" fmla="*/ 270887 h 1010806"/>
              <a:gd name="connsiteX0" fmla="*/ 621462 w 1198614"/>
              <a:gd name="connsiteY0" fmla="*/ 289918 h 1029837"/>
              <a:gd name="connsiteX1" fmla="*/ 364922 w 1198614"/>
              <a:gd name="connsiteY1" fmla="*/ 27028 h 1029837"/>
              <a:gd name="connsiteX2" fmla="*/ 29642 w 1198614"/>
              <a:gd name="connsiteY2" fmla="*/ 145138 h 1029837"/>
              <a:gd name="connsiteX3" fmla="*/ 149022 w 1198614"/>
              <a:gd name="connsiteY3" fmla="*/ 658218 h 1029837"/>
              <a:gd name="connsiteX4" fmla="*/ 707822 w 1198614"/>
              <a:gd name="connsiteY4" fmla="*/ 1021438 h 1029837"/>
              <a:gd name="connsiteX5" fmla="*/ 1198042 w 1198614"/>
              <a:gd name="connsiteY5" fmla="*/ 297538 h 1029837"/>
              <a:gd name="connsiteX6" fmla="*/ 905942 w 1198614"/>
              <a:gd name="connsiteY6" fmla="*/ 58778 h 1029837"/>
              <a:gd name="connsiteX7" fmla="*/ 621462 w 1198614"/>
              <a:gd name="connsiteY7" fmla="*/ 289918 h 1029837"/>
              <a:gd name="connsiteX0" fmla="*/ 621462 w 1198614"/>
              <a:gd name="connsiteY0" fmla="*/ 309380 h 1049299"/>
              <a:gd name="connsiteX1" fmla="*/ 364922 w 1198614"/>
              <a:gd name="connsiteY1" fmla="*/ 46490 h 1049299"/>
              <a:gd name="connsiteX2" fmla="*/ 29642 w 1198614"/>
              <a:gd name="connsiteY2" fmla="*/ 164600 h 1049299"/>
              <a:gd name="connsiteX3" fmla="*/ 149022 w 1198614"/>
              <a:gd name="connsiteY3" fmla="*/ 677680 h 1049299"/>
              <a:gd name="connsiteX4" fmla="*/ 707822 w 1198614"/>
              <a:gd name="connsiteY4" fmla="*/ 1040900 h 1049299"/>
              <a:gd name="connsiteX5" fmla="*/ 1198042 w 1198614"/>
              <a:gd name="connsiteY5" fmla="*/ 317000 h 1049299"/>
              <a:gd name="connsiteX6" fmla="*/ 905942 w 1198614"/>
              <a:gd name="connsiteY6" fmla="*/ 78240 h 1049299"/>
              <a:gd name="connsiteX7" fmla="*/ 621462 w 1198614"/>
              <a:gd name="connsiteY7" fmla="*/ 309380 h 1049299"/>
              <a:gd name="connsiteX0" fmla="*/ 621462 w 1198614"/>
              <a:gd name="connsiteY0" fmla="*/ 305247 h 1045166"/>
              <a:gd name="connsiteX1" fmla="*/ 364922 w 1198614"/>
              <a:gd name="connsiteY1" fmla="*/ 42357 h 1045166"/>
              <a:gd name="connsiteX2" fmla="*/ 29642 w 1198614"/>
              <a:gd name="connsiteY2" fmla="*/ 160467 h 1045166"/>
              <a:gd name="connsiteX3" fmla="*/ 149022 w 1198614"/>
              <a:gd name="connsiteY3" fmla="*/ 673547 h 1045166"/>
              <a:gd name="connsiteX4" fmla="*/ 707822 w 1198614"/>
              <a:gd name="connsiteY4" fmla="*/ 1036767 h 1045166"/>
              <a:gd name="connsiteX5" fmla="*/ 1198042 w 1198614"/>
              <a:gd name="connsiteY5" fmla="*/ 312867 h 1045166"/>
              <a:gd name="connsiteX6" fmla="*/ 905942 w 1198614"/>
              <a:gd name="connsiteY6" fmla="*/ 74107 h 1045166"/>
              <a:gd name="connsiteX7" fmla="*/ 621462 w 1198614"/>
              <a:gd name="connsiteY7" fmla="*/ 305247 h 1045166"/>
              <a:gd name="connsiteX0" fmla="*/ 603989 w 1181141"/>
              <a:gd name="connsiteY0" fmla="*/ 283425 h 1023344"/>
              <a:gd name="connsiteX1" fmla="*/ 342687 w 1181141"/>
              <a:gd name="connsiteY1" fmla="*/ 22916 h 1023344"/>
              <a:gd name="connsiteX2" fmla="*/ 12169 w 1181141"/>
              <a:gd name="connsiteY2" fmla="*/ 138645 h 1023344"/>
              <a:gd name="connsiteX3" fmla="*/ 131549 w 1181141"/>
              <a:gd name="connsiteY3" fmla="*/ 651725 h 1023344"/>
              <a:gd name="connsiteX4" fmla="*/ 690349 w 1181141"/>
              <a:gd name="connsiteY4" fmla="*/ 1014945 h 1023344"/>
              <a:gd name="connsiteX5" fmla="*/ 1180569 w 1181141"/>
              <a:gd name="connsiteY5" fmla="*/ 291045 h 1023344"/>
              <a:gd name="connsiteX6" fmla="*/ 888469 w 1181141"/>
              <a:gd name="connsiteY6" fmla="*/ 52285 h 1023344"/>
              <a:gd name="connsiteX7" fmla="*/ 603989 w 1181141"/>
              <a:gd name="connsiteY7" fmla="*/ 283425 h 102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FCC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3" rIns="91404" bIns="45703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任意多边形: 形状 48">
            <a:extLst>
              <a:ext uri="{FF2B5EF4-FFF2-40B4-BE49-F238E27FC236}">
                <a16:creationId xmlns="" xmlns:a16="http://schemas.microsoft.com/office/drawing/2014/main" id="{493706BF-4021-406A-A8C8-528A96799A7F}"/>
              </a:ext>
            </a:extLst>
          </p:cNvPr>
          <p:cNvSpPr/>
          <p:nvPr/>
        </p:nvSpPr>
        <p:spPr>
          <a:xfrm>
            <a:off x="639231" y="3200244"/>
            <a:ext cx="268849" cy="232931"/>
          </a:xfrm>
          <a:custGeom>
            <a:avLst/>
            <a:gdLst>
              <a:gd name="connsiteX0" fmla="*/ 639965 w 1300668"/>
              <a:gd name="connsiteY0" fmla="*/ 295844 h 1024714"/>
              <a:gd name="connsiteX1" fmla="*/ 436765 w 1300668"/>
              <a:gd name="connsiteY1" fmla="*/ 29144 h 1024714"/>
              <a:gd name="connsiteX2" fmla="*/ 17665 w 1300668"/>
              <a:gd name="connsiteY2" fmla="*/ 143444 h 1024714"/>
              <a:gd name="connsiteX3" fmla="*/ 144665 w 1300668"/>
              <a:gd name="connsiteY3" fmla="*/ 511744 h 1024714"/>
              <a:gd name="connsiteX4" fmla="*/ 741565 w 1300668"/>
              <a:gd name="connsiteY4" fmla="*/ 1019744 h 1024714"/>
              <a:gd name="connsiteX5" fmla="*/ 1300365 w 1300668"/>
              <a:gd name="connsiteY5" fmla="*/ 181544 h 1024714"/>
              <a:gd name="connsiteX6" fmla="*/ 817765 w 1300668"/>
              <a:gd name="connsiteY6" fmla="*/ 3744 h 1024714"/>
              <a:gd name="connsiteX7" fmla="*/ 639965 w 1300668"/>
              <a:gd name="connsiteY7" fmla="*/ 295844 h 1024714"/>
              <a:gd name="connsiteX0" fmla="*/ 639965 w 1300768"/>
              <a:gd name="connsiteY0" fmla="*/ 272650 h 1001520"/>
              <a:gd name="connsiteX1" fmla="*/ 436765 w 1300768"/>
              <a:gd name="connsiteY1" fmla="*/ 5950 h 1001520"/>
              <a:gd name="connsiteX2" fmla="*/ 17665 w 1300768"/>
              <a:gd name="connsiteY2" fmla="*/ 120250 h 1001520"/>
              <a:gd name="connsiteX3" fmla="*/ 144665 w 1300768"/>
              <a:gd name="connsiteY3" fmla="*/ 488550 h 1001520"/>
              <a:gd name="connsiteX4" fmla="*/ 741565 w 1300768"/>
              <a:gd name="connsiteY4" fmla="*/ 996550 h 1001520"/>
              <a:gd name="connsiteX5" fmla="*/ 1300365 w 1300768"/>
              <a:gd name="connsiteY5" fmla="*/ 158350 h 1001520"/>
              <a:gd name="connsiteX6" fmla="*/ 916825 w 1300768"/>
              <a:gd name="connsiteY6" fmla="*/ 41510 h 1001520"/>
              <a:gd name="connsiteX7" fmla="*/ 639965 w 1300768"/>
              <a:gd name="connsiteY7" fmla="*/ 272650 h 1001520"/>
              <a:gd name="connsiteX0" fmla="*/ 639965 w 1255114"/>
              <a:gd name="connsiteY0" fmla="*/ 272650 h 999147"/>
              <a:gd name="connsiteX1" fmla="*/ 436765 w 1255114"/>
              <a:gd name="connsiteY1" fmla="*/ 5950 h 999147"/>
              <a:gd name="connsiteX2" fmla="*/ 17665 w 1255114"/>
              <a:gd name="connsiteY2" fmla="*/ 120250 h 999147"/>
              <a:gd name="connsiteX3" fmla="*/ 144665 w 1255114"/>
              <a:gd name="connsiteY3" fmla="*/ 488550 h 999147"/>
              <a:gd name="connsiteX4" fmla="*/ 741565 w 1255114"/>
              <a:gd name="connsiteY4" fmla="*/ 996550 h 999147"/>
              <a:gd name="connsiteX5" fmla="*/ 1254645 w 1255114"/>
              <a:gd name="connsiteY5" fmla="*/ 257410 h 999147"/>
              <a:gd name="connsiteX6" fmla="*/ 916825 w 1255114"/>
              <a:gd name="connsiteY6" fmla="*/ 41510 h 999147"/>
              <a:gd name="connsiteX7" fmla="*/ 639965 w 1255114"/>
              <a:gd name="connsiteY7" fmla="*/ 272650 h 999147"/>
              <a:gd name="connsiteX0" fmla="*/ 626545 w 1241694"/>
              <a:gd name="connsiteY0" fmla="*/ 274485 h 1006887"/>
              <a:gd name="connsiteX1" fmla="*/ 423345 w 1241694"/>
              <a:gd name="connsiteY1" fmla="*/ 7785 h 1006887"/>
              <a:gd name="connsiteX2" fmla="*/ 4245 w 1241694"/>
              <a:gd name="connsiteY2" fmla="*/ 122085 h 1006887"/>
              <a:gd name="connsiteX3" fmla="*/ 237925 w 1241694"/>
              <a:gd name="connsiteY3" fmla="*/ 627545 h 1006887"/>
              <a:gd name="connsiteX4" fmla="*/ 728145 w 1241694"/>
              <a:gd name="connsiteY4" fmla="*/ 998385 h 1006887"/>
              <a:gd name="connsiteX5" fmla="*/ 1241225 w 1241694"/>
              <a:gd name="connsiteY5" fmla="*/ 259245 h 1006887"/>
              <a:gd name="connsiteX6" fmla="*/ 903405 w 1241694"/>
              <a:gd name="connsiteY6" fmla="*/ 43345 h 1006887"/>
              <a:gd name="connsiteX7" fmla="*/ 626545 w 1241694"/>
              <a:gd name="connsiteY7" fmla="*/ 274485 h 1006887"/>
              <a:gd name="connsiteX0" fmla="*/ 538375 w 1153524"/>
              <a:gd name="connsiteY0" fmla="*/ 268848 h 1001039"/>
              <a:gd name="connsiteX1" fmla="*/ 335175 w 1153524"/>
              <a:gd name="connsiteY1" fmla="*/ 2148 h 1001039"/>
              <a:gd name="connsiteX2" fmla="*/ 7515 w 1153524"/>
              <a:gd name="connsiteY2" fmla="*/ 169788 h 1001039"/>
              <a:gd name="connsiteX3" fmla="*/ 149755 w 1153524"/>
              <a:gd name="connsiteY3" fmla="*/ 621908 h 1001039"/>
              <a:gd name="connsiteX4" fmla="*/ 639975 w 1153524"/>
              <a:gd name="connsiteY4" fmla="*/ 992748 h 1001039"/>
              <a:gd name="connsiteX5" fmla="*/ 1153055 w 1153524"/>
              <a:gd name="connsiteY5" fmla="*/ 253608 h 1001039"/>
              <a:gd name="connsiteX6" fmla="*/ 815235 w 1153524"/>
              <a:gd name="connsiteY6" fmla="*/ 37708 h 1001039"/>
              <a:gd name="connsiteX7" fmla="*/ 538375 w 1153524"/>
              <a:gd name="connsiteY7" fmla="*/ 268848 h 1001039"/>
              <a:gd name="connsiteX0" fmla="*/ 536664 w 1151813"/>
              <a:gd name="connsiteY0" fmla="*/ 231233 h 963424"/>
              <a:gd name="connsiteX1" fmla="*/ 302984 w 1151813"/>
              <a:gd name="connsiteY1" fmla="*/ 17873 h 963424"/>
              <a:gd name="connsiteX2" fmla="*/ 5804 w 1151813"/>
              <a:gd name="connsiteY2" fmla="*/ 132173 h 963424"/>
              <a:gd name="connsiteX3" fmla="*/ 148044 w 1151813"/>
              <a:gd name="connsiteY3" fmla="*/ 584293 h 963424"/>
              <a:gd name="connsiteX4" fmla="*/ 638264 w 1151813"/>
              <a:gd name="connsiteY4" fmla="*/ 955133 h 963424"/>
              <a:gd name="connsiteX5" fmla="*/ 1151344 w 1151813"/>
              <a:gd name="connsiteY5" fmla="*/ 215993 h 963424"/>
              <a:gd name="connsiteX6" fmla="*/ 813524 w 1151813"/>
              <a:gd name="connsiteY6" fmla="*/ 93 h 963424"/>
              <a:gd name="connsiteX7" fmla="*/ 536664 w 1151813"/>
              <a:gd name="connsiteY7" fmla="*/ 231233 h 963424"/>
              <a:gd name="connsiteX0" fmla="*/ 574764 w 1151802"/>
              <a:gd name="connsiteY0" fmla="*/ 254501 h 963832"/>
              <a:gd name="connsiteX1" fmla="*/ 302984 w 1151802"/>
              <a:gd name="connsiteY1" fmla="*/ 18281 h 963832"/>
              <a:gd name="connsiteX2" fmla="*/ 5804 w 1151802"/>
              <a:gd name="connsiteY2" fmla="*/ 132581 h 963832"/>
              <a:gd name="connsiteX3" fmla="*/ 148044 w 1151802"/>
              <a:gd name="connsiteY3" fmla="*/ 584701 h 963832"/>
              <a:gd name="connsiteX4" fmla="*/ 638264 w 1151802"/>
              <a:gd name="connsiteY4" fmla="*/ 955541 h 963832"/>
              <a:gd name="connsiteX5" fmla="*/ 1151344 w 1151802"/>
              <a:gd name="connsiteY5" fmla="*/ 216401 h 963832"/>
              <a:gd name="connsiteX6" fmla="*/ 813524 w 1151802"/>
              <a:gd name="connsiteY6" fmla="*/ 501 h 963832"/>
              <a:gd name="connsiteX7" fmla="*/ 574764 w 1151802"/>
              <a:gd name="connsiteY7" fmla="*/ 254501 h 963832"/>
              <a:gd name="connsiteX0" fmla="*/ 574764 w 1151816"/>
              <a:gd name="connsiteY0" fmla="*/ 241366 h 950697"/>
              <a:gd name="connsiteX1" fmla="*/ 302984 w 1151816"/>
              <a:gd name="connsiteY1" fmla="*/ 5146 h 950697"/>
              <a:gd name="connsiteX2" fmla="*/ 5804 w 1151816"/>
              <a:gd name="connsiteY2" fmla="*/ 119446 h 950697"/>
              <a:gd name="connsiteX3" fmla="*/ 148044 w 1151816"/>
              <a:gd name="connsiteY3" fmla="*/ 571566 h 950697"/>
              <a:gd name="connsiteX4" fmla="*/ 638264 w 1151816"/>
              <a:gd name="connsiteY4" fmla="*/ 942406 h 950697"/>
              <a:gd name="connsiteX5" fmla="*/ 1151344 w 1151816"/>
              <a:gd name="connsiteY5" fmla="*/ 203266 h 950697"/>
              <a:gd name="connsiteX6" fmla="*/ 821144 w 1151816"/>
              <a:gd name="connsiteY6" fmla="*/ 33086 h 950697"/>
              <a:gd name="connsiteX7" fmla="*/ 574764 w 1151816"/>
              <a:gd name="connsiteY7" fmla="*/ 241366 h 950697"/>
              <a:gd name="connsiteX0" fmla="*/ 574764 w 1098575"/>
              <a:gd name="connsiteY0" fmla="*/ 241366 h 949292"/>
              <a:gd name="connsiteX1" fmla="*/ 302984 w 1098575"/>
              <a:gd name="connsiteY1" fmla="*/ 5146 h 949292"/>
              <a:gd name="connsiteX2" fmla="*/ 5804 w 1098575"/>
              <a:gd name="connsiteY2" fmla="*/ 119446 h 949292"/>
              <a:gd name="connsiteX3" fmla="*/ 148044 w 1098575"/>
              <a:gd name="connsiteY3" fmla="*/ 571566 h 949292"/>
              <a:gd name="connsiteX4" fmla="*/ 638264 w 1098575"/>
              <a:gd name="connsiteY4" fmla="*/ 942406 h 949292"/>
              <a:gd name="connsiteX5" fmla="*/ 1098004 w 1098575"/>
              <a:gd name="connsiteY5" fmla="*/ 241366 h 949292"/>
              <a:gd name="connsiteX6" fmla="*/ 821144 w 1098575"/>
              <a:gd name="connsiteY6" fmla="*/ 33086 h 949292"/>
              <a:gd name="connsiteX7" fmla="*/ 574764 w 1098575"/>
              <a:gd name="connsiteY7" fmla="*/ 241366 h 949292"/>
              <a:gd name="connsiteX0" fmla="*/ 567144 w 1098578"/>
              <a:gd name="connsiteY0" fmla="*/ 225251 h 948417"/>
              <a:gd name="connsiteX1" fmla="*/ 302984 w 1098578"/>
              <a:gd name="connsiteY1" fmla="*/ 4271 h 948417"/>
              <a:gd name="connsiteX2" fmla="*/ 5804 w 1098578"/>
              <a:gd name="connsiteY2" fmla="*/ 118571 h 948417"/>
              <a:gd name="connsiteX3" fmla="*/ 148044 w 1098578"/>
              <a:gd name="connsiteY3" fmla="*/ 570691 h 948417"/>
              <a:gd name="connsiteX4" fmla="*/ 638264 w 1098578"/>
              <a:gd name="connsiteY4" fmla="*/ 941531 h 948417"/>
              <a:gd name="connsiteX5" fmla="*/ 1098004 w 1098578"/>
              <a:gd name="connsiteY5" fmla="*/ 240491 h 948417"/>
              <a:gd name="connsiteX6" fmla="*/ 821144 w 1098578"/>
              <a:gd name="connsiteY6" fmla="*/ 32211 h 948417"/>
              <a:gd name="connsiteX7" fmla="*/ 567144 w 1098578"/>
              <a:gd name="connsiteY7" fmla="*/ 225251 h 948417"/>
              <a:gd name="connsiteX0" fmla="*/ 566791 w 1098225"/>
              <a:gd name="connsiteY0" fmla="*/ 225251 h 940931"/>
              <a:gd name="connsiteX1" fmla="*/ 302631 w 1098225"/>
              <a:gd name="connsiteY1" fmla="*/ 4271 h 940931"/>
              <a:gd name="connsiteX2" fmla="*/ 5451 w 1098225"/>
              <a:gd name="connsiteY2" fmla="*/ 118571 h 940931"/>
              <a:gd name="connsiteX3" fmla="*/ 147691 w 1098225"/>
              <a:gd name="connsiteY3" fmla="*/ 570691 h 940931"/>
              <a:gd name="connsiteX4" fmla="*/ 599811 w 1098225"/>
              <a:gd name="connsiteY4" fmla="*/ 933911 h 940931"/>
              <a:gd name="connsiteX5" fmla="*/ 1097651 w 1098225"/>
              <a:gd name="connsiteY5" fmla="*/ 240491 h 940931"/>
              <a:gd name="connsiteX6" fmla="*/ 820791 w 1098225"/>
              <a:gd name="connsiteY6" fmla="*/ 32211 h 940931"/>
              <a:gd name="connsiteX7" fmla="*/ 566791 w 1098225"/>
              <a:gd name="connsiteY7" fmla="*/ 225251 h 940931"/>
              <a:gd name="connsiteX0" fmla="*/ 588748 w 1120182"/>
              <a:gd name="connsiteY0" fmla="*/ 227566 h 943300"/>
              <a:gd name="connsiteX1" fmla="*/ 324588 w 1120182"/>
              <a:gd name="connsiteY1" fmla="*/ 6586 h 943300"/>
              <a:gd name="connsiteX2" fmla="*/ 4548 w 1120182"/>
              <a:gd name="connsiteY2" fmla="*/ 105646 h 943300"/>
              <a:gd name="connsiteX3" fmla="*/ 169648 w 1120182"/>
              <a:gd name="connsiteY3" fmla="*/ 573006 h 943300"/>
              <a:gd name="connsiteX4" fmla="*/ 621768 w 1120182"/>
              <a:gd name="connsiteY4" fmla="*/ 936226 h 943300"/>
              <a:gd name="connsiteX5" fmla="*/ 1119608 w 1120182"/>
              <a:gd name="connsiteY5" fmla="*/ 242806 h 943300"/>
              <a:gd name="connsiteX6" fmla="*/ 842748 w 1120182"/>
              <a:gd name="connsiteY6" fmla="*/ 34526 h 943300"/>
              <a:gd name="connsiteX7" fmla="*/ 588748 w 1120182"/>
              <a:gd name="connsiteY7" fmla="*/ 227566 h 943300"/>
              <a:gd name="connsiteX0" fmla="*/ 596127 w 1127561"/>
              <a:gd name="connsiteY0" fmla="*/ 233015 h 948829"/>
              <a:gd name="connsiteX1" fmla="*/ 331967 w 1127561"/>
              <a:gd name="connsiteY1" fmla="*/ 12035 h 948829"/>
              <a:gd name="connsiteX2" fmla="*/ 4307 w 1127561"/>
              <a:gd name="connsiteY2" fmla="*/ 88235 h 948829"/>
              <a:gd name="connsiteX3" fmla="*/ 177027 w 1127561"/>
              <a:gd name="connsiteY3" fmla="*/ 578455 h 948829"/>
              <a:gd name="connsiteX4" fmla="*/ 629147 w 1127561"/>
              <a:gd name="connsiteY4" fmla="*/ 941675 h 948829"/>
              <a:gd name="connsiteX5" fmla="*/ 1126987 w 1127561"/>
              <a:gd name="connsiteY5" fmla="*/ 248255 h 948829"/>
              <a:gd name="connsiteX6" fmla="*/ 850127 w 1127561"/>
              <a:gd name="connsiteY6" fmla="*/ 39975 h 948829"/>
              <a:gd name="connsiteX7" fmla="*/ 596127 w 1127561"/>
              <a:gd name="connsiteY7" fmla="*/ 233015 h 948829"/>
              <a:gd name="connsiteX0" fmla="*/ 596471 w 1127905"/>
              <a:gd name="connsiteY0" fmla="*/ 287455 h 1003269"/>
              <a:gd name="connsiteX1" fmla="*/ 339931 w 1127905"/>
              <a:gd name="connsiteY1" fmla="*/ 5515 h 1003269"/>
              <a:gd name="connsiteX2" fmla="*/ 4651 w 1127905"/>
              <a:gd name="connsiteY2" fmla="*/ 142675 h 1003269"/>
              <a:gd name="connsiteX3" fmla="*/ 177371 w 1127905"/>
              <a:gd name="connsiteY3" fmla="*/ 632895 h 1003269"/>
              <a:gd name="connsiteX4" fmla="*/ 629491 w 1127905"/>
              <a:gd name="connsiteY4" fmla="*/ 996115 h 1003269"/>
              <a:gd name="connsiteX5" fmla="*/ 1127331 w 1127905"/>
              <a:gd name="connsiteY5" fmla="*/ 302695 h 1003269"/>
              <a:gd name="connsiteX6" fmla="*/ 850471 w 1127905"/>
              <a:gd name="connsiteY6" fmla="*/ 94415 h 1003269"/>
              <a:gd name="connsiteX7" fmla="*/ 596471 w 1127905"/>
              <a:gd name="connsiteY7" fmla="*/ 287455 h 1003269"/>
              <a:gd name="connsiteX0" fmla="*/ 596471 w 1128002"/>
              <a:gd name="connsiteY0" fmla="*/ 287455 h 1003269"/>
              <a:gd name="connsiteX1" fmla="*/ 339931 w 1128002"/>
              <a:gd name="connsiteY1" fmla="*/ 5515 h 1003269"/>
              <a:gd name="connsiteX2" fmla="*/ 4651 w 1128002"/>
              <a:gd name="connsiteY2" fmla="*/ 142675 h 1003269"/>
              <a:gd name="connsiteX3" fmla="*/ 177371 w 1128002"/>
              <a:gd name="connsiteY3" fmla="*/ 632895 h 1003269"/>
              <a:gd name="connsiteX4" fmla="*/ 629491 w 1128002"/>
              <a:gd name="connsiteY4" fmla="*/ 996115 h 1003269"/>
              <a:gd name="connsiteX5" fmla="*/ 1127331 w 1128002"/>
              <a:gd name="connsiteY5" fmla="*/ 302695 h 1003269"/>
              <a:gd name="connsiteX6" fmla="*/ 880951 w 1128002"/>
              <a:gd name="connsiteY6" fmla="*/ 56315 h 1003269"/>
              <a:gd name="connsiteX7" fmla="*/ 596471 w 1128002"/>
              <a:gd name="connsiteY7" fmla="*/ 287455 h 1003269"/>
              <a:gd name="connsiteX0" fmla="*/ 596471 w 1173605"/>
              <a:gd name="connsiteY0" fmla="*/ 287455 h 1003552"/>
              <a:gd name="connsiteX1" fmla="*/ 339931 w 1173605"/>
              <a:gd name="connsiteY1" fmla="*/ 5515 h 1003552"/>
              <a:gd name="connsiteX2" fmla="*/ 4651 w 1173605"/>
              <a:gd name="connsiteY2" fmla="*/ 142675 h 1003552"/>
              <a:gd name="connsiteX3" fmla="*/ 177371 w 1173605"/>
              <a:gd name="connsiteY3" fmla="*/ 632895 h 1003552"/>
              <a:gd name="connsiteX4" fmla="*/ 629491 w 1173605"/>
              <a:gd name="connsiteY4" fmla="*/ 996115 h 1003552"/>
              <a:gd name="connsiteX5" fmla="*/ 1173051 w 1173605"/>
              <a:gd name="connsiteY5" fmla="*/ 295075 h 1003552"/>
              <a:gd name="connsiteX6" fmla="*/ 880951 w 1173605"/>
              <a:gd name="connsiteY6" fmla="*/ 56315 h 1003552"/>
              <a:gd name="connsiteX7" fmla="*/ 596471 w 1173605"/>
              <a:gd name="connsiteY7" fmla="*/ 287455 h 1003552"/>
              <a:gd name="connsiteX0" fmla="*/ 603276 w 1180410"/>
              <a:gd name="connsiteY0" fmla="*/ 287693 h 1005272"/>
              <a:gd name="connsiteX1" fmla="*/ 346736 w 1180410"/>
              <a:gd name="connsiteY1" fmla="*/ 5753 h 1005272"/>
              <a:gd name="connsiteX2" fmla="*/ 11456 w 1180410"/>
              <a:gd name="connsiteY2" fmla="*/ 142913 h 1005272"/>
              <a:gd name="connsiteX3" fmla="*/ 130836 w 1180410"/>
              <a:gd name="connsiteY3" fmla="*/ 655993 h 1005272"/>
              <a:gd name="connsiteX4" fmla="*/ 636296 w 1180410"/>
              <a:gd name="connsiteY4" fmla="*/ 996353 h 1005272"/>
              <a:gd name="connsiteX5" fmla="*/ 1179856 w 1180410"/>
              <a:gd name="connsiteY5" fmla="*/ 295313 h 1005272"/>
              <a:gd name="connsiteX6" fmla="*/ 887756 w 1180410"/>
              <a:gd name="connsiteY6" fmla="*/ 56553 h 1005272"/>
              <a:gd name="connsiteX7" fmla="*/ 603276 w 1180410"/>
              <a:gd name="connsiteY7" fmla="*/ 287693 h 1005272"/>
              <a:gd name="connsiteX0" fmla="*/ 604313 w 1181447"/>
              <a:gd name="connsiteY0" fmla="*/ 287693 h 1027612"/>
              <a:gd name="connsiteX1" fmla="*/ 347773 w 1181447"/>
              <a:gd name="connsiteY1" fmla="*/ 5753 h 1027612"/>
              <a:gd name="connsiteX2" fmla="*/ 12493 w 1181447"/>
              <a:gd name="connsiteY2" fmla="*/ 142913 h 1027612"/>
              <a:gd name="connsiteX3" fmla="*/ 131873 w 1181447"/>
              <a:gd name="connsiteY3" fmla="*/ 655993 h 1027612"/>
              <a:gd name="connsiteX4" fmla="*/ 690673 w 1181447"/>
              <a:gd name="connsiteY4" fmla="*/ 1019213 h 1027612"/>
              <a:gd name="connsiteX5" fmla="*/ 1180893 w 1181447"/>
              <a:gd name="connsiteY5" fmla="*/ 295313 h 1027612"/>
              <a:gd name="connsiteX6" fmla="*/ 888793 w 1181447"/>
              <a:gd name="connsiteY6" fmla="*/ 56553 h 1027612"/>
              <a:gd name="connsiteX7" fmla="*/ 604313 w 1181447"/>
              <a:gd name="connsiteY7" fmla="*/ 287693 h 1027612"/>
              <a:gd name="connsiteX0" fmla="*/ 604313 w 1181465"/>
              <a:gd name="connsiteY0" fmla="*/ 287693 h 1027612"/>
              <a:gd name="connsiteX1" fmla="*/ 347773 w 1181465"/>
              <a:gd name="connsiteY1" fmla="*/ 5753 h 1027612"/>
              <a:gd name="connsiteX2" fmla="*/ 12493 w 1181465"/>
              <a:gd name="connsiteY2" fmla="*/ 142913 h 1027612"/>
              <a:gd name="connsiteX3" fmla="*/ 131873 w 1181465"/>
              <a:gd name="connsiteY3" fmla="*/ 655993 h 1027612"/>
              <a:gd name="connsiteX4" fmla="*/ 690673 w 1181465"/>
              <a:gd name="connsiteY4" fmla="*/ 1019213 h 1027612"/>
              <a:gd name="connsiteX5" fmla="*/ 1180893 w 1181465"/>
              <a:gd name="connsiteY5" fmla="*/ 295313 h 1027612"/>
              <a:gd name="connsiteX6" fmla="*/ 888793 w 1181465"/>
              <a:gd name="connsiteY6" fmla="*/ 56553 h 1027612"/>
              <a:gd name="connsiteX7" fmla="*/ 604313 w 1181465"/>
              <a:gd name="connsiteY7" fmla="*/ 287693 h 1027612"/>
              <a:gd name="connsiteX0" fmla="*/ 604313 w 1181465"/>
              <a:gd name="connsiteY0" fmla="*/ 288511 h 1028430"/>
              <a:gd name="connsiteX1" fmla="*/ 347773 w 1181465"/>
              <a:gd name="connsiteY1" fmla="*/ 6571 h 1028430"/>
              <a:gd name="connsiteX2" fmla="*/ 12493 w 1181465"/>
              <a:gd name="connsiteY2" fmla="*/ 143731 h 1028430"/>
              <a:gd name="connsiteX3" fmla="*/ 131873 w 1181465"/>
              <a:gd name="connsiteY3" fmla="*/ 656811 h 1028430"/>
              <a:gd name="connsiteX4" fmla="*/ 690673 w 1181465"/>
              <a:gd name="connsiteY4" fmla="*/ 1020031 h 1028430"/>
              <a:gd name="connsiteX5" fmla="*/ 1180893 w 1181465"/>
              <a:gd name="connsiteY5" fmla="*/ 296131 h 1028430"/>
              <a:gd name="connsiteX6" fmla="*/ 888793 w 1181465"/>
              <a:gd name="connsiteY6" fmla="*/ 57371 h 1028430"/>
              <a:gd name="connsiteX7" fmla="*/ 604313 w 1181465"/>
              <a:gd name="connsiteY7" fmla="*/ 288511 h 1028430"/>
              <a:gd name="connsiteX0" fmla="*/ 604313 w 1181465"/>
              <a:gd name="connsiteY0" fmla="*/ 270887 h 1010806"/>
              <a:gd name="connsiteX1" fmla="*/ 347773 w 1181465"/>
              <a:gd name="connsiteY1" fmla="*/ 7997 h 1010806"/>
              <a:gd name="connsiteX2" fmla="*/ 12493 w 1181465"/>
              <a:gd name="connsiteY2" fmla="*/ 126107 h 1010806"/>
              <a:gd name="connsiteX3" fmla="*/ 131873 w 1181465"/>
              <a:gd name="connsiteY3" fmla="*/ 639187 h 1010806"/>
              <a:gd name="connsiteX4" fmla="*/ 690673 w 1181465"/>
              <a:gd name="connsiteY4" fmla="*/ 1002407 h 1010806"/>
              <a:gd name="connsiteX5" fmla="*/ 1180893 w 1181465"/>
              <a:gd name="connsiteY5" fmla="*/ 278507 h 1010806"/>
              <a:gd name="connsiteX6" fmla="*/ 888793 w 1181465"/>
              <a:gd name="connsiteY6" fmla="*/ 39747 h 1010806"/>
              <a:gd name="connsiteX7" fmla="*/ 604313 w 1181465"/>
              <a:gd name="connsiteY7" fmla="*/ 270887 h 1010806"/>
              <a:gd name="connsiteX0" fmla="*/ 621462 w 1198614"/>
              <a:gd name="connsiteY0" fmla="*/ 289918 h 1029837"/>
              <a:gd name="connsiteX1" fmla="*/ 364922 w 1198614"/>
              <a:gd name="connsiteY1" fmla="*/ 27028 h 1029837"/>
              <a:gd name="connsiteX2" fmla="*/ 29642 w 1198614"/>
              <a:gd name="connsiteY2" fmla="*/ 145138 h 1029837"/>
              <a:gd name="connsiteX3" fmla="*/ 149022 w 1198614"/>
              <a:gd name="connsiteY3" fmla="*/ 658218 h 1029837"/>
              <a:gd name="connsiteX4" fmla="*/ 707822 w 1198614"/>
              <a:gd name="connsiteY4" fmla="*/ 1021438 h 1029837"/>
              <a:gd name="connsiteX5" fmla="*/ 1198042 w 1198614"/>
              <a:gd name="connsiteY5" fmla="*/ 297538 h 1029837"/>
              <a:gd name="connsiteX6" fmla="*/ 905942 w 1198614"/>
              <a:gd name="connsiteY6" fmla="*/ 58778 h 1029837"/>
              <a:gd name="connsiteX7" fmla="*/ 621462 w 1198614"/>
              <a:gd name="connsiteY7" fmla="*/ 289918 h 1029837"/>
              <a:gd name="connsiteX0" fmla="*/ 621462 w 1198614"/>
              <a:gd name="connsiteY0" fmla="*/ 309380 h 1049299"/>
              <a:gd name="connsiteX1" fmla="*/ 364922 w 1198614"/>
              <a:gd name="connsiteY1" fmla="*/ 46490 h 1049299"/>
              <a:gd name="connsiteX2" fmla="*/ 29642 w 1198614"/>
              <a:gd name="connsiteY2" fmla="*/ 164600 h 1049299"/>
              <a:gd name="connsiteX3" fmla="*/ 149022 w 1198614"/>
              <a:gd name="connsiteY3" fmla="*/ 677680 h 1049299"/>
              <a:gd name="connsiteX4" fmla="*/ 707822 w 1198614"/>
              <a:gd name="connsiteY4" fmla="*/ 1040900 h 1049299"/>
              <a:gd name="connsiteX5" fmla="*/ 1198042 w 1198614"/>
              <a:gd name="connsiteY5" fmla="*/ 317000 h 1049299"/>
              <a:gd name="connsiteX6" fmla="*/ 905942 w 1198614"/>
              <a:gd name="connsiteY6" fmla="*/ 78240 h 1049299"/>
              <a:gd name="connsiteX7" fmla="*/ 621462 w 1198614"/>
              <a:gd name="connsiteY7" fmla="*/ 309380 h 1049299"/>
              <a:gd name="connsiteX0" fmla="*/ 621462 w 1198614"/>
              <a:gd name="connsiteY0" fmla="*/ 305247 h 1045166"/>
              <a:gd name="connsiteX1" fmla="*/ 364922 w 1198614"/>
              <a:gd name="connsiteY1" fmla="*/ 42357 h 1045166"/>
              <a:gd name="connsiteX2" fmla="*/ 29642 w 1198614"/>
              <a:gd name="connsiteY2" fmla="*/ 160467 h 1045166"/>
              <a:gd name="connsiteX3" fmla="*/ 149022 w 1198614"/>
              <a:gd name="connsiteY3" fmla="*/ 673547 h 1045166"/>
              <a:gd name="connsiteX4" fmla="*/ 707822 w 1198614"/>
              <a:gd name="connsiteY4" fmla="*/ 1036767 h 1045166"/>
              <a:gd name="connsiteX5" fmla="*/ 1198042 w 1198614"/>
              <a:gd name="connsiteY5" fmla="*/ 312867 h 1045166"/>
              <a:gd name="connsiteX6" fmla="*/ 905942 w 1198614"/>
              <a:gd name="connsiteY6" fmla="*/ 74107 h 1045166"/>
              <a:gd name="connsiteX7" fmla="*/ 621462 w 1198614"/>
              <a:gd name="connsiteY7" fmla="*/ 305247 h 1045166"/>
              <a:gd name="connsiteX0" fmla="*/ 603989 w 1181141"/>
              <a:gd name="connsiteY0" fmla="*/ 283425 h 1023344"/>
              <a:gd name="connsiteX1" fmla="*/ 342687 w 1181141"/>
              <a:gd name="connsiteY1" fmla="*/ 22916 h 1023344"/>
              <a:gd name="connsiteX2" fmla="*/ 12169 w 1181141"/>
              <a:gd name="connsiteY2" fmla="*/ 138645 h 1023344"/>
              <a:gd name="connsiteX3" fmla="*/ 131549 w 1181141"/>
              <a:gd name="connsiteY3" fmla="*/ 651725 h 1023344"/>
              <a:gd name="connsiteX4" fmla="*/ 690349 w 1181141"/>
              <a:gd name="connsiteY4" fmla="*/ 1014945 h 1023344"/>
              <a:gd name="connsiteX5" fmla="*/ 1180569 w 1181141"/>
              <a:gd name="connsiteY5" fmla="*/ 291045 h 1023344"/>
              <a:gd name="connsiteX6" fmla="*/ 888469 w 1181141"/>
              <a:gd name="connsiteY6" fmla="*/ 52285 h 1023344"/>
              <a:gd name="connsiteX7" fmla="*/ 603989 w 1181141"/>
              <a:gd name="connsiteY7" fmla="*/ 283425 h 102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41" h="1023344">
                <a:moveTo>
                  <a:pt x="603989" y="283425"/>
                </a:moveTo>
                <a:cubicBezTo>
                  <a:pt x="513025" y="278530"/>
                  <a:pt x="457993" y="85147"/>
                  <a:pt x="342687" y="22916"/>
                </a:cubicBezTo>
                <a:cubicBezTo>
                  <a:pt x="227381" y="-39315"/>
                  <a:pt x="47359" y="33844"/>
                  <a:pt x="12169" y="138645"/>
                </a:cubicBezTo>
                <a:cubicBezTo>
                  <a:pt x="-23021" y="243447"/>
                  <a:pt x="18519" y="505675"/>
                  <a:pt x="131549" y="651725"/>
                </a:cubicBezTo>
                <a:cubicBezTo>
                  <a:pt x="244579" y="797775"/>
                  <a:pt x="515512" y="1075058"/>
                  <a:pt x="690349" y="1014945"/>
                </a:cubicBezTo>
                <a:cubicBezTo>
                  <a:pt x="865186" y="954832"/>
                  <a:pt x="1167869" y="460378"/>
                  <a:pt x="1180569" y="291045"/>
                </a:cubicBezTo>
                <a:cubicBezTo>
                  <a:pt x="1193269" y="121712"/>
                  <a:pt x="991710" y="10692"/>
                  <a:pt x="888469" y="52285"/>
                </a:cubicBezTo>
                <a:cubicBezTo>
                  <a:pt x="785228" y="93878"/>
                  <a:pt x="694953" y="288320"/>
                  <a:pt x="603989" y="283425"/>
                </a:cubicBezTo>
                <a:close/>
              </a:path>
            </a:pathLst>
          </a:custGeom>
          <a:solidFill>
            <a:srgbClr val="FCC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3" rIns="91404" bIns="45703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554898"/>
              </p:ext>
            </p:extLst>
          </p:nvPr>
        </p:nvGraphicFramePr>
        <p:xfrm>
          <a:off x="2613358" y="2074331"/>
          <a:ext cx="10424584" cy="129751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2122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122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4031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970128" y="2273064"/>
            <a:ext cx="11279332" cy="4552490"/>
          </a:xfrm>
          <a:prstGeom prst="rect">
            <a:avLst/>
          </a:prstGeom>
          <a:noFill/>
        </p:spPr>
        <p:txBody>
          <a:bodyPr wrap="square" lIns="119342" tIns="59671" rIns="119342" bIns="59671" rtlCol="0">
            <a:spAutoFit/>
          </a:bodyPr>
          <a:lstStyle/>
          <a:p>
            <a:pPr marL="742950" indent="-742950" algn="just">
              <a:lnSpc>
                <a:spcPct val="200000"/>
              </a:lnSpc>
              <a:buAutoNum type="alphaLcPeriod"/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Em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trai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mẹ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gọi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</a:p>
          <a:p>
            <a:pPr marL="742950" indent="-742950" algn="just">
              <a:lnSpc>
                <a:spcPct val="200000"/>
              </a:lnSpc>
              <a:buAutoNum type="alphaLcPeriod"/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Em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trai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bố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gọi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</a:p>
          <a:p>
            <a:pPr marL="742950" indent="-742950" algn="just">
              <a:lnSpc>
                <a:spcPct val="200000"/>
              </a:lnSpc>
              <a:buAutoNum type="alphaLcPeriod"/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Em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gái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mẹ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gọi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</a:p>
          <a:p>
            <a:pPr marL="742950" indent="-742950" algn="just">
              <a:lnSpc>
                <a:spcPct val="200000"/>
              </a:lnSpc>
              <a:buAutoNum type="alphaLcPeriod"/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Em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gái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bố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gọi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069373" y="2583532"/>
            <a:ext cx="731520" cy="731520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49176" y="2662862"/>
            <a:ext cx="894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ậu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070749" y="3647447"/>
            <a:ext cx="731520" cy="731520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69213" y="3745438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chú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077592" y="4783560"/>
            <a:ext cx="731520" cy="731520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06683" y="4825568"/>
            <a:ext cx="569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dì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076354" y="5903234"/>
            <a:ext cx="731520" cy="731520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9462" y="5926581"/>
            <a:ext cx="6367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cô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pic>
        <p:nvPicPr>
          <p:cNvPr id="32" name="图片 41">
            <a:extLst>
              <a:ext uri="{FF2B5EF4-FFF2-40B4-BE49-F238E27FC236}">
                <a16:creationId xmlns="" xmlns:a16="http://schemas.microsoft.com/office/drawing/2014/main" id="{F0CA763B-28AA-4F2E-B16E-CEE647F245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3839" y="570841"/>
            <a:ext cx="802672" cy="1368970"/>
          </a:xfrm>
          <a:prstGeom prst="rect">
            <a:avLst/>
          </a:prstGeom>
        </p:spPr>
      </p:pic>
      <p:pic>
        <p:nvPicPr>
          <p:cNvPr id="33" name="图片 43">
            <a:extLst>
              <a:ext uri="{FF2B5EF4-FFF2-40B4-BE49-F238E27FC236}">
                <a16:creationId xmlns="" xmlns:a16="http://schemas.microsoft.com/office/drawing/2014/main" id="{88688721-FFAF-4DDA-811B-7DEE30BCC5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151" y="1346410"/>
            <a:ext cx="648134" cy="10982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041" y="4950165"/>
            <a:ext cx="5145603" cy="385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92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/>
      <p:bldP spid="28" grpId="0" animBg="1"/>
      <p:bldP spid="29" grpId="0"/>
      <p:bldP spid="30" grpId="0" animBg="1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>
          <a:xfrm>
            <a:off x="5292605" y="2023928"/>
            <a:ext cx="4994491" cy="439972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740709" y="1971733"/>
            <a:ext cx="4121426" cy="439972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1937" y="1784632"/>
            <a:ext cx="9826572" cy="6768481"/>
          </a:xfrm>
          <a:prstGeom prst="rect">
            <a:avLst/>
          </a:prstGeom>
          <a:noFill/>
        </p:spPr>
        <p:txBody>
          <a:bodyPr wrap="square" lIns="119342" tIns="59671" rIns="119342" bIns="59671" numCol="2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Bà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ơi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hãy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ngủ</a:t>
            </a:r>
            <a:endParaRPr lang="en-US" sz="3600" b="1" dirty="0" smtClean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Có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cháu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ngồi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bên</a:t>
            </a:r>
            <a:endParaRPr lang="en-US" sz="3600" b="1" dirty="0" smtClean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Căn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nhà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vắng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vẻ</a:t>
            </a:r>
            <a:endParaRPr lang="en-US" sz="3600" b="1" dirty="0" smtClean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Khu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vườn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lặng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im</a:t>
            </a:r>
            <a:endParaRPr lang="en-US" sz="3600" b="1" dirty="0" smtClean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200000"/>
              </a:lnSpc>
            </a:pPr>
            <a:endParaRPr lang="en-US" sz="3600" b="1" dirty="0" smtClean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Hương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bưởi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hương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cau</a:t>
            </a:r>
            <a:endParaRPr lang="en-US" sz="3600" b="1" dirty="0" smtClean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Lẫn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vào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tay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quạt</a:t>
            </a:r>
            <a:endParaRPr lang="en-US" sz="3600" b="1" dirty="0" smtClean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Cho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bà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nằm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mát</a:t>
            </a:r>
            <a:endParaRPr lang="en-US" sz="3600" b="1" dirty="0" smtClean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Giữa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vòng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gió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thơm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200000"/>
              </a:lnSpc>
            </a:pP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                   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(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Quang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Huy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ea typeface="Arial-Rounded" panose="020B0500000000000000" pitchFamily="34" charset="0"/>
                <a:cs typeface="Times New Roman" pitchFamily="18" charset="0"/>
              </a:rPr>
              <a:t>)</a:t>
            </a:r>
            <a:endParaRPr lang="en-US" sz="3600" b="1" i="1" dirty="0">
              <a:solidFill>
                <a:srgbClr val="002060"/>
              </a:solidFill>
              <a:latin typeface="Times New Roman" pitchFamily="18" charset="0"/>
              <a:ea typeface="Arial-Rounded" panose="020B0500000000000000" pitchFamily="34" charset="0"/>
              <a:cs typeface="Times New Roman" pitchFamily="18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259160" y="578584"/>
            <a:ext cx="822960" cy="82098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295" tIns="59649" rIns="119295" bIns="59649" rtlCol="0" anchor="ctr"/>
          <a:lstStyle/>
          <a:p>
            <a:pPr algn="ctr"/>
            <a:r>
              <a:rPr lang="en-US" sz="3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77370" y="576941"/>
            <a:ext cx="12424732" cy="882192"/>
          </a:xfrm>
          <a:prstGeom prst="rect">
            <a:avLst/>
          </a:prstGeom>
          <a:noFill/>
        </p:spPr>
        <p:txBody>
          <a:bodyPr wrap="square" lIns="119278" tIns="59640" rIns="119278" bIns="59640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3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9" b="4391"/>
          <a:stretch/>
        </p:blipFill>
        <p:spPr>
          <a:xfrm>
            <a:off x="10698862" y="4638261"/>
            <a:ext cx="4189956" cy="3386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Straight Connector 6"/>
          <p:cNvCxnSpPr/>
          <p:nvPr/>
        </p:nvCxnSpPr>
        <p:spPr>
          <a:xfrm>
            <a:off x="2898710" y="4948200"/>
            <a:ext cx="141825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363707" y="4921696"/>
            <a:ext cx="8229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657113" y="6010642"/>
            <a:ext cx="10058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2314220" y="1271494"/>
            <a:ext cx="4923900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38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437" y="6192966"/>
            <a:ext cx="2642551" cy="1785214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thơm</a:t>
            </a:r>
            <a:endParaRPr lang="en-US" b="1" dirty="0"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27437" y="3572866"/>
            <a:ext cx="2750252" cy="1785214"/>
          </a:xfrm>
          <a:prstGeom prst="rect">
            <a:avLst/>
          </a:prstGeom>
          <a:solidFill>
            <a:srgbClr val="FF99FF"/>
          </a:solidFill>
        </p:spPr>
        <p:txBody>
          <a:bodyPr vert="horz" lIns="119363" tIns="59682" rIns="119363" bIns="59682" rtlCol="0" anchor="ctr">
            <a:normAutofit/>
          </a:bodyPr>
          <a:lstStyle>
            <a:lvl1pPr algn="l" defTabSz="119363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mát</a:t>
            </a:r>
            <a:endParaRPr lang="en-US" b="1" dirty="0"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227436" y="884080"/>
            <a:ext cx="2750251" cy="1785214"/>
          </a:xfrm>
          <a:prstGeom prst="rect">
            <a:avLst/>
          </a:prstGeom>
          <a:solidFill>
            <a:srgbClr val="FFFF00"/>
          </a:solidFill>
        </p:spPr>
        <p:txBody>
          <a:bodyPr vert="horz" lIns="119363" tIns="59682" rIns="119363" bIns="59682" rtlCol="0" anchor="ctr">
            <a:normAutofit/>
          </a:bodyPr>
          <a:lstStyle>
            <a:lvl1pPr algn="l" defTabSz="119363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v</a:t>
            </a:r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ắng</a:t>
            </a:r>
            <a:r>
              <a:rPr lang="en-US" b="1" dirty="0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vẻ</a:t>
            </a:r>
            <a:endParaRPr lang="en-US" b="1" dirty="0"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441625" y="884080"/>
            <a:ext cx="7280461" cy="1785214"/>
          </a:xfrm>
          <a:prstGeom prst="rect">
            <a:avLst/>
          </a:prstGeom>
          <a:solidFill>
            <a:srgbClr val="FFFF00"/>
          </a:solidFill>
        </p:spPr>
        <p:txBody>
          <a:bodyPr vert="horz" lIns="119363" tIns="59682" rIns="119363" bIns="59682" rtlCol="0" anchor="ctr">
            <a:normAutofit/>
          </a:bodyPr>
          <a:lstStyle>
            <a:lvl1pPr algn="l" defTabSz="119363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đặc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điểm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về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số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lượng</a:t>
            </a:r>
            <a:endParaRPr lang="en-US" b="1" dirty="0">
              <a:solidFill>
                <a:srgbClr val="002060"/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441626" y="3559612"/>
            <a:ext cx="7280461" cy="1785214"/>
          </a:xfrm>
          <a:prstGeom prst="rect">
            <a:avLst/>
          </a:prstGeom>
          <a:solidFill>
            <a:srgbClr val="FF99FF"/>
          </a:solidFill>
        </p:spPr>
        <p:txBody>
          <a:bodyPr vert="horz" lIns="119363" tIns="59682" rIns="119363" bIns="59682" rtlCol="0" anchor="ctr">
            <a:normAutofit/>
          </a:bodyPr>
          <a:lstStyle>
            <a:lvl1pPr algn="l" defTabSz="119363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đặc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điểm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về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nhiệt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độ</a:t>
            </a:r>
            <a:endParaRPr lang="en-US" b="1" dirty="0">
              <a:solidFill>
                <a:srgbClr val="002060"/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441626" y="6192966"/>
            <a:ext cx="7280461" cy="178521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vert="horz" lIns="119363" tIns="59682" rIns="119363" bIns="59682" rtlCol="0" anchor="ctr">
            <a:normAutofit/>
          </a:bodyPr>
          <a:lstStyle>
            <a:lvl1pPr algn="l" defTabSz="119363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đặc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điểm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về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mùi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ea typeface="Arial-Rounded" pitchFamily="34" charset="0"/>
                <a:cs typeface="Times New Roman" pitchFamily="18" charset="0"/>
              </a:rPr>
              <a:t>vị</a:t>
            </a:r>
            <a:endParaRPr lang="en-US" b="1" dirty="0">
              <a:solidFill>
                <a:srgbClr val="002060"/>
              </a:solidFill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4412974" y="1616765"/>
            <a:ext cx="767311" cy="5300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4313582" y="4200429"/>
            <a:ext cx="767311" cy="5300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4313581" y="6921835"/>
            <a:ext cx="767311" cy="5300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ea typeface="Arial-Rounded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35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</TotalTime>
  <Words>535</Words>
  <Application>Microsoft Office PowerPoint</Application>
  <PresentationFormat>Custom</PresentationFormat>
  <Paragraphs>101</Paragraphs>
  <Slides>16</Slides>
  <Notes>6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thơm</vt:lpstr>
      <vt:lpstr>Từ chỉ đặc điểm:</vt:lpstr>
      <vt:lpstr>PowerPoint Presentation</vt:lpstr>
      <vt:lpstr>Câu kiểu gì?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411</cp:revision>
  <dcterms:created xsi:type="dcterms:W3CDTF">2021-06-15T15:52:51Z</dcterms:created>
  <dcterms:modified xsi:type="dcterms:W3CDTF">2021-12-16T08:27:17Z</dcterms:modified>
</cp:coreProperties>
</file>