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7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F2DCB-5FF0-454A-8AEA-A534B8CAC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BC0CAD-E02E-EE42-9696-53D61740F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1C6451-EEAA-E540-99B6-CF1F7280D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AABFB-91D5-3546-AF0A-54797EDD0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0F559-3B9C-DF41-920C-510D33DEE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568626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E67D-DB2C-BC43-A725-BDCE8C6C8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21800-E3D8-CA42-AC3D-68CD695F0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7055D-865D-8541-8B15-C887890BC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BACC1-1DA7-404E-9BDB-C57D12321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D78DE-5307-2A4A-B326-C0C556A4A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11422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7ED335-2B22-A143-9F28-D1D072EAF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037DEB-4F4E-5740-AB8E-6EA49A44CC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FE3041-F4ED-BB4A-9F2D-45633792F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EFCA8-F736-D04C-AF9C-06A39BED0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52CBA-714D-A346-BC12-8DC00787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29932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AF167-AA5E-554D-85C4-0C4316996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B3895-7A75-7646-AC49-94EBDE563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E1826-BE81-3D43-B87F-1016F81B3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C90D3-CFB1-7943-A0B3-34EFEAE87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D9617-7FD4-1743-8DB2-645237BF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62802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E5C07-10ED-724B-81CF-72F38FDA6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09396-AA58-A744-A3F7-BC3D97902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BB7730-EC8E-864C-9136-05D49B273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54F45-8399-A348-B7B1-F878EF424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53453-C389-1144-A944-080B6B7A2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23428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4137E-0F1E-9745-B094-A7DCFE016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9070BC-E680-FA46-BC4F-3B87A2F23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DC0FF7-57E9-8846-9AF0-384BE371D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7832A0-C470-4B47-9725-E7B274910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EF8159-7883-F849-A24E-9DE8D7C43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0E9DA-3573-594A-9C99-14AA17325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46824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14A4E-DFD1-D646-BE0F-435F6A199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0A036-3FA8-B142-B508-F36177D1E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024C-0B9F-B547-9B3D-FC2E0060B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2385C2-DD31-1E44-9AAC-E058DE6F69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F16483-1271-9046-B989-9B1FE8C45F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D39D5F-9E30-004D-A44A-8E404D84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2D9295-8E16-1641-8166-FB6D2FE0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CC891-F2E0-DD42-BA0D-6613C2579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81034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C9A3-7F8B-D240-AE87-21ECE6327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4BD6D9-DF01-5A43-8FC9-97438287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E15E3-8960-D249-810A-98FC79783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6F9905-EE01-844B-8B47-5F956B2D0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87025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9E884A-77CB-4149-92D5-11BEE8629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1FF795-C6BF-1646-B61D-E1627FCD3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5FFD8-DB98-FB4E-BB03-A7BF6FC6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200505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52FDF-A2EF-724F-BF0C-1770702BD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E7D60-B2B7-AC4B-8DA3-56C6CC71DF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537E9E-ABC7-7E4A-BD47-501A032266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E1CF3-7DA1-E540-B445-3C71CDAD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4E2AD-E684-B044-87C3-9FC602583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A0D93B-CF73-8C47-9B08-FC0CC2A02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59105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B9AF4-F811-7F40-8E5D-1ADCF526D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A4C522-87F5-EF4D-8578-41C2354F2C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3244A-A4E2-1E4F-9C11-B2106E6EBE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2626FB-46A3-6547-BEF0-894207792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B4B292-2985-394A-9447-763FCB4AC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B87AC2-B224-0F42-A9E5-FA2FCB9F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2696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732FD4-207B-CA47-B1C4-44C5410FC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E15E9C-C62F-624A-B8F9-4C71841A9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67282-C376-A647-9D92-F795703379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33201-53A9-534A-B367-E7FB440EA084}" type="datetimeFigureOut">
              <a:rPr lang="en-VN" smtClean="0"/>
              <a:t>21/11/2021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81EB1-D9BC-8146-A05A-7BD1BCEB8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AFA8B-CB4B-3149-AA9B-478E6352C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C89BB-BC72-FD40-8566-3FE2309DCD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57561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EF5DC-9A73-D743-A1F4-703A8E7689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E35E9F-05F9-3B41-BD67-A47ABD5CAC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GIỚI THIỆU K3T12" descr="GIỚI THIỆU K3T12">
            <a:hlinkClick r:id="" action="ppaction://media"/>
            <a:extLst>
              <a:ext uri="{FF2B5EF4-FFF2-40B4-BE49-F238E27FC236}">
                <a16:creationId xmlns:a16="http://schemas.microsoft.com/office/drawing/2014/main" id="{37DFCDFC-B455-C44E-8358-9FE2901ACB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3" y="635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3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926E5-CA71-F04A-9B88-6DA445A1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YÊU CẦU CẦN ĐẠT K3T12" descr="YÊU CẦU CẦN ĐẠT K3T12">
            <a:hlinkClick r:id="" action="ppaction://media"/>
            <a:extLst>
              <a:ext uri="{FF2B5EF4-FFF2-40B4-BE49-F238E27FC236}">
                <a16:creationId xmlns:a16="http://schemas.microsoft.com/office/drawing/2014/main" id="{93D2D05E-8D39-D94D-A4AB-53B1F8042A2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5587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97265-4518-1642-AF11-018933A0A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KHỞI ĐỘNG K3T12" descr="KHỞI ĐỘNG K3T12">
            <a:hlinkClick r:id="" action="ppaction://media"/>
            <a:extLst>
              <a:ext uri="{FF2B5EF4-FFF2-40B4-BE49-F238E27FC236}">
                <a16:creationId xmlns:a16="http://schemas.microsoft.com/office/drawing/2014/main" id="{32873D0D-6BFF-D946-9E7B-2405353D028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01982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71F43-6370-B84D-B321-6EE298E25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TẬP HỢP HÀNG NGANG , ĐIỂM SỐ K3T12" descr="TẬP HỢP HÀNG NGANG , ĐIỂM SỐ K3T12">
            <a:hlinkClick r:id="" action="ppaction://media"/>
            <a:extLst>
              <a:ext uri="{FF2B5EF4-FFF2-40B4-BE49-F238E27FC236}">
                <a16:creationId xmlns:a16="http://schemas.microsoft.com/office/drawing/2014/main" id="{90A97E06-D190-3946-A2AC-6BDDFEBAD86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4334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47B87-1259-1A41-AFCB-D2F882F34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QUYA PHẢI QUAY TRAÍ K3T12" descr="QUYA PHẢI QUAY TRAÍ K3T12">
            <a:hlinkClick r:id="" action="ppaction://media"/>
            <a:extLst>
              <a:ext uri="{FF2B5EF4-FFF2-40B4-BE49-F238E27FC236}">
                <a16:creationId xmlns:a16="http://schemas.microsoft.com/office/drawing/2014/main" id="{3AC5C788-F606-F14A-B55C-55B53FD9A7E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9888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4246A-BE90-D545-A5B9-46D3427E4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VƯỢT CHƯỚNG NGẠI VẬT THẤP" descr="VƯỢT CHƯỚNG NGẠI VẬT THẤP">
            <a:hlinkClick r:id="" action="ppaction://media"/>
            <a:extLst>
              <a:ext uri="{FF2B5EF4-FFF2-40B4-BE49-F238E27FC236}">
                <a16:creationId xmlns:a16="http://schemas.microsoft.com/office/drawing/2014/main" id="{BBE2C8C7-B7F3-7A47-A21C-F4AD5DD87BC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177227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44ECC-3FB0-4343-8BE4-896FA0483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TRÒ CHƠI ẾCH NHẢY K3T11" descr="TRÒ CHƠI ẾCH NHẢY K3T11">
            <a:hlinkClick r:id="" action="ppaction://media"/>
            <a:extLst>
              <a:ext uri="{FF2B5EF4-FFF2-40B4-BE49-F238E27FC236}">
                <a16:creationId xmlns:a16="http://schemas.microsoft.com/office/drawing/2014/main" id="{549AEFEE-D0E3-E543-AEFF-D03A57BDF48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34555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29860-A885-6240-B666-97AF38241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THẢ LỎNG K3T12" descr="THẢ LỎNG K3T12">
            <a:hlinkClick r:id="" action="ppaction://media"/>
            <a:extLst>
              <a:ext uri="{FF2B5EF4-FFF2-40B4-BE49-F238E27FC236}">
                <a16:creationId xmlns:a16="http://schemas.microsoft.com/office/drawing/2014/main" id="{0D3A3934-7196-C042-A30F-82BB28E52D8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70303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Macintosh PowerPoint</Application>
  <PresentationFormat>Widescreen</PresentationFormat>
  <Paragraphs>0</Paragraphs>
  <Slides>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hung</dc:creator>
  <cp:lastModifiedBy>nguyen hung</cp:lastModifiedBy>
  <cp:revision>1</cp:revision>
  <dcterms:created xsi:type="dcterms:W3CDTF">2021-11-21T14:23:38Z</dcterms:created>
  <dcterms:modified xsi:type="dcterms:W3CDTF">2021-11-21T14:50:23Z</dcterms:modified>
</cp:coreProperties>
</file>