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audio1.wav" ContentType="audio/x-wav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9" r:id="rId2"/>
    <p:sldId id="295" r:id="rId3"/>
    <p:sldId id="296" r:id="rId4"/>
    <p:sldId id="297" r:id="rId5"/>
    <p:sldId id="329" r:id="rId6"/>
    <p:sldId id="333" r:id="rId7"/>
    <p:sldId id="326" r:id="rId8"/>
    <p:sldId id="328" r:id="rId9"/>
    <p:sldId id="330" r:id="rId10"/>
    <p:sldId id="331" r:id="rId11"/>
    <p:sldId id="322" r:id="rId12"/>
    <p:sldId id="320" r:id="rId13"/>
    <p:sldId id="321" r:id="rId14"/>
    <p:sldId id="267" r:id="rId15"/>
    <p:sldId id="332" r:id="rId16"/>
    <p:sldId id="312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7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559AA9"/>
    <a:srgbClr val="5DA2B1"/>
    <a:srgbClr val="3F88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 autoAdjust="0"/>
  </p:normalViewPr>
  <p:slideViewPr>
    <p:cSldViewPr snapToGrid="0">
      <p:cViewPr>
        <p:scale>
          <a:sx n="62" d="100"/>
          <a:sy n="62" d="100"/>
        </p:scale>
        <p:origin x="-936" y="-252"/>
      </p:cViewPr>
      <p:guideLst>
        <p:guide orient="horz" pos="2160"/>
        <p:guide pos="37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C73A6B-BB26-4B12-BFB8-2B873AE12267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701FA-A99B-4EA7-BD9A-49A04217B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339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4125A3-77AE-496B-B04C-07CB24D2E3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311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26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26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751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xmlns="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xmlns="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xmlns="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xmlns="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xmlns="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xmlns="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xmlns="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xmlns="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xmlns="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xmlns="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xmlns="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xmlns="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xmlns="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xmlns="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xmlns="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xmlns="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xmlns="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xmlns="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xmlns="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xmlns="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xmlns="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xmlns="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xmlns="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xmlns="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xmlns="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xmlns="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xmlns="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xmlns="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xmlns="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xmlns="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xmlns="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xmlns="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xmlns="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xmlns="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xmlns="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xmlns="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xmlns="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xmlns="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xmlns="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xmlns="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xmlns="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xmlns="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xmlns="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xmlns="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xmlns="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xmlns="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xmlns="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xmlns="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xmlns="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xmlns="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xmlns="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xmlns="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xmlns="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xmlns="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xmlns="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xmlns="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xmlns="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xmlns="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xmlns="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xmlns="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xmlns="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xmlns="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xmlns="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xmlns="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xmlns="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xmlns="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xmlns="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xmlns="" id="{FF3093F1-70FF-4A92-A939-256BC49F43A6}"/>
              </a:ext>
            </a:extLst>
          </p:cNvPr>
          <p:cNvGrpSpPr/>
          <p:nvPr userDrawn="1"/>
        </p:nvGrpSpPr>
        <p:grpSpPr>
          <a:xfrm>
            <a:off x="745412" y="1491606"/>
            <a:ext cx="9867486" cy="4773077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xmlns="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xmlns="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xmlns="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xmlns="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xmlns="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xmlns="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xmlns="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xmlns="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xmlns="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xmlns="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xmlns="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xmlns="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xmlns="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xmlns="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xmlns="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xmlns="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xmlns="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xmlns="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xmlns="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xmlns="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xmlns="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xmlns="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xmlns="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xmlns="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xmlns="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xmlns="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xmlns="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xmlns="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xmlns="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xmlns="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xmlns="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xmlns="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xmlns="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xmlns="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xmlns="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xmlns="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xmlns="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xmlns="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xmlns="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xmlns="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xmlns="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xmlns="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xmlns="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xmlns="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xmlns="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xmlns="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xmlns="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xmlns="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xmlns="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xmlns="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xmlns="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xmlns="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xmlns="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xmlns="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xmlns="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xmlns="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xmlns="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xmlns="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xmlns="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xmlns="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xmlns="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xmlns="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xmlns="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xmlns="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xmlns="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xmlns="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xmlns="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xmlns="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xmlns="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xmlns="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xmlns="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xmlns="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xmlns="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xmlns="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xmlns="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xmlns="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xmlns="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xmlns="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xmlns="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xmlns="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xmlns="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xmlns="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xmlns="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xmlns="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xmlns="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xmlns="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xmlns="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xmlns="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xmlns="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xmlns="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xmlns="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xmlns="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xmlns="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xmlns="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xmlns="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xmlns="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xmlns="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xmlns="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xmlns="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xmlns="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xmlns="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xmlns="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xmlns="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xmlns="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xmlns="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xmlns="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xmlns="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xmlns="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xmlns="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xmlns="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xmlns="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xmlns="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xmlns="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xmlns="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xmlns="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xmlns="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xmlns="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xmlns="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xmlns="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xmlns="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xmlns="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xmlns="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xmlns="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xmlns="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xmlns="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xmlns="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xmlns="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xmlns="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xmlns="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xmlns="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xmlns="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xmlns="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xmlns="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xmlns="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xmlns="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xmlns="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D2819940-F204-450A-ACE4-C1FAA7496E24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xmlns="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xmlns="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xmlns="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xmlns="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xmlns="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xmlns="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xmlns="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xmlns="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753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xmlns="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xmlns="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xmlns="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xmlns="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xmlns="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xmlns="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xmlns="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xmlns="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xmlns="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xmlns="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xmlns="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xmlns="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xmlns="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xmlns="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xmlns="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xmlns="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xmlns="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xmlns="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xmlns="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xmlns="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xmlns="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xmlns="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xmlns="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xmlns="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xmlns="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xmlns="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xmlns="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xmlns="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xmlns="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xmlns="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xmlns="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xmlns="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xmlns="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xmlns="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xmlns="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xmlns="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xmlns="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xmlns="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xmlns="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xmlns="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xmlns="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xmlns="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xmlns="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xmlns="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xmlns="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xmlns="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xmlns="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xmlns="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xmlns="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xmlns="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xmlns="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xmlns="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xmlns="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xmlns="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xmlns="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xmlns="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xmlns="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xmlns="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xmlns="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xmlns="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xmlns="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xmlns="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xmlns="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xmlns="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xmlns="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xmlns="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xmlns="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xmlns="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xmlns="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xmlns="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xmlns="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35" name="TextBox 234">
            <a:extLst>
              <a:ext uri="{FF2B5EF4-FFF2-40B4-BE49-F238E27FC236}">
                <a16:creationId xmlns:a16="http://schemas.microsoft.com/office/drawing/2014/main" xmlns="" id="{1E4DED0B-3FCF-4DB8-8C88-6AED41C3D872}"/>
              </a:ext>
            </a:extLst>
          </p:cNvPr>
          <p:cNvSpPr txBox="1"/>
          <p:nvPr userDrawn="1"/>
        </p:nvSpPr>
        <p:spPr>
          <a:xfrm>
            <a:off x="3615997" y="15575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xmlns="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xmlns="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xmlns="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xmlns="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xmlns="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xmlns="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xmlns="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xmlns="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xmlns="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xmlns="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xmlns="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xmlns="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xmlns="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xmlns="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xmlns="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xmlns="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xmlns="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xmlns="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xmlns="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xmlns="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xmlns="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xmlns="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xmlns="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xmlns="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xmlns="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xmlns="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xmlns="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xmlns="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xmlns="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xmlns="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xmlns="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xmlns="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xmlns="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xmlns="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xmlns="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xmlns="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xmlns="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xmlns="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xmlns="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xmlns="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xmlns="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xmlns="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xmlns="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xmlns="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xmlns="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xmlns="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xmlns="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xmlns="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xmlns="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xmlns="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xmlns="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xmlns="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xmlns="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xmlns="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xmlns="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xmlns="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xmlns="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xmlns="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xmlns="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xmlns="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xmlns="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xmlns="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xmlns="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xmlns="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xmlns="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xmlns="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xmlns="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xmlns="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xmlns="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xmlns="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xmlns="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xmlns="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xmlns="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xmlns="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xmlns="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xmlns="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xmlns="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xmlns="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xmlns="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xmlns="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xmlns="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xmlns="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xmlns="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xmlns="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xmlns="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xmlns="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04490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20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2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2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0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5" grpId="0"/>
      <p:bldP spid="219" grpId="0" animBg="1"/>
      <p:bldP spid="220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52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split orient="vert"/>
      </p:transition>
    </mc:Choice>
    <mc:Fallback xmlns="">
      <p:transition spd="med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microsoft.com/office/2007/relationships/media" Target="../media/media6.mp3"/><Relationship Id="rId26" Type="http://schemas.openxmlformats.org/officeDocument/2006/relationships/image" Target="../media/image36.png"/><Relationship Id="rId3" Type="http://schemas.openxmlformats.org/officeDocument/2006/relationships/tags" Target="../tags/tag5.xml"/><Relationship Id="rId21" Type="http://schemas.openxmlformats.org/officeDocument/2006/relationships/notesSlide" Target="../notesSlides/notesSlide4.xml"/><Relationship Id="rId34" Type="http://schemas.openxmlformats.org/officeDocument/2006/relationships/image" Target="../media/image44.GIF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7.xml"/><Relationship Id="rId25" Type="http://schemas.openxmlformats.org/officeDocument/2006/relationships/image" Target="../media/image35.png"/><Relationship Id="rId33" Type="http://schemas.openxmlformats.org/officeDocument/2006/relationships/image" Target="../media/image43.png"/><Relationship Id="rId38" Type="http://schemas.openxmlformats.org/officeDocument/2006/relationships/image" Target="../media/image46.png"/><Relationship Id="rId2" Type="http://schemas.openxmlformats.org/officeDocument/2006/relationships/tags" Target="../tags/tag4.xml"/><Relationship Id="rId16" Type="http://schemas.openxmlformats.org/officeDocument/2006/relationships/tags" Target="../tags/tag16.xml"/><Relationship Id="rId20" Type="http://schemas.openxmlformats.org/officeDocument/2006/relationships/slideLayout" Target="../slideLayouts/slideLayout7.xml"/><Relationship Id="rId29" Type="http://schemas.openxmlformats.org/officeDocument/2006/relationships/image" Target="../media/image39.png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microsoft.com/office/2007/relationships/hdphoto" Target="../media/hdphoto6.wdp"/><Relationship Id="rId32" Type="http://schemas.openxmlformats.org/officeDocument/2006/relationships/image" Target="../media/image42.png"/><Relationship Id="rId37" Type="http://schemas.openxmlformats.org/officeDocument/2006/relationships/image" Target="../media/image14.png"/><Relationship Id="rId5" Type="http://schemas.openxmlformats.org/officeDocument/2006/relationships/tags" Target="../tags/tag7.xml"/><Relationship Id="rId15" Type="http://schemas.openxmlformats.org/officeDocument/2006/relationships/audio" Target="../media/media5.mp3"/><Relationship Id="rId23" Type="http://schemas.openxmlformats.org/officeDocument/2006/relationships/image" Target="../media/image34.png"/><Relationship Id="rId28" Type="http://schemas.openxmlformats.org/officeDocument/2006/relationships/image" Target="../media/image38.png"/><Relationship Id="rId36" Type="http://schemas.microsoft.com/office/2007/relationships/hdphoto" Target="../media/hdphoto7.wdp"/><Relationship Id="rId10" Type="http://schemas.openxmlformats.org/officeDocument/2006/relationships/tags" Target="../tags/tag12.xml"/><Relationship Id="rId19" Type="http://schemas.openxmlformats.org/officeDocument/2006/relationships/audio" Target="../media/media6.mp3"/><Relationship Id="rId31" Type="http://schemas.openxmlformats.org/officeDocument/2006/relationships/image" Target="../media/image41.png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microsoft.com/office/2007/relationships/media" Target="../media/media5.mp3"/><Relationship Id="rId22" Type="http://schemas.openxmlformats.org/officeDocument/2006/relationships/image" Target="../media/image33.jpeg"/><Relationship Id="rId27" Type="http://schemas.openxmlformats.org/officeDocument/2006/relationships/image" Target="../media/image37.png"/><Relationship Id="rId30" Type="http://schemas.openxmlformats.org/officeDocument/2006/relationships/image" Target="../media/image40.png"/><Relationship Id="rId35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12" Type="http://schemas.openxmlformats.org/officeDocument/2006/relationships/image" Target="../media/image1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2.jpeg"/><Relationship Id="rId9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microsoft.com/office/2007/relationships/media" Target="../media/media3.mp3"/><Relationship Id="rId21" Type="http://schemas.openxmlformats.org/officeDocument/2006/relationships/image" Target="../media/image23.png"/><Relationship Id="rId7" Type="http://schemas.openxmlformats.org/officeDocument/2006/relationships/slideLayout" Target="../slideLayouts/slideLayout1.xml"/><Relationship Id="rId12" Type="http://schemas.microsoft.com/office/2007/relationships/hdphoto" Target="../media/hdphoto3.wdp"/><Relationship Id="rId17" Type="http://schemas.microsoft.com/office/2007/relationships/hdphoto" Target="../media/hdphoto4.wdp"/><Relationship Id="rId2" Type="http://schemas.openxmlformats.org/officeDocument/2006/relationships/audio" Target="../media/media2.wav"/><Relationship Id="rId16" Type="http://schemas.openxmlformats.org/officeDocument/2006/relationships/image" Target="../media/image19.jpeg"/><Relationship Id="rId20" Type="http://schemas.openxmlformats.org/officeDocument/2006/relationships/image" Target="../media/image22.png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image" Target="../media/image16.png"/><Relationship Id="rId5" Type="http://schemas.microsoft.com/office/2007/relationships/media" Target="../media/media4.mp3"/><Relationship Id="rId15" Type="http://schemas.openxmlformats.org/officeDocument/2006/relationships/image" Target="../media/image17.png"/><Relationship Id="rId10" Type="http://schemas.openxmlformats.org/officeDocument/2006/relationships/image" Target="../media/image18.png"/><Relationship Id="rId19" Type="http://schemas.openxmlformats.org/officeDocument/2006/relationships/image" Target="../media/image21.png"/><Relationship Id="rId4" Type="http://schemas.openxmlformats.org/officeDocument/2006/relationships/audio" Target="../media/media3.mp3"/><Relationship Id="rId9" Type="http://schemas.openxmlformats.org/officeDocument/2006/relationships/audio" Target="../media/audio2.wav"/><Relationship Id="rId14" Type="http://schemas.microsoft.com/office/2007/relationships/hdphoto" Target="../media/hdphoto2.wdp"/><Relationship Id="rId22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19.jpeg"/><Relationship Id="rId18" Type="http://schemas.openxmlformats.org/officeDocument/2006/relationships/image" Target="../media/image23.png"/><Relationship Id="rId3" Type="http://schemas.microsoft.com/office/2007/relationships/media" Target="../media/media3.mp3"/><Relationship Id="rId7" Type="http://schemas.openxmlformats.org/officeDocument/2006/relationships/image" Target="../media/image18.png"/><Relationship Id="rId12" Type="http://schemas.openxmlformats.org/officeDocument/2006/relationships/image" Target="../media/image17.png"/><Relationship Id="rId17" Type="http://schemas.openxmlformats.org/officeDocument/2006/relationships/image" Target="../media/image22.png"/><Relationship Id="rId2" Type="http://schemas.openxmlformats.org/officeDocument/2006/relationships/audio" Target="../media/media2.wav"/><Relationship Id="rId16" Type="http://schemas.openxmlformats.org/officeDocument/2006/relationships/image" Target="../media/image21.png"/><Relationship Id="rId1" Type="http://schemas.microsoft.com/office/2007/relationships/media" Target="../media/media2.wav"/><Relationship Id="rId6" Type="http://schemas.openxmlformats.org/officeDocument/2006/relationships/audio" Target="../media/audio1.wav"/><Relationship Id="rId11" Type="http://schemas.microsoft.com/office/2007/relationships/hdphoto" Target="../media/hdphoto2.wdp"/><Relationship Id="rId5" Type="http://schemas.openxmlformats.org/officeDocument/2006/relationships/slideLayout" Target="../slideLayouts/slideLayout1.xml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19" Type="http://schemas.openxmlformats.org/officeDocument/2006/relationships/image" Target="../media/image14.png"/><Relationship Id="rId4" Type="http://schemas.openxmlformats.org/officeDocument/2006/relationships/audio" Target="../media/media3.mp3"/><Relationship Id="rId9" Type="http://schemas.microsoft.com/office/2007/relationships/hdphoto" Target="../media/hdphoto3.wdp"/><Relationship Id="rId14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25"/>
          <a:stretch/>
        </p:blipFill>
        <p:spPr>
          <a:xfrm>
            <a:off x="9275" y="4233052"/>
            <a:ext cx="12192000" cy="266814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46"/>
          <a:stretch/>
        </p:blipFill>
        <p:spPr>
          <a:xfrm>
            <a:off x="6983895" y="-32831"/>
            <a:ext cx="5215591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0922" y="2139567"/>
            <a:ext cx="877145" cy="7932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838" y="-33123"/>
            <a:ext cx="1261654" cy="6726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823" y="921361"/>
            <a:ext cx="897518" cy="47851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237" y="230332"/>
            <a:ext cx="988966" cy="563711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964" y="-32831"/>
            <a:ext cx="1515113" cy="151511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9" y="703199"/>
            <a:ext cx="1535870" cy="875446"/>
          </a:xfrm>
          <a:prstGeom prst="rect">
            <a:avLst/>
          </a:prstGeom>
        </p:spPr>
      </p:pic>
      <p:sp>
        <p:nvSpPr>
          <p:cNvPr id="15" name="Thought Bubble: Cloud 6">
            <a:extLst>
              <a:ext uri="{FF2B5EF4-FFF2-40B4-BE49-F238E27FC236}">
                <a16:creationId xmlns="" xmlns:a16="http://schemas.microsoft.com/office/drawing/2014/main" id="{5B993024-7A31-4620-8526-DDC8689AAC2F}"/>
              </a:ext>
            </a:extLst>
          </p:cNvPr>
          <p:cNvSpPr/>
          <p:nvPr/>
        </p:nvSpPr>
        <p:spPr>
          <a:xfrm>
            <a:off x="347730" y="1399879"/>
            <a:ext cx="7701566" cy="2991817"/>
          </a:xfrm>
          <a:prstGeom prst="cloudCallout">
            <a:avLst>
              <a:gd name="adj1" fmla="val -24845"/>
              <a:gd name="adj2" fmla="val 36021"/>
            </a:avLst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 rot="21517737">
            <a:off x="-631118" y="2355202"/>
            <a:ext cx="9608200" cy="820674"/>
          </a:xfrm>
          <a:prstGeom prst="rect">
            <a:avLst/>
          </a:prstGeom>
        </p:spPr>
        <p:txBody>
          <a:bodyPr wrap="square" lIns="0" tIns="0" rIns="0" bIns="0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altLang="zh-CN" sz="5333" b="1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Môn</a:t>
            </a:r>
            <a:r>
              <a:rPr lang="en-US" altLang="zh-CN" sz="5333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5333" b="1" dirty="0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Toán</a:t>
            </a:r>
            <a:r>
              <a:rPr lang="en-US" altLang="zh-CN" sz="5333" b="1" dirty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 - </a:t>
            </a:r>
            <a:r>
              <a:rPr lang="en-US" altLang="zh-CN" sz="5333" b="1" err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Lớp</a:t>
            </a:r>
            <a:r>
              <a:rPr lang="en-US" altLang="zh-CN" sz="5333" b="1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 </a:t>
            </a:r>
            <a:r>
              <a:rPr lang="en-US" altLang="zh-CN" sz="5333" b="1" smtClean="0">
                <a:ln>
                  <a:solidFill>
                    <a:schemeClr val="accent6">
                      <a:lumMod val="75000"/>
                    </a:schemeClr>
                  </a:solidFill>
                </a:ln>
                <a:solidFill>
                  <a:srgbClr val="FF0000"/>
                </a:solidFill>
                <a:latin typeface="UTM Avo"/>
                <a:ea typeface="华康少女文字W5(P)" panose="040F0500000000000000" pitchFamily="82" charset="-122"/>
                <a:cs typeface="Arial" panose="020B0604020202020204" pitchFamily="34" charset="0"/>
                <a:sym typeface="+mn-lt"/>
              </a:rPr>
              <a:t>3A5</a:t>
            </a:r>
            <a:endParaRPr lang="zh-CN" altLang="en-US" sz="5333" b="1" dirty="0">
              <a:ln>
                <a:solidFill>
                  <a:schemeClr val="accent6">
                    <a:lumMod val="75000"/>
                  </a:schemeClr>
                </a:solidFill>
              </a:ln>
              <a:solidFill>
                <a:srgbClr val="FF0000"/>
              </a:solidFill>
              <a:latin typeface="UTM Avo"/>
              <a:cs typeface="Arial" panose="020B0604020202020204" pitchFamily="34" charset="0"/>
              <a:sym typeface="+mn-lt"/>
            </a:endParaRPr>
          </a:p>
        </p:txBody>
      </p:sp>
      <p:sp>
        <p:nvSpPr>
          <p:cNvPr id="21" name="Text Placeholder 2"/>
          <p:cNvSpPr txBox="1">
            <a:spLocks/>
          </p:cNvSpPr>
          <p:nvPr/>
        </p:nvSpPr>
        <p:spPr>
          <a:xfrm>
            <a:off x="677964" y="289694"/>
            <a:ext cx="9586163" cy="58627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vi-VN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</a:t>
            </a:r>
            <a:r>
              <a:rPr lang="vi-VN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</a:t>
            </a:r>
            <a:r>
              <a:rPr lang="en-US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ĐOÀN KẾT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088961" y="4887036"/>
            <a:ext cx="6343409" cy="1056117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 viên</a:t>
            </a:r>
            <a:r>
              <a:rPr lang="en-US" b="1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 THỊ HỒNG PHÚC</a:t>
            </a:r>
            <a:endParaRPr lang="en-US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6342">
            <a:off x="255925" y="1495670"/>
            <a:ext cx="1063852" cy="82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893458"/>
      </p:ext>
    </p:extLst>
  </p:cSld>
  <p:clrMapOvr>
    <a:masterClrMapping/>
  </p:clrMapOvr>
  <p:transition spd="slow" advTm="133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/>
      <p:bldP spid="21" grpId="0" uiExpand="1" build="p"/>
      <p:bldP spid="22" grpId="0"/>
    </p:bldLst>
  </p:timing>
  <p:extLst mod="1">
    <p:ext uri="{E180D4A7-C9FB-4DFB-919C-405C955672EB}">
      <p14:showEvtLst xmlns:p14="http://schemas.microsoft.com/office/powerpoint/2010/main">
        <p14:playEvt time="1" objId="5"/>
        <p14:stopEvt time="1336" objId="5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DAD02D8-8E7A-4F91-B9C9-1A0C838AB096}"/>
              </a:ext>
            </a:extLst>
          </p:cNvPr>
          <p:cNvSpPr/>
          <p:nvPr/>
        </p:nvSpPr>
        <p:spPr>
          <a:xfrm rot="314885">
            <a:off x="3268979" y="1295400"/>
            <a:ext cx="5654040" cy="4572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58C5A63-07FE-42D6-8941-2F798B2F6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212" y="741600"/>
            <a:ext cx="1053968" cy="115555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52A531E-E30A-45D3-9946-D1DFC33AB1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445" y="1186396"/>
            <a:ext cx="1041270" cy="12190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2D20C60-48E7-4811-B647-9029ACC00664}"/>
              </a:ext>
            </a:extLst>
          </p:cNvPr>
          <p:cNvSpPr txBox="1"/>
          <p:nvPr/>
        </p:nvSpPr>
        <p:spPr>
          <a:xfrm>
            <a:off x="3842556" y="2710244"/>
            <a:ext cx="480612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LUYỆN TẬP</a:t>
            </a:r>
            <a:endParaRPr lang="vi-VN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B242540-3D1D-4DF9-A7F0-4AD2073BFB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892" y="3468613"/>
            <a:ext cx="2539682" cy="25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28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681496" y="1359386"/>
            <a:ext cx="4752388" cy="3654133"/>
            <a:chOff x="2486612" y="2130723"/>
            <a:chExt cx="4752388" cy="3654133"/>
          </a:xfrm>
        </p:grpSpPr>
        <p:grpSp>
          <p:nvGrpSpPr>
            <p:cNvPr id="5124" name="Group 5"/>
            <p:cNvGrpSpPr>
              <a:grpSpLocks/>
            </p:cNvGrpSpPr>
            <p:nvPr/>
          </p:nvGrpSpPr>
          <p:grpSpPr bwMode="auto">
            <a:xfrm>
              <a:off x="3204162" y="2222062"/>
              <a:ext cx="844964" cy="1071715"/>
              <a:chOff x="1338" y="1682"/>
              <a:chExt cx="499" cy="522"/>
            </a:xfrm>
          </p:grpSpPr>
          <p:sp>
            <p:nvSpPr>
              <p:cNvPr id="3" name="Line 6"/>
              <p:cNvSpPr>
                <a:spLocks noChangeShapeType="1"/>
              </p:cNvSpPr>
              <p:nvPr/>
            </p:nvSpPr>
            <p:spPr bwMode="auto">
              <a:xfrm>
                <a:off x="1338" y="1682"/>
                <a:ext cx="0" cy="52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Line 7"/>
              <p:cNvSpPr>
                <a:spLocks noChangeShapeType="1"/>
              </p:cNvSpPr>
              <p:nvPr/>
            </p:nvSpPr>
            <p:spPr bwMode="auto">
              <a:xfrm flipV="1">
                <a:off x="1338" y="1954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25" name="Text Box 8"/>
            <p:cNvSpPr txBox="1">
              <a:spLocks noChangeArrowheads="1"/>
            </p:cNvSpPr>
            <p:nvPr/>
          </p:nvSpPr>
          <p:spPr bwMode="auto">
            <a:xfrm>
              <a:off x="2486612" y="2130723"/>
              <a:ext cx="74336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84 </a:t>
              </a:r>
            </a:p>
          </p:txBody>
        </p:sp>
        <p:sp>
          <p:nvSpPr>
            <p:cNvPr id="5126" name="Text Box 9"/>
            <p:cNvSpPr txBox="1">
              <a:spLocks noChangeArrowheads="1"/>
            </p:cNvSpPr>
            <p:nvPr/>
          </p:nvSpPr>
          <p:spPr bwMode="auto">
            <a:xfrm>
              <a:off x="3378286" y="2136986"/>
              <a:ext cx="416556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  <p:grpSp>
          <p:nvGrpSpPr>
            <p:cNvPr id="2" name="Group 23"/>
            <p:cNvGrpSpPr>
              <a:grpSpLocks/>
            </p:cNvGrpSpPr>
            <p:nvPr/>
          </p:nvGrpSpPr>
          <p:grpSpPr bwMode="auto">
            <a:xfrm>
              <a:off x="3246438" y="4686305"/>
              <a:ext cx="792162" cy="1098551"/>
              <a:chOff x="1338" y="1591"/>
              <a:chExt cx="499" cy="692"/>
            </a:xfrm>
          </p:grpSpPr>
          <p:sp>
            <p:nvSpPr>
              <p:cNvPr id="8" name="Line 24"/>
              <p:cNvSpPr>
                <a:spLocks noChangeShapeType="1"/>
              </p:cNvSpPr>
              <p:nvPr/>
            </p:nvSpPr>
            <p:spPr bwMode="auto">
              <a:xfrm>
                <a:off x="1338" y="1591"/>
                <a:ext cx="0" cy="6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Line 25"/>
              <p:cNvSpPr>
                <a:spLocks noChangeShapeType="1"/>
              </p:cNvSpPr>
              <p:nvPr/>
            </p:nvSpPr>
            <p:spPr bwMode="auto">
              <a:xfrm flipV="1">
                <a:off x="1338" y="1954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" name="Text Box 26"/>
            <p:cNvSpPr txBox="1">
              <a:spLocks noChangeArrowheads="1"/>
            </p:cNvSpPr>
            <p:nvPr/>
          </p:nvSpPr>
          <p:spPr bwMode="auto">
            <a:xfrm>
              <a:off x="2576513" y="4644625"/>
              <a:ext cx="696912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68 </a:t>
              </a:r>
            </a:p>
          </p:txBody>
        </p:sp>
        <p:sp>
          <p:nvSpPr>
            <p:cNvPr id="5" name="Text Box 27"/>
            <p:cNvSpPr txBox="1">
              <a:spLocks noChangeArrowheads="1"/>
            </p:cNvSpPr>
            <p:nvPr/>
          </p:nvSpPr>
          <p:spPr bwMode="auto">
            <a:xfrm>
              <a:off x="3381114" y="4634263"/>
              <a:ext cx="390525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grpSp>
          <p:nvGrpSpPr>
            <p:cNvPr id="6" name="Group 40"/>
            <p:cNvGrpSpPr>
              <a:grpSpLocks/>
            </p:cNvGrpSpPr>
            <p:nvPr/>
          </p:nvGrpSpPr>
          <p:grpSpPr bwMode="auto">
            <a:xfrm>
              <a:off x="6432249" y="2221116"/>
              <a:ext cx="703868" cy="1072881"/>
              <a:chOff x="1338" y="1748"/>
              <a:chExt cx="499" cy="464"/>
            </a:xfrm>
          </p:grpSpPr>
          <p:sp>
            <p:nvSpPr>
              <p:cNvPr id="13" name="Line 41"/>
              <p:cNvSpPr>
                <a:spLocks noChangeShapeType="1"/>
              </p:cNvSpPr>
              <p:nvPr/>
            </p:nvSpPr>
            <p:spPr bwMode="auto">
              <a:xfrm>
                <a:off x="1338" y="1748"/>
                <a:ext cx="0" cy="46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Line 42"/>
              <p:cNvSpPr>
                <a:spLocks noChangeShapeType="1"/>
              </p:cNvSpPr>
              <p:nvPr/>
            </p:nvSpPr>
            <p:spPr bwMode="auto">
              <a:xfrm flipV="1">
                <a:off x="1338" y="1954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9" name="Text Box 43"/>
            <p:cNvSpPr txBox="1">
              <a:spLocks noChangeArrowheads="1"/>
            </p:cNvSpPr>
            <p:nvPr/>
          </p:nvSpPr>
          <p:spPr bwMode="auto">
            <a:xfrm>
              <a:off x="5667376" y="2146185"/>
              <a:ext cx="696913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96 </a:t>
              </a:r>
            </a:p>
          </p:txBody>
        </p:sp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6553184" y="2148023"/>
              <a:ext cx="416556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grpSp>
          <p:nvGrpSpPr>
            <p:cNvPr id="11" name="Group 58"/>
            <p:cNvGrpSpPr>
              <a:grpSpLocks/>
            </p:cNvGrpSpPr>
            <p:nvPr/>
          </p:nvGrpSpPr>
          <p:grpSpPr bwMode="auto">
            <a:xfrm>
              <a:off x="6446838" y="4686300"/>
              <a:ext cx="792162" cy="1098550"/>
              <a:chOff x="1338" y="1682"/>
              <a:chExt cx="499" cy="692"/>
            </a:xfrm>
          </p:grpSpPr>
          <p:sp>
            <p:nvSpPr>
              <p:cNvPr id="5202" name="Line 59"/>
              <p:cNvSpPr>
                <a:spLocks noChangeShapeType="1"/>
              </p:cNvSpPr>
              <p:nvPr/>
            </p:nvSpPr>
            <p:spPr bwMode="auto">
              <a:xfrm>
                <a:off x="1338" y="1682"/>
                <a:ext cx="0" cy="6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" name="Line 60"/>
              <p:cNvSpPr>
                <a:spLocks noChangeShapeType="1"/>
              </p:cNvSpPr>
              <p:nvPr/>
            </p:nvSpPr>
            <p:spPr bwMode="auto">
              <a:xfrm flipV="1">
                <a:off x="1338" y="2014"/>
                <a:ext cx="49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" name="Text Box 61"/>
            <p:cNvSpPr txBox="1">
              <a:spLocks noChangeArrowheads="1"/>
            </p:cNvSpPr>
            <p:nvPr/>
          </p:nvSpPr>
          <p:spPr bwMode="auto">
            <a:xfrm>
              <a:off x="5726113" y="4649788"/>
              <a:ext cx="696912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97 </a:t>
              </a:r>
            </a:p>
          </p:txBody>
        </p:sp>
        <p:sp>
          <p:nvSpPr>
            <p:cNvPr id="15" name="Text Box 62"/>
            <p:cNvSpPr txBox="1">
              <a:spLocks noChangeArrowheads="1"/>
            </p:cNvSpPr>
            <p:nvPr/>
          </p:nvSpPr>
          <p:spPr bwMode="auto">
            <a:xfrm>
              <a:off x="6624201" y="4622800"/>
              <a:ext cx="390525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32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5251" name="Text Box 148"/>
          <p:cNvSpPr txBox="1">
            <a:spLocks noChangeArrowheads="1"/>
          </p:cNvSpPr>
          <p:nvPr/>
        </p:nvSpPr>
        <p:spPr bwMode="auto">
          <a:xfrm>
            <a:off x="2012573" y="1305486"/>
            <a:ext cx="503237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</a:p>
        </p:txBody>
      </p:sp>
      <p:sp>
        <p:nvSpPr>
          <p:cNvPr id="5252" name="Text Box 149"/>
          <p:cNvSpPr txBox="1">
            <a:spLocks noChangeArrowheads="1"/>
          </p:cNvSpPr>
          <p:nvPr/>
        </p:nvSpPr>
        <p:spPr bwMode="auto">
          <a:xfrm>
            <a:off x="1960185" y="3845113"/>
            <a:ext cx="5445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sp>
        <p:nvSpPr>
          <p:cNvPr id="5254" name="Text Box 151"/>
          <p:cNvSpPr txBox="1">
            <a:spLocks noChangeArrowheads="1"/>
          </p:cNvSpPr>
          <p:nvPr/>
        </p:nvSpPr>
        <p:spPr bwMode="auto">
          <a:xfrm>
            <a:off x="1462296" y="485799"/>
            <a:ext cx="2438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altLang="vi-VN" sz="2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altLang="vi-VN" sz="2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42073871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2" name="Text Box 10"/>
          <p:cNvSpPr txBox="1">
            <a:spLocks noChangeArrowheads="1"/>
          </p:cNvSpPr>
          <p:nvPr/>
        </p:nvSpPr>
        <p:spPr bwMode="auto">
          <a:xfrm>
            <a:off x="1843548" y="170531"/>
            <a:ext cx="883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 u="sng">
                <a:solidFill>
                  <a:srgbClr val="0000FF"/>
                </a:solidFill>
                <a:latin typeface="Times New Roman" panose="02020603050405020304" pitchFamily="18" charset="0"/>
              </a:rPr>
              <a:t>Bài 2:</a:t>
            </a:r>
            <a:r>
              <a:rPr lang="en-US" altLang="en-US" sz="32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en-US" sz="3600" b="1">
                <a:solidFill>
                  <a:srgbClr val="0000FF"/>
                </a:solidFill>
                <a:latin typeface="Times New Roman" panose="02020603050405020304" pitchFamily="18" charset="0"/>
              </a:rPr>
              <a:t>Mỗi giờ có 60 phút. Hỏi     giờ có bao nhiêu phút?</a:t>
            </a:r>
          </a:p>
        </p:txBody>
      </p:sp>
      <p:sp>
        <p:nvSpPr>
          <p:cNvPr id="10243" name="Rectangle 12"/>
          <p:cNvSpPr>
            <a:spLocks noChangeArrowheads="1"/>
          </p:cNvSpPr>
          <p:nvPr/>
        </p:nvSpPr>
        <p:spPr bwMode="auto">
          <a:xfrm>
            <a:off x="414225" y="434340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8224" name="Text Box 32"/>
          <p:cNvSpPr txBox="1">
            <a:spLocks noChangeArrowheads="1"/>
          </p:cNvSpPr>
          <p:nvPr/>
        </p:nvSpPr>
        <p:spPr bwMode="auto">
          <a:xfrm>
            <a:off x="6899275" y="2109788"/>
            <a:ext cx="25034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 u="sng">
                <a:latin typeface="Times New Roman" panose="02020603050405020304" pitchFamily="18" charset="0"/>
              </a:rPr>
              <a:t>Bài giải</a:t>
            </a:r>
          </a:p>
        </p:txBody>
      </p:sp>
      <p:sp>
        <p:nvSpPr>
          <p:cNvPr id="8226" name="Text Box 34"/>
          <p:cNvSpPr txBox="1">
            <a:spLocks noChangeArrowheads="1"/>
          </p:cNvSpPr>
          <p:nvPr/>
        </p:nvSpPr>
        <p:spPr bwMode="auto">
          <a:xfrm>
            <a:off x="6437314" y="4032163"/>
            <a:ext cx="4764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>
                <a:latin typeface="Times New Roman" panose="02020603050405020304" pitchFamily="18" charset="0"/>
              </a:rPr>
              <a:t>   60 : 5 = 12 (phút)</a:t>
            </a:r>
          </a:p>
        </p:txBody>
      </p:sp>
      <p:sp>
        <p:nvSpPr>
          <p:cNvPr id="8227" name="Text Box 35"/>
          <p:cNvSpPr txBox="1">
            <a:spLocks noChangeArrowheads="1"/>
          </p:cNvSpPr>
          <p:nvPr/>
        </p:nvSpPr>
        <p:spPr bwMode="auto">
          <a:xfrm>
            <a:off x="6705601" y="4902201"/>
            <a:ext cx="52800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3600" b="1">
                <a:latin typeface="Times New Roman" panose="02020603050405020304" pitchFamily="18" charset="0"/>
              </a:rPr>
              <a:t>     Đáp số: 12 phút</a:t>
            </a:r>
          </a:p>
        </p:txBody>
      </p:sp>
      <p:sp>
        <p:nvSpPr>
          <p:cNvPr id="10247" name="Rectangle 37"/>
          <p:cNvSpPr>
            <a:spLocks noChangeArrowheads="1"/>
          </p:cNvSpPr>
          <p:nvPr/>
        </p:nvSpPr>
        <p:spPr bwMode="auto">
          <a:xfrm>
            <a:off x="152400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graphicFrame>
        <p:nvGraphicFramePr>
          <p:cNvPr id="8228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223733"/>
              </p:ext>
            </p:extLst>
          </p:nvPr>
        </p:nvGraphicFramePr>
        <p:xfrm>
          <a:off x="7878763" y="60160"/>
          <a:ext cx="4191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8" name="Equation" r:id="rId3" imgW="139639" imgH="393529" progId="Equation.3">
                  <p:embed/>
                </p:oleObj>
              </mc:Choice>
              <mc:Fallback>
                <p:oleObj name="Equation" r:id="rId3" imgW="139639" imgH="393529" progId="Equation.3">
                  <p:embed/>
                  <p:pic>
                    <p:nvPicPr>
                      <p:cNvPr id="8228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78763" y="60160"/>
                        <a:ext cx="419100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31" name="Text Box 39"/>
          <p:cNvSpPr txBox="1">
            <a:spLocks noChangeArrowheads="1"/>
          </p:cNvSpPr>
          <p:nvPr/>
        </p:nvSpPr>
        <p:spPr bwMode="auto">
          <a:xfrm>
            <a:off x="5992813" y="3187701"/>
            <a:ext cx="480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3600" b="1">
                <a:latin typeface="Times New Roman" panose="02020603050405020304" pitchFamily="18" charset="0"/>
              </a:rPr>
              <a:t>     giờ có số phút là:</a:t>
            </a:r>
          </a:p>
        </p:txBody>
      </p:sp>
      <p:graphicFrame>
        <p:nvGraphicFramePr>
          <p:cNvPr id="8232" name="Object 4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67056257"/>
              </p:ext>
            </p:extLst>
          </p:nvPr>
        </p:nvGraphicFramePr>
        <p:xfrm>
          <a:off x="6167439" y="3054700"/>
          <a:ext cx="363537" cy="104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19" name="Equation" r:id="rId5" imgW="139639" imgH="393529" progId="Equation.3">
                  <p:embed/>
                </p:oleObj>
              </mc:Choice>
              <mc:Fallback>
                <p:oleObj name="Equation" r:id="rId5" imgW="139639" imgH="393529" progId="Equation.3">
                  <p:embed/>
                  <p:pic>
                    <p:nvPicPr>
                      <p:cNvPr id="8232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7439" y="3054700"/>
                        <a:ext cx="363537" cy="1042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6" name="TextBox 15"/>
          <p:cNvSpPr txBox="1">
            <a:spLocks noChangeArrowheads="1"/>
          </p:cNvSpPr>
          <p:nvPr/>
        </p:nvSpPr>
        <p:spPr bwMode="auto">
          <a:xfrm>
            <a:off x="1436576" y="2133601"/>
            <a:ext cx="25050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Tóm tắt</a:t>
            </a:r>
          </a:p>
        </p:txBody>
      </p:sp>
      <p:sp>
        <p:nvSpPr>
          <p:cNvPr id="2067" name="TextBox 16"/>
          <p:cNvSpPr txBox="1">
            <a:spLocks noChangeArrowheads="1"/>
          </p:cNvSpPr>
          <p:nvPr/>
        </p:nvSpPr>
        <p:spPr bwMode="auto">
          <a:xfrm>
            <a:off x="1025413" y="3087688"/>
            <a:ext cx="33766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1 giờ   :  60 phút</a:t>
            </a:r>
          </a:p>
        </p:txBody>
      </p:sp>
      <p:graphicFrame>
        <p:nvGraphicFramePr>
          <p:cNvPr id="2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058300"/>
              </p:ext>
            </p:extLst>
          </p:nvPr>
        </p:nvGraphicFramePr>
        <p:xfrm>
          <a:off x="947625" y="3922713"/>
          <a:ext cx="363538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20" name="Equation" r:id="rId6" imgW="139639" imgH="393529" progId="Equation.3">
                  <p:embed/>
                </p:oleObj>
              </mc:Choice>
              <mc:Fallback>
                <p:oleObj name="Equation" r:id="rId6" imgW="139639" imgH="393529" progId="Equation.3">
                  <p:embed/>
                  <p:pic>
                    <p:nvPicPr>
                      <p:cNvPr id="2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7625" y="3922713"/>
                        <a:ext cx="363538" cy="99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8" name="TextBox 22"/>
          <p:cNvSpPr txBox="1">
            <a:spLocks noChangeArrowheads="1"/>
          </p:cNvSpPr>
          <p:nvPr/>
        </p:nvSpPr>
        <p:spPr bwMode="auto">
          <a:xfrm>
            <a:off x="1328626" y="4075113"/>
            <a:ext cx="16224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giờ  :</a:t>
            </a:r>
          </a:p>
        </p:txBody>
      </p:sp>
      <p:sp>
        <p:nvSpPr>
          <p:cNvPr id="2069" name="TextBox 23"/>
          <p:cNvSpPr txBox="1">
            <a:spLocks noChangeArrowheads="1"/>
          </p:cNvSpPr>
          <p:nvPr/>
        </p:nvSpPr>
        <p:spPr bwMode="auto">
          <a:xfrm>
            <a:off x="2724039" y="3998913"/>
            <a:ext cx="191590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... </a:t>
            </a:r>
            <a:r>
              <a:rPr lang="en-US" altLang="en-US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phút</a:t>
            </a:r>
            <a:r>
              <a:rPr lang="en-US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cxnSp>
        <p:nvCxnSpPr>
          <p:cNvPr id="4" name="Straight Connector 3"/>
          <p:cNvCxnSpPr>
            <a:cxnSpLocks noChangeShapeType="1"/>
          </p:cNvCxnSpPr>
          <p:nvPr/>
        </p:nvCxnSpPr>
        <p:spPr bwMode="auto">
          <a:xfrm>
            <a:off x="5867400" y="2109788"/>
            <a:ext cx="0" cy="4164012"/>
          </a:xfrm>
          <a:prstGeom prst="line">
            <a:avLst/>
          </a:prstGeom>
          <a:noFill/>
          <a:ln w="381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1214095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8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2" grpId="0"/>
      <p:bldP spid="8224" grpId="0"/>
      <p:bldP spid="8226" grpId="0"/>
      <p:bldP spid="8227" grpId="0"/>
      <p:bldP spid="8231" grpId="0"/>
      <p:bldP spid="2066" grpId="0"/>
      <p:bldP spid="2067" grpId="0"/>
      <p:bldP spid="2068" grpId="0"/>
      <p:bldP spid="20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1616076" y="80963"/>
            <a:ext cx="9190469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en-US" sz="3200" b="1" u="sng">
                <a:latin typeface="Times New Roman" panose="02020603050405020304" pitchFamily="18" charset="0"/>
              </a:rPr>
              <a:t>Bài 3:</a:t>
            </a:r>
            <a:r>
              <a:rPr lang="en-US" altLang="en-US" sz="3200" b="1">
                <a:latin typeface="Times New Roman" panose="02020603050405020304" pitchFamily="18" charset="0"/>
              </a:rPr>
              <a:t> Có 31m </a:t>
            </a:r>
            <a:r>
              <a:rPr lang="en-US" altLang="en-US" sz="3200" b="1" smtClean="0">
                <a:latin typeface="Times New Roman" panose="02020603050405020304" pitchFamily="18" charset="0"/>
              </a:rPr>
              <a:t>vải , </a:t>
            </a:r>
            <a:r>
              <a:rPr lang="en-US" altLang="en-US" sz="3200" b="1">
                <a:latin typeface="Times New Roman" panose="02020603050405020304" pitchFamily="18" charset="0"/>
              </a:rPr>
              <a:t>may mỗi bộ quần áo hết 3m. Hỏi có thể may được nhiều nhất </a:t>
            </a:r>
            <a:r>
              <a:rPr lang="en-US" altLang="en-US" sz="3200" b="1" smtClean="0">
                <a:latin typeface="Times New Roman" panose="02020603050405020304" pitchFamily="18" charset="0"/>
              </a:rPr>
              <a:t>là </a:t>
            </a:r>
            <a:r>
              <a:rPr lang="en-US" altLang="en-US" sz="3200" b="1">
                <a:latin typeface="Times New Roman" panose="02020603050405020304" pitchFamily="18" charset="0"/>
              </a:rPr>
              <a:t>mấy bộ quần áo và còn thừa mấy mét vải? </a:t>
            </a:r>
          </a:p>
        </p:txBody>
      </p:sp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-1981201" y="2730499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 b="1"/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5763489" y="3741413"/>
            <a:ext cx="1447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 u="sng">
                <a:solidFill>
                  <a:srgbClr val="0070C0"/>
                </a:solidFill>
                <a:latin typeface="Times New Roman" panose="02020603050405020304" pitchFamily="18" charset="0"/>
              </a:rPr>
              <a:t>Bài giải</a:t>
            </a:r>
          </a:p>
        </p:txBody>
      </p:sp>
      <p:sp>
        <p:nvSpPr>
          <p:cNvPr id="74762" name="Text Box 10"/>
          <p:cNvSpPr txBox="1">
            <a:spLocks noChangeArrowheads="1"/>
          </p:cNvSpPr>
          <p:nvPr/>
        </p:nvSpPr>
        <p:spPr bwMode="auto">
          <a:xfrm>
            <a:off x="4163288" y="4265874"/>
            <a:ext cx="41286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Ta </a:t>
            </a: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có:  </a:t>
            </a:r>
            <a:r>
              <a:rPr lang="en-US" altLang="en-US" sz="2800" b="1" smtClean="0">
                <a:latin typeface="Times New Roman" panose="02020603050405020304" pitchFamily="18" charset="0"/>
              </a:rPr>
              <a:t>31 </a:t>
            </a:r>
            <a:r>
              <a:rPr lang="en-US" altLang="en-US" sz="2800" b="1">
                <a:latin typeface="Times New Roman" panose="02020603050405020304" pitchFamily="18" charset="0"/>
              </a:rPr>
              <a:t>: 3 = 10 </a:t>
            </a:r>
            <a:r>
              <a:rPr lang="en-US" altLang="en-US" sz="2800" b="1" smtClean="0">
                <a:latin typeface="Times New Roman" panose="02020603050405020304" pitchFamily="18" charset="0"/>
              </a:rPr>
              <a:t>(dư </a:t>
            </a:r>
            <a:r>
              <a:rPr lang="en-US" altLang="en-US" sz="2800" b="1">
                <a:latin typeface="Times New Roman" panose="02020603050405020304" pitchFamily="18" charset="0"/>
              </a:rPr>
              <a:t>1)</a:t>
            </a: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4965562" y="5835911"/>
            <a:ext cx="6324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en-US" sz="2800" b="1">
                <a:latin typeface="Times New Roman" panose="02020603050405020304" pitchFamily="18" charset="0"/>
              </a:rPr>
              <a:t>Đáp số: 10 bộ quần </a:t>
            </a:r>
            <a:r>
              <a:rPr lang="en-US" altLang="en-US" sz="2800" b="1" smtClean="0">
                <a:latin typeface="Times New Roman" panose="02020603050405020304" pitchFamily="18" charset="0"/>
              </a:rPr>
              <a:t>áo, thừa </a:t>
            </a:r>
            <a:r>
              <a:rPr lang="en-US" altLang="en-US" sz="2800" b="1">
                <a:latin typeface="Times New Roman" panose="02020603050405020304" pitchFamily="18" charset="0"/>
              </a:rPr>
              <a:t>1m vải.</a:t>
            </a:r>
          </a:p>
        </p:txBody>
      </p:sp>
      <p:sp>
        <p:nvSpPr>
          <p:cNvPr id="11271" name="Rectangle 12"/>
          <p:cNvSpPr>
            <a:spLocks noChangeArrowheads="1"/>
          </p:cNvSpPr>
          <p:nvPr/>
        </p:nvSpPr>
        <p:spPr bwMode="auto">
          <a:xfrm>
            <a:off x="1524000" y="-184150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/>
          </a:p>
        </p:txBody>
      </p:sp>
      <p:sp>
        <p:nvSpPr>
          <p:cNvPr id="74768" name="Text Box 16"/>
          <p:cNvSpPr txBox="1">
            <a:spLocks noChangeArrowheads="1"/>
          </p:cNvSpPr>
          <p:nvPr/>
        </p:nvSpPr>
        <p:spPr bwMode="auto">
          <a:xfrm>
            <a:off x="2794465" y="4735774"/>
            <a:ext cx="8296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latin typeface="Times New Roman" panose="02020603050405020304" pitchFamily="18" charset="0"/>
              </a:rPr>
              <a:t>Vậy có thể may được nhiều nhất là 10 bộ quần áo và </a:t>
            </a:r>
          </a:p>
          <a:p>
            <a:pPr eaLnBrk="1" hangingPunct="1"/>
            <a:r>
              <a:rPr lang="en-US" altLang="en-US" sz="2800" b="1">
                <a:latin typeface="Times New Roman" panose="02020603050405020304" pitchFamily="18" charset="0"/>
              </a:rPr>
              <a:t>còn thừa 1m vải.</a:t>
            </a:r>
          </a:p>
        </p:txBody>
      </p:sp>
      <p:sp>
        <p:nvSpPr>
          <p:cNvPr id="11273" name="Text Box 19"/>
          <p:cNvSpPr txBox="1">
            <a:spLocks noChangeArrowheads="1"/>
          </p:cNvSpPr>
          <p:nvPr/>
        </p:nvSpPr>
        <p:spPr bwMode="auto">
          <a:xfrm>
            <a:off x="6966814" y="4291273"/>
            <a:ext cx="1841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vi-VN" altLang="en-US" b="1"/>
          </a:p>
        </p:txBody>
      </p:sp>
      <p:sp>
        <p:nvSpPr>
          <p:cNvPr id="10255" name="TextBox 15"/>
          <p:cNvSpPr txBox="1">
            <a:spLocks noChangeArrowheads="1"/>
          </p:cNvSpPr>
          <p:nvPr/>
        </p:nvSpPr>
        <p:spPr bwMode="auto">
          <a:xfrm>
            <a:off x="1247107" y="2053671"/>
            <a:ext cx="14128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Tóm tắt</a:t>
            </a:r>
          </a:p>
        </p:txBody>
      </p:sp>
      <p:sp>
        <p:nvSpPr>
          <p:cNvPr id="10256" name="TextBox 16"/>
          <p:cNvSpPr txBox="1">
            <a:spLocks noChangeArrowheads="1"/>
          </p:cNvSpPr>
          <p:nvPr/>
        </p:nvSpPr>
        <p:spPr bwMode="auto">
          <a:xfrm>
            <a:off x="607006" y="2663271"/>
            <a:ext cx="3048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    :    1 bộ</a:t>
            </a:r>
          </a:p>
        </p:txBody>
      </p:sp>
      <p:sp>
        <p:nvSpPr>
          <p:cNvPr id="10257" name="TextBox 17"/>
          <p:cNvSpPr txBox="1">
            <a:spLocks noChangeArrowheads="1"/>
          </p:cNvSpPr>
          <p:nvPr/>
        </p:nvSpPr>
        <p:spPr bwMode="auto">
          <a:xfrm>
            <a:off x="378406" y="3120471"/>
            <a:ext cx="5105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m     :   </a:t>
            </a:r>
            <a:r>
              <a:rPr lang="en-US" altLang="en-US" sz="28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 bộ? Thừa: ...m vải?</a:t>
            </a:r>
            <a:endParaRPr lang="en-US" altLang="en-US" sz="2800" b="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655006" y="1106905"/>
            <a:ext cx="69969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131006" y="1585245"/>
            <a:ext cx="39489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131006" y="1649413"/>
            <a:ext cx="394895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ight Arrow 1"/>
          <p:cNvSpPr/>
          <p:nvPr/>
        </p:nvSpPr>
        <p:spPr>
          <a:xfrm>
            <a:off x="1053744" y="4919726"/>
            <a:ext cx="1991092" cy="6757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smtClean="0">
                <a:solidFill>
                  <a:schemeClr val="tx1"/>
                </a:solidFill>
              </a:rPr>
              <a:t>Trả lời yêu cầu đề bài</a:t>
            </a:r>
            <a:endParaRPr lang="en-US" sz="1200" b="1">
              <a:solidFill>
                <a:schemeClr val="tx1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78679" y="4130728"/>
            <a:ext cx="1991092" cy="723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Viết phép tính</a:t>
            </a:r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1078679" y="5774556"/>
            <a:ext cx="1991092" cy="723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solidFill>
                  <a:schemeClr val="tx1"/>
                </a:solidFill>
              </a:rPr>
              <a:t>Đáp số</a:t>
            </a:r>
            <a:endParaRPr lang="en-US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3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74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7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9" grpId="0"/>
      <p:bldP spid="74761" grpId="0"/>
      <p:bldP spid="74763" grpId="0"/>
      <p:bldP spid="74768" grpId="0"/>
      <p:bldP spid="10255" grpId="0"/>
      <p:bldP spid="10256" grpId="0"/>
      <p:bldP spid="10257" grpId="0"/>
      <p:bldP spid="2" grpId="0" animBg="1"/>
      <p:bldP spid="2" grpId="1" animBg="1"/>
      <p:bldP spid="18" grpId="0" animBg="1"/>
      <p:bldP spid="18" grpId="1" animBg="1"/>
      <p:bldP spid="20" grpId="0" animBg="1"/>
      <p:bldP spid="2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59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Shape 18"/>
          <p:cNvSpPr/>
          <p:nvPr/>
        </p:nvSpPr>
        <p:spPr>
          <a:xfrm>
            <a:off x="4308907" y="682536"/>
            <a:ext cx="3610284" cy="875252"/>
          </a:xfrm>
          <a:prstGeom prst="roundRect">
            <a:avLst>
              <a:gd name="adj" fmla="val 50000"/>
            </a:avLst>
          </a:prstGeom>
          <a:solidFill>
            <a:srgbClr val="559AA9">
              <a:alpha val="45000"/>
            </a:srgbClr>
          </a:solidFill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0" cap="none" spc="0" normalizeH="0" baseline="0" noProof="0">
              <a:ln>
                <a:noFill/>
              </a:ln>
              <a:solidFill>
                <a:srgbClr val="5DA2B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2933382" y="766194"/>
            <a:ext cx="66478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4000" b="1" smtClean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CỦNG CỐ</a:t>
            </a:r>
            <a:endParaRPr lang="en-US" altLang="vi-VN" sz="4000" b="1" dirty="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2150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4012" y="342900"/>
            <a:ext cx="11482388" cy="6173786"/>
          </a:xfrm>
          <a:prstGeom prst="rect">
            <a:avLst/>
          </a:prstGeom>
          <a:noFill/>
          <a:ln>
            <a:solidFill>
              <a:srgbClr val="559A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Shape 18"/>
          <p:cNvSpPr/>
          <p:nvPr/>
        </p:nvSpPr>
        <p:spPr>
          <a:xfrm>
            <a:off x="4308907" y="682536"/>
            <a:ext cx="3610284" cy="875252"/>
          </a:xfrm>
          <a:prstGeom prst="roundRect">
            <a:avLst>
              <a:gd name="adj" fmla="val 50000"/>
            </a:avLst>
          </a:prstGeom>
          <a:solidFill>
            <a:srgbClr val="559AA9">
              <a:alpha val="45000"/>
            </a:srgbClr>
          </a:solidFill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0" cap="none" spc="0" normalizeH="0" baseline="0" noProof="0">
              <a:ln>
                <a:noFill/>
              </a:ln>
              <a:solidFill>
                <a:srgbClr val="5DA2B1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2933382" y="766194"/>
            <a:ext cx="66478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vi-VN" sz="40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DẶN DÒ</a:t>
            </a:r>
          </a:p>
        </p:txBody>
      </p:sp>
      <p:sp>
        <p:nvSpPr>
          <p:cNvPr id="4" name="Title 1"/>
          <p:cNvSpPr txBox="1"/>
          <p:nvPr/>
        </p:nvSpPr>
        <p:spPr>
          <a:xfrm>
            <a:off x="1507958" y="2094865"/>
            <a:ext cx="9897979" cy="2171700"/>
          </a:xfrm>
          <a:prstGeom prst="rect">
            <a:avLst/>
          </a:prstGeom>
        </p:spPr>
        <p:txBody>
          <a:bodyPr anchor="ctr"/>
          <a:lstStyle/>
          <a:p>
            <a:pPr algn="l" eaLnBrk="1" hangingPunct="1">
              <a:buNone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sz="32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Hoàn thành bài 2, 3 vào vở Toán.</a:t>
            </a:r>
            <a:endParaRPr 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None/>
            </a:pPr>
            <a:r>
              <a:rPr lang="en-US" sz="3200" b="1" dirty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en-US" sz="3200" b="1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sz="32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Chuẩn bị </a:t>
            </a:r>
            <a:r>
              <a:rPr sz="3200" b="1" smtClean="0">
                <a:solidFill>
                  <a:schemeClr val="tx1"/>
                </a:solidFill>
                <a:latin typeface="Times New Roman" panose="02020603050405020304" charset="0"/>
                <a:cs typeface="Times New Roman" panose="02020603050405020304" charset="0"/>
                <a:sym typeface="+mn-ea"/>
              </a:rPr>
              <a:t>bài</a:t>
            </a:r>
            <a:r>
              <a:rPr lang="en-US" sz="3200" b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: </a:t>
            </a:r>
          </a:p>
          <a:p>
            <a:pPr eaLnBrk="1" hangingPunct="1">
              <a:buNone/>
            </a:pPr>
            <a:r>
              <a:rPr lang="en-US" sz="3200" b="1" i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Chia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số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hai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chữ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số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cho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số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có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một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</a:t>
            </a:r>
            <a:r>
              <a:rPr lang="en-US" sz="3200" b="1" i="1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chữ</a:t>
            </a:r>
            <a:r>
              <a:rPr lang="en-US" sz="3200" b="1" i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 số (tiếp </a:t>
            </a:r>
            <a:r>
              <a:rPr lang="en-US" sz="3200" b="1" i="1" dirty="0" err="1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theo</a:t>
            </a:r>
            <a:r>
              <a:rPr lang="en-US" sz="3200" b="1" i="1" dirty="0" smtClean="0">
                <a:latin typeface="Times New Roman" panose="02020603050405020304" charset="0"/>
                <a:cs typeface="Times New Roman" panose="02020603050405020304" charset="0"/>
                <a:sym typeface="+mn-ea"/>
              </a:rPr>
              <a:t>)</a:t>
            </a:r>
            <a:endParaRPr sz="3200" b="1" i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  <a:p>
            <a:pPr eaLnBrk="1" hangingPunct="1">
              <a:buNone/>
            </a:pPr>
            <a:endParaRPr lang="en-US" sz="3200" b="1" dirty="0">
              <a:solidFill>
                <a:schemeClr val="tx1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0381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3" presetClass="entr" presetSubtype="1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bldLvl="0" animBg="1"/>
      <p:bldP spid="21508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8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PA_图片 2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3" cstate="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20573"/>
            <a:ext cx="12208104" cy="68915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5" name="PA_图片 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717" y="3268450"/>
            <a:ext cx="1767971" cy="3467371"/>
          </a:xfrm>
          <a:prstGeom prst="rect">
            <a:avLst/>
          </a:prstGeom>
        </p:spPr>
      </p:pic>
      <p:pic>
        <p:nvPicPr>
          <p:cNvPr id="26" name="PA_图片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8913" y="2196317"/>
            <a:ext cx="1265850" cy="1209839"/>
          </a:xfrm>
          <a:prstGeom prst="rect">
            <a:avLst/>
          </a:prstGeom>
        </p:spPr>
      </p:pic>
      <p:pic>
        <p:nvPicPr>
          <p:cNvPr id="27" name="PA_图片 2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8615" y="2690436"/>
            <a:ext cx="1919601" cy="3207656"/>
          </a:xfrm>
          <a:prstGeom prst="rect">
            <a:avLst/>
          </a:prstGeom>
        </p:spPr>
      </p:pic>
      <p:pic>
        <p:nvPicPr>
          <p:cNvPr id="30" name="PA_图片 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8" y="5002893"/>
            <a:ext cx="12192000" cy="1902641"/>
          </a:xfrm>
          <a:prstGeom prst="rect">
            <a:avLst/>
          </a:prstGeom>
        </p:spPr>
      </p:pic>
      <p:pic>
        <p:nvPicPr>
          <p:cNvPr id="16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52" y="4904763"/>
            <a:ext cx="12192000" cy="1998312"/>
          </a:xfrm>
          <a:prstGeom prst="rect">
            <a:avLst/>
          </a:prstGeom>
        </p:spPr>
      </p:pic>
      <p:pic>
        <p:nvPicPr>
          <p:cNvPr id="28" name="PA_图片 2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320" y="3763035"/>
            <a:ext cx="7977300" cy="2356367"/>
          </a:xfrm>
          <a:prstGeom prst="rect">
            <a:avLst/>
          </a:prstGeom>
        </p:spPr>
      </p:pic>
      <p:pic>
        <p:nvPicPr>
          <p:cNvPr id="5" name="PA_图片 4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27" b="37127"/>
          <a:stretch>
            <a:fillRect/>
          </a:stretch>
        </p:blipFill>
        <p:spPr>
          <a:xfrm>
            <a:off x="-198480" y="5163193"/>
            <a:ext cx="5515240" cy="1759550"/>
          </a:xfrm>
          <a:prstGeom prst="rect">
            <a:avLst/>
          </a:prstGeom>
        </p:spPr>
      </p:pic>
      <p:pic>
        <p:nvPicPr>
          <p:cNvPr id="31" name="PA_图片 30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297"/>
          <a:stretch>
            <a:fillRect/>
          </a:stretch>
        </p:blipFill>
        <p:spPr>
          <a:xfrm>
            <a:off x="3405552" y="5500320"/>
            <a:ext cx="5055017" cy="1455139"/>
          </a:xfrm>
          <a:prstGeom prst="rect">
            <a:avLst/>
          </a:prstGeom>
        </p:spPr>
      </p:pic>
      <p:pic>
        <p:nvPicPr>
          <p:cNvPr id="32" name="PA_图片 3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6113" y="4382786"/>
            <a:ext cx="4011008" cy="2612759"/>
          </a:xfrm>
          <a:prstGeom prst="rect">
            <a:avLst/>
          </a:prstGeom>
        </p:spPr>
      </p:pic>
      <p:sp>
        <p:nvSpPr>
          <p:cNvPr id="33" name="PA_文本框 32"/>
          <p:cNvSpPr txBox="1"/>
          <p:nvPr>
            <p:custDataLst>
              <p:tags r:id="rId11"/>
            </p:custDataLst>
          </p:nvPr>
        </p:nvSpPr>
        <p:spPr>
          <a:xfrm>
            <a:off x="173633" y="1126692"/>
            <a:ext cx="11301443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Chúc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chăm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ngoan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học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altLang="zh-CN" sz="9600" dirty="0" err="1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tốt</a:t>
            </a:r>
            <a:r>
              <a:rPr lang="en-US" altLang="zh-CN" sz="9600" dirty="0" smtClean="0">
                <a:solidFill>
                  <a:srgbClr val="FF0000"/>
                </a:solidFill>
                <a:effectLst>
                  <a:glow rad="254000">
                    <a:schemeClr val="bg1">
                      <a:alpha val="91000"/>
                    </a:schemeClr>
                  </a:glow>
                </a:effectLst>
                <a:latin typeface="Cambria" panose="02040503050406030204" pitchFamily="18" charset="0"/>
                <a:ea typeface="Cambria" panose="02040503050406030204" pitchFamily="18" charset="0"/>
              </a:rPr>
              <a:t>!</a:t>
            </a:r>
            <a:endParaRPr lang="zh-CN" altLang="en-US" sz="9600" dirty="0">
              <a:solidFill>
                <a:srgbClr val="FF0000"/>
              </a:solidFill>
              <a:effectLst>
                <a:glow rad="254000">
                  <a:schemeClr val="bg1">
                    <a:alpha val="91000"/>
                  </a:schemeClr>
                </a:glow>
              </a:effectLst>
              <a:latin typeface="Cambria" panose="02040503050406030204" pitchFamily="18" charset="0"/>
              <a:ea typeface="方正胖娃简体" panose="03000509000000000000" pitchFamily="65" charset="-122"/>
            </a:endParaRPr>
          </a:p>
        </p:txBody>
      </p:sp>
      <p:pic>
        <p:nvPicPr>
          <p:cNvPr id="35" name="PA_图片 3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76435" flipH="1">
            <a:off x="343010" y="1109426"/>
            <a:ext cx="717325" cy="636625"/>
          </a:xfrm>
          <a:prstGeom prst="rect">
            <a:avLst/>
          </a:prstGeom>
        </p:spPr>
      </p:pic>
      <p:pic>
        <p:nvPicPr>
          <p:cNvPr id="36" name="PA_图片 3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5" y="-10488"/>
            <a:ext cx="3222457" cy="1501993"/>
          </a:xfrm>
          <a:prstGeom prst="rect">
            <a:avLst/>
          </a:prstGeom>
        </p:spPr>
      </p:pic>
      <p:pic>
        <p:nvPicPr>
          <p:cNvPr id="37" name="PA_儿童歌舞 - 小兔采蘑菇(音乐)">
            <a:hlinkClick r:id="" action="ppaction://media"/>
          </p:cNvPr>
          <p:cNvPicPr>
            <a:picLocks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92075" y="-1476252"/>
            <a:ext cx="609600" cy="609600"/>
          </a:xfrm>
          <a:prstGeom prst="rect">
            <a:avLst/>
          </a:prstGeom>
        </p:spPr>
      </p:pic>
      <p:pic>
        <p:nvPicPr>
          <p:cNvPr id="44" name="PA_图片 5"/>
          <p:cNvPicPr>
            <a:picLocks noChangeAspect="1"/>
          </p:cNvPicPr>
          <p:nvPr>
            <p:custDataLst>
              <p:tags r:id="rId16"/>
            </p:custDataLst>
          </p:nvPr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87"/>
          <a:stretch>
            <a:fillRect/>
          </a:stretch>
        </p:blipFill>
        <p:spPr>
          <a:xfrm>
            <a:off x="8840219" y="972810"/>
            <a:ext cx="3330843" cy="4957005"/>
          </a:xfrm>
          <a:prstGeom prst="rect">
            <a:avLst/>
          </a:prstGeom>
        </p:spPr>
      </p:pic>
      <p:pic>
        <p:nvPicPr>
          <p:cNvPr id="46" name="PA_图片 6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3918" y="4285327"/>
            <a:ext cx="4011008" cy="2612759"/>
          </a:xfrm>
          <a:prstGeom prst="rect">
            <a:avLst/>
          </a:prstGeom>
        </p:spPr>
      </p:pic>
      <p:pic>
        <p:nvPicPr>
          <p:cNvPr id="2" name="DoraemonHTV3-LoiViet-HuyenChi_p766">
            <a:hlinkClick r:id="" action="ppaction://media"/>
          </p:cNvPr>
          <p:cNvPicPr>
            <a:picLocks noChangeAspect="1"/>
          </p:cNvPicPr>
          <p:nvPr>
            <a:audioFile r:link="rId19"/>
            <p:extLst>
              <p:ext uri="{DAA4B4D4-6D71-4841-9C94-3DE7FCFB9230}">
                <p14:media xmlns:p14="http://schemas.microsoft.com/office/powerpoint/2010/main" r:embed="rId18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10623405" y="5898092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198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8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>
                <p:cTn id="8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074" y="2116893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21172" y="2356453"/>
            <a:ext cx="3337772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333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GIẢI CỨU</a:t>
            </a:r>
          </a:p>
          <a:p>
            <a:pPr algn="ctr"/>
            <a:r>
              <a:rPr lang="en-US" sz="5333" b="1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RÙA MẸ</a:t>
            </a:r>
            <a:endParaRPr lang="en-US" sz="5333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Bunny_Ho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955710" y="4090133"/>
            <a:ext cx="487363" cy="487363"/>
          </a:xfrm>
          <a:prstGeom prst="rect">
            <a:avLst/>
          </a:prstGeom>
        </p:spPr>
      </p:pic>
      <p:pic>
        <p:nvPicPr>
          <p:cNvPr id="8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220195" y="3969693"/>
            <a:ext cx="3452709" cy="294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207" y="623050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360420"/>
            <a:ext cx="12192000" cy="1021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7596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743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六边形 105"/>
          <p:cNvSpPr/>
          <p:nvPr/>
        </p:nvSpPr>
        <p:spPr bwMode="auto">
          <a:xfrm rot="5400000">
            <a:off x="6909709" y="2742988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2565400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261" y="663549"/>
            <a:ext cx="8026400" cy="2582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4" y="942336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77" name="Explosion 2 76"/>
          <p:cNvSpPr/>
          <p:nvPr/>
        </p:nvSpPr>
        <p:spPr>
          <a:xfrm>
            <a:off x="1802039" y="483062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  <p:grpSp>
        <p:nvGrpSpPr>
          <p:cNvPr id="46" name="组合 104"/>
          <p:cNvGrpSpPr>
            <a:grpSpLocks/>
          </p:cNvGrpSpPr>
          <p:nvPr/>
        </p:nvGrpSpPr>
        <p:grpSpPr bwMode="auto">
          <a:xfrm>
            <a:off x="3044989" y="3265005"/>
            <a:ext cx="2755258" cy="1904456"/>
            <a:chOff x="3334800" y="2361408"/>
            <a:chExt cx="1241260" cy="1439861"/>
          </a:xfrm>
        </p:grpSpPr>
        <p:sp>
          <p:nvSpPr>
            <p:cNvPr id="78" name="六边形 105"/>
            <p:cNvSpPr/>
            <p:nvPr/>
          </p:nvSpPr>
          <p:spPr>
            <a:xfrm rot="5400000">
              <a:off x="3235499" y="2460709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anchor="ctr"/>
            <a:lstStyle/>
            <a:p>
              <a:pPr algn="ctr" defTabSz="1280110">
                <a:defRPr/>
              </a:pPr>
              <a:endParaRPr lang="zh-CN" altLang="en-US" sz="2510" kern="0">
                <a:solidFill>
                  <a:schemeClr val="accent1"/>
                </a:solidFill>
                <a:latin typeface="Calibri"/>
              </a:endParaRPr>
            </a:p>
          </p:txBody>
        </p:sp>
        <p:sp>
          <p:nvSpPr>
            <p:cNvPr id="79" name="Title 3"/>
            <p:cNvSpPr txBox="1">
              <a:spLocks/>
            </p:cNvSpPr>
            <p:nvPr/>
          </p:nvSpPr>
          <p:spPr>
            <a:xfrm>
              <a:off x="3442543" y="2760672"/>
              <a:ext cx="1031351" cy="229650"/>
            </a:xfrm>
            <a:prstGeom prst="rect">
              <a:avLst/>
            </a:prstGeom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>
                <a:defRPr/>
              </a:pPr>
              <a:r>
                <a:rPr lang="en-US" altLang="zh-CN" sz="4762" b="1" dirty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B</a:t>
              </a:r>
              <a:r>
                <a:rPr lang="en-US" altLang="zh-CN" sz="4762" b="1" smtClean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. 32</a:t>
              </a:r>
              <a:endParaRPr lang="en-US" sz="4762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endParaRPr>
            </a:p>
          </p:txBody>
        </p:sp>
      </p:grpSp>
      <p:sp>
        <p:nvSpPr>
          <p:cNvPr id="83" name="六边形 105"/>
          <p:cNvSpPr/>
          <p:nvPr/>
        </p:nvSpPr>
        <p:spPr bwMode="auto">
          <a:xfrm rot="5400000">
            <a:off x="537180" y="2817884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84" name="Title 3"/>
          <p:cNvSpPr txBox="1">
            <a:spLocks/>
          </p:cNvSpPr>
          <p:nvPr/>
        </p:nvSpPr>
        <p:spPr bwMode="auto">
          <a:xfrm>
            <a:off x="237153" y="3735063"/>
            <a:ext cx="2727175" cy="443091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4762" b="1" dirty="0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A</a:t>
            </a:r>
            <a:r>
              <a:rPr lang="en-US" altLang="zh-CN" sz="4762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12</a:t>
            </a:r>
            <a:endParaRPr lang="en-US" sz="4762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sp>
        <p:nvSpPr>
          <p:cNvPr id="85" name="六边形 105"/>
          <p:cNvSpPr/>
          <p:nvPr/>
        </p:nvSpPr>
        <p:spPr bwMode="auto">
          <a:xfrm rot="5400000">
            <a:off x="6556523" y="2839605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86" name="Title 3"/>
          <p:cNvSpPr txBox="1">
            <a:spLocks/>
          </p:cNvSpPr>
          <p:nvPr/>
        </p:nvSpPr>
        <p:spPr bwMode="auto">
          <a:xfrm>
            <a:off x="6464004" y="3795863"/>
            <a:ext cx="1768454" cy="421371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4762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C</a:t>
            </a:r>
            <a:r>
              <a:rPr lang="en-US" altLang="zh-CN" sz="4762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23</a:t>
            </a:r>
            <a:endParaRPr lang="en-US" sz="4762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sp>
        <p:nvSpPr>
          <p:cNvPr id="90" name="六边形 105"/>
          <p:cNvSpPr/>
          <p:nvPr/>
        </p:nvSpPr>
        <p:spPr bwMode="auto">
          <a:xfrm rot="5400000">
            <a:off x="9453604" y="2839605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91" name="Title 3"/>
          <p:cNvSpPr txBox="1">
            <a:spLocks/>
          </p:cNvSpPr>
          <p:nvPr/>
        </p:nvSpPr>
        <p:spPr bwMode="auto">
          <a:xfrm>
            <a:off x="9361085" y="3795863"/>
            <a:ext cx="1768454" cy="421371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4762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D</a:t>
            </a:r>
            <a:r>
              <a:rPr lang="en-US" altLang="zh-CN" sz="4762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21</a:t>
            </a:r>
            <a:endParaRPr lang="en-US" sz="4762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pic>
        <p:nvPicPr>
          <p:cNvPr id="3" name="Dong-ho-dem-nguoc-5-giay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12253117" y="6437287"/>
            <a:ext cx="487363" cy="487363"/>
          </a:xfrm>
          <a:prstGeom prst="rect">
            <a:avLst/>
          </a:prstGeom>
        </p:spPr>
      </p:pic>
      <p:sp>
        <p:nvSpPr>
          <p:cNvPr id="92" name="Rounded Rectangle 9">
            <a:extLst>
              <a:ext uri="{FF2B5EF4-FFF2-40B4-BE49-F238E27FC236}">
                <a16:creationId xmlns="" xmlns:a16="http://schemas.microsoft.com/office/drawing/2014/main" id="{4384F264-3511-49E0-8606-EC6E7E830F36}"/>
              </a:ext>
            </a:extLst>
          </p:cNvPr>
          <p:cNvSpPr/>
          <p:nvPr/>
        </p:nvSpPr>
        <p:spPr>
          <a:xfrm>
            <a:off x="842172" y="1943565"/>
            <a:ext cx="1314450" cy="857250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95" name="Rounded Rectangle 21">
            <a:extLst>
              <a:ext uri="{FF2B5EF4-FFF2-40B4-BE49-F238E27FC236}">
                <a16:creationId xmlns="" xmlns:a16="http://schemas.microsoft.com/office/drawing/2014/main" id="{E11FC267-F87E-472C-85D6-52FC9BC45F0E}"/>
              </a:ext>
            </a:extLst>
          </p:cNvPr>
          <p:cNvSpPr/>
          <p:nvPr/>
        </p:nvSpPr>
        <p:spPr>
          <a:xfrm>
            <a:off x="2076498" y="1554012"/>
            <a:ext cx="1314450" cy="857250"/>
          </a:xfrm>
          <a:prstGeom prst="round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/>
          </a:p>
        </p:txBody>
      </p:sp>
      <p:grpSp>
        <p:nvGrpSpPr>
          <p:cNvPr id="97" name="Group 96">
            <a:extLst>
              <a:ext uri="{FF2B5EF4-FFF2-40B4-BE49-F238E27FC236}">
                <a16:creationId xmlns="" xmlns:a16="http://schemas.microsoft.com/office/drawing/2014/main" id="{69540AAD-1E9E-44C4-BA9D-98743E56BB46}"/>
              </a:ext>
            </a:extLst>
          </p:cNvPr>
          <p:cNvGrpSpPr/>
          <p:nvPr/>
        </p:nvGrpSpPr>
        <p:grpSpPr>
          <a:xfrm>
            <a:off x="5080664" y="1956691"/>
            <a:ext cx="1314450" cy="857250"/>
            <a:chOff x="0" y="381000"/>
            <a:chExt cx="1752600" cy="1143000"/>
          </a:xfrm>
        </p:grpSpPr>
        <p:sp>
          <p:nvSpPr>
            <p:cNvPr id="98" name="Rounded Rectangle 24">
              <a:extLst>
                <a:ext uri="{FF2B5EF4-FFF2-40B4-BE49-F238E27FC236}">
                  <a16:creationId xmlns="" xmlns:a16="http://schemas.microsoft.com/office/drawing/2014/main" id="{427403D8-C0AD-4296-99E0-3FAE4440273A}"/>
                </a:ext>
              </a:extLst>
            </p:cNvPr>
            <p:cNvSpPr/>
            <p:nvPr/>
          </p:nvSpPr>
          <p:spPr>
            <a:xfrm>
              <a:off x="0" y="381000"/>
              <a:ext cx="1752600" cy="1143000"/>
            </a:xfrm>
            <a:prstGeom prst="roundRect">
              <a:avLst/>
            </a:prstGeom>
            <a:noFill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 dirty="0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="" xmlns:a16="http://schemas.microsoft.com/office/drawing/2014/main" id="{9B1107E4-25C7-49D0-9952-8AD842A9BE87}"/>
                </a:ext>
              </a:extLst>
            </p:cNvPr>
            <p:cNvSpPr/>
            <p:nvPr/>
          </p:nvSpPr>
          <p:spPr>
            <a:xfrm>
              <a:off x="819551" y="398503"/>
              <a:ext cx="184751" cy="1107996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endParaRPr lang="en-US" sz="4950" b="1" spc="38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UTM Avo" panose="02040603050506020204" pitchFamily="18" charset="0"/>
              </a:endParaRPr>
            </a:p>
          </p:txBody>
        </p:sp>
      </p:grpSp>
      <p:pic>
        <p:nvPicPr>
          <p:cNvPr id="100" name="Tieng-coi-tau-hoa-www_tiengdong_com">
            <a:hlinkClick r:id="" action="ppaction://media"/>
            <a:extLst>
              <a:ext uri="{FF2B5EF4-FFF2-40B4-BE49-F238E27FC236}">
                <a16:creationId xmlns="" xmlns:a16="http://schemas.microsoft.com/office/drawing/2014/main" id="{B26C444E-83F3-4F2F-A862-E711C17DAF69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-487363" y="4656137"/>
            <a:ext cx="487363" cy="487363"/>
          </a:xfrm>
          <a:prstGeom prst="rect">
            <a:avLst/>
          </a:prstGeom>
        </p:spPr>
      </p:pic>
      <p:sp>
        <p:nvSpPr>
          <p:cNvPr id="104" name="Text Box 14"/>
          <p:cNvSpPr txBox="1">
            <a:spLocks noChangeArrowheads="1"/>
          </p:cNvSpPr>
          <p:nvPr/>
        </p:nvSpPr>
        <p:spPr bwMode="auto">
          <a:xfrm>
            <a:off x="3987448" y="1369388"/>
            <a:ext cx="4287348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en-US" sz="8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96 : 3 = ?</a:t>
            </a:r>
            <a:endParaRPr lang="en-US" altLang="en-US" sz="8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1854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8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8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8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9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11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7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217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5" dur="3695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2" dur="indefinite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3" dur="indefinite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</p:childTnLst>
        </p:cTn>
      </p:par>
    </p:tnLst>
    <p:bldLst>
      <p:bldP spid="77" grpId="0" animBg="1"/>
      <p:bldP spid="77" grpId="1" animBg="1"/>
      <p:bldP spid="83" grpId="0" animBg="1"/>
      <p:bldP spid="83" grpId="1" animBg="1"/>
      <p:bldP spid="84" grpId="0"/>
      <p:bldP spid="84" grpId="1"/>
      <p:bldP spid="85" grpId="0" animBg="1"/>
      <p:bldP spid="85" grpId="1" animBg="1"/>
      <p:bldP spid="86" grpId="0"/>
      <p:bldP spid="86" grpId="1"/>
      <p:bldP spid="90" grpId="0" animBg="1"/>
      <p:bldP spid="90" grpId="1" animBg="1"/>
      <p:bldP spid="91" grpId="0"/>
      <p:bldP spid="91" grpId="1"/>
      <p:bldP spid="10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六边形 105"/>
          <p:cNvSpPr/>
          <p:nvPr/>
        </p:nvSpPr>
        <p:spPr bwMode="auto">
          <a:xfrm rot="5400000">
            <a:off x="6909709" y="2742988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22" y="2172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2579468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599" y="807527"/>
            <a:ext cx="8026400" cy="25820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338620" y="1534038"/>
            <a:ext cx="69163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anose="02020603050405020304" pitchFamily="18" charset="0"/>
              </a:rPr>
              <a:t>31 : 5 = ?</a:t>
            </a:r>
            <a:endParaRPr lang="en-US" sz="6600" b="1" dirty="0">
              <a:solidFill>
                <a:srgbClr val="0033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 cstate="print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3733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Bắt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467" dirty="0" err="1">
                  <a:latin typeface="Arial" panose="020B0604020202020204" pitchFamily="34" charset="0"/>
                  <a:cs typeface="Arial" panose="020B0604020202020204" pitchFamily="34" charset="0"/>
                </a:rPr>
                <a:t>đầu</a:t>
              </a:r>
              <a:r>
                <a:rPr lang="en-GB" sz="1467" dirty="0">
                  <a:latin typeface="Arial" panose="020B0604020202020204" pitchFamily="34" charset="0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4" y="942336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=""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2400"/>
          </a:p>
        </p:txBody>
      </p:sp>
      <p:sp>
        <p:nvSpPr>
          <p:cNvPr id="77" name="Explosion 2 76"/>
          <p:cNvSpPr/>
          <p:nvPr/>
        </p:nvSpPr>
        <p:spPr>
          <a:xfrm>
            <a:off x="1802039" y="483062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0000FF"/>
                </a:solidFill>
              </a:rPr>
              <a:t>HẾT GIỜ</a:t>
            </a:r>
          </a:p>
        </p:txBody>
      </p:sp>
      <p:grpSp>
        <p:nvGrpSpPr>
          <p:cNvPr id="46" name="组合 104"/>
          <p:cNvGrpSpPr>
            <a:grpSpLocks/>
          </p:cNvGrpSpPr>
          <p:nvPr/>
        </p:nvGrpSpPr>
        <p:grpSpPr bwMode="auto">
          <a:xfrm>
            <a:off x="9140549" y="3254879"/>
            <a:ext cx="2755257" cy="1904456"/>
            <a:chOff x="6080887" y="2353752"/>
            <a:chExt cx="1241260" cy="1439861"/>
          </a:xfrm>
        </p:grpSpPr>
        <p:sp>
          <p:nvSpPr>
            <p:cNvPr id="78" name="六边形 105"/>
            <p:cNvSpPr/>
            <p:nvPr/>
          </p:nvSpPr>
          <p:spPr>
            <a:xfrm rot="5400000">
              <a:off x="5981586" y="2453053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anchor="ctr"/>
            <a:lstStyle/>
            <a:p>
              <a:pPr algn="ctr" defTabSz="1280110">
                <a:defRPr/>
              </a:pPr>
              <a:endParaRPr lang="zh-CN" altLang="en-US" sz="2510" kern="0">
                <a:solidFill>
                  <a:schemeClr val="accent1"/>
                </a:solidFill>
                <a:latin typeface="Calibri"/>
              </a:endParaRPr>
            </a:p>
          </p:txBody>
        </p:sp>
        <p:sp>
          <p:nvSpPr>
            <p:cNvPr id="79" name="Title 3"/>
            <p:cNvSpPr txBox="1">
              <a:spLocks/>
            </p:cNvSpPr>
            <p:nvPr/>
          </p:nvSpPr>
          <p:spPr>
            <a:xfrm>
              <a:off x="6190228" y="2580982"/>
              <a:ext cx="1031351" cy="229650"/>
            </a:xfrm>
            <a:prstGeom prst="rect">
              <a:avLst/>
            </a:prstGeom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defRPr/>
              </a:pPr>
              <a:r>
                <a:rPr lang="en-US" altLang="zh-CN" sz="4000" b="1" dirty="0" smtClean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D</a:t>
              </a:r>
              <a:r>
                <a:rPr lang="en-US" altLang="zh-CN" sz="4000" b="1" smtClean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. 6 </a:t>
              </a:r>
            </a:p>
            <a:p>
              <a:pPr>
                <a:defRPr/>
              </a:pPr>
              <a:r>
                <a:rPr lang="en-US" altLang="zh-CN" sz="4000" b="1" smtClean="0">
                  <a:solidFill>
                    <a:schemeClr val="accent1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(dư 1)</a:t>
              </a:r>
              <a:endParaRPr lang="en-US" sz="4000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endParaRPr>
            </a:p>
          </p:txBody>
        </p:sp>
      </p:grpSp>
      <p:sp>
        <p:nvSpPr>
          <p:cNvPr id="83" name="六边形 105"/>
          <p:cNvSpPr/>
          <p:nvPr/>
        </p:nvSpPr>
        <p:spPr bwMode="auto">
          <a:xfrm rot="5400000">
            <a:off x="537180" y="2817884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84" name="Title 3"/>
          <p:cNvSpPr txBox="1">
            <a:spLocks/>
          </p:cNvSpPr>
          <p:nvPr/>
        </p:nvSpPr>
        <p:spPr bwMode="auto">
          <a:xfrm>
            <a:off x="721673" y="3764017"/>
            <a:ext cx="2727175" cy="443091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4762" b="1" dirty="0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A</a:t>
            </a:r>
            <a:r>
              <a:rPr lang="en-US" altLang="zh-CN" sz="4762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6</a:t>
            </a:r>
            <a:endParaRPr lang="en-US" sz="4762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sp>
        <p:nvSpPr>
          <p:cNvPr id="85" name="六边形 105"/>
          <p:cNvSpPr/>
          <p:nvPr/>
        </p:nvSpPr>
        <p:spPr bwMode="auto">
          <a:xfrm rot="5400000">
            <a:off x="6531847" y="2817884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86" name="Title 3"/>
          <p:cNvSpPr txBox="1">
            <a:spLocks/>
          </p:cNvSpPr>
          <p:nvPr/>
        </p:nvSpPr>
        <p:spPr bwMode="auto">
          <a:xfrm>
            <a:off x="6797856" y="3790693"/>
            <a:ext cx="2188956" cy="382291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en-US" altLang="zh-CN" sz="4762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C</a:t>
            </a:r>
            <a:r>
              <a:rPr lang="en-US" altLang="zh-CN" sz="4762" b="1" dirty="0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7</a:t>
            </a:r>
            <a:endParaRPr lang="en-US" sz="4762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sp>
        <p:nvSpPr>
          <p:cNvPr id="90" name="六边形 105"/>
          <p:cNvSpPr/>
          <p:nvPr/>
        </p:nvSpPr>
        <p:spPr bwMode="auto">
          <a:xfrm rot="5400000">
            <a:off x="3591286" y="2848016"/>
            <a:ext cx="1904456" cy="2755258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6000">
                <a:sysClr val="window" lastClr="FFFFFF">
                  <a:lumMod val="95000"/>
                  <a:shade val="67500"/>
                  <a:satMod val="115000"/>
                </a:sysClr>
              </a:gs>
              <a:gs pos="100000">
                <a:srgbClr val="E4E4E4"/>
              </a:gs>
              <a:gs pos="80000">
                <a:srgbClr val="F1F1F1"/>
              </a:gs>
              <a:gs pos="43000">
                <a:sysClr val="window" lastClr="FFFFFF"/>
              </a:gs>
            </a:gsLst>
            <a:lin ang="8100000" scaled="1"/>
            <a:tileRect/>
          </a:gradFill>
          <a:ln w="19050" cap="flat" cmpd="sng" algn="ctr">
            <a:solidFill>
              <a:sysClr val="window" lastClr="FFFFFF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1280110">
              <a:defRPr/>
            </a:pPr>
            <a:endParaRPr lang="zh-CN" altLang="en-US" sz="2510" kern="0">
              <a:solidFill>
                <a:schemeClr val="accent1"/>
              </a:solidFill>
              <a:latin typeface="Calibri"/>
            </a:endParaRPr>
          </a:p>
        </p:txBody>
      </p:sp>
      <p:sp>
        <p:nvSpPr>
          <p:cNvPr id="91" name="Title 3"/>
          <p:cNvSpPr txBox="1">
            <a:spLocks/>
          </p:cNvSpPr>
          <p:nvPr/>
        </p:nvSpPr>
        <p:spPr bwMode="auto">
          <a:xfrm>
            <a:off x="3468636" y="3566105"/>
            <a:ext cx="2152437" cy="412960"/>
          </a:xfrm>
          <a:prstGeom prst="rect">
            <a:avLst/>
          </a:prstGeom>
        </p:spPr>
        <p:txBody>
          <a:bodyPr/>
          <a:lstStyle>
            <a:lvl1pPr algn="ctr" defTabSz="967801" rtl="0" eaLnBrk="1" latinLnBrk="0" hangingPunct="1">
              <a:spcBef>
                <a:spcPct val="0"/>
              </a:spcBef>
              <a:buNone/>
              <a:defRPr sz="4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4000" b="1" dirty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B</a:t>
            </a:r>
            <a:r>
              <a:rPr lang="en-US" altLang="zh-CN" sz="4000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. 5</a:t>
            </a:r>
          </a:p>
          <a:p>
            <a:pPr>
              <a:defRPr/>
            </a:pPr>
            <a:r>
              <a:rPr lang="en-US" sz="4000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(</a:t>
            </a:r>
            <a:r>
              <a:rPr lang="vi-VN" sz="4000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dư</a:t>
            </a:r>
            <a:r>
              <a:rPr lang="en-US" sz="4000" b="1" smtClean="0">
                <a:solidFill>
                  <a:schemeClr val="accent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rPr>
              <a:t> 6)</a:t>
            </a:r>
            <a:endParaRPr lang="en-US" sz="4000" b="1" dirty="0">
              <a:solidFill>
                <a:schemeClr val="accent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</a:endParaRPr>
          </a:p>
        </p:txBody>
      </p:sp>
      <p:pic>
        <p:nvPicPr>
          <p:cNvPr id="3" name="Dong-ho-dem-nguoc-5-giay-www_nhacchuongvui_com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12253117" y="6437287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55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9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9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1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11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9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2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17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4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105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  <p:bldP spid="77" grpId="0" animBg="1"/>
      <p:bldP spid="77" grpId="1" animBg="1"/>
      <p:bldP spid="83" grpId="0" animBg="1"/>
      <p:bldP spid="83" grpId="1" animBg="1"/>
      <p:bldP spid="84" grpId="0"/>
      <p:bldP spid="84" grpId="1"/>
      <p:bldP spid="85" grpId="0" animBg="1"/>
      <p:bldP spid="85" grpId="1" animBg="1"/>
      <p:bldP spid="86" grpId="0"/>
      <p:bldP spid="86" grpId="1"/>
      <p:bldP spid="90" grpId="0" animBg="1"/>
      <p:bldP spid="90" grpId="1" animBg="1"/>
      <p:bldP spid="91" grpId="0"/>
      <p:bldP spid="9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B5044254-DE52-4029-B43E-ACD26C567FBA}"/>
              </a:ext>
            </a:extLst>
          </p:cNvPr>
          <p:cNvGrpSpPr/>
          <p:nvPr/>
        </p:nvGrpSpPr>
        <p:grpSpPr>
          <a:xfrm>
            <a:off x="993911" y="106016"/>
            <a:ext cx="2190751" cy="980661"/>
            <a:chOff x="1523998" y="0"/>
            <a:chExt cx="2190751" cy="98066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xmlns="" id="{B2407F96-D165-408B-8186-033E4D2C4D5C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2" name="Rectangle: Top Corners Rounded 1">
                <a:extLst>
                  <a:ext uri="{FF2B5EF4-FFF2-40B4-BE49-F238E27FC236}">
                    <a16:creationId xmlns:a16="http://schemas.microsoft.com/office/drawing/2014/main" xmlns="" id="{2974D671-0870-4777-BE31-5FD1BBBF9AD7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  <p:sp>
            <p:nvSpPr>
              <p:cNvPr id="3" name="Rectangle: Top Corners Rounded 2">
                <a:extLst>
                  <a:ext uri="{FF2B5EF4-FFF2-40B4-BE49-F238E27FC236}">
                    <a16:creationId xmlns:a16="http://schemas.microsoft.com/office/drawing/2014/main" xmlns="" id="{219332FA-4BE4-4F03-A894-08EEC78551F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xmlns="" id="{46C80A5A-72BA-45B9-A254-2A8D09624ECF}"/>
                </a:ext>
              </a:extLst>
            </p:cNvPr>
            <p:cNvSpPr txBox="1"/>
            <p:nvPr/>
          </p:nvSpPr>
          <p:spPr>
            <a:xfrm>
              <a:off x="1677724" y="206880"/>
              <a:ext cx="19720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smtClean="0">
                  <a:solidFill>
                    <a:schemeClr val="accent6">
                      <a:lumMod val="75000"/>
                    </a:schemeClr>
                  </a:solidFill>
                  <a:latin typeface="+mj-lt"/>
                </a:rPr>
                <a:t>TOÁN</a:t>
              </a:r>
              <a:endParaRPr lang="vi-VN" sz="3200" b="1" dirty="0">
                <a:solidFill>
                  <a:schemeClr val="accent6">
                    <a:lumMod val="75000"/>
                  </a:schemeClr>
                </a:solidFill>
                <a:latin typeface="+mj-l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D05E2FA4-701D-4C92-898E-7EE4AF07FEBA}"/>
              </a:ext>
            </a:extLst>
          </p:cNvPr>
          <p:cNvSpPr txBox="1"/>
          <p:nvPr/>
        </p:nvSpPr>
        <p:spPr>
          <a:xfrm>
            <a:off x="2506359" y="2206799"/>
            <a:ext cx="6732933" cy="230832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b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CHIA SỐ CÓ HAI CHỮ SỐ </a:t>
            </a:r>
          </a:p>
          <a:p>
            <a:pPr algn="ctr">
              <a:lnSpc>
                <a:spcPct val="120000"/>
              </a:lnSpc>
            </a:pPr>
            <a:r>
              <a:rPr lang="en-US" sz="4000" b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CHO SỐ CÓ MỘT CHỮ SỐ </a:t>
            </a:r>
          </a:p>
          <a:p>
            <a:pPr algn="ctr">
              <a:lnSpc>
                <a:spcPct val="120000"/>
              </a:lnSpc>
            </a:pPr>
            <a:r>
              <a:rPr lang="en-US" sz="4000" b="1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(trang 70)</a:t>
            </a:r>
            <a:endParaRPr lang="vi-VN" sz="4000" b="1" dirty="0">
              <a:ln>
                <a:solidFill>
                  <a:schemeClr val="accent6">
                    <a:lumMod val="50000"/>
                  </a:schemeClr>
                </a:solidFill>
              </a:ln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872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 flipH="1">
            <a:off x="-1185701" y="-146291"/>
            <a:ext cx="15965691" cy="7150581"/>
            <a:chOff x="-3645316" y="-267816"/>
            <a:chExt cx="15965691" cy="7150581"/>
          </a:xfrm>
        </p:grpSpPr>
        <p:sp>
          <p:nvSpPr>
            <p:cNvPr id="16" name="Oval 15"/>
            <p:cNvSpPr/>
            <p:nvPr/>
          </p:nvSpPr>
          <p:spPr>
            <a:xfrm>
              <a:off x="125836" y="-267816"/>
              <a:ext cx="12194539" cy="7044055"/>
            </a:xfrm>
            <a:prstGeom prst="ellipse">
              <a:avLst/>
            </a:prstGeom>
            <a:solidFill>
              <a:srgbClr val="FBFF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16"/>
            <p:cNvSpPr/>
            <p:nvPr/>
          </p:nvSpPr>
          <p:spPr>
            <a:xfrm>
              <a:off x="-1822724" y="-161290"/>
              <a:ext cx="12194539" cy="7044055"/>
            </a:xfrm>
            <a:prstGeom prst="ellipse">
              <a:avLst/>
            </a:prstGeom>
            <a:solidFill>
              <a:srgbClr val="FFEB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-3645316" y="-166642"/>
              <a:ext cx="12194539" cy="7044055"/>
            </a:xfrm>
            <a:prstGeom prst="ellipse">
              <a:avLst/>
            </a:prstGeom>
            <a:solidFill>
              <a:srgbClr val="FF99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图片 2" descr="6"/>
          <p:cNvPicPr>
            <a:picLocks noChangeAspect="1"/>
          </p:cNvPicPr>
          <p:nvPr/>
        </p:nvPicPr>
        <p:blipFill>
          <a:blip r:embed="rId3"/>
          <a:srcRect r="74368"/>
          <a:stretch>
            <a:fillRect/>
          </a:stretch>
        </p:blipFill>
        <p:spPr>
          <a:xfrm>
            <a:off x="-3810" y="4604385"/>
            <a:ext cx="1602105" cy="2278380"/>
          </a:xfrm>
          <a:prstGeom prst="rect">
            <a:avLst/>
          </a:prstGeom>
        </p:spPr>
      </p:pic>
      <p:pic>
        <p:nvPicPr>
          <p:cNvPr id="5" name="图片 4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>
            <a:off x="9053195" y="5132705"/>
            <a:ext cx="3137535" cy="1704340"/>
          </a:xfrm>
          <a:prstGeom prst="rect">
            <a:avLst/>
          </a:prstGeom>
        </p:spPr>
      </p:pic>
      <p:pic>
        <p:nvPicPr>
          <p:cNvPr id="6" name="图片 4" descr="6"/>
          <p:cNvPicPr>
            <a:picLocks noChangeAspect="1"/>
          </p:cNvPicPr>
          <p:nvPr/>
        </p:nvPicPr>
        <p:blipFill>
          <a:blip r:embed="rId3"/>
          <a:srcRect l="47449" t="21697"/>
          <a:stretch>
            <a:fillRect/>
          </a:stretch>
        </p:blipFill>
        <p:spPr>
          <a:xfrm flipH="1" flipV="1">
            <a:off x="0" y="0"/>
            <a:ext cx="3137535" cy="1704340"/>
          </a:xfrm>
          <a:prstGeom prst="rect">
            <a:avLst/>
          </a:prstGeom>
        </p:spPr>
      </p:pic>
      <p:sp>
        <p:nvSpPr>
          <p:cNvPr id="7" name="Freeform 8"/>
          <p:cNvSpPr/>
          <p:nvPr/>
        </p:nvSpPr>
        <p:spPr bwMode="auto">
          <a:xfrm flipV="1">
            <a:off x="6188900" y="-33655"/>
            <a:ext cx="5785094" cy="2381250"/>
          </a:xfrm>
          <a:custGeom>
            <a:avLst/>
            <a:gdLst>
              <a:gd name="T0" fmla="*/ 2634 w 2634"/>
              <a:gd name="T1" fmla="*/ 1344 h 1701"/>
              <a:gd name="T2" fmla="*/ 2435 w 2634"/>
              <a:gd name="T3" fmla="*/ 1025 h 1701"/>
              <a:gd name="T4" fmla="*/ 2485 w 2634"/>
              <a:gd name="T5" fmla="*/ 885 h 1701"/>
              <a:gd name="T6" fmla="*/ 2260 w 2634"/>
              <a:gd name="T7" fmla="*/ 660 h 1701"/>
              <a:gd name="T8" fmla="*/ 2209 w 2634"/>
              <a:gd name="T9" fmla="*/ 666 h 1701"/>
              <a:gd name="T10" fmla="*/ 2209 w 2634"/>
              <a:gd name="T11" fmla="*/ 659 h 1701"/>
              <a:gd name="T12" fmla="*/ 1932 w 2634"/>
              <a:gd name="T13" fmla="*/ 382 h 1701"/>
              <a:gd name="T14" fmla="*/ 1899 w 2634"/>
              <a:gd name="T15" fmla="*/ 384 h 1701"/>
              <a:gd name="T16" fmla="*/ 1396 w 2634"/>
              <a:gd name="T17" fmla="*/ 0 h 1701"/>
              <a:gd name="T18" fmla="*/ 963 w 2634"/>
              <a:gd name="T19" fmla="*/ 231 h 1701"/>
              <a:gd name="T20" fmla="*/ 789 w 2634"/>
              <a:gd name="T21" fmla="*/ 191 h 1701"/>
              <a:gd name="T22" fmla="*/ 382 w 2634"/>
              <a:gd name="T23" fmla="*/ 598 h 1701"/>
              <a:gd name="T24" fmla="*/ 382 w 2634"/>
              <a:gd name="T25" fmla="*/ 604 h 1701"/>
              <a:gd name="T26" fmla="*/ 0 w 2634"/>
              <a:gd name="T27" fmla="*/ 1137 h 1701"/>
              <a:gd name="T28" fmla="*/ 564 w 2634"/>
              <a:gd name="T29" fmla="*/ 1701 h 1701"/>
              <a:gd name="T30" fmla="*/ 2290 w 2634"/>
              <a:gd name="T31" fmla="*/ 1701 h 1701"/>
              <a:gd name="T32" fmla="*/ 2290 w 2634"/>
              <a:gd name="T33" fmla="*/ 1700 h 1701"/>
              <a:gd name="T34" fmla="*/ 2634 w 2634"/>
              <a:gd name="T35" fmla="*/ 1344 h 1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34" h="1701">
                <a:moveTo>
                  <a:pt x="2634" y="1344"/>
                </a:moveTo>
                <a:cubicBezTo>
                  <a:pt x="2634" y="1204"/>
                  <a:pt x="2553" y="1084"/>
                  <a:pt x="2435" y="1025"/>
                </a:cubicBezTo>
                <a:cubicBezTo>
                  <a:pt x="2466" y="987"/>
                  <a:pt x="2485" y="938"/>
                  <a:pt x="2485" y="885"/>
                </a:cubicBezTo>
                <a:cubicBezTo>
                  <a:pt x="2485" y="761"/>
                  <a:pt x="2384" y="660"/>
                  <a:pt x="2260" y="660"/>
                </a:cubicBezTo>
                <a:cubicBezTo>
                  <a:pt x="2242" y="660"/>
                  <a:pt x="2225" y="663"/>
                  <a:pt x="2209" y="666"/>
                </a:cubicBezTo>
                <a:cubicBezTo>
                  <a:pt x="2209" y="664"/>
                  <a:pt x="2209" y="662"/>
                  <a:pt x="2209" y="659"/>
                </a:cubicBezTo>
                <a:cubicBezTo>
                  <a:pt x="2209" y="506"/>
                  <a:pt x="2085" y="382"/>
                  <a:pt x="1932" y="382"/>
                </a:cubicBezTo>
                <a:cubicBezTo>
                  <a:pt x="1921" y="382"/>
                  <a:pt x="1910" y="383"/>
                  <a:pt x="1899" y="384"/>
                </a:cubicBezTo>
                <a:cubicBezTo>
                  <a:pt x="1839" y="163"/>
                  <a:pt x="1637" y="0"/>
                  <a:pt x="1396" y="0"/>
                </a:cubicBezTo>
                <a:cubicBezTo>
                  <a:pt x="1216" y="0"/>
                  <a:pt x="1057" y="91"/>
                  <a:pt x="963" y="231"/>
                </a:cubicBezTo>
                <a:cubicBezTo>
                  <a:pt x="910" y="206"/>
                  <a:pt x="851" y="191"/>
                  <a:pt x="789" y="191"/>
                </a:cubicBezTo>
                <a:cubicBezTo>
                  <a:pt x="564" y="191"/>
                  <a:pt x="382" y="373"/>
                  <a:pt x="382" y="598"/>
                </a:cubicBezTo>
                <a:cubicBezTo>
                  <a:pt x="382" y="600"/>
                  <a:pt x="382" y="602"/>
                  <a:pt x="382" y="604"/>
                </a:cubicBezTo>
                <a:cubicBezTo>
                  <a:pt x="160" y="679"/>
                  <a:pt x="0" y="889"/>
                  <a:pt x="0" y="1137"/>
                </a:cubicBezTo>
                <a:cubicBezTo>
                  <a:pt x="0" y="1448"/>
                  <a:pt x="252" y="1701"/>
                  <a:pt x="564" y="1701"/>
                </a:cubicBezTo>
                <a:cubicBezTo>
                  <a:pt x="2290" y="1701"/>
                  <a:pt x="2290" y="1701"/>
                  <a:pt x="2290" y="1701"/>
                </a:cubicBezTo>
                <a:cubicBezTo>
                  <a:pt x="2290" y="1700"/>
                  <a:pt x="2290" y="1700"/>
                  <a:pt x="2290" y="1700"/>
                </a:cubicBezTo>
                <a:cubicBezTo>
                  <a:pt x="2481" y="1693"/>
                  <a:pt x="2634" y="1537"/>
                  <a:pt x="2634" y="134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 w="63500">
            <a:solidFill>
              <a:srgbClr val="7030A0"/>
            </a:solidFill>
            <a:rou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PA_文本框 11"/>
          <p:cNvSpPr txBox="1"/>
          <p:nvPr>
            <p:custDataLst>
              <p:tags r:id="rId1"/>
            </p:custDataLst>
          </p:nvPr>
        </p:nvSpPr>
        <p:spPr>
          <a:xfrm>
            <a:off x="6814440" y="257790"/>
            <a:ext cx="447750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b="1">
                <a:ln w="38100">
                  <a:solidFill>
                    <a:schemeClr val="bg1"/>
                  </a:solidFill>
                </a:ln>
                <a:effectLst>
                  <a:glow rad="228600">
                    <a:srgbClr val="FF9999"/>
                  </a:glow>
                </a:effectLst>
                <a:latin typeface="UTM Duepuntozero" panose="02040603050506020204" pitchFamily="18" charset="0"/>
                <a:ea typeface="Microsoft YaHei" panose="020B0503020204020204" pitchFamily="34" charset="-122"/>
              </a:rPr>
              <a:t>Mục tiêu</a:t>
            </a:r>
            <a:endParaRPr lang="zh-CN" altLang="en-US" sz="8800" b="1" dirty="0">
              <a:ln w="38100">
                <a:solidFill>
                  <a:schemeClr val="bg1"/>
                </a:solidFill>
              </a:ln>
              <a:effectLst>
                <a:glow rad="228600">
                  <a:srgbClr val="FF9999"/>
                </a:glow>
              </a:effectLst>
              <a:latin typeface="UTM Duepuntozero" panose="02040603050506020204" pitchFamily="18" charset="0"/>
              <a:ea typeface="Microsoft YaHei" panose="020B0503020204020204" pitchFamily="34" charset="-122"/>
            </a:endParaRPr>
          </a:p>
        </p:txBody>
      </p:sp>
      <p:sp>
        <p:nvSpPr>
          <p:cNvPr id="10" name="Rectangle: Rounded Corners 9"/>
          <p:cNvSpPr/>
          <p:nvPr/>
        </p:nvSpPr>
        <p:spPr>
          <a:xfrm>
            <a:off x="1465578" y="3976370"/>
            <a:ext cx="9747635" cy="1353820"/>
          </a:xfrm>
          <a:prstGeom prst="roundRect">
            <a:avLst/>
          </a:prstGeom>
          <a:solidFill>
            <a:srgbClr val="FFEBCC"/>
          </a:solidFill>
          <a:ln w="28575">
            <a:solidFill>
              <a:schemeClr val="bg1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b="1">
              <a:solidFill>
                <a:srgbClr val="0273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: Rounded Corners 10"/>
          <p:cNvSpPr/>
          <p:nvPr/>
        </p:nvSpPr>
        <p:spPr>
          <a:xfrm>
            <a:off x="1496059" y="2077719"/>
            <a:ext cx="9747634" cy="1704339"/>
          </a:xfrm>
          <a:prstGeom prst="roundRect">
            <a:avLst/>
          </a:prstGeom>
          <a:solidFill>
            <a:srgbClr val="FFAFAF"/>
          </a:solidFill>
          <a:ln w="28575">
            <a:solidFill>
              <a:schemeClr val="bg1"/>
            </a:solidFill>
            <a:prstDash val="sysDash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b="1">
              <a:solidFill>
                <a:srgbClr val="02736A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" y="360341"/>
            <a:ext cx="3135320" cy="176341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0356" y="4364859"/>
            <a:ext cx="5760732" cy="3240031"/>
          </a:xfrm>
          <a:prstGeom prst="rect">
            <a:avLst/>
          </a:prstGeom>
        </p:spPr>
      </p:pic>
      <p:sp>
        <p:nvSpPr>
          <p:cNvPr id="361" name="Google Shape;361;p5"/>
          <p:cNvSpPr txBox="1"/>
          <p:nvPr/>
        </p:nvSpPr>
        <p:spPr>
          <a:xfrm>
            <a:off x="1476375" y="2264410"/>
            <a:ext cx="9410543" cy="272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925" indent="0" algn="just">
              <a:lnSpc>
                <a:spcPct val="150000"/>
              </a:lnSpc>
              <a:buSzPts val="2400"/>
              <a:buFont typeface="Times New Roman" panose="02020603050405020304"/>
              <a:buNone/>
            </a:pPr>
            <a:r>
              <a:rPr lang="en-US" sz="32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/>
                <a:cs typeface="Times New Roman" panose="02020603050405020304" pitchFamily="18" charset="0"/>
                <a:sym typeface="Times New Roman" panose="02020603050405020304"/>
              </a:rPr>
              <a:t>-</a:t>
            </a:r>
            <a:r>
              <a:rPr lang="en-US" sz="3200" smtClean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Biết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thực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hiện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phép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chia </a:t>
            </a:r>
            <a:r>
              <a:rPr lang="en-US" sz="3200" smtClean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chia số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hai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chữ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cho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chữ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số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(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dư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ở </a:t>
            </a:r>
            <a:r>
              <a:rPr lang="en-US" sz="3200" smtClean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một số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lượt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chia)</a:t>
            </a:r>
          </a:p>
          <a:p>
            <a:pPr marL="377825" indent="-342900" algn="just">
              <a:lnSpc>
                <a:spcPct val="150000"/>
              </a:lnSpc>
              <a:buSzPts val="2400"/>
              <a:buFont typeface="Times New Roman" panose="02020603050405020304"/>
              <a:buChar char="-"/>
            </a:pPr>
            <a:endParaRPr sz="1800" dirty="0">
              <a:solidFill>
                <a:schemeClr val="tx1"/>
              </a:solidFill>
              <a:latin typeface="HP001 4H" panose="020B0603050302020204" charset="0"/>
              <a:cs typeface="HP001 4H" panose="020B0603050302020204" charset="0"/>
            </a:endParaRPr>
          </a:p>
          <a:p>
            <a:pPr marL="34925" indent="0" algn="just">
              <a:lnSpc>
                <a:spcPct val="150000"/>
              </a:lnSpc>
              <a:buSzPts val="2400"/>
              <a:buFont typeface="Times New Roman" panose="02020603050405020304"/>
              <a:buNone/>
            </a:pPr>
            <a:r>
              <a:rPr lang="en-US" sz="3200" smtClean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- Giải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bài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toán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có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lời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văn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bằng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một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phép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</a:t>
            </a:r>
            <a:r>
              <a:rPr lang="en-US" sz="3200" dirty="0" err="1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tính</a:t>
            </a:r>
            <a:r>
              <a:rPr lang="en-US" sz="3200" dirty="0">
                <a:solidFill>
                  <a:schemeClr val="tx1"/>
                </a:solidFill>
                <a:latin typeface="HP001 4H" panose="020B0603050302020204" charset="0"/>
                <a:ea typeface="Times New Roman" panose="02020603050405020304"/>
                <a:cs typeface="HP001 4H" panose="020B0603050302020204" charset="0"/>
                <a:sym typeface="Times New Roman" panose="02020603050405020304"/>
              </a:rPr>
              <a:t> chia</a:t>
            </a:r>
          </a:p>
        </p:txBody>
      </p:sp>
    </p:spTree>
    <p:extLst>
      <p:ext uri="{BB962C8B-B14F-4D97-AF65-F5344CB8AC3E}">
        <p14:creationId xmlns:p14="http://schemas.microsoft.com/office/powerpoint/2010/main" val="312768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518150" y="2586216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chia 3 bằng 2, viết 2.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5518150" y="3308887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nhân 3 bằng 6; 7 trừ 6 bằng 1.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518150" y="4656592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nhân 3 bằng 12; 12 trừ 12 bằng 0.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518150" y="3982739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Hạ 2, được 12 chia 3 bằng 4, viết 4.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86471" y="4705476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0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625541" y="4756988"/>
            <a:ext cx="5334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574730" y="3632578"/>
            <a:ext cx="54685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32"/>
          <p:cNvGrpSpPr>
            <a:grpSpLocks/>
          </p:cNvGrpSpPr>
          <p:nvPr/>
        </p:nvGrpSpPr>
        <p:grpSpPr bwMode="auto">
          <a:xfrm>
            <a:off x="1539050" y="2339710"/>
            <a:ext cx="1771241" cy="1524000"/>
            <a:chOff x="588446" y="2743200"/>
            <a:chExt cx="1240354" cy="1524000"/>
          </a:xfrm>
        </p:grpSpPr>
        <p:sp>
          <p:nvSpPr>
            <p:cNvPr id="18" name="TextBox 43"/>
            <p:cNvSpPr txBox="1">
              <a:spLocks noChangeArrowheads="1"/>
            </p:cNvSpPr>
            <p:nvPr/>
          </p:nvSpPr>
          <p:spPr bwMode="auto">
            <a:xfrm>
              <a:off x="1219200" y="2774327"/>
              <a:ext cx="381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>
                  <a:solidFill>
                    <a:srgbClr val="0000CC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19" name="TextBox 49"/>
            <p:cNvSpPr txBox="1">
              <a:spLocks noChangeArrowheads="1"/>
            </p:cNvSpPr>
            <p:nvPr/>
          </p:nvSpPr>
          <p:spPr bwMode="auto">
            <a:xfrm>
              <a:off x="588446" y="2773865"/>
              <a:ext cx="6858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72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143000" y="3352800"/>
              <a:ext cx="6858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381000" y="3505200"/>
              <a:ext cx="15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561852" y="4121987"/>
            <a:ext cx="656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08709" y="3029200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786471" y="3645457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521906" y="3646906"/>
            <a:ext cx="30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521906" y="3040289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326659" y="3029920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8" name="Rectangle 4">
            <a:extLst>
              <a:ext uri="{FF2B5EF4-FFF2-40B4-BE49-F238E27FC236}">
                <a16:creationId xmlns:a16="http://schemas.microsoft.com/office/drawing/2014/main" xmlns="" id="{EDD74C6E-D337-494F-9FAC-B3075637240C}"/>
              </a:ext>
            </a:extLst>
          </p:cNvPr>
          <p:cNvSpPr/>
          <p:nvPr/>
        </p:nvSpPr>
        <p:spPr>
          <a:xfrm>
            <a:off x="397262" y="1372166"/>
            <a:ext cx="3702858" cy="646331"/>
          </a:xfrm>
          <a:custGeom>
            <a:avLst/>
            <a:gdLst>
              <a:gd name="connsiteX0" fmla="*/ 0 w 7314987"/>
              <a:gd name="connsiteY0" fmla="*/ 0 h 769441"/>
              <a:gd name="connsiteX1" fmla="*/ 416392 w 7314987"/>
              <a:gd name="connsiteY1" fmla="*/ 0 h 769441"/>
              <a:gd name="connsiteX2" fmla="*/ 979083 w 7314987"/>
              <a:gd name="connsiteY2" fmla="*/ 0 h 769441"/>
              <a:gd name="connsiteX3" fmla="*/ 1614924 w 7314987"/>
              <a:gd name="connsiteY3" fmla="*/ 0 h 769441"/>
              <a:gd name="connsiteX4" fmla="*/ 1958166 w 7314987"/>
              <a:gd name="connsiteY4" fmla="*/ 0 h 769441"/>
              <a:gd name="connsiteX5" fmla="*/ 2520857 w 7314987"/>
              <a:gd name="connsiteY5" fmla="*/ 0 h 769441"/>
              <a:gd name="connsiteX6" fmla="*/ 3229848 w 7314987"/>
              <a:gd name="connsiteY6" fmla="*/ 0 h 769441"/>
              <a:gd name="connsiteX7" fmla="*/ 3646240 w 7314987"/>
              <a:gd name="connsiteY7" fmla="*/ 0 h 769441"/>
              <a:gd name="connsiteX8" fmla="*/ 4355231 w 7314987"/>
              <a:gd name="connsiteY8" fmla="*/ 0 h 769441"/>
              <a:gd name="connsiteX9" fmla="*/ 4991072 w 7314987"/>
              <a:gd name="connsiteY9" fmla="*/ 0 h 769441"/>
              <a:gd name="connsiteX10" fmla="*/ 5553763 w 7314987"/>
              <a:gd name="connsiteY10" fmla="*/ 0 h 769441"/>
              <a:gd name="connsiteX11" fmla="*/ 6043305 w 7314987"/>
              <a:gd name="connsiteY11" fmla="*/ 0 h 769441"/>
              <a:gd name="connsiteX12" fmla="*/ 6386546 w 7314987"/>
              <a:gd name="connsiteY12" fmla="*/ 0 h 769441"/>
              <a:gd name="connsiteX13" fmla="*/ 6729788 w 7314987"/>
              <a:gd name="connsiteY13" fmla="*/ 0 h 769441"/>
              <a:gd name="connsiteX14" fmla="*/ 7314987 w 7314987"/>
              <a:gd name="connsiteY14" fmla="*/ 0 h 769441"/>
              <a:gd name="connsiteX15" fmla="*/ 7314987 w 7314987"/>
              <a:gd name="connsiteY15" fmla="*/ 369332 h 769441"/>
              <a:gd name="connsiteX16" fmla="*/ 7314987 w 7314987"/>
              <a:gd name="connsiteY16" fmla="*/ 769441 h 769441"/>
              <a:gd name="connsiteX17" fmla="*/ 6971745 w 7314987"/>
              <a:gd name="connsiteY17" fmla="*/ 769441 h 769441"/>
              <a:gd name="connsiteX18" fmla="*/ 6262754 w 7314987"/>
              <a:gd name="connsiteY18" fmla="*/ 769441 h 769441"/>
              <a:gd name="connsiteX19" fmla="*/ 5773213 w 7314987"/>
              <a:gd name="connsiteY19" fmla="*/ 769441 h 769441"/>
              <a:gd name="connsiteX20" fmla="*/ 5429971 w 7314987"/>
              <a:gd name="connsiteY20" fmla="*/ 769441 h 769441"/>
              <a:gd name="connsiteX21" fmla="*/ 4794130 w 7314987"/>
              <a:gd name="connsiteY21" fmla="*/ 769441 h 769441"/>
              <a:gd name="connsiteX22" fmla="*/ 4085139 w 7314987"/>
              <a:gd name="connsiteY22" fmla="*/ 769441 h 769441"/>
              <a:gd name="connsiteX23" fmla="*/ 3595597 w 7314987"/>
              <a:gd name="connsiteY23" fmla="*/ 769441 h 769441"/>
              <a:gd name="connsiteX24" fmla="*/ 3179206 w 7314987"/>
              <a:gd name="connsiteY24" fmla="*/ 769441 h 769441"/>
              <a:gd name="connsiteX25" fmla="*/ 2689664 w 7314987"/>
              <a:gd name="connsiteY25" fmla="*/ 769441 h 769441"/>
              <a:gd name="connsiteX26" fmla="*/ 1980673 w 7314987"/>
              <a:gd name="connsiteY26" fmla="*/ 769441 h 769441"/>
              <a:gd name="connsiteX27" fmla="*/ 1344832 w 7314987"/>
              <a:gd name="connsiteY27" fmla="*/ 769441 h 769441"/>
              <a:gd name="connsiteX28" fmla="*/ 928441 w 7314987"/>
              <a:gd name="connsiteY28" fmla="*/ 769441 h 769441"/>
              <a:gd name="connsiteX29" fmla="*/ 512049 w 7314987"/>
              <a:gd name="connsiteY29" fmla="*/ 769441 h 769441"/>
              <a:gd name="connsiteX30" fmla="*/ 0 w 7314987"/>
              <a:gd name="connsiteY30" fmla="*/ 769441 h 769441"/>
              <a:gd name="connsiteX31" fmla="*/ 0 w 7314987"/>
              <a:gd name="connsiteY31" fmla="*/ 400109 h 769441"/>
              <a:gd name="connsiteX32" fmla="*/ 0 w 7314987"/>
              <a:gd name="connsiteY32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4987" h="769441" fill="none" extrusionOk="0">
                <a:moveTo>
                  <a:pt x="0" y="0"/>
                </a:moveTo>
                <a:cubicBezTo>
                  <a:pt x="135891" y="-28171"/>
                  <a:pt x="270817" y="1066"/>
                  <a:pt x="416392" y="0"/>
                </a:cubicBezTo>
                <a:cubicBezTo>
                  <a:pt x="561967" y="-1066"/>
                  <a:pt x="803100" y="22756"/>
                  <a:pt x="979083" y="0"/>
                </a:cubicBezTo>
                <a:cubicBezTo>
                  <a:pt x="1155066" y="-22756"/>
                  <a:pt x="1367938" y="6462"/>
                  <a:pt x="1614924" y="0"/>
                </a:cubicBezTo>
                <a:cubicBezTo>
                  <a:pt x="1861910" y="-6462"/>
                  <a:pt x="1789336" y="11326"/>
                  <a:pt x="1958166" y="0"/>
                </a:cubicBezTo>
                <a:cubicBezTo>
                  <a:pt x="2126996" y="-11326"/>
                  <a:pt x="2245641" y="16267"/>
                  <a:pt x="2520857" y="0"/>
                </a:cubicBezTo>
                <a:cubicBezTo>
                  <a:pt x="2796073" y="-16267"/>
                  <a:pt x="3064659" y="14182"/>
                  <a:pt x="3229848" y="0"/>
                </a:cubicBezTo>
                <a:cubicBezTo>
                  <a:pt x="3395037" y="-14182"/>
                  <a:pt x="3453227" y="48796"/>
                  <a:pt x="3646240" y="0"/>
                </a:cubicBezTo>
                <a:cubicBezTo>
                  <a:pt x="3839253" y="-48796"/>
                  <a:pt x="4163295" y="46648"/>
                  <a:pt x="4355231" y="0"/>
                </a:cubicBezTo>
                <a:cubicBezTo>
                  <a:pt x="4547167" y="-46648"/>
                  <a:pt x="4810509" y="47089"/>
                  <a:pt x="4991072" y="0"/>
                </a:cubicBezTo>
                <a:cubicBezTo>
                  <a:pt x="5171635" y="-47089"/>
                  <a:pt x="5339152" y="42982"/>
                  <a:pt x="5553763" y="0"/>
                </a:cubicBezTo>
                <a:cubicBezTo>
                  <a:pt x="5768374" y="-42982"/>
                  <a:pt x="5851653" y="56939"/>
                  <a:pt x="6043305" y="0"/>
                </a:cubicBezTo>
                <a:cubicBezTo>
                  <a:pt x="6234957" y="-56939"/>
                  <a:pt x="6315294" y="17111"/>
                  <a:pt x="6386546" y="0"/>
                </a:cubicBezTo>
                <a:cubicBezTo>
                  <a:pt x="6457798" y="-17111"/>
                  <a:pt x="6655746" y="8640"/>
                  <a:pt x="6729788" y="0"/>
                </a:cubicBezTo>
                <a:cubicBezTo>
                  <a:pt x="6803830" y="-8640"/>
                  <a:pt x="7027226" y="21236"/>
                  <a:pt x="7314987" y="0"/>
                </a:cubicBezTo>
                <a:cubicBezTo>
                  <a:pt x="7335570" y="103709"/>
                  <a:pt x="7298917" y="235702"/>
                  <a:pt x="7314987" y="369332"/>
                </a:cubicBezTo>
                <a:cubicBezTo>
                  <a:pt x="7331057" y="502962"/>
                  <a:pt x="7308531" y="684276"/>
                  <a:pt x="7314987" y="769441"/>
                </a:cubicBezTo>
                <a:cubicBezTo>
                  <a:pt x="7207849" y="799019"/>
                  <a:pt x="7092157" y="768774"/>
                  <a:pt x="6971745" y="769441"/>
                </a:cubicBezTo>
                <a:cubicBezTo>
                  <a:pt x="6851333" y="770108"/>
                  <a:pt x="6612190" y="708681"/>
                  <a:pt x="6262754" y="769441"/>
                </a:cubicBezTo>
                <a:cubicBezTo>
                  <a:pt x="5913318" y="830201"/>
                  <a:pt x="5970088" y="756703"/>
                  <a:pt x="5773213" y="769441"/>
                </a:cubicBezTo>
                <a:cubicBezTo>
                  <a:pt x="5576338" y="782179"/>
                  <a:pt x="5562747" y="747446"/>
                  <a:pt x="5429971" y="769441"/>
                </a:cubicBezTo>
                <a:cubicBezTo>
                  <a:pt x="5297195" y="791436"/>
                  <a:pt x="5074731" y="755310"/>
                  <a:pt x="4794130" y="769441"/>
                </a:cubicBezTo>
                <a:cubicBezTo>
                  <a:pt x="4513529" y="783572"/>
                  <a:pt x="4278074" y="692891"/>
                  <a:pt x="4085139" y="769441"/>
                </a:cubicBezTo>
                <a:cubicBezTo>
                  <a:pt x="3892204" y="845991"/>
                  <a:pt x="3837581" y="749738"/>
                  <a:pt x="3595597" y="769441"/>
                </a:cubicBezTo>
                <a:cubicBezTo>
                  <a:pt x="3353613" y="789144"/>
                  <a:pt x="3275595" y="742422"/>
                  <a:pt x="3179206" y="769441"/>
                </a:cubicBezTo>
                <a:cubicBezTo>
                  <a:pt x="3082817" y="796460"/>
                  <a:pt x="2843365" y="755212"/>
                  <a:pt x="2689664" y="769441"/>
                </a:cubicBezTo>
                <a:cubicBezTo>
                  <a:pt x="2535963" y="783670"/>
                  <a:pt x="2123136" y="709866"/>
                  <a:pt x="1980673" y="769441"/>
                </a:cubicBezTo>
                <a:cubicBezTo>
                  <a:pt x="1838210" y="829016"/>
                  <a:pt x="1535579" y="760277"/>
                  <a:pt x="1344832" y="769441"/>
                </a:cubicBezTo>
                <a:cubicBezTo>
                  <a:pt x="1154085" y="778605"/>
                  <a:pt x="1061281" y="730715"/>
                  <a:pt x="928441" y="769441"/>
                </a:cubicBezTo>
                <a:cubicBezTo>
                  <a:pt x="795601" y="808167"/>
                  <a:pt x="608709" y="749285"/>
                  <a:pt x="512049" y="769441"/>
                </a:cubicBezTo>
                <a:cubicBezTo>
                  <a:pt x="415389" y="789597"/>
                  <a:pt x="166029" y="738859"/>
                  <a:pt x="0" y="769441"/>
                </a:cubicBezTo>
                <a:cubicBezTo>
                  <a:pt x="-25657" y="619719"/>
                  <a:pt x="4542" y="574162"/>
                  <a:pt x="0" y="400109"/>
                </a:cubicBezTo>
                <a:cubicBezTo>
                  <a:pt x="-4542" y="226056"/>
                  <a:pt x="2236" y="105245"/>
                  <a:pt x="0" y="0"/>
                </a:cubicBezTo>
                <a:close/>
              </a:path>
              <a:path w="7314987" h="769441" stroke="0" extrusionOk="0">
                <a:moveTo>
                  <a:pt x="0" y="0"/>
                </a:moveTo>
                <a:cubicBezTo>
                  <a:pt x="174146" y="-21562"/>
                  <a:pt x="288925" y="33308"/>
                  <a:pt x="416392" y="0"/>
                </a:cubicBezTo>
                <a:cubicBezTo>
                  <a:pt x="543859" y="-33308"/>
                  <a:pt x="722592" y="3054"/>
                  <a:pt x="979083" y="0"/>
                </a:cubicBezTo>
                <a:cubicBezTo>
                  <a:pt x="1235574" y="-3054"/>
                  <a:pt x="1484128" y="66701"/>
                  <a:pt x="1614924" y="0"/>
                </a:cubicBezTo>
                <a:cubicBezTo>
                  <a:pt x="1745720" y="-66701"/>
                  <a:pt x="1801154" y="22895"/>
                  <a:pt x="1958166" y="0"/>
                </a:cubicBezTo>
                <a:cubicBezTo>
                  <a:pt x="2115178" y="-22895"/>
                  <a:pt x="2415130" y="13869"/>
                  <a:pt x="2594007" y="0"/>
                </a:cubicBezTo>
                <a:cubicBezTo>
                  <a:pt x="2772884" y="-13869"/>
                  <a:pt x="3048478" y="27808"/>
                  <a:pt x="3302998" y="0"/>
                </a:cubicBezTo>
                <a:cubicBezTo>
                  <a:pt x="3557518" y="-27808"/>
                  <a:pt x="3587093" y="43978"/>
                  <a:pt x="3719390" y="0"/>
                </a:cubicBezTo>
                <a:cubicBezTo>
                  <a:pt x="3851687" y="-43978"/>
                  <a:pt x="3975683" y="28310"/>
                  <a:pt x="4062631" y="0"/>
                </a:cubicBezTo>
                <a:cubicBezTo>
                  <a:pt x="4149579" y="-28310"/>
                  <a:pt x="4312247" y="10169"/>
                  <a:pt x="4479023" y="0"/>
                </a:cubicBezTo>
                <a:cubicBezTo>
                  <a:pt x="4645799" y="-10169"/>
                  <a:pt x="4921673" y="5284"/>
                  <a:pt x="5041714" y="0"/>
                </a:cubicBezTo>
                <a:cubicBezTo>
                  <a:pt x="5161755" y="-5284"/>
                  <a:pt x="5280940" y="11718"/>
                  <a:pt x="5458106" y="0"/>
                </a:cubicBezTo>
                <a:cubicBezTo>
                  <a:pt x="5635272" y="-11718"/>
                  <a:pt x="5786848" y="31990"/>
                  <a:pt x="5874497" y="0"/>
                </a:cubicBezTo>
                <a:cubicBezTo>
                  <a:pt x="5962146" y="-31990"/>
                  <a:pt x="6117264" y="12081"/>
                  <a:pt x="6290889" y="0"/>
                </a:cubicBezTo>
                <a:cubicBezTo>
                  <a:pt x="6464514" y="-12081"/>
                  <a:pt x="6904210" y="73831"/>
                  <a:pt x="7314987" y="0"/>
                </a:cubicBezTo>
                <a:cubicBezTo>
                  <a:pt x="7344982" y="181457"/>
                  <a:pt x="7311436" y="287369"/>
                  <a:pt x="7314987" y="377026"/>
                </a:cubicBezTo>
                <a:cubicBezTo>
                  <a:pt x="7318538" y="466683"/>
                  <a:pt x="7295536" y="575675"/>
                  <a:pt x="7314987" y="769441"/>
                </a:cubicBezTo>
                <a:cubicBezTo>
                  <a:pt x="7217651" y="809454"/>
                  <a:pt x="7100205" y="746652"/>
                  <a:pt x="6898595" y="769441"/>
                </a:cubicBezTo>
                <a:cubicBezTo>
                  <a:pt x="6696985" y="792230"/>
                  <a:pt x="6629752" y="763660"/>
                  <a:pt x="6409054" y="769441"/>
                </a:cubicBezTo>
                <a:cubicBezTo>
                  <a:pt x="6188356" y="775222"/>
                  <a:pt x="6216262" y="747347"/>
                  <a:pt x="6065812" y="769441"/>
                </a:cubicBezTo>
                <a:cubicBezTo>
                  <a:pt x="5915362" y="791535"/>
                  <a:pt x="5592212" y="705634"/>
                  <a:pt x="5356821" y="769441"/>
                </a:cubicBezTo>
                <a:cubicBezTo>
                  <a:pt x="5121430" y="833248"/>
                  <a:pt x="5108180" y="731609"/>
                  <a:pt x="5013580" y="769441"/>
                </a:cubicBezTo>
                <a:cubicBezTo>
                  <a:pt x="4918980" y="807273"/>
                  <a:pt x="4535268" y="740794"/>
                  <a:pt x="4377738" y="769441"/>
                </a:cubicBezTo>
                <a:cubicBezTo>
                  <a:pt x="4220208" y="798088"/>
                  <a:pt x="3943999" y="750724"/>
                  <a:pt x="3815047" y="769441"/>
                </a:cubicBezTo>
                <a:cubicBezTo>
                  <a:pt x="3686095" y="788158"/>
                  <a:pt x="3477264" y="705129"/>
                  <a:pt x="3179206" y="769441"/>
                </a:cubicBezTo>
                <a:cubicBezTo>
                  <a:pt x="2881148" y="833753"/>
                  <a:pt x="2930600" y="767547"/>
                  <a:pt x="2762814" y="769441"/>
                </a:cubicBezTo>
                <a:cubicBezTo>
                  <a:pt x="2595028" y="771335"/>
                  <a:pt x="2409525" y="729423"/>
                  <a:pt x="2200123" y="769441"/>
                </a:cubicBezTo>
                <a:cubicBezTo>
                  <a:pt x="1990721" y="809459"/>
                  <a:pt x="2017774" y="728661"/>
                  <a:pt x="1856881" y="769441"/>
                </a:cubicBezTo>
                <a:cubicBezTo>
                  <a:pt x="1695988" y="810221"/>
                  <a:pt x="1547900" y="726656"/>
                  <a:pt x="1294190" y="769441"/>
                </a:cubicBezTo>
                <a:cubicBezTo>
                  <a:pt x="1040480" y="812226"/>
                  <a:pt x="838166" y="735306"/>
                  <a:pt x="658349" y="769441"/>
                </a:cubicBezTo>
                <a:cubicBezTo>
                  <a:pt x="478532" y="803576"/>
                  <a:pt x="252335" y="749027"/>
                  <a:pt x="0" y="769441"/>
                </a:cubicBezTo>
                <a:cubicBezTo>
                  <a:pt x="-8947" y="668103"/>
                  <a:pt x="210" y="519105"/>
                  <a:pt x="0" y="407804"/>
                </a:cubicBezTo>
                <a:cubicBezTo>
                  <a:pt x="-210" y="296503"/>
                  <a:pt x="9757" y="9703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6EBA35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55533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lang="en-US" sz="4000" b="1" dirty="0">
                <a:solidFill>
                  <a:srgbClr val="002060"/>
                </a:solidFill>
              </a:rPr>
              <a:t>72 : 3 = ?</a:t>
            </a:r>
            <a:endParaRPr lang="vi-VN" sz="4000" b="1" dirty="0">
              <a:solidFill>
                <a:srgbClr val="002060"/>
              </a:solidFill>
            </a:endParaRPr>
          </a:p>
        </p:txBody>
      </p:sp>
      <p:sp>
        <p:nvSpPr>
          <p:cNvPr id="30" name="Rectangle 4">
            <a:extLst>
              <a:ext uri="{FF2B5EF4-FFF2-40B4-BE49-F238E27FC236}">
                <a16:creationId xmlns:a16="http://schemas.microsoft.com/office/drawing/2014/main" xmlns="" id="{EDD74C6E-D337-494F-9FAC-B3075637240C}"/>
              </a:ext>
            </a:extLst>
          </p:cNvPr>
          <p:cNvSpPr/>
          <p:nvPr/>
        </p:nvSpPr>
        <p:spPr>
          <a:xfrm>
            <a:off x="1090339" y="5606498"/>
            <a:ext cx="5144422" cy="757130"/>
          </a:xfrm>
          <a:custGeom>
            <a:avLst/>
            <a:gdLst>
              <a:gd name="connsiteX0" fmla="*/ 0 w 7314987"/>
              <a:gd name="connsiteY0" fmla="*/ 0 h 769441"/>
              <a:gd name="connsiteX1" fmla="*/ 416392 w 7314987"/>
              <a:gd name="connsiteY1" fmla="*/ 0 h 769441"/>
              <a:gd name="connsiteX2" fmla="*/ 979083 w 7314987"/>
              <a:gd name="connsiteY2" fmla="*/ 0 h 769441"/>
              <a:gd name="connsiteX3" fmla="*/ 1614924 w 7314987"/>
              <a:gd name="connsiteY3" fmla="*/ 0 h 769441"/>
              <a:gd name="connsiteX4" fmla="*/ 1958166 w 7314987"/>
              <a:gd name="connsiteY4" fmla="*/ 0 h 769441"/>
              <a:gd name="connsiteX5" fmla="*/ 2520857 w 7314987"/>
              <a:gd name="connsiteY5" fmla="*/ 0 h 769441"/>
              <a:gd name="connsiteX6" fmla="*/ 3229848 w 7314987"/>
              <a:gd name="connsiteY6" fmla="*/ 0 h 769441"/>
              <a:gd name="connsiteX7" fmla="*/ 3646240 w 7314987"/>
              <a:gd name="connsiteY7" fmla="*/ 0 h 769441"/>
              <a:gd name="connsiteX8" fmla="*/ 4355231 w 7314987"/>
              <a:gd name="connsiteY8" fmla="*/ 0 h 769441"/>
              <a:gd name="connsiteX9" fmla="*/ 4991072 w 7314987"/>
              <a:gd name="connsiteY9" fmla="*/ 0 h 769441"/>
              <a:gd name="connsiteX10" fmla="*/ 5553763 w 7314987"/>
              <a:gd name="connsiteY10" fmla="*/ 0 h 769441"/>
              <a:gd name="connsiteX11" fmla="*/ 6043305 w 7314987"/>
              <a:gd name="connsiteY11" fmla="*/ 0 h 769441"/>
              <a:gd name="connsiteX12" fmla="*/ 6386546 w 7314987"/>
              <a:gd name="connsiteY12" fmla="*/ 0 h 769441"/>
              <a:gd name="connsiteX13" fmla="*/ 6729788 w 7314987"/>
              <a:gd name="connsiteY13" fmla="*/ 0 h 769441"/>
              <a:gd name="connsiteX14" fmla="*/ 7314987 w 7314987"/>
              <a:gd name="connsiteY14" fmla="*/ 0 h 769441"/>
              <a:gd name="connsiteX15" fmla="*/ 7314987 w 7314987"/>
              <a:gd name="connsiteY15" fmla="*/ 369332 h 769441"/>
              <a:gd name="connsiteX16" fmla="*/ 7314987 w 7314987"/>
              <a:gd name="connsiteY16" fmla="*/ 769441 h 769441"/>
              <a:gd name="connsiteX17" fmla="*/ 6971745 w 7314987"/>
              <a:gd name="connsiteY17" fmla="*/ 769441 h 769441"/>
              <a:gd name="connsiteX18" fmla="*/ 6262754 w 7314987"/>
              <a:gd name="connsiteY18" fmla="*/ 769441 h 769441"/>
              <a:gd name="connsiteX19" fmla="*/ 5773213 w 7314987"/>
              <a:gd name="connsiteY19" fmla="*/ 769441 h 769441"/>
              <a:gd name="connsiteX20" fmla="*/ 5429971 w 7314987"/>
              <a:gd name="connsiteY20" fmla="*/ 769441 h 769441"/>
              <a:gd name="connsiteX21" fmla="*/ 4794130 w 7314987"/>
              <a:gd name="connsiteY21" fmla="*/ 769441 h 769441"/>
              <a:gd name="connsiteX22" fmla="*/ 4085139 w 7314987"/>
              <a:gd name="connsiteY22" fmla="*/ 769441 h 769441"/>
              <a:gd name="connsiteX23" fmla="*/ 3595597 w 7314987"/>
              <a:gd name="connsiteY23" fmla="*/ 769441 h 769441"/>
              <a:gd name="connsiteX24" fmla="*/ 3179206 w 7314987"/>
              <a:gd name="connsiteY24" fmla="*/ 769441 h 769441"/>
              <a:gd name="connsiteX25" fmla="*/ 2689664 w 7314987"/>
              <a:gd name="connsiteY25" fmla="*/ 769441 h 769441"/>
              <a:gd name="connsiteX26" fmla="*/ 1980673 w 7314987"/>
              <a:gd name="connsiteY26" fmla="*/ 769441 h 769441"/>
              <a:gd name="connsiteX27" fmla="*/ 1344832 w 7314987"/>
              <a:gd name="connsiteY27" fmla="*/ 769441 h 769441"/>
              <a:gd name="connsiteX28" fmla="*/ 928441 w 7314987"/>
              <a:gd name="connsiteY28" fmla="*/ 769441 h 769441"/>
              <a:gd name="connsiteX29" fmla="*/ 512049 w 7314987"/>
              <a:gd name="connsiteY29" fmla="*/ 769441 h 769441"/>
              <a:gd name="connsiteX30" fmla="*/ 0 w 7314987"/>
              <a:gd name="connsiteY30" fmla="*/ 769441 h 769441"/>
              <a:gd name="connsiteX31" fmla="*/ 0 w 7314987"/>
              <a:gd name="connsiteY31" fmla="*/ 400109 h 769441"/>
              <a:gd name="connsiteX32" fmla="*/ 0 w 7314987"/>
              <a:gd name="connsiteY32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4987" h="769441" fill="none" extrusionOk="0">
                <a:moveTo>
                  <a:pt x="0" y="0"/>
                </a:moveTo>
                <a:cubicBezTo>
                  <a:pt x="135891" y="-28171"/>
                  <a:pt x="270817" y="1066"/>
                  <a:pt x="416392" y="0"/>
                </a:cubicBezTo>
                <a:cubicBezTo>
                  <a:pt x="561967" y="-1066"/>
                  <a:pt x="803100" y="22756"/>
                  <a:pt x="979083" y="0"/>
                </a:cubicBezTo>
                <a:cubicBezTo>
                  <a:pt x="1155066" y="-22756"/>
                  <a:pt x="1367938" y="6462"/>
                  <a:pt x="1614924" y="0"/>
                </a:cubicBezTo>
                <a:cubicBezTo>
                  <a:pt x="1861910" y="-6462"/>
                  <a:pt x="1789336" y="11326"/>
                  <a:pt x="1958166" y="0"/>
                </a:cubicBezTo>
                <a:cubicBezTo>
                  <a:pt x="2126996" y="-11326"/>
                  <a:pt x="2245641" y="16267"/>
                  <a:pt x="2520857" y="0"/>
                </a:cubicBezTo>
                <a:cubicBezTo>
                  <a:pt x="2796073" y="-16267"/>
                  <a:pt x="3064659" y="14182"/>
                  <a:pt x="3229848" y="0"/>
                </a:cubicBezTo>
                <a:cubicBezTo>
                  <a:pt x="3395037" y="-14182"/>
                  <a:pt x="3453227" y="48796"/>
                  <a:pt x="3646240" y="0"/>
                </a:cubicBezTo>
                <a:cubicBezTo>
                  <a:pt x="3839253" y="-48796"/>
                  <a:pt x="4163295" y="46648"/>
                  <a:pt x="4355231" y="0"/>
                </a:cubicBezTo>
                <a:cubicBezTo>
                  <a:pt x="4547167" y="-46648"/>
                  <a:pt x="4810509" y="47089"/>
                  <a:pt x="4991072" y="0"/>
                </a:cubicBezTo>
                <a:cubicBezTo>
                  <a:pt x="5171635" y="-47089"/>
                  <a:pt x="5339152" y="42982"/>
                  <a:pt x="5553763" y="0"/>
                </a:cubicBezTo>
                <a:cubicBezTo>
                  <a:pt x="5768374" y="-42982"/>
                  <a:pt x="5851653" y="56939"/>
                  <a:pt x="6043305" y="0"/>
                </a:cubicBezTo>
                <a:cubicBezTo>
                  <a:pt x="6234957" y="-56939"/>
                  <a:pt x="6315294" y="17111"/>
                  <a:pt x="6386546" y="0"/>
                </a:cubicBezTo>
                <a:cubicBezTo>
                  <a:pt x="6457798" y="-17111"/>
                  <a:pt x="6655746" y="8640"/>
                  <a:pt x="6729788" y="0"/>
                </a:cubicBezTo>
                <a:cubicBezTo>
                  <a:pt x="6803830" y="-8640"/>
                  <a:pt x="7027226" y="21236"/>
                  <a:pt x="7314987" y="0"/>
                </a:cubicBezTo>
                <a:cubicBezTo>
                  <a:pt x="7335570" y="103709"/>
                  <a:pt x="7298917" y="235702"/>
                  <a:pt x="7314987" y="369332"/>
                </a:cubicBezTo>
                <a:cubicBezTo>
                  <a:pt x="7331057" y="502962"/>
                  <a:pt x="7308531" y="684276"/>
                  <a:pt x="7314987" y="769441"/>
                </a:cubicBezTo>
                <a:cubicBezTo>
                  <a:pt x="7207849" y="799019"/>
                  <a:pt x="7092157" y="768774"/>
                  <a:pt x="6971745" y="769441"/>
                </a:cubicBezTo>
                <a:cubicBezTo>
                  <a:pt x="6851333" y="770108"/>
                  <a:pt x="6612190" y="708681"/>
                  <a:pt x="6262754" y="769441"/>
                </a:cubicBezTo>
                <a:cubicBezTo>
                  <a:pt x="5913318" y="830201"/>
                  <a:pt x="5970088" y="756703"/>
                  <a:pt x="5773213" y="769441"/>
                </a:cubicBezTo>
                <a:cubicBezTo>
                  <a:pt x="5576338" y="782179"/>
                  <a:pt x="5562747" y="747446"/>
                  <a:pt x="5429971" y="769441"/>
                </a:cubicBezTo>
                <a:cubicBezTo>
                  <a:pt x="5297195" y="791436"/>
                  <a:pt x="5074731" y="755310"/>
                  <a:pt x="4794130" y="769441"/>
                </a:cubicBezTo>
                <a:cubicBezTo>
                  <a:pt x="4513529" y="783572"/>
                  <a:pt x="4278074" y="692891"/>
                  <a:pt x="4085139" y="769441"/>
                </a:cubicBezTo>
                <a:cubicBezTo>
                  <a:pt x="3892204" y="845991"/>
                  <a:pt x="3837581" y="749738"/>
                  <a:pt x="3595597" y="769441"/>
                </a:cubicBezTo>
                <a:cubicBezTo>
                  <a:pt x="3353613" y="789144"/>
                  <a:pt x="3275595" y="742422"/>
                  <a:pt x="3179206" y="769441"/>
                </a:cubicBezTo>
                <a:cubicBezTo>
                  <a:pt x="3082817" y="796460"/>
                  <a:pt x="2843365" y="755212"/>
                  <a:pt x="2689664" y="769441"/>
                </a:cubicBezTo>
                <a:cubicBezTo>
                  <a:pt x="2535963" y="783670"/>
                  <a:pt x="2123136" y="709866"/>
                  <a:pt x="1980673" y="769441"/>
                </a:cubicBezTo>
                <a:cubicBezTo>
                  <a:pt x="1838210" y="829016"/>
                  <a:pt x="1535579" y="760277"/>
                  <a:pt x="1344832" y="769441"/>
                </a:cubicBezTo>
                <a:cubicBezTo>
                  <a:pt x="1154085" y="778605"/>
                  <a:pt x="1061281" y="730715"/>
                  <a:pt x="928441" y="769441"/>
                </a:cubicBezTo>
                <a:cubicBezTo>
                  <a:pt x="795601" y="808167"/>
                  <a:pt x="608709" y="749285"/>
                  <a:pt x="512049" y="769441"/>
                </a:cubicBezTo>
                <a:cubicBezTo>
                  <a:pt x="415389" y="789597"/>
                  <a:pt x="166029" y="738859"/>
                  <a:pt x="0" y="769441"/>
                </a:cubicBezTo>
                <a:cubicBezTo>
                  <a:pt x="-25657" y="619719"/>
                  <a:pt x="4542" y="574162"/>
                  <a:pt x="0" y="400109"/>
                </a:cubicBezTo>
                <a:cubicBezTo>
                  <a:pt x="-4542" y="226056"/>
                  <a:pt x="2236" y="105245"/>
                  <a:pt x="0" y="0"/>
                </a:cubicBezTo>
                <a:close/>
              </a:path>
              <a:path w="7314987" h="769441" stroke="0" extrusionOk="0">
                <a:moveTo>
                  <a:pt x="0" y="0"/>
                </a:moveTo>
                <a:cubicBezTo>
                  <a:pt x="174146" y="-21562"/>
                  <a:pt x="288925" y="33308"/>
                  <a:pt x="416392" y="0"/>
                </a:cubicBezTo>
                <a:cubicBezTo>
                  <a:pt x="543859" y="-33308"/>
                  <a:pt x="722592" y="3054"/>
                  <a:pt x="979083" y="0"/>
                </a:cubicBezTo>
                <a:cubicBezTo>
                  <a:pt x="1235574" y="-3054"/>
                  <a:pt x="1484128" y="66701"/>
                  <a:pt x="1614924" y="0"/>
                </a:cubicBezTo>
                <a:cubicBezTo>
                  <a:pt x="1745720" y="-66701"/>
                  <a:pt x="1801154" y="22895"/>
                  <a:pt x="1958166" y="0"/>
                </a:cubicBezTo>
                <a:cubicBezTo>
                  <a:pt x="2115178" y="-22895"/>
                  <a:pt x="2415130" y="13869"/>
                  <a:pt x="2594007" y="0"/>
                </a:cubicBezTo>
                <a:cubicBezTo>
                  <a:pt x="2772884" y="-13869"/>
                  <a:pt x="3048478" y="27808"/>
                  <a:pt x="3302998" y="0"/>
                </a:cubicBezTo>
                <a:cubicBezTo>
                  <a:pt x="3557518" y="-27808"/>
                  <a:pt x="3587093" y="43978"/>
                  <a:pt x="3719390" y="0"/>
                </a:cubicBezTo>
                <a:cubicBezTo>
                  <a:pt x="3851687" y="-43978"/>
                  <a:pt x="3975683" y="28310"/>
                  <a:pt x="4062631" y="0"/>
                </a:cubicBezTo>
                <a:cubicBezTo>
                  <a:pt x="4149579" y="-28310"/>
                  <a:pt x="4312247" y="10169"/>
                  <a:pt x="4479023" y="0"/>
                </a:cubicBezTo>
                <a:cubicBezTo>
                  <a:pt x="4645799" y="-10169"/>
                  <a:pt x="4921673" y="5284"/>
                  <a:pt x="5041714" y="0"/>
                </a:cubicBezTo>
                <a:cubicBezTo>
                  <a:pt x="5161755" y="-5284"/>
                  <a:pt x="5280940" y="11718"/>
                  <a:pt x="5458106" y="0"/>
                </a:cubicBezTo>
                <a:cubicBezTo>
                  <a:pt x="5635272" y="-11718"/>
                  <a:pt x="5786848" y="31990"/>
                  <a:pt x="5874497" y="0"/>
                </a:cubicBezTo>
                <a:cubicBezTo>
                  <a:pt x="5962146" y="-31990"/>
                  <a:pt x="6117264" y="12081"/>
                  <a:pt x="6290889" y="0"/>
                </a:cubicBezTo>
                <a:cubicBezTo>
                  <a:pt x="6464514" y="-12081"/>
                  <a:pt x="6904210" y="73831"/>
                  <a:pt x="7314987" y="0"/>
                </a:cubicBezTo>
                <a:cubicBezTo>
                  <a:pt x="7344982" y="181457"/>
                  <a:pt x="7311436" y="287369"/>
                  <a:pt x="7314987" y="377026"/>
                </a:cubicBezTo>
                <a:cubicBezTo>
                  <a:pt x="7318538" y="466683"/>
                  <a:pt x="7295536" y="575675"/>
                  <a:pt x="7314987" y="769441"/>
                </a:cubicBezTo>
                <a:cubicBezTo>
                  <a:pt x="7217651" y="809454"/>
                  <a:pt x="7100205" y="746652"/>
                  <a:pt x="6898595" y="769441"/>
                </a:cubicBezTo>
                <a:cubicBezTo>
                  <a:pt x="6696985" y="792230"/>
                  <a:pt x="6629752" y="763660"/>
                  <a:pt x="6409054" y="769441"/>
                </a:cubicBezTo>
                <a:cubicBezTo>
                  <a:pt x="6188356" y="775222"/>
                  <a:pt x="6216262" y="747347"/>
                  <a:pt x="6065812" y="769441"/>
                </a:cubicBezTo>
                <a:cubicBezTo>
                  <a:pt x="5915362" y="791535"/>
                  <a:pt x="5592212" y="705634"/>
                  <a:pt x="5356821" y="769441"/>
                </a:cubicBezTo>
                <a:cubicBezTo>
                  <a:pt x="5121430" y="833248"/>
                  <a:pt x="5108180" y="731609"/>
                  <a:pt x="5013580" y="769441"/>
                </a:cubicBezTo>
                <a:cubicBezTo>
                  <a:pt x="4918980" y="807273"/>
                  <a:pt x="4535268" y="740794"/>
                  <a:pt x="4377738" y="769441"/>
                </a:cubicBezTo>
                <a:cubicBezTo>
                  <a:pt x="4220208" y="798088"/>
                  <a:pt x="3943999" y="750724"/>
                  <a:pt x="3815047" y="769441"/>
                </a:cubicBezTo>
                <a:cubicBezTo>
                  <a:pt x="3686095" y="788158"/>
                  <a:pt x="3477264" y="705129"/>
                  <a:pt x="3179206" y="769441"/>
                </a:cubicBezTo>
                <a:cubicBezTo>
                  <a:pt x="2881148" y="833753"/>
                  <a:pt x="2930600" y="767547"/>
                  <a:pt x="2762814" y="769441"/>
                </a:cubicBezTo>
                <a:cubicBezTo>
                  <a:pt x="2595028" y="771335"/>
                  <a:pt x="2409525" y="729423"/>
                  <a:pt x="2200123" y="769441"/>
                </a:cubicBezTo>
                <a:cubicBezTo>
                  <a:pt x="1990721" y="809459"/>
                  <a:pt x="2017774" y="728661"/>
                  <a:pt x="1856881" y="769441"/>
                </a:cubicBezTo>
                <a:cubicBezTo>
                  <a:pt x="1695988" y="810221"/>
                  <a:pt x="1547900" y="726656"/>
                  <a:pt x="1294190" y="769441"/>
                </a:cubicBezTo>
                <a:cubicBezTo>
                  <a:pt x="1040480" y="812226"/>
                  <a:pt x="838166" y="735306"/>
                  <a:pt x="658349" y="769441"/>
                </a:cubicBezTo>
                <a:cubicBezTo>
                  <a:pt x="478532" y="803576"/>
                  <a:pt x="252335" y="749027"/>
                  <a:pt x="0" y="769441"/>
                </a:cubicBezTo>
                <a:cubicBezTo>
                  <a:pt x="-8947" y="668103"/>
                  <a:pt x="210" y="519105"/>
                  <a:pt x="0" y="407804"/>
                </a:cubicBezTo>
                <a:cubicBezTo>
                  <a:pt x="-210" y="296503"/>
                  <a:pt x="9757" y="9703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6EBA35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55533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lang="en-US" sz="4800" b="1" dirty="0">
                <a:solidFill>
                  <a:srgbClr val="FF0000"/>
                </a:solidFill>
              </a:rPr>
              <a:t>72 : 3 = 24</a:t>
            </a:r>
            <a:endParaRPr lang="vi-VN" sz="4800" b="1" dirty="0">
              <a:solidFill>
                <a:srgbClr val="FF0000"/>
              </a:solidFill>
            </a:endParaRPr>
          </a:p>
        </p:txBody>
      </p:sp>
      <p:pic>
        <p:nvPicPr>
          <p:cNvPr id="31" name="图片 8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86" r="34394"/>
          <a:stretch/>
        </p:blipFill>
        <p:spPr>
          <a:xfrm>
            <a:off x="9474434" y="5220146"/>
            <a:ext cx="1306980" cy="1711768"/>
          </a:xfrm>
          <a:prstGeom prst="ellipse">
            <a:avLst/>
          </a:prstGeom>
        </p:spPr>
      </p:pic>
      <p:pic>
        <p:nvPicPr>
          <p:cNvPr id="32" name="Picture 4" descr="Không có mô tả.">
            <a:extLst>
              <a:ext uri="{FF2B5EF4-FFF2-40B4-BE49-F238E27FC236}">
                <a16:creationId xmlns:a16="http://schemas.microsoft.com/office/drawing/2014/main" xmlns="" id="{19AB46BF-B826-124E-B2EE-812D0F917E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1027826" y="80210"/>
            <a:ext cx="2823898" cy="1096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980476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518150" y="2234524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chia 2 bằng 3, viết 3.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5518150" y="2957195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nhân 2 bằng 6; 6 trừ 6 bằng 0.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518150" y="4304900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nhân 2 bằng 4; 5 trừ 4 bằng 1.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518150" y="3631047"/>
            <a:ext cx="6673850" cy="523220"/>
          </a:xfrm>
          <a:prstGeom prst="rect">
            <a:avLst/>
          </a:prstGeom>
          <a:solidFill>
            <a:srgbClr val="66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514350" indent="-5143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Hạ 5; 5 chia 2 bằng 2, viết 2.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75737" y="4232837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</a:p>
        </p:txBody>
      </p: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1800596" y="1896811"/>
            <a:ext cx="1734013" cy="1524000"/>
            <a:chOff x="614516" y="2743200"/>
            <a:chExt cx="1214284" cy="1524000"/>
          </a:xfrm>
        </p:grpSpPr>
        <p:sp>
          <p:nvSpPr>
            <p:cNvPr id="8" name="TextBox 43"/>
            <p:cNvSpPr txBox="1">
              <a:spLocks noChangeArrowheads="1"/>
            </p:cNvSpPr>
            <p:nvPr/>
          </p:nvSpPr>
          <p:spPr bwMode="auto">
            <a:xfrm>
              <a:off x="1219200" y="2819400"/>
              <a:ext cx="381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9" name="TextBox 49"/>
            <p:cNvSpPr txBox="1">
              <a:spLocks noChangeArrowheads="1"/>
            </p:cNvSpPr>
            <p:nvPr/>
          </p:nvSpPr>
          <p:spPr bwMode="auto">
            <a:xfrm>
              <a:off x="614516" y="2812684"/>
              <a:ext cx="6858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65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>
              <a:off x="1143000" y="3352800"/>
              <a:ext cx="6858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381000" y="3505200"/>
              <a:ext cx="15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975737" y="3607890"/>
            <a:ext cx="45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xmlns="" id="{EDD74C6E-D337-494F-9FAC-B3075637240C}"/>
              </a:ext>
            </a:extLst>
          </p:cNvPr>
          <p:cNvSpPr/>
          <p:nvPr/>
        </p:nvSpPr>
        <p:spPr>
          <a:xfrm>
            <a:off x="1282219" y="658123"/>
            <a:ext cx="3702858" cy="646331"/>
          </a:xfrm>
          <a:custGeom>
            <a:avLst/>
            <a:gdLst>
              <a:gd name="connsiteX0" fmla="*/ 0 w 7314987"/>
              <a:gd name="connsiteY0" fmla="*/ 0 h 769441"/>
              <a:gd name="connsiteX1" fmla="*/ 416392 w 7314987"/>
              <a:gd name="connsiteY1" fmla="*/ 0 h 769441"/>
              <a:gd name="connsiteX2" fmla="*/ 979083 w 7314987"/>
              <a:gd name="connsiteY2" fmla="*/ 0 h 769441"/>
              <a:gd name="connsiteX3" fmla="*/ 1614924 w 7314987"/>
              <a:gd name="connsiteY3" fmla="*/ 0 h 769441"/>
              <a:gd name="connsiteX4" fmla="*/ 1958166 w 7314987"/>
              <a:gd name="connsiteY4" fmla="*/ 0 h 769441"/>
              <a:gd name="connsiteX5" fmla="*/ 2520857 w 7314987"/>
              <a:gd name="connsiteY5" fmla="*/ 0 h 769441"/>
              <a:gd name="connsiteX6" fmla="*/ 3229848 w 7314987"/>
              <a:gd name="connsiteY6" fmla="*/ 0 h 769441"/>
              <a:gd name="connsiteX7" fmla="*/ 3646240 w 7314987"/>
              <a:gd name="connsiteY7" fmla="*/ 0 h 769441"/>
              <a:gd name="connsiteX8" fmla="*/ 4355231 w 7314987"/>
              <a:gd name="connsiteY8" fmla="*/ 0 h 769441"/>
              <a:gd name="connsiteX9" fmla="*/ 4991072 w 7314987"/>
              <a:gd name="connsiteY9" fmla="*/ 0 h 769441"/>
              <a:gd name="connsiteX10" fmla="*/ 5553763 w 7314987"/>
              <a:gd name="connsiteY10" fmla="*/ 0 h 769441"/>
              <a:gd name="connsiteX11" fmla="*/ 6043305 w 7314987"/>
              <a:gd name="connsiteY11" fmla="*/ 0 h 769441"/>
              <a:gd name="connsiteX12" fmla="*/ 6386546 w 7314987"/>
              <a:gd name="connsiteY12" fmla="*/ 0 h 769441"/>
              <a:gd name="connsiteX13" fmla="*/ 6729788 w 7314987"/>
              <a:gd name="connsiteY13" fmla="*/ 0 h 769441"/>
              <a:gd name="connsiteX14" fmla="*/ 7314987 w 7314987"/>
              <a:gd name="connsiteY14" fmla="*/ 0 h 769441"/>
              <a:gd name="connsiteX15" fmla="*/ 7314987 w 7314987"/>
              <a:gd name="connsiteY15" fmla="*/ 369332 h 769441"/>
              <a:gd name="connsiteX16" fmla="*/ 7314987 w 7314987"/>
              <a:gd name="connsiteY16" fmla="*/ 769441 h 769441"/>
              <a:gd name="connsiteX17" fmla="*/ 6971745 w 7314987"/>
              <a:gd name="connsiteY17" fmla="*/ 769441 h 769441"/>
              <a:gd name="connsiteX18" fmla="*/ 6262754 w 7314987"/>
              <a:gd name="connsiteY18" fmla="*/ 769441 h 769441"/>
              <a:gd name="connsiteX19" fmla="*/ 5773213 w 7314987"/>
              <a:gd name="connsiteY19" fmla="*/ 769441 h 769441"/>
              <a:gd name="connsiteX20" fmla="*/ 5429971 w 7314987"/>
              <a:gd name="connsiteY20" fmla="*/ 769441 h 769441"/>
              <a:gd name="connsiteX21" fmla="*/ 4794130 w 7314987"/>
              <a:gd name="connsiteY21" fmla="*/ 769441 h 769441"/>
              <a:gd name="connsiteX22" fmla="*/ 4085139 w 7314987"/>
              <a:gd name="connsiteY22" fmla="*/ 769441 h 769441"/>
              <a:gd name="connsiteX23" fmla="*/ 3595597 w 7314987"/>
              <a:gd name="connsiteY23" fmla="*/ 769441 h 769441"/>
              <a:gd name="connsiteX24" fmla="*/ 3179206 w 7314987"/>
              <a:gd name="connsiteY24" fmla="*/ 769441 h 769441"/>
              <a:gd name="connsiteX25" fmla="*/ 2689664 w 7314987"/>
              <a:gd name="connsiteY25" fmla="*/ 769441 h 769441"/>
              <a:gd name="connsiteX26" fmla="*/ 1980673 w 7314987"/>
              <a:gd name="connsiteY26" fmla="*/ 769441 h 769441"/>
              <a:gd name="connsiteX27" fmla="*/ 1344832 w 7314987"/>
              <a:gd name="connsiteY27" fmla="*/ 769441 h 769441"/>
              <a:gd name="connsiteX28" fmla="*/ 928441 w 7314987"/>
              <a:gd name="connsiteY28" fmla="*/ 769441 h 769441"/>
              <a:gd name="connsiteX29" fmla="*/ 512049 w 7314987"/>
              <a:gd name="connsiteY29" fmla="*/ 769441 h 769441"/>
              <a:gd name="connsiteX30" fmla="*/ 0 w 7314987"/>
              <a:gd name="connsiteY30" fmla="*/ 769441 h 769441"/>
              <a:gd name="connsiteX31" fmla="*/ 0 w 7314987"/>
              <a:gd name="connsiteY31" fmla="*/ 400109 h 769441"/>
              <a:gd name="connsiteX32" fmla="*/ 0 w 7314987"/>
              <a:gd name="connsiteY32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4987" h="769441" fill="none" extrusionOk="0">
                <a:moveTo>
                  <a:pt x="0" y="0"/>
                </a:moveTo>
                <a:cubicBezTo>
                  <a:pt x="135891" y="-28171"/>
                  <a:pt x="270817" y="1066"/>
                  <a:pt x="416392" y="0"/>
                </a:cubicBezTo>
                <a:cubicBezTo>
                  <a:pt x="561967" y="-1066"/>
                  <a:pt x="803100" y="22756"/>
                  <a:pt x="979083" y="0"/>
                </a:cubicBezTo>
                <a:cubicBezTo>
                  <a:pt x="1155066" y="-22756"/>
                  <a:pt x="1367938" y="6462"/>
                  <a:pt x="1614924" y="0"/>
                </a:cubicBezTo>
                <a:cubicBezTo>
                  <a:pt x="1861910" y="-6462"/>
                  <a:pt x="1789336" y="11326"/>
                  <a:pt x="1958166" y="0"/>
                </a:cubicBezTo>
                <a:cubicBezTo>
                  <a:pt x="2126996" y="-11326"/>
                  <a:pt x="2245641" y="16267"/>
                  <a:pt x="2520857" y="0"/>
                </a:cubicBezTo>
                <a:cubicBezTo>
                  <a:pt x="2796073" y="-16267"/>
                  <a:pt x="3064659" y="14182"/>
                  <a:pt x="3229848" y="0"/>
                </a:cubicBezTo>
                <a:cubicBezTo>
                  <a:pt x="3395037" y="-14182"/>
                  <a:pt x="3453227" y="48796"/>
                  <a:pt x="3646240" y="0"/>
                </a:cubicBezTo>
                <a:cubicBezTo>
                  <a:pt x="3839253" y="-48796"/>
                  <a:pt x="4163295" y="46648"/>
                  <a:pt x="4355231" y="0"/>
                </a:cubicBezTo>
                <a:cubicBezTo>
                  <a:pt x="4547167" y="-46648"/>
                  <a:pt x="4810509" y="47089"/>
                  <a:pt x="4991072" y="0"/>
                </a:cubicBezTo>
                <a:cubicBezTo>
                  <a:pt x="5171635" y="-47089"/>
                  <a:pt x="5339152" y="42982"/>
                  <a:pt x="5553763" y="0"/>
                </a:cubicBezTo>
                <a:cubicBezTo>
                  <a:pt x="5768374" y="-42982"/>
                  <a:pt x="5851653" y="56939"/>
                  <a:pt x="6043305" y="0"/>
                </a:cubicBezTo>
                <a:cubicBezTo>
                  <a:pt x="6234957" y="-56939"/>
                  <a:pt x="6315294" y="17111"/>
                  <a:pt x="6386546" y="0"/>
                </a:cubicBezTo>
                <a:cubicBezTo>
                  <a:pt x="6457798" y="-17111"/>
                  <a:pt x="6655746" y="8640"/>
                  <a:pt x="6729788" y="0"/>
                </a:cubicBezTo>
                <a:cubicBezTo>
                  <a:pt x="6803830" y="-8640"/>
                  <a:pt x="7027226" y="21236"/>
                  <a:pt x="7314987" y="0"/>
                </a:cubicBezTo>
                <a:cubicBezTo>
                  <a:pt x="7335570" y="103709"/>
                  <a:pt x="7298917" y="235702"/>
                  <a:pt x="7314987" y="369332"/>
                </a:cubicBezTo>
                <a:cubicBezTo>
                  <a:pt x="7331057" y="502962"/>
                  <a:pt x="7308531" y="684276"/>
                  <a:pt x="7314987" y="769441"/>
                </a:cubicBezTo>
                <a:cubicBezTo>
                  <a:pt x="7207849" y="799019"/>
                  <a:pt x="7092157" y="768774"/>
                  <a:pt x="6971745" y="769441"/>
                </a:cubicBezTo>
                <a:cubicBezTo>
                  <a:pt x="6851333" y="770108"/>
                  <a:pt x="6612190" y="708681"/>
                  <a:pt x="6262754" y="769441"/>
                </a:cubicBezTo>
                <a:cubicBezTo>
                  <a:pt x="5913318" y="830201"/>
                  <a:pt x="5970088" y="756703"/>
                  <a:pt x="5773213" y="769441"/>
                </a:cubicBezTo>
                <a:cubicBezTo>
                  <a:pt x="5576338" y="782179"/>
                  <a:pt x="5562747" y="747446"/>
                  <a:pt x="5429971" y="769441"/>
                </a:cubicBezTo>
                <a:cubicBezTo>
                  <a:pt x="5297195" y="791436"/>
                  <a:pt x="5074731" y="755310"/>
                  <a:pt x="4794130" y="769441"/>
                </a:cubicBezTo>
                <a:cubicBezTo>
                  <a:pt x="4513529" y="783572"/>
                  <a:pt x="4278074" y="692891"/>
                  <a:pt x="4085139" y="769441"/>
                </a:cubicBezTo>
                <a:cubicBezTo>
                  <a:pt x="3892204" y="845991"/>
                  <a:pt x="3837581" y="749738"/>
                  <a:pt x="3595597" y="769441"/>
                </a:cubicBezTo>
                <a:cubicBezTo>
                  <a:pt x="3353613" y="789144"/>
                  <a:pt x="3275595" y="742422"/>
                  <a:pt x="3179206" y="769441"/>
                </a:cubicBezTo>
                <a:cubicBezTo>
                  <a:pt x="3082817" y="796460"/>
                  <a:pt x="2843365" y="755212"/>
                  <a:pt x="2689664" y="769441"/>
                </a:cubicBezTo>
                <a:cubicBezTo>
                  <a:pt x="2535963" y="783670"/>
                  <a:pt x="2123136" y="709866"/>
                  <a:pt x="1980673" y="769441"/>
                </a:cubicBezTo>
                <a:cubicBezTo>
                  <a:pt x="1838210" y="829016"/>
                  <a:pt x="1535579" y="760277"/>
                  <a:pt x="1344832" y="769441"/>
                </a:cubicBezTo>
                <a:cubicBezTo>
                  <a:pt x="1154085" y="778605"/>
                  <a:pt x="1061281" y="730715"/>
                  <a:pt x="928441" y="769441"/>
                </a:cubicBezTo>
                <a:cubicBezTo>
                  <a:pt x="795601" y="808167"/>
                  <a:pt x="608709" y="749285"/>
                  <a:pt x="512049" y="769441"/>
                </a:cubicBezTo>
                <a:cubicBezTo>
                  <a:pt x="415389" y="789597"/>
                  <a:pt x="166029" y="738859"/>
                  <a:pt x="0" y="769441"/>
                </a:cubicBezTo>
                <a:cubicBezTo>
                  <a:pt x="-25657" y="619719"/>
                  <a:pt x="4542" y="574162"/>
                  <a:pt x="0" y="400109"/>
                </a:cubicBezTo>
                <a:cubicBezTo>
                  <a:pt x="-4542" y="226056"/>
                  <a:pt x="2236" y="105245"/>
                  <a:pt x="0" y="0"/>
                </a:cubicBezTo>
                <a:close/>
              </a:path>
              <a:path w="7314987" h="769441" stroke="0" extrusionOk="0">
                <a:moveTo>
                  <a:pt x="0" y="0"/>
                </a:moveTo>
                <a:cubicBezTo>
                  <a:pt x="174146" y="-21562"/>
                  <a:pt x="288925" y="33308"/>
                  <a:pt x="416392" y="0"/>
                </a:cubicBezTo>
                <a:cubicBezTo>
                  <a:pt x="543859" y="-33308"/>
                  <a:pt x="722592" y="3054"/>
                  <a:pt x="979083" y="0"/>
                </a:cubicBezTo>
                <a:cubicBezTo>
                  <a:pt x="1235574" y="-3054"/>
                  <a:pt x="1484128" y="66701"/>
                  <a:pt x="1614924" y="0"/>
                </a:cubicBezTo>
                <a:cubicBezTo>
                  <a:pt x="1745720" y="-66701"/>
                  <a:pt x="1801154" y="22895"/>
                  <a:pt x="1958166" y="0"/>
                </a:cubicBezTo>
                <a:cubicBezTo>
                  <a:pt x="2115178" y="-22895"/>
                  <a:pt x="2415130" y="13869"/>
                  <a:pt x="2594007" y="0"/>
                </a:cubicBezTo>
                <a:cubicBezTo>
                  <a:pt x="2772884" y="-13869"/>
                  <a:pt x="3048478" y="27808"/>
                  <a:pt x="3302998" y="0"/>
                </a:cubicBezTo>
                <a:cubicBezTo>
                  <a:pt x="3557518" y="-27808"/>
                  <a:pt x="3587093" y="43978"/>
                  <a:pt x="3719390" y="0"/>
                </a:cubicBezTo>
                <a:cubicBezTo>
                  <a:pt x="3851687" y="-43978"/>
                  <a:pt x="3975683" y="28310"/>
                  <a:pt x="4062631" y="0"/>
                </a:cubicBezTo>
                <a:cubicBezTo>
                  <a:pt x="4149579" y="-28310"/>
                  <a:pt x="4312247" y="10169"/>
                  <a:pt x="4479023" y="0"/>
                </a:cubicBezTo>
                <a:cubicBezTo>
                  <a:pt x="4645799" y="-10169"/>
                  <a:pt x="4921673" y="5284"/>
                  <a:pt x="5041714" y="0"/>
                </a:cubicBezTo>
                <a:cubicBezTo>
                  <a:pt x="5161755" y="-5284"/>
                  <a:pt x="5280940" y="11718"/>
                  <a:pt x="5458106" y="0"/>
                </a:cubicBezTo>
                <a:cubicBezTo>
                  <a:pt x="5635272" y="-11718"/>
                  <a:pt x="5786848" y="31990"/>
                  <a:pt x="5874497" y="0"/>
                </a:cubicBezTo>
                <a:cubicBezTo>
                  <a:pt x="5962146" y="-31990"/>
                  <a:pt x="6117264" y="12081"/>
                  <a:pt x="6290889" y="0"/>
                </a:cubicBezTo>
                <a:cubicBezTo>
                  <a:pt x="6464514" y="-12081"/>
                  <a:pt x="6904210" y="73831"/>
                  <a:pt x="7314987" y="0"/>
                </a:cubicBezTo>
                <a:cubicBezTo>
                  <a:pt x="7344982" y="181457"/>
                  <a:pt x="7311436" y="287369"/>
                  <a:pt x="7314987" y="377026"/>
                </a:cubicBezTo>
                <a:cubicBezTo>
                  <a:pt x="7318538" y="466683"/>
                  <a:pt x="7295536" y="575675"/>
                  <a:pt x="7314987" y="769441"/>
                </a:cubicBezTo>
                <a:cubicBezTo>
                  <a:pt x="7217651" y="809454"/>
                  <a:pt x="7100205" y="746652"/>
                  <a:pt x="6898595" y="769441"/>
                </a:cubicBezTo>
                <a:cubicBezTo>
                  <a:pt x="6696985" y="792230"/>
                  <a:pt x="6629752" y="763660"/>
                  <a:pt x="6409054" y="769441"/>
                </a:cubicBezTo>
                <a:cubicBezTo>
                  <a:pt x="6188356" y="775222"/>
                  <a:pt x="6216262" y="747347"/>
                  <a:pt x="6065812" y="769441"/>
                </a:cubicBezTo>
                <a:cubicBezTo>
                  <a:pt x="5915362" y="791535"/>
                  <a:pt x="5592212" y="705634"/>
                  <a:pt x="5356821" y="769441"/>
                </a:cubicBezTo>
                <a:cubicBezTo>
                  <a:pt x="5121430" y="833248"/>
                  <a:pt x="5108180" y="731609"/>
                  <a:pt x="5013580" y="769441"/>
                </a:cubicBezTo>
                <a:cubicBezTo>
                  <a:pt x="4918980" y="807273"/>
                  <a:pt x="4535268" y="740794"/>
                  <a:pt x="4377738" y="769441"/>
                </a:cubicBezTo>
                <a:cubicBezTo>
                  <a:pt x="4220208" y="798088"/>
                  <a:pt x="3943999" y="750724"/>
                  <a:pt x="3815047" y="769441"/>
                </a:cubicBezTo>
                <a:cubicBezTo>
                  <a:pt x="3686095" y="788158"/>
                  <a:pt x="3477264" y="705129"/>
                  <a:pt x="3179206" y="769441"/>
                </a:cubicBezTo>
                <a:cubicBezTo>
                  <a:pt x="2881148" y="833753"/>
                  <a:pt x="2930600" y="767547"/>
                  <a:pt x="2762814" y="769441"/>
                </a:cubicBezTo>
                <a:cubicBezTo>
                  <a:pt x="2595028" y="771335"/>
                  <a:pt x="2409525" y="729423"/>
                  <a:pt x="2200123" y="769441"/>
                </a:cubicBezTo>
                <a:cubicBezTo>
                  <a:pt x="1990721" y="809459"/>
                  <a:pt x="2017774" y="728661"/>
                  <a:pt x="1856881" y="769441"/>
                </a:cubicBezTo>
                <a:cubicBezTo>
                  <a:pt x="1695988" y="810221"/>
                  <a:pt x="1547900" y="726656"/>
                  <a:pt x="1294190" y="769441"/>
                </a:cubicBezTo>
                <a:cubicBezTo>
                  <a:pt x="1040480" y="812226"/>
                  <a:pt x="838166" y="735306"/>
                  <a:pt x="658349" y="769441"/>
                </a:cubicBezTo>
                <a:cubicBezTo>
                  <a:pt x="478532" y="803576"/>
                  <a:pt x="252335" y="749027"/>
                  <a:pt x="0" y="769441"/>
                </a:cubicBezTo>
                <a:cubicBezTo>
                  <a:pt x="-8947" y="668103"/>
                  <a:pt x="210" y="519105"/>
                  <a:pt x="0" y="407804"/>
                </a:cubicBezTo>
                <a:cubicBezTo>
                  <a:pt x="-210" y="296503"/>
                  <a:pt x="9757" y="9703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6EBA35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55533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lang="en-US" sz="4000" b="1" dirty="0">
                <a:solidFill>
                  <a:srgbClr val="002060"/>
                </a:solidFill>
              </a:rPr>
              <a:t>65 : 2 = ?</a:t>
            </a:r>
            <a:endParaRPr lang="vi-VN" sz="4000" b="1" dirty="0">
              <a:solidFill>
                <a:srgbClr val="002060"/>
              </a:solidFill>
            </a:endParaRPr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xmlns="" id="{EDD74C6E-D337-494F-9FAC-B3075637240C}"/>
              </a:ext>
            </a:extLst>
          </p:cNvPr>
          <p:cNvSpPr/>
          <p:nvPr/>
        </p:nvSpPr>
        <p:spPr>
          <a:xfrm>
            <a:off x="962398" y="5469610"/>
            <a:ext cx="5144422" cy="757130"/>
          </a:xfrm>
          <a:custGeom>
            <a:avLst/>
            <a:gdLst>
              <a:gd name="connsiteX0" fmla="*/ 0 w 7314987"/>
              <a:gd name="connsiteY0" fmla="*/ 0 h 769441"/>
              <a:gd name="connsiteX1" fmla="*/ 416392 w 7314987"/>
              <a:gd name="connsiteY1" fmla="*/ 0 h 769441"/>
              <a:gd name="connsiteX2" fmla="*/ 979083 w 7314987"/>
              <a:gd name="connsiteY2" fmla="*/ 0 h 769441"/>
              <a:gd name="connsiteX3" fmla="*/ 1614924 w 7314987"/>
              <a:gd name="connsiteY3" fmla="*/ 0 h 769441"/>
              <a:gd name="connsiteX4" fmla="*/ 1958166 w 7314987"/>
              <a:gd name="connsiteY4" fmla="*/ 0 h 769441"/>
              <a:gd name="connsiteX5" fmla="*/ 2520857 w 7314987"/>
              <a:gd name="connsiteY5" fmla="*/ 0 h 769441"/>
              <a:gd name="connsiteX6" fmla="*/ 3229848 w 7314987"/>
              <a:gd name="connsiteY6" fmla="*/ 0 h 769441"/>
              <a:gd name="connsiteX7" fmla="*/ 3646240 w 7314987"/>
              <a:gd name="connsiteY7" fmla="*/ 0 h 769441"/>
              <a:gd name="connsiteX8" fmla="*/ 4355231 w 7314987"/>
              <a:gd name="connsiteY8" fmla="*/ 0 h 769441"/>
              <a:gd name="connsiteX9" fmla="*/ 4991072 w 7314987"/>
              <a:gd name="connsiteY9" fmla="*/ 0 h 769441"/>
              <a:gd name="connsiteX10" fmla="*/ 5553763 w 7314987"/>
              <a:gd name="connsiteY10" fmla="*/ 0 h 769441"/>
              <a:gd name="connsiteX11" fmla="*/ 6043305 w 7314987"/>
              <a:gd name="connsiteY11" fmla="*/ 0 h 769441"/>
              <a:gd name="connsiteX12" fmla="*/ 6386546 w 7314987"/>
              <a:gd name="connsiteY12" fmla="*/ 0 h 769441"/>
              <a:gd name="connsiteX13" fmla="*/ 6729788 w 7314987"/>
              <a:gd name="connsiteY13" fmla="*/ 0 h 769441"/>
              <a:gd name="connsiteX14" fmla="*/ 7314987 w 7314987"/>
              <a:gd name="connsiteY14" fmla="*/ 0 h 769441"/>
              <a:gd name="connsiteX15" fmla="*/ 7314987 w 7314987"/>
              <a:gd name="connsiteY15" fmla="*/ 369332 h 769441"/>
              <a:gd name="connsiteX16" fmla="*/ 7314987 w 7314987"/>
              <a:gd name="connsiteY16" fmla="*/ 769441 h 769441"/>
              <a:gd name="connsiteX17" fmla="*/ 6971745 w 7314987"/>
              <a:gd name="connsiteY17" fmla="*/ 769441 h 769441"/>
              <a:gd name="connsiteX18" fmla="*/ 6262754 w 7314987"/>
              <a:gd name="connsiteY18" fmla="*/ 769441 h 769441"/>
              <a:gd name="connsiteX19" fmla="*/ 5773213 w 7314987"/>
              <a:gd name="connsiteY19" fmla="*/ 769441 h 769441"/>
              <a:gd name="connsiteX20" fmla="*/ 5429971 w 7314987"/>
              <a:gd name="connsiteY20" fmla="*/ 769441 h 769441"/>
              <a:gd name="connsiteX21" fmla="*/ 4794130 w 7314987"/>
              <a:gd name="connsiteY21" fmla="*/ 769441 h 769441"/>
              <a:gd name="connsiteX22" fmla="*/ 4085139 w 7314987"/>
              <a:gd name="connsiteY22" fmla="*/ 769441 h 769441"/>
              <a:gd name="connsiteX23" fmla="*/ 3595597 w 7314987"/>
              <a:gd name="connsiteY23" fmla="*/ 769441 h 769441"/>
              <a:gd name="connsiteX24" fmla="*/ 3179206 w 7314987"/>
              <a:gd name="connsiteY24" fmla="*/ 769441 h 769441"/>
              <a:gd name="connsiteX25" fmla="*/ 2689664 w 7314987"/>
              <a:gd name="connsiteY25" fmla="*/ 769441 h 769441"/>
              <a:gd name="connsiteX26" fmla="*/ 1980673 w 7314987"/>
              <a:gd name="connsiteY26" fmla="*/ 769441 h 769441"/>
              <a:gd name="connsiteX27" fmla="*/ 1344832 w 7314987"/>
              <a:gd name="connsiteY27" fmla="*/ 769441 h 769441"/>
              <a:gd name="connsiteX28" fmla="*/ 928441 w 7314987"/>
              <a:gd name="connsiteY28" fmla="*/ 769441 h 769441"/>
              <a:gd name="connsiteX29" fmla="*/ 512049 w 7314987"/>
              <a:gd name="connsiteY29" fmla="*/ 769441 h 769441"/>
              <a:gd name="connsiteX30" fmla="*/ 0 w 7314987"/>
              <a:gd name="connsiteY30" fmla="*/ 769441 h 769441"/>
              <a:gd name="connsiteX31" fmla="*/ 0 w 7314987"/>
              <a:gd name="connsiteY31" fmla="*/ 400109 h 769441"/>
              <a:gd name="connsiteX32" fmla="*/ 0 w 7314987"/>
              <a:gd name="connsiteY32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4987" h="769441" fill="none" extrusionOk="0">
                <a:moveTo>
                  <a:pt x="0" y="0"/>
                </a:moveTo>
                <a:cubicBezTo>
                  <a:pt x="135891" y="-28171"/>
                  <a:pt x="270817" y="1066"/>
                  <a:pt x="416392" y="0"/>
                </a:cubicBezTo>
                <a:cubicBezTo>
                  <a:pt x="561967" y="-1066"/>
                  <a:pt x="803100" y="22756"/>
                  <a:pt x="979083" y="0"/>
                </a:cubicBezTo>
                <a:cubicBezTo>
                  <a:pt x="1155066" y="-22756"/>
                  <a:pt x="1367938" y="6462"/>
                  <a:pt x="1614924" y="0"/>
                </a:cubicBezTo>
                <a:cubicBezTo>
                  <a:pt x="1861910" y="-6462"/>
                  <a:pt x="1789336" y="11326"/>
                  <a:pt x="1958166" y="0"/>
                </a:cubicBezTo>
                <a:cubicBezTo>
                  <a:pt x="2126996" y="-11326"/>
                  <a:pt x="2245641" y="16267"/>
                  <a:pt x="2520857" y="0"/>
                </a:cubicBezTo>
                <a:cubicBezTo>
                  <a:pt x="2796073" y="-16267"/>
                  <a:pt x="3064659" y="14182"/>
                  <a:pt x="3229848" y="0"/>
                </a:cubicBezTo>
                <a:cubicBezTo>
                  <a:pt x="3395037" y="-14182"/>
                  <a:pt x="3453227" y="48796"/>
                  <a:pt x="3646240" y="0"/>
                </a:cubicBezTo>
                <a:cubicBezTo>
                  <a:pt x="3839253" y="-48796"/>
                  <a:pt x="4163295" y="46648"/>
                  <a:pt x="4355231" y="0"/>
                </a:cubicBezTo>
                <a:cubicBezTo>
                  <a:pt x="4547167" y="-46648"/>
                  <a:pt x="4810509" y="47089"/>
                  <a:pt x="4991072" y="0"/>
                </a:cubicBezTo>
                <a:cubicBezTo>
                  <a:pt x="5171635" y="-47089"/>
                  <a:pt x="5339152" y="42982"/>
                  <a:pt x="5553763" y="0"/>
                </a:cubicBezTo>
                <a:cubicBezTo>
                  <a:pt x="5768374" y="-42982"/>
                  <a:pt x="5851653" y="56939"/>
                  <a:pt x="6043305" y="0"/>
                </a:cubicBezTo>
                <a:cubicBezTo>
                  <a:pt x="6234957" y="-56939"/>
                  <a:pt x="6315294" y="17111"/>
                  <a:pt x="6386546" y="0"/>
                </a:cubicBezTo>
                <a:cubicBezTo>
                  <a:pt x="6457798" y="-17111"/>
                  <a:pt x="6655746" y="8640"/>
                  <a:pt x="6729788" y="0"/>
                </a:cubicBezTo>
                <a:cubicBezTo>
                  <a:pt x="6803830" y="-8640"/>
                  <a:pt x="7027226" y="21236"/>
                  <a:pt x="7314987" y="0"/>
                </a:cubicBezTo>
                <a:cubicBezTo>
                  <a:pt x="7335570" y="103709"/>
                  <a:pt x="7298917" y="235702"/>
                  <a:pt x="7314987" y="369332"/>
                </a:cubicBezTo>
                <a:cubicBezTo>
                  <a:pt x="7331057" y="502962"/>
                  <a:pt x="7308531" y="684276"/>
                  <a:pt x="7314987" y="769441"/>
                </a:cubicBezTo>
                <a:cubicBezTo>
                  <a:pt x="7207849" y="799019"/>
                  <a:pt x="7092157" y="768774"/>
                  <a:pt x="6971745" y="769441"/>
                </a:cubicBezTo>
                <a:cubicBezTo>
                  <a:pt x="6851333" y="770108"/>
                  <a:pt x="6612190" y="708681"/>
                  <a:pt x="6262754" y="769441"/>
                </a:cubicBezTo>
                <a:cubicBezTo>
                  <a:pt x="5913318" y="830201"/>
                  <a:pt x="5970088" y="756703"/>
                  <a:pt x="5773213" y="769441"/>
                </a:cubicBezTo>
                <a:cubicBezTo>
                  <a:pt x="5576338" y="782179"/>
                  <a:pt x="5562747" y="747446"/>
                  <a:pt x="5429971" y="769441"/>
                </a:cubicBezTo>
                <a:cubicBezTo>
                  <a:pt x="5297195" y="791436"/>
                  <a:pt x="5074731" y="755310"/>
                  <a:pt x="4794130" y="769441"/>
                </a:cubicBezTo>
                <a:cubicBezTo>
                  <a:pt x="4513529" y="783572"/>
                  <a:pt x="4278074" y="692891"/>
                  <a:pt x="4085139" y="769441"/>
                </a:cubicBezTo>
                <a:cubicBezTo>
                  <a:pt x="3892204" y="845991"/>
                  <a:pt x="3837581" y="749738"/>
                  <a:pt x="3595597" y="769441"/>
                </a:cubicBezTo>
                <a:cubicBezTo>
                  <a:pt x="3353613" y="789144"/>
                  <a:pt x="3275595" y="742422"/>
                  <a:pt x="3179206" y="769441"/>
                </a:cubicBezTo>
                <a:cubicBezTo>
                  <a:pt x="3082817" y="796460"/>
                  <a:pt x="2843365" y="755212"/>
                  <a:pt x="2689664" y="769441"/>
                </a:cubicBezTo>
                <a:cubicBezTo>
                  <a:pt x="2535963" y="783670"/>
                  <a:pt x="2123136" y="709866"/>
                  <a:pt x="1980673" y="769441"/>
                </a:cubicBezTo>
                <a:cubicBezTo>
                  <a:pt x="1838210" y="829016"/>
                  <a:pt x="1535579" y="760277"/>
                  <a:pt x="1344832" y="769441"/>
                </a:cubicBezTo>
                <a:cubicBezTo>
                  <a:pt x="1154085" y="778605"/>
                  <a:pt x="1061281" y="730715"/>
                  <a:pt x="928441" y="769441"/>
                </a:cubicBezTo>
                <a:cubicBezTo>
                  <a:pt x="795601" y="808167"/>
                  <a:pt x="608709" y="749285"/>
                  <a:pt x="512049" y="769441"/>
                </a:cubicBezTo>
                <a:cubicBezTo>
                  <a:pt x="415389" y="789597"/>
                  <a:pt x="166029" y="738859"/>
                  <a:pt x="0" y="769441"/>
                </a:cubicBezTo>
                <a:cubicBezTo>
                  <a:pt x="-25657" y="619719"/>
                  <a:pt x="4542" y="574162"/>
                  <a:pt x="0" y="400109"/>
                </a:cubicBezTo>
                <a:cubicBezTo>
                  <a:pt x="-4542" y="226056"/>
                  <a:pt x="2236" y="105245"/>
                  <a:pt x="0" y="0"/>
                </a:cubicBezTo>
                <a:close/>
              </a:path>
              <a:path w="7314987" h="769441" stroke="0" extrusionOk="0">
                <a:moveTo>
                  <a:pt x="0" y="0"/>
                </a:moveTo>
                <a:cubicBezTo>
                  <a:pt x="174146" y="-21562"/>
                  <a:pt x="288925" y="33308"/>
                  <a:pt x="416392" y="0"/>
                </a:cubicBezTo>
                <a:cubicBezTo>
                  <a:pt x="543859" y="-33308"/>
                  <a:pt x="722592" y="3054"/>
                  <a:pt x="979083" y="0"/>
                </a:cubicBezTo>
                <a:cubicBezTo>
                  <a:pt x="1235574" y="-3054"/>
                  <a:pt x="1484128" y="66701"/>
                  <a:pt x="1614924" y="0"/>
                </a:cubicBezTo>
                <a:cubicBezTo>
                  <a:pt x="1745720" y="-66701"/>
                  <a:pt x="1801154" y="22895"/>
                  <a:pt x="1958166" y="0"/>
                </a:cubicBezTo>
                <a:cubicBezTo>
                  <a:pt x="2115178" y="-22895"/>
                  <a:pt x="2415130" y="13869"/>
                  <a:pt x="2594007" y="0"/>
                </a:cubicBezTo>
                <a:cubicBezTo>
                  <a:pt x="2772884" y="-13869"/>
                  <a:pt x="3048478" y="27808"/>
                  <a:pt x="3302998" y="0"/>
                </a:cubicBezTo>
                <a:cubicBezTo>
                  <a:pt x="3557518" y="-27808"/>
                  <a:pt x="3587093" y="43978"/>
                  <a:pt x="3719390" y="0"/>
                </a:cubicBezTo>
                <a:cubicBezTo>
                  <a:pt x="3851687" y="-43978"/>
                  <a:pt x="3975683" y="28310"/>
                  <a:pt x="4062631" y="0"/>
                </a:cubicBezTo>
                <a:cubicBezTo>
                  <a:pt x="4149579" y="-28310"/>
                  <a:pt x="4312247" y="10169"/>
                  <a:pt x="4479023" y="0"/>
                </a:cubicBezTo>
                <a:cubicBezTo>
                  <a:pt x="4645799" y="-10169"/>
                  <a:pt x="4921673" y="5284"/>
                  <a:pt x="5041714" y="0"/>
                </a:cubicBezTo>
                <a:cubicBezTo>
                  <a:pt x="5161755" y="-5284"/>
                  <a:pt x="5280940" y="11718"/>
                  <a:pt x="5458106" y="0"/>
                </a:cubicBezTo>
                <a:cubicBezTo>
                  <a:pt x="5635272" y="-11718"/>
                  <a:pt x="5786848" y="31990"/>
                  <a:pt x="5874497" y="0"/>
                </a:cubicBezTo>
                <a:cubicBezTo>
                  <a:pt x="5962146" y="-31990"/>
                  <a:pt x="6117264" y="12081"/>
                  <a:pt x="6290889" y="0"/>
                </a:cubicBezTo>
                <a:cubicBezTo>
                  <a:pt x="6464514" y="-12081"/>
                  <a:pt x="6904210" y="73831"/>
                  <a:pt x="7314987" y="0"/>
                </a:cubicBezTo>
                <a:cubicBezTo>
                  <a:pt x="7344982" y="181457"/>
                  <a:pt x="7311436" y="287369"/>
                  <a:pt x="7314987" y="377026"/>
                </a:cubicBezTo>
                <a:cubicBezTo>
                  <a:pt x="7318538" y="466683"/>
                  <a:pt x="7295536" y="575675"/>
                  <a:pt x="7314987" y="769441"/>
                </a:cubicBezTo>
                <a:cubicBezTo>
                  <a:pt x="7217651" y="809454"/>
                  <a:pt x="7100205" y="746652"/>
                  <a:pt x="6898595" y="769441"/>
                </a:cubicBezTo>
                <a:cubicBezTo>
                  <a:pt x="6696985" y="792230"/>
                  <a:pt x="6629752" y="763660"/>
                  <a:pt x="6409054" y="769441"/>
                </a:cubicBezTo>
                <a:cubicBezTo>
                  <a:pt x="6188356" y="775222"/>
                  <a:pt x="6216262" y="747347"/>
                  <a:pt x="6065812" y="769441"/>
                </a:cubicBezTo>
                <a:cubicBezTo>
                  <a:pt x="5915362" y="791535"/>
                  <a:pt x="5592212" y="705634"/>
                  <a:pt x="5356821" y="769441"/>
                </a:cubicBezTo>
                <a:cubicBezTo>
                  <a:pt x="5121430" y="833248"/>
                  <a:pt x="5108180" y="731609"/>
                  <a:pt x="5013580" y="769441"/>
                </a:cubicBezTo>
                <a:cubicBezTo>
                  <a:pt x="4918980" y="807273"/>
                  <a:pt x="4535268" y="740794"/>
                  <a:pt x="4377738" y="769441"/>
                </a:cubicBezTo>
                <a:cubicBezTo>
                  <a:pt x="4220208" y="798088"/>
                  <a:pt x="3943999" y="750724"/>
                  <a:pt x="3815047" y="769441"/>
                </a:cubicBezTo>
                <a:cubicBezTo>
                  <a:pt x="3686095" y="788158"/>
                  <a:pt x="3477264" y="705129"/>
                  <a:pt x="3179206" y="769441"/>
                </a:cubicBezTo>
                <a:cubicBezTo>
                  <a:pt x="2881148" y="833753"/>
                  <a:pt x="2930600" y="767547"/>
                  <a:pt x="2762814" y="769441"/>
                </a:cubicBezTo>
                <a:cubicBezTo>
                  <a:pt x="2595028" y="771335"/>
                  <a:pt x="2409525" y="729423"/>
                  <a:pt x="2200123" y="769441"/>
                </a:cubicBezTo>
                <a:cubicBezTo>
                  <a:pt x="1990721" y="809459"/>
                  <a:pt x="2017774" y="728661"/>
                  <a:pt x="1856881" y="769441"/>
                </a:cubicBezTo>
                <a:cubicBezTo>
                  <a:pt x="1695988" y="810221"/>
                  <a:pt x="1547900" y="726656"/>
                  <a:pt x="1294190" y="769441"/>
                </a:cubicBezTo>
                <a:cubicBezTo>
                  <a:pt x="1040480" y="812226"/>
                  <a:pt x="838166" y="735306"/>
                  <a:pt x="658349" y="769441"/>
                </a:cubicBezTo>
                <a:cubicBezTo>
                  <a:pt x="478532" y="803576"/>
                  <a:pt x="252335" y="749027"/>
                  <a:pt x="0" y="769441"/>
                </a:cubicBezTo>
                <a:cubicBezTo>
                  <a:pt x="-8947" y="668103"/>
                  <a:pt x="210" y="519105"/>
                  <a:pt x="0" y="407804"/>
                </a:cubicBezTo>
                <a:cubicBezTo>
                  <a:pt x="-210" y="296503"/>
                  <a:pt x="9757" y="9703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6EBA35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55533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lang="en-US" sz="4800" b="1" dirty="0">
                <a:solidFill>
                  <a:srgbClr val="FF0000"/>
                </a:solidFill>
              </a:rPr>
              <a:t>65 : 2 = 32 (dư 1)</a:t>
            </a:r>
            <a:endParaRPr lang="vi-VN" sz="4800" b="1" dirty="0">
              <a:solidFill>
                <a:srgbClr val="FF0000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727884" y="3099533"/>
            <a:ext cx="4572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012545" y="3124769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727884" y="3113861"/>
            <a:ext cx="30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767231" y="2519908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6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840788" y="4223943"/>
            <a:ext cx="5334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858519" y="2557786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76469" y="2558506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795931518"/>
      </p:ext>
    </p:extLst>
  </p:cSld>
  <p:clrMapOvr>
    <a:masterClrMapping/>
  </p:clrMapOvr>
  <p:transition spd="slow" advClick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12" grpId="0"/>
      <p:bldP spid="13" grpId="0" animBg="1"/>
      <p:bldP spid="14" grpId="0" animBg="1"/>
      <p:bldP spid="16" grpId="0"/>
      <p:bldP spid="17" grpId="0"/>
      <p:bldP spid="18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16971" y="4705476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0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2756041" y="4756988"/>
            <a:ext cx="5334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2705230" y="3632578"/>
            <a:ext cx="54685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32"/>
          <p:cNvGrpSpPr>
            <a:grpSpLocks/>
          </p:cNvGrpSpPr>
          <p:nvPr/>
        </p:nvGrpSpPr>
        <p:grpSpPr bwMode="auto">
          <a:xfrm>
            <a:off x="2669550" y="2339710"/>
            <a:ext cx="1771241" cy="1524000"/>
            <a:chOff x="588446" y="2743200"/>
            <a:chExt cx="1240354" cy="1524000"/>
          </a:xfrm>
        </p:grpSpPr>
        <p:sp>
          <p:nvSpPr>
            <p:cNvPr id="6" name="TextBox 43"/>
            <p:cNvSpPr txBox="1">
              <a:spLocks noChangeArrowheads="1"/>
            </p:cNvSpPr>
            <p:nvPr/>
          </p:nvSpPr>
          <p:spPr bwMode="auto">
            <a:xfrm>
              <a:off x="1219200" y="2774327"/>
              <a:ext cx="381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>
                  <a:solidFill>
                    <a:srgbClr val="0000CC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7" name="TextBox 49"/>
            <p:cNvSpPr txBox="1">
              <a:spLocks noChangeArrowheads="1"/>
            </p:cNvSpPr>
            <p:nvPr/>
          </p:nvSpPr>
          <p:spPr bwMode="auto">
            <a:xfrm>
              <a:off x="588446" y="2773865"/>
              <a:ext cx="6858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72</a:t>
              </a: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1143000" y="3352800"/>
              <a:ext cx="6858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381000" y="3505200"/>
              <a:ext cx="15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692352" y="4121987"/>
            <a:ext cx="656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39209" y="3029200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4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916971" y="3645457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652406" y="3646906"/>
            <a:ext cx="30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52406" y="3040289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6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457159" y="3029920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584884" y="4675736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1</a:t>
            </a:r>
          </a:p>
        </p:txBody>
      </p:sp>
      <p:grpSp>
        <p:nvGrpSpPr>
          <p:cNvPr id="17" name="Group 32"/>
          <p:cNvGrpSpPr>
            <a:grpSpLocks/>
          </p:cNvGrpSpPr>
          <p:nvPr/>
        </p:nvGrpSpPr>
        <p:grpSpPr bwMode="auto">
          <a:xfrm>
            <a:off x="7374843" y="2339710"/>
            <a:ext cx="1734013" cy="1524000"/>
            <a:chOff x="614516" y="2743200"/>
            <a:chExt cx="1214284" cy="1524000"/>
          </a:xfrm>
        </p:grpSpPr>
        <p:sp>
          <p:nvSpPr>
            <p:cNvPr id="18" name="TextBox 43"/>
            <p:cNvSpPr txBox="1">
              <a:spLocks noChangeArrowheads="1"/>
            </p:cNvSpPr>
            <p:nvPr/>
          </p:nvSpPr>
          <p:spPr bwMode="auto">
            <a:xfrm>
              <a:off x="1219200" y="2819400"/>
              <a:ext cx="3810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TextBox 49"/>
            <p:cNvSpPr txBox="1">
              <a:spLocks noChangeArrowheads="1"/>
            </p:cNvSpPr>
            <p:nvPr/>
          </p:nvSpPr>
          <p:spPr bwMode="auto">
            <a:xfrm>
              <a:off x="614516" y="2812684"/>
              <a:ext cx="68580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b="1" dirty="0">
                  <a:solidFill>
                    <a:srgbClr val="0000CC"/>
                  </a:solidFill>
                  <a:latin typeface="Arial" panose="020B0604020202020204" pitchFamily="34" charset="0"/>
                </a:rPr>
                <a:t>65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143000" y="3352800"/>
              <a:ext cx="6858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381000" y="3505200"/>
              <a:ext cx="152400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584884" y="4050789"/>
            <a:ext cx="45461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4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7427771" y="3542432"/>
            <a:ext cx="538113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621692" y="3567668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337031" y="3556760"/>
            <a:ext cx="304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7376378" y="2962807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6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7449935" y="4666842"/>
            <a:ext cx="533400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8432766" y="3000685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8150716" y="3001405"/>
            <a:ext cx="38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0000CC"/>
                </a:solidFill>
                <a:latin typeface="Arial" panose="020B0604020202020204" pitchFamily="34" charset="0"/>
              </a:rPr>
              <a:t>3</a:t>
            </a:r>
          </a:p>
        </p:txBody>
      </p:sp>
      <p:sp>
        <p:nvSpPr>
          <p:cNvPr id="31" name="Rectangle 4">
            <a:extLst>
              <a:ext uri="{FF2B5EF4-FFF2-40B4-BE49-F238E27FC236}">
                <a16:creationId xmlns:a16="http://schemas.microsoft.com/office/drawing/2014/main" xmlns="" id="{EDD74C6E-D337-494F-9FAC-B3075637240C}"/>
              </a:ext>
            </a:extLst>
          </p:cNvPr>
          <p:cNvSpPr/>
          <p:nvPr/>
        </p:nvSpPr>
        <p:spPr>
          <a:xfrm>
            <a:off x="3033406" y="1198596"/>
            <a:ext cx="6221808" cy="646331"/>
          </a:xfrm>
          <a:custGeom>
            <a:avLst/>
            <a:gdLst>
              <a:gd name="connsiteX0" fmla="*/ 0 w 7314987"/>
              <a:gd name="connsiteY0" fmla="*/ 0 h 769441"/>
              <a:gd name="connsiteX1" fmla="*/ 416392 w 7314987"/>
              <a:gd name="connsiteY1" fmla="*/ 0 h 769441"/>
              <a:gd name="connsiteX2" fmla="*/ 979083 w 7314987"/>
              <a:gd name="connsiteY2" fmla="*/ 0 h 769441"/>
              <a:gd name="connsiteX3" fmla="*/ 1614924 w 7314987"/>
              <a:gd name="connsiteY3" fmla="*/ 0 h 769441"/>
              <a:gd name="connsiteX4" fmla="*/ 1958166 w 7314987"/>
              <a:gd name="connsiteY4" fmla="*/ 0 h 769441"/>
              <a:gd name="connsiteX5" fmla="*/ 2520857 w 7314987"/>
              <a:gd name="connsiteY5" fmla="*/ 0 h 769441"/>
              <a:gd name="connsiteX6" fmla="*/ 3229848 w 7314987"/>
              <a:gd name="connsiteY6" fmla="*/ 0 h 769441"/>
              <a:gd name="connsiteX7" fmla="*/ 3646240 w 7314987"/>
              <a:gd name="connsiteY7" fmla="*/ 0 h 769441"/>
              <a:gd name="connsiteX8" fmla="*/ 4355231 w 7314987"/>
              <a:gd name="connsiteY8" fmla="*/ 0 h 769441"/>
              <a:gd name="connsiteX9" fmla="*/ 4991072 w 7314987"/>
              <a:gd name="connsiteY9" fmla="*/ 0 h 769441"/>
              <a:gd name="connsiteX10" fmla="*/ 5553763 w 7314987"/>
              <a:gd name="connsiteY10" fmla="*/ 0 h 769441"/>
              <a:gd name="connsiteX11" fmla="*/ 6043305 w 7314987"/>
              <a:gd name="connsiteY11" fmla="*/ 0 h 769441"/>
              <a:gd name="connsiteX12" fmla="*/ 6386546 w 7314987"/>
              <a:gd name="connsiteY12" fmla="*/ 0 h 769441"/>
              <a:gd name="connsiteX13" fmla="*/ 6729788 w 7314987"/>
              <a:gd name="connsiteY13" fmla="*/ 0 h 769441"/>
              <a:gd name="connsiteX14" fmla="*/ 7314987 w 7314987"/>
              <a:gd name="connsiteY14" fmla="*/ 0 h 769441"/>
              <a:gd name="connsiteX15" fmla="*/ 7314987 w 7314987"/>
              <a:gd name="connsiteY15" fmla="*/ 369332 h 769441"/>
              <a:gd name="connsiteX16" fmla="*/ 7314987 w 7314987"/>
              <a:gd name="connsiteY16" fmla="*/ 769441 h 769441"/>
              <a:gd name="connsiteX17" fmla="*/ 6971745 w 7314987"/>
              <a:gd name="connsiteY17" fmla="*/ 769441 h 769441"/>
              <a:gd name="connsiteX18" fmla="*/ 6262754 w 7314987"/>
              <a:gd name="connsiteY18" fmla="*/ 769441 h 769441"/>
              <a:gd name="connsiteX19" fmla="*/ 5773213 w 7314987"/>
              <a:gd name="connsiteY19" fmla="*/ 769441 h 769441"/>
              <a:gd name="connsiteX20" fmla="*/ 5429971 w 7314987"/>
              <a:gd name="connsiteY20" fmla="*/ 769441 h 769441"/>
              <a:gd name="connsiteX21" fmla="*/ 4794130 w 7314987"/>
              <a:gd name="connsiteY21" fmla="*/ 769441 h 769441"/>
              <a:gd name="connsiteX22" fmla="*/ 4085139 w 7314987"/>
              <a:gd name="connsiteY22" fmla="*/ 769441 h 769441"/>
              <a:gd name="connsiteX23" fmla="*/ 3595597 w 7314987"/>
              <a:gd name="connsiteY23" fmla="*/ 769441 h 769441"/>
              <a:gd name="connsiteX24" fmla="*/ 3179206 w 7314987"/>
              <a:gd name="connsiteY24" fmla="*/ 769441 h 769441"/>
              <a:gd name="connsiteX25" fmla="*/ 2689664 w 7314987"/>
              <a:gd name="connsiteY25" fmla="*/ 769441 h 769441"/>
              <a:gd name="connsiteX26" fmla="*/ 1980673 w 7314987"/>
              <a:gd name="connsiteY26" fmla="*/ 769441 h 769441"/>
              <a:gd name="connsiteX27" fmla="*/ 1344832 w 7314987"/>
              <a:gd name="connsiteY27" fmla="*/ 769441 h 769441"/>
              <a:gd name="connsiteX28" fmla="*/ 928441 w 7314987"/>
              <a:gd name="connsiteY28" fmla="*/ 769441 h 769441"/>
              <a:gd name="connsiteX29" fmla="*/ 512049 w 7314987"/>
              <a:gd name="connsiteY29" fmla="*/ 769441 h 769441"/>
              <a:gd name="connsiteX30" fmla="*/ 0 w 7314987"/>
              <a:gd name="connsiteY30" fmla="*/ 769441 h 769441"/>
              <a:gd name="connsiteX31" fmla="*/ 0 w 7314987"/>
              <a:gd name="connsiteY31" fmla="*/ 400109 h 769441"/>
              <a:gd name="connsiteX32" fmla="*/ 0 w 7314987"/>
              <a:gd name="connsiteY32" fmla="*/ 0 h 769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7314987" h="769441" fill="none" extrusionOk="0">
                <a:moveTo>
                  <a:pt x="0" y="0"/>
                </a:moveTo>
                <a:cubicBezTo>
                  <a:pt x="135891" y="-28171"/>
                  <a:pt x="270817" y="1066"/>
                  <a:pt x="416392" y="0"/>
                </a:cubicBezTo>
                <a:cubicBezTo>
                  <a:pt x="561967" y="-1066"/>
                  <a:pt x="803100" y="22756"/>
                  <a:pt x="979083" y="0"/>
                </a:cubicBezTo>
                <a:cubicBezTo>
                  <a:pt x="1155066" y="-22756"/>
                  <a:pt x="1367938" y="6462"/>
                  <a:pt x="1614924" y="0"/>
                </a:cubicBezTo>
                <a:cubicBezTo>
                  <a:pt x="1861910" y="-6462"/>
                  <a:pt x="1789336" y="11326"/>
                  <a:pt x="1958166" y="0"/>
                </a:cubicBezTo>
                <a:cubicBezTo>
                  <a:pt x="2126996" y="-11326"/>
                  <a:pt x="2245641" y="16267"/>
                  <a:pt x="2520857" y="0"/>
                </a:cubicBezTo>
                <a:cubicBezTo>
                  <a:pt x="2796073" y="-16267"/>
                  <a:pt x="3064659" y="14182"/>
                  <a:pt x="3229848" y="0"/>
                </a:cubicBezTo>
                <a:cubicBezTo>
                  <a:pt x="3395037" y="-14182"/>
                  <a:pt x="3453227" y="48796"/>
                  <a:pt x="3646240" y="0"/>
                </a:cubicBezTo>
                <a:cubicBezTo>
                  <a:pt x="3839253" y="-48796"/>
                  <a:pt x="4163295" y="46648"/>
                  <a:pt x="4355231" y="0"/>
                </a:cubicBezTo>
                <a:cubicBezTo>
                  <a:pt x="4547167" y="-46648"/>
                  <a:pt x="4810509" y="47089"/>
                  <a:pt x="4991072" y="0"/>
                </a:cubicBezTo>
                <a:cubicBezTo>
                  <a:pt x="5171635" y="-47089"/>
                  <a:pt x="5339152" y="42982"/>
                  <a:pt x="5553763" y="0"/>
                </a:cubicBezTo>
                <a:cubicBezTo>
                  <a:pt x="5768374" y="-42982"/>
                  <a:pt x="5851653" y="56939"/>
                  <a:pt x="6043305" y="0"/>
                </a:cubicBezTo>
                <a:cubicBezTo>
                  <a:pt x="6234957" y="-56939"/>
                  <a:pt x="6315294" y="17111"/>
                  <a:pt x="6386546" y="0"/>
                </a:cubicBezTo>
                <a:cubicBezTo>
                  <a:pt x="6457798" y="-17111"/>
                  <a:pt x="6655746" y="8640"/>
                  <a:pt x="6729788" y="0"/>
                </a:cubicBezTo>
                <a:cubicBezTo>
                  <a:pt x="6803830" y="-8640"/>
                  <a:pt x="7027226" y="21236"/>
                  <a:pt x="7314987" y="0"/>
                </a:cubicBezTo>
                <a:cubicBezTo>
                  <a:pt x="7335570" y="103709"/>
                  <a:pt x="7298917" y="235702"/>
                  <a:pt x="7314987" y="369332"/>
                </a:cubicBezTo>
                <a:cubicBezTo>
                  <a:pt x="7331057" y="502962"/>
                  <a:pt x="7308531" y="684276"/>
                  <a:pt x="7314987" y="769441"/>
                </a:cubicBezTo>
                <a:cubicBezTo>
                  <a:pt x="7207849" y="799019"/>
                  <a:pt x="7092157" y="768774"/>
                  <a:pt x="6971745" y="769441"/>
                </a:cubicBezTo>
                <a:cubicBezTo>
                  <a:pt x="6851333" y="770108"/>
                  <a:pt x="6612190" y="708681"/>
                  <a:pt x="6262754" y="769441"/>
                </a:cubicBezTo>
                <a:cubicBezTo>
                  <a:pt x="5913318" y="830201"/>
                  <a:pt x="5970088" y="756703"/>
                  <a:pt x="5773213" y="769441"/>
                </a:cubicBezTo>
                <a:cubicBezTo>
                  <a:pt x="5576338" y="782179"/>
                  <a:pt x="5562747" y="747446"/>
                  <a:pt x="5429971" y="769441"/>
                </a:cubicBezTo>
                <a:cubicBezTo>
                  <a:pt x="5297195" y="791436"/>
                  <a:pt x="5074731" y="755310"/>
                  <a:pt x="4794130" y="769441"/>
                </a:cubicBezTo>
                <a:cubicBezTo>
                  <a:pt x="4513529" y="783572"/>
                  <a:pt x="4278074" y="692891"/>
                  <a:pt x="4085139" y="769441"/>
                </a:cubicBezTo>
                <a:cubicBezTo>
                  <a:pt x="3892204" y="845991"/>
                  <a:pt x="3837581" y="749738"/>
                  <a:pt x="3595597" y="769441"/>
                </a:cubicBezTo>
                <a:cubicBezTo>
                  <a:pt x="3353613" y="789144"/>
                  <a:pt x="3275595" y="742422"/>
                  <a:pt x="3179206" y="769441"/>
                </a:cubicBezTo>
                <a:cubicBezTo>
                  <a:pt x="3082817" y="796460"/>
                  <a:pt x="2843365" y="755212"/>
                  <a:pt x="2689664" y="769441"/>
                </a:cubicBezTo>
                <a:cubicBezTo>
                  <a:pt x="2535963" y="783670"/>
                  <a:pt x="2123136" y="709866"/>
                  <a:pt x="1980673" y="769441"/>
                </a:cubicBezTo>
                <a:cubicBezTo>
                  <a:pt x="1838210" y="829016"/>
                  <a:pt x="1535579" y="760277"/>
                  <a:pt x="1344832" y="769441"/>
                </a:cubicBezTo>
                <a:cubicBezTo>
                  <a:pt x="1154085" y="778605"/>
                  <a:pt x="1061281" y="730715"/>
                  <a:pt x="928441" y="769441"/>
                </a:cubicBezTo>
                <a:cubicBezTo>
                  <a:pt x="795601" y="808167"/>
                  <a:pt x="608709" y="749285"/>
                  <a:pt x="512049" y="769441"/>
                </a:cubicBezTo>
                <a:cubicBezTo>
                  <a:pt x="415389" y="789597"/>
                  <a:pt x="166029" y="738859"/>
                  <a:pt x="0" y="769441"/>
                </a:cubicBezTo>
                <a:cubicBezTo>
                  <a:pt x="-25657" y="619719"/>
                  <a:pt x="4542" y="574162"/>
                  <a:pt x="0" y="400109"/>
                </a:cubicBezTo>
                <a:cubicBezTo>
                  <a:pt x="-4542" y="226056"/>
                  <a:pt x="2236" y="105245"/>
                  <a:pt x="0" y="0"/>
                </a:cubicBezTo>
                <a:close/>
              </a:path>
              <a:path w="7314987" h="769441" stroke="0" extrusionOk="0">
                <a:moveTo>
                  <a:pt x="0" y="0"/>
                </a:moveTo>
                <a:cubicBezTo>
                  <a:pt x="174146" y="-21562"/>
                  <a:pt x="288925" y="33308"/>
                  <a:pt x="416392" y="0"/>
                </a:cubicBezTo>
                <a:cubicBezTo>
                  <a:pt x="543859" y="-33308"/>
                  <a:pt x="722592" y="3054"/>
                  <a:pt x="979083" y="0"/>
                </a:cubicBezTo>
                <a:cubicBezTo>
                  <a:pt x="1235574" y="-3054"/>
                  <a:pt x="1484128" y="66701"/>
                  <a:pt x="1614924" y="0"/>
                </a:cubicBezTo>
                <a:cubicBezTo>
                  <a:pt x="1745720" y="-66701"/>
                  <a:pt x="1801154" y="22895"/>
                  <a:pt x="1958166" y="0"/>
                </a:cubicBezTo>
                <a:cubicBezTo>
                  <a:pt x="2115178" y="-22895"/>
                  <a:pt x="2415130" y="13869"/>
                  <a:pt x="2594007" y="0"/>
                </a:cubicBezTo>
                <a:cubicBezTo>
                  <a:pt x="2772884" y="-13869"/>
                  <a:pt x="3048478" y="27808"/>
                  <a:pt x="3302998" y="0"/>
                </a:cubicBezTo>
                <a:cubicBezTo>
                  <a:pt x="3557518" y="-27808"/>
                  <a:pt x="3587093" y="43978"/>
                  <a:pt x="3719390" y="0"/>
                </a:cubicBezTo>
                <a:cubicBezTo>
                  <a:pt x="3851687" y="-43978"/>
                  <a:pt x="3975683" y="28310"/>
                  <a:pt x="4062631" y="0"/>
                </a:cubicBezTo>
                <a:cubicBezTo>
                  <a:pt x="4149579" y="-28310"/>
                  <a:pt x="4312247" y="10169"/>
                  <a:pt x="4479023" y="0"/>
                </a:cubicBezTo>
                <a:cubicBezTo>
                  <a:pt x="4645799" y="-10169"/>
                  <a:pt x="4921673" y="5284"/>
                  <a:pt x="5041714" y="0"/>
                </a:cubicBezTo>
                <a:cubicBezTo>
                  <a:pt x="5161755" y="-5284"/>
                  <a:pt x="5280940" y="11718"/>
                  <a:pt x="5458106" y="0"/>
                </a:cubicBezTo>
                <a:cubicBezTo>
                  <a:pt x="5635272" y="-11718"/>
                  <a:pt x="5786848" y="31990"/>
                  <a:pt x="5874497" y="0"/>
                </a:cubicBezTo>
                <a:cubicBezTo>
                  <a:pt x="5962146" y="-31990"/>
                  <a:pt x="6117264" y="12081"/>
                  <a:pt x="6290889" y="0"/>
                </a:cubicBezTo>
                <a:cubicBezTo>
                  <a:pt x="6464514" y="-12081"/>
                  <a:pt x="6904210" y="73831"/>
                  <a:pt x="7314987" y="0"/>
                </a:cubicBezTo>
                <a:cubicBezTo>
                  <a:pt x="7344982" y="181457"/>
                  <a:pt x="7311436" y="287369"/>
                  <a:pt x="7314987" y="377026"/>
                </a:cubicBezTo>
                <a:cubicBezTo>
                  <a:pt x="7318538" y="466683"/>
                  <a:pt x="7295536" y="575675"/>
                  <a:pt x="7314987" y="769441"/>
                </a:cubicBezTo>
                <a:cubicBezTo>
                  <a:pt x="7217651" y="809454"/>
                  <a:pt x="7100205" y="746652"/>
                  <a:pt x="6898595" y="769441"/>
                </a:cubicBezTo>
                <a:cubicBezTo>
                  <a:pt x="6696985" y="792230"/>
                  <a:pt x="6629752" y="763660"/>
                  <a:pt x="6409054" y="769441"/>
                </a:cubicBezTo>
                <a:cubicBezTo>
                  <a:pt x="6188356" y="775222"/>
                  <a:pt x="6216262" y="747347"/>
                  <a:pt x="6065812" y="769441"/>
                </a:cubicBezTo>
                <a:cubicBezTo>
                  <a:pt x="5915362" y="791535"/>
                  <a:pt x="5592212" y="705634"/>
                  <a:pt x="5356821" y="769441"/>
                </a:cubicBezTo>
                <a:cubicBezTo>
                  <a:pt x="5121430" y="833248"/>
                  <a:pt x="5108180" y="731609"/>
                  <a:pt x="5013580" y="769441"/>
                </a:cubicBezTo>
                <a:cubicBezTo>
                  <a:pt x="4918980" y="807273"/>
                  <a:pt x="4535268" y="740794"/>
                  <a:pt x="4377738" y="769441"/>
                </a:cubicBezTo>
                <a:cubicBezTo>
                  <a:pt x="4220208" y="798088"/>
                  <a:pt x="3943999" y="750724"/>
                  <a:pt x="3815047" y="769441"/>
                </a:cubicBezTo>
                <a:cubicBezTo>
                  <a:pt x="3686095" y="788158"/>
                  <a:pt x="3477264" y="705129"/>
                  <a:pt x="3179206" y="769441"/>
                </a:cubicBezTo>
                <a:cubicBezTo>
                  <a:pt x="2881148" y="833753"/>
                  <a:pt x="2930600" y="767547"/>
                  <a:pt x="2762814" y="769441"/>
                </a:cubicBezTo>
                <a:cubicBezTo>
                  <a:pt x="2595028" y="771335"/>
                  <a:pt x="2409525" y="729423"/>
                  <a:pt x="2200123" y="769441"/>
                </a:cubicBezTo>
                <a:cubicBezTo>
                  <a:pt x="1990721" y="809459"/>
                  <a:pt x="2017774" y="728661"/>
                  <a:pt x="1856881" y="769441"/>
                </a:cubicBezTo>
                <a:cubicBezTo>
                  <a:pt x="1695988" y="810221"/>
                  <a:pt x="1547900" y="726656"/>
                  <a:pt x="1294190" y="769441"/>
                </a:cubicBezTo>
                <a:cubicBezTo>
                  <a:pt x="1040480" y="812226"/>
                  <a:pt x="838166" y="735306"/>
                  <a:pt x="658349" y="769441"/>
                </a:cubicBezTo>
                <a:cubicBezTo>
                  <a:pt x="478532" y="803576"/>
                  <a:pt x="252335" y="749027"/>
                  <a:pt x="0" y="769441"/>
                </a:cubicBezTo>
                <a:cubicBezTo>
                  <a:pt x="-8947" y="668103"/>
                  <a:pt x="210" y="519105"/>
                  <a:pt x="0" y="407804"/>
                </a:cubicBezTo>
                <a:cubicBezTo>
                  <a:pt x="-210" y="296503"/>
                  <a:pt x="9757" y="97032"/>
                  <a:pt x="0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6EBA35"/>
            </a:solidFill>
            <a:prstDash val="dash"/>
            <a:extLst>
              <a:ext uri="{C807C97D-BFC1-408E-A445-0C87EB9F89A2}">
                <ask:lineSketchStyleProps xmlns:ask="http://schemas.microsoft.com/office/drawing/2018/sketchyshapes" xmlns="" sd="1255533040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spcBef>
                <a:spcPct val="50000"/>
              </a:spcBef>
              <a:buNone/>
              <a:defRPr/>
            </a:pPr>
            <a:r>
              <a:rPr lang="en-US" sz="4000" b="1" smtClean="0">
                <a:solidFill>
                  <a:srgbClr val="FF0000"/>
                </a:solidFill>
              </a:rPr>
              <a:t>So sánh hai phép chia </a:t>
            </a:r>
            <a:endParaRPr lang="vi-VN" sz="4000" b="1" dirty="0">
              <a:solidFill>
                <a:srgbClr val="FF0000"/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2619970" y="3769909"/>
            <a:ext cx="400557" cy="3825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7584884" y="4776856"/>
            <a:ext cx="400557" cy="38253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267950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repeatCount="indefinite" fill="hold" grpId="1" nodeType="click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mph" presetSubtype="0" repeatCount="indefinite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2" grpId="1" animBg="1"/>
      <p:bldP spid="33" grpId="0" animBg="1"/>
      <p:bldP spid="33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</TotalTime>
  <Words>519</Words>
  <Application>Microsoft Office PowerPoint</Application>
  <PresentationFormat>Custom</PresentationFormat>
  <Paragraphs>121</Paragraphs>
  <Slides>16</Slides>
  <Notes>4</Notes>
  <HiddenSlides>0</HiddenSlides>
  <MMClips>8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千图网拥有20W+精美PPT模板 更多PPT模板下载至：www.58pic.com/office/ppt​​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lzjljlc</dc:creator>
  <cp:lastModifiedBy>tranvi</cp:lastModifiedBy>
  <cp:revision>334</cp:revision>
  <dcterms:created xsi:type="dcterms:W3CDTF">2018-02-23T07:21:00Z</dcterms:created>
  <dcterms:modified xsi:type="dcterms:W3CDTF">2021-12-09T13:38:39Z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CE362F7923114B63B68AFE71D7C2E639</vt:lpwstr>
  </property>
  <property fmtid="{D5CDD505-2E9C-101B-9397-08002B2CF9AE}" pid="3" name="KSOProductBuildVer">
    <vt:lpwstr>1033-11.2.0.10258</vt:lpwstr>
  </property>
</Properties>
</file>