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3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840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682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77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2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66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27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0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812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19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B278E-2999-4EFA-A55E-C26344719DD5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FC36A-63B9-46F1-B424-24416DF51B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95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6494" y="412125"/>
            <a:ext cx="45687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848" y="2524820"/>
            <a:ext cx="54831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5</a:t>
            </a:r>
          </a:p>
          <a:p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6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ShockwaveFlash1" r:id="rId2" imgW="9142857" imgH="7085714"/>
        </mc:Choice>
        <mc:Fallback>
          <p:control name="ShockwaveFlash1" r:id="rId2" imgW="9142857" imgH="708571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7086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1098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02177" y="1015823"/>
            <a:ext cx="657927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000066"/>
                </a:solidFill>
                <a:effectLst>
                  <a:reflection blurRad="6350" stA="53000" endA="300" endPos="35500" dir="5400000" sy="-90000" algn="bl" rotWithShape="0"/>
                </a:effectLst>
              </a:rPr>
              <a:t>CHÚC CÁC CON HỌC GIỎI, CHĂM NGOAN!</a:t>
            </a:r>
          </a:p>
        </p:txBody>
      </p:sp>
    </p:spTree>
    <p:extLst>
      <p:ext uri="{BB962C8B-B14F-4D97-AF65-F5344CB8AC3E}">
        <p14:creationId xmlns:p14="http://schemas.microsoft.com/office/powerpoint/2010/main" val="300531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</Words>
  <Application>Microsoft Office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</cp:revision>
  <dcterms:created xsi:type="dcterms:W3CDTF">2021-12-11T01:26:19Z</dcterms:created>
  <dcterms:modified xsi:type="dcterms:W3CDTF">2021-12-11T01:27:57Z</dcterms:modified>
</cp:coreProperties>
</file>