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wav" ContentType="audio/x-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57" r:id="rId2"/>
    <p:sldId id="259" r:id="rId3"/>
    <p:sldId id="260" r:id="rId4"/>
    <p:sldId id="258" r:id="rId5"/>
    <p:sldId id="262" r:id="rId6"/>
    <p:sldId id="263" r:id="rId7"/>
    <p:sldId id="264" r:id="rId8"/>
    <p:sldId id="265" r:id="rId9"/>
    <p:sldId id="266" r:id="rId10"/>
    <p:sldId id="261" r:id="rId11"/>
    <p:sldId id="267" r:id="rId12"/>
    <p:sldId id="268" r:id="rId13"/>
    <p:sldId id="269" r:id="rId14"/>
    <p:sldId id="279" r:id="rId15"/>
    <p:sldId id="281" r:id="rId16"/>
    <p:sldId id="283" r:id="rId17"/>
    <p:sldId id="291" r:id="rId18"/>
    <p:sldId id="282" r:id="rId19"/>
    <p:sldId id="295" r:id="rId20"/>
    <p:sldId id="292" r:id="rId21"/>
    <p:sldId id="294" r:id="rId22"/>
    <p:sldId id="293" r:id="rId23"/>
    <p:sldId id="296" r:id="rId24"/>
    <p:sldId id="299" r:id="rId25"/>
    <p:sldId id="297" r:id="rId2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67" d="100"/>
          <a:sy n="67" d="100"/>
        </p:scale>
        <p:origin x="1470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hỗ dành sẵn cho Đầu trang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Chỗ dành sẵn cho Ngày tháng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FA34099-9AAF-43A5-AD9C-0178919BBB3B}" type="datetimeFigureOut">
              <a:rPr lang="en-US" smtClean="0"/>
              <a:t>12/22/2021</a:t>
            </a:fld>
            <a:endParaRPr lang="en-US"/>
          </a:p>
        </p:txBody>
      </p:sp>
      <p:sp>
        <p:nvSpPr>
          <p:cNvPr id="4" name="Chỗ dành sẵn cho Hình ảnh của Bản chiế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Chỗ dành sẵn cho Ghi chú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6" name="Chỗ dành sẵn cho Chân trang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Chỗ dành sẵn cho Số hiệu Bản chiế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9970C0D-266B-453E-A787-0C1AA6D7B2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44653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Hình</a:t>
            </a:r>
            <a:r>
              <a:rPr lang="en-US" dirty="0"/>
              <a:t>:</a:t>
            </a:r>
            <a:r>
              <a:rPr lang="en-US" baseline="0" dirty="0"/>
              <a:t> </a:t>
            </a:r>
            <a:r>
              <a:rPr lang="en-US" baseline="0" dirty="0" err="1"/>
              <a:t>Nguồn</a:t>
            </a:r>
            <a:r>
              <a:rPr lang="en-US" baseline="0" dirty="0"/>
              <a:t>: https://www.facebook.com/hvdongCOM/photos/a.1898077833793960/2227825317485875/?type=3&amp;theater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6E645F-0927-43A9-9328-FE28595E7337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83393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Thầy</a:t>
            </a:r>
            <a:r>
              <a:rPr lang="en-US" dirty="0"/>
              <a:t>/</a:t>
            </a:r>
            <a:r>
              <a:rPr lang="en-US" dirty="0" err="1"/>
              <a:t>cô</a:t>
            </a:r>
            <a:r>
              <a:rPr lang="en-US" baseline="0" dirty="0"/>
              <a:t> </a:t>
            </a:r>
            <a:r>
              <a:rPr lang="en-US" baseline="0" dirty="0" err="1"/>
              <a:t>bấm</a:t>
            </a:r>
            <a:r>
              <a:rPr lang="en-US" baseline="0" dirty="0"/>
              <a:t> </a:t>
            </a:r>
            <a:r>
              <a:rPr lang="en-US" baseline="0" dirty="0" err="1"/>
              <a:t>vào</a:t>
            </a:r>
            <a:r>
              <a:rPr lang="en-US" baseline="0" dirty="0"/>
              <a:t> ô </a:t>
            </a:r>
            <a:r>
              <a:rPr lang="en-US" baseline="0" dirty="0" err="1"/>
              <a:t>số</a:t>
            </a:r>
            <a:r>
              <a:rPr lang="en-US" baseline="0" dirty="0"/>
              <a:t> </a:t>
            </a:r>
            <a:r>
              <a:rPr lang="en-US" baseline="0" dirty="0" err="1"/>
              <a:t>để</a:t>
            </a:r>
            <a:r>
              <a:rPr lang="en-US" baseline="0" dirty="0"/>
              <a:t> </a:t>
            </a:r>
            <a:r>
              <a:rPr lang="en-US" baseline="0" dirty="0" err="1"/>
              <a:t>hiện</a:t>
            </a:r>
            <a:r>
              <a:rPr lang="en-US" baseline="0" dirty="0"/>
              <a:t> </a:t>
            </a:r>
            <a:r>
              <a:rPr lang="en-US" baseline="0" dirty="0" err="1"/>
              <a:t>câu</a:t>
            </a:r>
            <a:r>
              <a:rPr lang="en-US" baseline="0" dirty="0"/>
              <a:t> </a:t>
            </a:r>
            <a:r>
              <a:rPr lang="en-US" baseline="0" dirty="0" err="1"/>
              <a:t>hỏi</a:t>
            </a:r>
            <a:r>
              <a:rPr lang="en-US" baseline="0" dirty="0"/>
              <a:t> </a:t>
            </a:r>
            <a:r>
              <a:rPr lang="en-US" baseline="0" dirty="0" err="1"/>
              <a:t>và</a:t>
            </a:r>
            <a:r>
              <a:rPr lang="en-US" baseline="0" dirty="0"/>
              <a:t> </a:t>
            </a:r>
            <a:r>
              <a:rPr lang="en-US" baseline="0" dirty="0" err="1"/>
              <a:t>sau</a:t>
            </a:r>
            <a:r>
              <a:rPr lang="en-US" baseline="0" dirty="0"/>
              <a:t> </a:t>
            </a:r>
            <a:r>
              <a:rPr lang="en-US" baseline="0" dirty="0" err="1"/>
              <a:t>đó</a:t>
            </a:r>
            <a:r>
              <a:rPr lang="en-US" baseline="0" dirty="0"/>
              <a:t> </a:t>
            </a:r>
            <a:r>
              <a:rPr lang="en-US" baseline="0" dirty="0" err="1"/>
              <a:t>tiếp</a:t>
            </a:r>
            <a:r>
              <a:rPr lang="en-US" baseline="0" dirty="0"/>
              <a:t> </a:t>
            </a:r>
            <a:r>
              <a:rPr lang="en-US" baseline="0" dirty="0" err="1"/>
              <a:t>tục</a:t>
            </a:r>
            <a:r>
              <a:rPr lang="en-US" baseline="0" dirty="0"/>
              <a:t> </a:t>
            </a:r>
            <a:r>
              <a:rPr lang="en-US" baseline="0" dirty="0" err="1"/>
              <a:t>bấm</a:t>
            </a:r>
            <a:r>
              <a:rPr lang="en-US" baseline="0" dirty="0"/>
              <a:t> </a:t>
            </a:r>
            <a:r>
              <a:rPr lang="en-US" baseline="0" dirty="0" err="1"/>
              <a:t>vào</a:t>
            </a:r>
            <a:r>
              <a:rPr lang="en-US" baseline="0" dirty="0"/>
              <a:t> ô </a:t>
            </a:r>
            <a:r>
              <a:rPr lang="en-US" baseline="0" dirty="0" err="1"/>
              <a:t>số</a:t>
            </a:r>
            <a:r>
              <a:rPr lang="en-US" baseline="0" dirty="0"/>
              <a:t> </a:t>
            </a:r>
            <a:r>
              <a:rPr lang="en-US" baseline="0" dirty="0" err="1"/>
              <a:t>để</a:t>
            </a:r>
            <a:r>
              <a:rPr lang="en-US" baseline="0" dirty="0"/>
              <a:t> </a:t>
            </a:r>
            <a:r>
              <a:rPr lang="en-US" baseline="0" dirty="0" err="1"/>
              <a:t>hiện</a:t>
            </a:r>
            <a:r>
              <a:rPr lang="en-US" baseline="0" dirty="0"/>
              <a:t> </a:t>
            </a:r>
            <a:r>
              <a:rPr lang="en-US" baseline="0" dirty="0" err="1"/>
              <a:t>kết</a:t>
            </a:r>
            <a:r>
              <a:rPr lang="en-US" baseline="0" dirty="0"/>
              <a:t> </a:t>
            </a:r>
            <a:r>
              <a:rPr lang="en-US" baseline="0" dirty="0" err="1"/>
              <a:t>quả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6E645F-0927-43A9-9328-FE28595E7337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81448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êu đề Bản chiế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A4EBF870-A362-47AE-96E7-7FEFA588A95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Tiêu đề phụ 2">
            <a:extLst>
              <a:ext uri="{FF2B5EF4-FFF2-40B4-BE49-F238E27FC236}">
                <a16:creationId xmlns:a16="http://schemas.microsoft.com/office/drawing/2014/main" id="{76FF9627-FDBD-45FD-8C8B-FA82B0414FC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vi-VN"/>
              <a:t>Bấm để chỉnh sửa kiểu tiêu đề phụ của Bản cái</a:t>
            </a:r>
            <a:endParaRPr lang="en-US"/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id="{5E5D9AC7-ED53-427C-B470-695E9B741F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4193B-A5A3-4C54-9E4C-189CE973A373}" type="datetimeFigureOut">
              <a:rPr lang="en-US" smtClean="0"/>
              <a:t>12/22/2021</a:t>
            </a:fld>
            <a:endParaRPr lang="en-US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id="{9E9BFF99-E79B-44DD-B0E5-01CD1EE72F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id="{4207F714-8DAD-4E9E-BA44-00451AA9E6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B085BB-7A38-4661-A542-B5BEEAADA3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69994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êu đề và Văn bản Dọ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E6C26A8A-9805-498C-AB79-1D748D933F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Văn bản Dọc 2">
            <a:extLst>
              <a:ext uri="{FF2B5EF4-FFF2-40B4-BE49-F238E27FC236}">
                <a16:creationId xmlns:a16="http://schemas.microsoft.com/office/drawing/2014/main" id="{C32053C6-5FCA-4476-A35C-DE116DE876A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id="{6663A8F5-6814-467A-9FE5-4D03923378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4193B-A5A3-4C54-9E4C-189CE973A373}" type="datetimeFigureOut">
              <a:rPr lang="en-US" smtClean="0"/>
              <a:t>12/22/2021</a:t>
            </a:fld>
            <a:endParaRPr lang="en-US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id="{5959551F-968B-4046-9FAD-91EED9E489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id="{31E01818-5CEA-4215-8565-FA5424175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B085BB-7A38-4661-A542-B5BEEAADA3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90677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êu đề Dọc và Văn bả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Dọc 1">
            <a:extLst>
              <a:ext uri="{FF2B5EF4-FFF2-40B4-BE49-F238E27FC236}">
                <a16:creationId xmlns:a16="http://schemas.microsoft.com/office/drawing/2014/main" id="{A09E5B6A-CE2C-47B7-9801-B0DD61A1CC0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Văn bản Dọc 2">
            <a:extLst>
              <a:ext uri="{FF2B5EF4-FFF2-40B4-BE49-F238E27FC236}">
                <a16:creationId xmlns:a16="http://schemas.microsoft.com/office/drawing/2014/main" id="{9AA6CF64-8391-4DC8-BB20-4165BB60AF2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id="{015BA1FC-5F68-4ACD-940B-AF9C932805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4193B-A5A3-4C54-9E4C-189CE973A373}" type="datetimeFigureOut">
              <a:rPr lang="en-US" smtClean="0"/>
              <a:t>12/22/2021</a:t>
            </a:fld>
            <a:endParaRPr lang="en-US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id="{C2C2DAAB-4A49-409B-A2DB-6B6F2054A2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id="{3762BBB9-970E-4969-BF8E-1F8ADE27C2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B085BB-7A38-4661-A542-B5BEEAADA3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29130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êu đề và Nội d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35ABC6C0-AFE0-48B3-A4EF-358751F0EE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Nội dung 2">
            <a:extLst>
              <a:ext uri="{FF2B5EF4-FFF2-40B4-BE49-F238E27FC236}">
                <a16:creationId xmlns:a16="http://schemas.microsoft.com/office/drawing/2014/main" id="{930F922B-7434-4D0D-BF34-6E7B0B619C7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id="{23B19B84-F42C-404D-ADC2-64B78472E9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4193B-A5A3-4C54-9E4C-189CE973A373}" type="datetimeFigureOut">
              <a:rPr lang="en-US" smtClean="0"/>
              <a:t>12/22/2021</a:t>
            </a:fld>
            <a:endParaRPr lang="en-US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id="{B92B5765-6757-48DD-AB95-372B09C237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id="{675A1AB4-D3BB-4DF0-874D-EB9D6DC3B1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B085BB-7A38-4661-A542-B5BEEAADA3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73032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Đầu trang của Phầ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61B2C577-2FA3-4679-A841-070C8520D2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Văn bản 2">
            <a:extLst>
              <a:ext uri="{FF2B5EF4-FFF2-40B4-BE49-F238E27FC236}">
                <a16:creationId xmlns:a16="http://schemas.microsoft.com/office/drawing/2014/main" id="{7C374F7A-02E3-4E2C-89AC-3003E267986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id="{EE3B5E70-1CF1-42F3-80C9-DFE1D910BE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4193B-A5A3-4C54-9E4C-189CE973A373}" type="datetimeFigureOut">
              <a:rPr lang="en-US" smtClean="0"/>
              <a:t>12/22/2021</a:t>
            </a:fld>
            <a:endParaRPr lang="en-US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id="{2DA043FB-BC08-4E66-A3AA-4C77F8B66E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id="{945E3B25-9B19-41F9-A019-8EAD35F650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B085BB-7A38-4661-A542-B5BEEAADA3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96414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Hai Nội d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45D6031F-E5C5-4B87-A0E6-3F6F962B7B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Nội dung 2">
            <a:extLst>
              <a:ext uri="{FF2B5EF4-FFF2-40B4-BE49-F238E27FC236}">
                <a16:creationId xmlns:a16="http://schemas.microsoft.com/office/drawing/2014/main" id="{7E15A83B-001C-4B6F-9232-1A49F4BA81C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4" name="Chỗ dành sẵn cho Nội dung 3">
            <a:extLst>
              <a:ext uri="{FF2B5EF4-FFF2-40B4-BE49-F238E27FC236}">
                <a16:creationId xmlns:a16="http://schemas.microsoft.com/office/drawing/2014/main" id="{DF609B69-A138-4213-A5A8-E1E25DAB11A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5" name="Chỗ dành sẵn cho Ngày tháng 4">
            <a:extLst>
              <a:ext uri="{FF2B5EF4-FFF2-40B4-BE49-F238E27FC236}">
                <a16:creationId xmlns:a16="http://schemas.microsoft.com/office/drawing/2014/main" id="{2BFBC456-D1E5-47FE-8536-BFDE0743BA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4193B-A5A3-4C54-9E4C-189CE973A373}" type="datetimeFigureOut">
              <a:rPr lang="en-US" smtClean="0"/>
              <a:t>12/22/2021</a:t>
            </a:fld>
            <a:endParaRPr lang="en-US"/>
          </a:p>
        </p:txBody>
      </p:sp>
      <p:sp>
        <p:nvSpPr>
          <p:cNvPr id="6" name="Chỗ dành sẵn cho Chân trang 5">
            <a:extLst>
              <a:ext uri="{FF2B5EF4-FFF2-40B4-BE49-F238E27FC236}">
                <a16:creationId xmlns:a16="http://schemas.microsoft.com/office/drawing/2014/main" id="{5C2B73F9-11CC-46E4-B9C3-BD0B591FC0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Chỗ dành sẵn cho Số hiệu Bản chiếu 6">
            <a:extLst>
              <a:ext uri="{FF2B5EF4-FFF2-40B4-BE49-F238E27FC236}">
                <a16:creationId xmlns:a16="http://schemas.microsoft.com/office/drawing/2014/main" id="{A857D8A8-7C0C-4813-8271-0BFAA721BF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B085BB-7A38-4661-A542-B5BEEAADA3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95624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hép so sán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8BA44557-B86C-4EE0-83F3-79BDAA9676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Văn bản 2">
            <a:extLst>
              <a:ext uri="{FF2B5EF4-FFF2-40B4-BE49-F238E27FC236}">
                <a16:creationId xmlns:a16="http://schemas.microsoft.com/office/drawing/2014/main" id="{F693D4F2-81D2-40EB-B475-6D7837CAB6F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4" name="Chỗ dành sẵn cho Nội dung 3">
            <a:extLst>
              <a:ext uri="{FF2B5EF4-FFF2-40B4-BE49-F238E27FC236}">
                <a16:creationId xmlns:a16="http://schemas.microsoft.com/office/drawing/2014/main" id="{9069C30F-F812-46CC-93F3-1E12C5BD74E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5" name="Chỗ dành sẵn cho Văn bản 4">
            <a:extLst>
              <a:ext uri="{FF2B5EF4-FFF2-40B4-BE49-F238E27FC236}">
                <a16:creationId xmlns:a16="http://schemas.microsoft.com/office/drawing/2014/main" id="{4BA6C90D-A2F1-4F4D-9B0A-8D67402420B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6" name="Chỗ dành sẵn cho Nội dung 5">
            <a:extLst>
              <a:ext uri="{FF2B5EF4-FFF2-40B4-BE49-F238E27FC236}">
                <a16:creationId xmlns:a16="http://schemas.microsoft.com/office/drawing/2014/main" id="{18D35294-8EBD-4B9C-9127-98BD9D065E6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7" name="Chỗ dành sẵn cho Ngày tháng 6">
            <a:extLst>
              <a:ext uri="{FF2B5EF4-FFF2-40B4-BE49-F238E27FC236}">
                <a16:creationId xmlns:a16="http://schemas.microsoft.com/office/drawing/2014/main" id="{94EDAB86-22BC-449D-9D50-19DAB3F0F4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4193B-A5A3-4C54-9E4C-189CE973A373}" type="datetimeFigureOut">
              <a:rPr lang="en-US" smtClean="0"/>
              <a:t>12/22/2021</a:t>
            </a:fld>
            <a:endParaRPr lang="en-US"/>
          </a:p>
        </p:txBody>
      </p:sp>
      <p:sp>
        <p:nvSpPr>
          <p:cNvPr id="8" name="Chỗ dành sẵn cho Chân trang 7">
            <a:extLst>
              <a:ext uri="{FF2B5EF4-FFF2-40B4-BE49-F238E27FC236}">
                <a16:creationId xmlns:a16="http://schemas.microsoft.com/office/drawing/2014/main" id="{EB9D1D31-DB33-47F4-9251-38F127BFDA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Chỗ dành sẵn cho Số hiệu Bản chiếu 8">
            <a:extLst>
              <a:ext uri="{FF2B5EF4-FFF2-40B4-BE49-F238E27FC236}">
                <a16:creationId xmlns:a16="http://schemas.microsoft.com/office/drawing/2014/main" id="{9681211A-1397-4A24-8F80-BE551D26A7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B085BB-7A38-4661-A542-B5BEEAADA3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79100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hỉ Tiêu đê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3FE37541-9C05-436B-9B04-A5F17EE672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Ngày tháng 2">
            <a:extLst>
              <a:ext uri="{FF2B5EF4-FFF2-40B4-BE49-F238E27FC236}">
                <a16:creationId xmlns:a16="http://schemas.microsoft.com/office/drawing/2014/main" id="{F18BB93F-7D5C-4B2E-B87C-9E3935CE02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4193B-A5A3-4C54-9E4C-189CE973A373}" type="datetimeFigureOut">
              <a:rPr lang="en-US" smtClean="0"/>
              <a:t>12/22/2021</a:t>
            </a:fld>
            <a:endParaRPr lang="en-US"/>
          </a:p>
        </p:txBody>
      </p:sp>
      <p:sp>
        <p:nvSpPr>
          <p:cNvPr id="4" name="Chỗ dành sẵn cho Chân trang 3">
            <a:extLst>
              <a:ext uri="{FF2B5EF4-FFF2-40B4-BE49-F238E27FC236}">
                <a16:creationId xmlns:a16="http://schemas.microsoft.com/office/drawing/2014/main" id="{81E029F9-3B21-4624-935B-CC9029438D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Chỗ dành sẵn cho Số hiệu Bản chiếu 4">
            <a:extLst>
              <a:ext uri="{FF2B5EF4-FFF2-40B4-BE49-F238E27FC236}">
                <a16:creationId xmlns:a16="http://schemas.microsoft.com/office/drawing/2014/main" id="{01D64A85-848A-45A8-974A-847BA25492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B085BB-7A38-4661-A542-B5BEEAADA3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20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rố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hỗ dành sẵn cho Ngày tháng 1">
            <a:extLst>
              <a:ext uri="{FF2B5EF4-FFF2-40B4-BE49-F238E27FC236}">
                <a16:creationId xmlns:a16="http://schemas.microsoft.com/office/drawing/2014/main" id="{D19B3B4E-726C-46E2-AF09-2B4153E435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4193B-A5A3-4C54-9E4C-189CE973A373}" type="datetimeFigureOut">
              <a:rPr lang="en-US" smtClean="0"/>
              <a:t>12/22/2021</a:t>
            </a:fld>
            <a:endParaRPr lang="en-US"/>
          </a:p>
        </p:txBody>
      </p:sp>
      <p:sp>
        <p:nvSpPr>
          <p:cNvPr id="3" name="Chỗ dành sẵn cho Chân trang 2">
            <a:extLst>
              <a:ext uri="{FF2B5EF4-FFF2-40B4-BE49-F238E27FC236}">
                <a16:creationId xmlns:a16="http://schemas.microsoft.com/office/drawing/2014/main" id="{3DCF5D3B-8A66-496D-8CA2-EE227F6CD9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hỗ dành sẵn cho Số hiệu Bản chiếu 3">
            <a:extLst>
              <a:ext uri="{FF2B5EF4-FFF2-40B4-BE49-F238E27FC236}">
                <a16:creationId xmlns:a16="http://schemas.microsoft.com/office/drawing/2014/main" id="{4737177E-7C57-4B52-89EB-7BC8F4021D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B085BB-7A38-4661-A542-B5BEEAADA3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48152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Nội dung với Chú thí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4494EF40-10B5-454F-883B-7F7D33D6D8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Nội dung 2">
            <a:extLst>
              <a:ext uri="{FF2B5EF4-FFF2-40B4-BE49-F238E27FC236}">
                <a16:creationId xmlns:a16="http://schemas.microsoft.com/office/drawing/2014/main" id="{7F125A5A-065A-43F1-8A96-8BED8902A36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4" name="Chỗ dành sẵn cho Văn bản 3">
            <a:extLst>
              <a:ext uri="{FF2B5EF4-FFF2-40B4-BE49-F238E27FC236}">
                <a16:creationId xmlns:a16="http://schemas.microsoft.com/office/drawing/2014/main" id="{0A274F97-6A0C-4990-9F91-9887624ACB5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5" name="Chỗ dành sẵn cho Ngày tháng 4">
            <a:extLst>
              <a:ext uri="{FF2B5EF4-FFF2-40B4-BE49-F238E27FC236}">
                <a16:creationId xmlns:a16="http://schemas.microsoft.com/office/drawing/2014/main" id="{5FF451AC-1C75-4FC6-9319-06EA056457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4193B-A5A3-4C54-9E4C-189CE973A373}" type="datetimeFigureOut">
              <a:rPr lang="en-US" smtClean="0"/>
              <a:t>12/22/2021</a:t>
            </a:fld>
            <a:endParaRPr lang="en-US"/>
          </a:p>
        </p:txBody>
      </p:sp>
      <p:sp>
        <p:nvSpPr>
          <p:cNvPr id="6" name="Chỗ dành sẵn cho Chân trang 5">
            <a:extLst>
              <a:ext uri="{FF2B5EF4-FFF2-40B4-BE49-F238E27FC236}">
                <a16:creationId xmlns:a16="http://schemas.microsoft.com/office/drawing/2014/main" id="{6330A39B-1E75-4DF1-B54E-A39F012ECC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Chỗ dành sẵn cho Số hiệu Bản chiếu 6">
            <a:extLst>
              <a:ext uri="{FF2B5EF4-FFF2-40B4-BE49-F238E27FC236}">
                <a16:creationId xmlns:a16="http://schemas.microsoft.com/office/drawing/2014/main" id="{1FE9F4B6-18D3-4FCD-8E57-CA35116FAF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B085BB-7A38-4661-A542-B5BEEAADA3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55830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̉nh với Chú thí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D2112009-6DEE-4A48-B323-4B05B9B3D6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Hình ảnh 2">
            <a:extLst>
              <a:ext uri="{FF2B5EF4-FFF2-40B4-BE49-F238E27FC236}">
                <a16:creationId xmlns:a16="http://schemas.microsoft.com/office/drawing/2014/main" id="{ECDEDCA1-364C-4AEE-A9C7-75FB3019E90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Chỗ dành sẵn cho Văn bản 3">
            <a:extLst>
              <a:ext uri="{FF2B5EF4-FFF2-40B4-BE49-F238E27FC236}">
                <a16:creationId xmlns:a16="http://schemas.microsoft.com/office/drawing/2014/main" id="{D58C1886-9DC1-4B67-B167-F994C2E6658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5" name="Chỗ dành sẵn cho Ngày tháng 4">
            <a:extLst>
              <a:ext uri="{FF2B5EF4-FFF2-40B4-BE49-F238E27FC236}">
                <a16:creationId xmlns:a16="http://schemas.microsoft.com/office/drawing/2014/main" id="{95B27C29-BB03-43F9-91DC-9A8FE6B8B1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4193B-A5A3-4C54-9E4C-189CE973A373}" type="datetimeFigureOut">
              <a:rPr lang="en-US" smtClean="0"/>
              <a:t>12/22/2021</a:t>
            </a:fld>
            <a:endParaRPr lang="en-US"/>
          </a:p>
        </p:txBody>
      </p:sp>
      <p:sp>
        <p:nvSpPr>
          <p:cNvPr id="6" name="Chỗ dành sẵn cho Chân trang 5">
            <a:extLst>
              <a:ext uri="{FF2B5EF4-FFF2-40B4-BE49-F238E27FC236}">
                <a16:creationId xmlns:a16="http://schemas.microsoft.com/office/drawing/2014/main" id="{7406DCBE-6BF2-4127-AD6C-6A7D45AD7C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Chỗ dành sẵn cho Số hiệu Bản chiếu 6">
            <a:extLst>
              <a:ext uri="{FF2B5EF4-FFF2-40B4-BE49-F238E27FC236}">
                <a16:creationId xmlns:a16="http://schemas.microsoft.com/office/drawing/2014/main" id="{08EA8D17-8197-4D0D-9F4E-1B4C7C2064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B085BB-7A38-4661-A542-B5BEEAADA3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1435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hỗ dành sẵn cho Tiêu đề 1">
            <a:extLst>
              <a:ext uri="{FF2B5EF4-FFF2-40B4-BE49-F238E27FC236}">
                <a16:creationId xmlns:a16="http://schemas.microsoft.com/office/drawing/2014/main" id="{DCCEC286-7B6F-4DA0-BAC8-B5711BB7AD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Văn bản 2">
            <a:extLst>
              <a:ext uri="{FF2B5EF4-FFF2-40B4-BE49-F238E27FC236}">
                <a16:creationId xmlns:a16="http://schemas.microsoft.com/office/drawing/2014/main" id="{17D44B1D-C688-4F6C-B24E-B967D366E01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id="{2E98468B-192F-45A2-BC71-C232777424A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4193B-A5A3-4C54-9E4C-189CE973A373}" type="datetimeFigureOut">
              <a:rPr lang="en-US" smtClean="0"/>
              <a:t>12/22/2021</a:t>
            </a:fld>
            <a:endParaRPr lang="en-US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id="{BE5FDE5F-AD9D-4361-8AC1-DE03EAA2C2C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id="{235CCBCD-82AC-4BEF-A422-F21A582F53F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B085BB-7A38-4661-A542-B5BEEAADA3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64657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4" Type="http://schemas.microsoft.com/office/2007/relationships/hdphoto" Target="../media/hdphoto2.wdp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5" Type="http://schemas.microsoft.com/office/2007/relationships/hdphoto" Target="../media/hdphoto2.wdp"/><Relationship Id="rId4" Type="http://schemas.openxmlformats.org/officeDocument/2006/relationships/image" Target="../media/image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4.wav"/><Relationship Id="rId4" Type="http://schemas.openxmlformats.org/officeDocument/2006/relationships/audio" Target="../media/audio3.wav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-33019" y="372809"/>
            <a:ext cx="11840548" cy="2892490"/>
          </a:xfrm>
          <a:noFill/>
        </p:spPr>
        <p:txBody>
          <a:bodyPr>
            <a:noAutofit/>
          </a:bodyPr>
          <a:lstStyle/>
          <a:p>
            <a:r>
              <a:rPr lang="en-US" sz="36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CHÀO MỪNG CÁC THẦY CÔ GIÁO, CÙNG CÁC CON HỌC SINH ĐẾN VỚI TIẾT HỌC</a:t>
            </a:r>
            <a:br>
              <a:rPr lang="en-US" sz="36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3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MÔN LỊCH SỬ</a:t>
            </a:r>
            <a:br>
              <a:rPr lang="en-US" sz="36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LỚP 4</a:t>
            </a:r>
            <a:br>
              <a:rPr lang="en-US" sz="36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en-US" sz="36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36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GV </a:t>
            </a:r>
            <a:r>
              <a:rPr lang="en-US" sz="3600" b="1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36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sz="36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Âu Thanh Th</a:t>
            </a:r>
            <a:r>
              <a:rPr lang="vi-VN" sz="36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ư</a:t>
            </a:r>
            <a:endParaRPr lang="en-US" sz="3600" b="1" i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26774">
            <a:off x="3719027" y="3609969"/>
            <a:ext cx="5588650" cy="2967135"/>
          </a:xfrm>
          <a:prstGeom prst="rect">
            <a:avLst/>
          </a:prstGeom>
          <a:ln w="88900" cap="sq" cmpd="thickThin">
            <a:solidFill>
              <a:schemeClr val="accent2">
                <a:lumMod val="50000"/>
              </a:schemeClr>
            </a:solidFill>
            <a:prstDash val="solid"/>
            <a:miter lim="800000"/>
          </a:ln>
          <a:effectLst>
            <a:glow rad="63500">
              <a:schemeClr val="accent2">
                <a:satMod val="175000"/>
                <a:alpha val="4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04250">
            <a:off x="9649451" y="2398858"/>
            <a:ext cx="2444621" cy="2444621"/>
          </a:xfrm>
          <a:prstGeom prst="rect">
            <a:avLst/>
          </a:prstGeom>
          <a:ln w="88900" cap="sq" cmpd="thickThin">
            <a:solidFill>
              <a:schemeClr val="accent2">
                <a:lumMod val="50000"/>
              </a:schemeClr>
            </a:solidFill>
            <a:prstDash val="solid"/>
            <a:miter lim="800000"/>
          </a:ln>
          <a:effectLst>
            <a:glow rad="63500">
              <a:schemeClr val="accent2">
                <a:satMod val="175000"/>
                <a:alpha val="4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026" name="Picture 2" descr="Đại Việt và nhà Trần đã làm gì trước cuộc kháng Nguyên Mông lần thứ 2?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824442">
            <a:off x="-86204" y="3841511"/>
            <a:ext cx="3943350" cy="2252179"/>
          </a:xfrm>
          <a:prstGeom prst="rect">
            <a:avLst/>
          </a:prstGeom>
          <a:ln w="88900" cap="sq" cmpd="thickThin">
            <a:solidFill>
              <a:schemeClr val="accent2">
                <a:lumMod val="50000"/>
              </a:schemeClr>
            </a:solidFill>
            <a:prstDash val="solid"/>
            <a:miter lim="800000"/>
          </a:ln>
          <a:effectLst>
            <a:glow rad="63500">
              <a:schemeClr val="accent2">
                <a:satMod val="175000"/>
                <a:alpha val="4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84143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56360" y="2295278"/>
            <a:ext cx="4249270" cy="1299885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Chính</a:t>
            </a:r>
            <a:r>
              <a:rPr lang="en-US" sz="28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quyền</a:t>
            </a:r>
            <a:r>
              <a:rPr lang="en-US" sz="28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28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chăm</a:t>
            </a:r>
            <a:r>
              <a:rPr lang="en-US" sz="28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lo </a:t>
            </a:r>
            <a:r>
              <a:rPr lang="en-US" sz="2800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lang="en-US" sz="28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đời</a:t>
            </a:r>
            <a:r>
              <a:rPr lang="en-US" sz="28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sống</a:t>
            </a:r>
            <a:r>
              <a:rPr lang="en-US" sz="28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dân</a:t>
            </a:r>
            <a:endParaRPr lang="en-US" sz="2800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5025819" y="2541738"/>
            <a:ext cx="4021568" cy="634701"/>
          </a:xfrm>
          <a:prstGeom prst="roundRect">
            <a:avLst/>
          </a:prstGeom>
          <a:solidFill>
            <a:schemeClr val="bg2">
              <a:lumMod val="25000"/>
            </a:schemeClr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Ngày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càng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suy</a:t>
            </a:r>
            <a:r>
              <a:rPr lang="en-US" sz="2800" i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yếu</a:t>
            </a:r>
            <a:endParaRPr lang="en-US" sz="2800" i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512638" y="579036"/>
            <a:ext cx="3415178" cy="917985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lang="en-US" sz="28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Lý</a:t>
            </a:r>
            <a:r>
              <a:rPr lang="en-US" sz="28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en-US" sz="2800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cuối</a:t>
            </a:r>
            <a:r>
              <a:rPr lang="en-US" sz="28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en-US" sz="28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kỉ</a:t>
            </a:r>
            <a:r>
              <a:rPr lang="en-US" sz="28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XII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7968034" y="3464797"/>
            <a:ext cx="3795589" cy="1299885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Nội</a:t>
            </a:r>
            <a:r>
              <a:rPr lang="en-US" sz="28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bộ</a:t>
            </a:r>
            <a:r>
              <a:rPr lang="en-US" sz="28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triều</a:t>
            </a:r>
            <a:r>
              <a:rPr lang="en-US" sz="28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đình</a:t>
            </a:r>
            <a:r>
              <a:rPr lang="en-US" sz="28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mâu</a:t>
            </a:r>
            <a:r>
              <a:rPr lang="en-US" sz="28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thuẫn</a:t>
            </a:r>
            <a:r>
              <a:rPr lang="en-US" sz="28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3378933" y="3874582"/>
            <a:ext cx="3546439" cy="944049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sz="28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dân</a:t>
            </a:r>
            <a:r>
              <a:rPr lang="en-US" sz="28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sống</a:t>
            </a:r>
            <a:r>
              <a:rPr lang="en-US" sz="28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cơ</a:t>
            </a:r>
            <a:r>
              <a:rPr lang="en-US" sz="28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cực</a:t>
            </a:r>
            <a:endParaRPr lang="en-US" sz="2800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389756" y="5068236"/>
            <a:ext cx="5154084" cy="1388040"/>
          </a:xfrm>
          <a:prstGeom prst="roundRect">
            <a:avLst/>
          </a:prstGeom>
          <a:solidFill>
            <a:srgbClr val="C00000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Vua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Lý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phải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dựa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họ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Trần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mới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giữ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ngai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vàng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6400384" y="5253816"/>
            <a:ext cx="4254648" cy="1260118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Mọi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việc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triều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đình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đều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do </a:t>
            </a:r>
            <a:r>
              <a:rPr lang="en-US" sz="2800" i="1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Trần</a:t>
            </a:r>
            <a:r>
              <a:rPr lang="en-US" sz="2800" i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Thủ</a:t>
            </a:r>
            <a:r>
              <a:rPr lang="en-US" sz="2800" i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</a:t>
            </a:r>
            <a:r>
              <a:rPr lang="en-US" sz="2800" i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quyết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Right Arrow 1"/>
          <p:cNvSpPr/>
          <p:nvPr/>
        </p:nvSpPr>
        <p:spPr>
          <a:xfrm rot="2265003">
            <a:off x="3853572" y="1768336"/>
            <a:ext cx="1014065" cy="360485"/>
          </a:xfrm>
          <a:prstGeom prst="rightArrow">
            <a:avLst/>
          </a:prstGeom>
          <a:solidFill>
            <a:srgbClr val="FFFF00"/>
          </a:solidFill>
          <a:ln w="76200">
            <a:solidFill>
              <a:schemeClr val="tx2">
                <a:lumMod val="75000"/>
              </a:schemeClr>
            </a:solidFill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5143462" y="70142"/>
            <a:ext cx="6699534" cy="1873785"/>
            <a:chOff x="5695207" y="2963025"/>
            <a:chExt cx="6699534" cy="1873785"/>
          </a:xfrm>
        </p:grpSpPr>
        <p:sp>
          <p:nvSpPr>
            <p:cNvPr id="10" name="Rounded Rectangle 9"/>
            <p:cNvSpPr/>
            <p:nvPr/>
          </p:nvSpPr>
          <p:spPr>
            <a:xfrm>
              <a:off x="5695207" y="3179575"/>
              <a:ext cx="4588208" cy="1337538"/>
            </a:xfrm>
            <a:prstGeom prst="roundRect">
              <a:avLst/>
            </a:prstGeom>
            <a:solidFill>
              <a:schemeClr val="bg1"/>
            </a:solidFill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 err="1">
                  <a:solidFill>
                    <a:schemeClr val="tx2">
                      <a:lumMod val="7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Quân</a:t>
              </a:r>
              <a:r>
                <a:rPr lang="en-US" sz="2800" dirty="0">
                  <a:solidFill>
                    <a:schemeClr val="tx2">
                      <a:lumMod val="7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solidFill>
                    <a:schemeClr val="tx2">
                      <a:lumMod val="7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xâm</a:t>
              </a:r>
              <a:r>
                <a:rPr lang="en-US" sz="2800" dirty="0">
                  <a:solidFill>
                    <a:schemeClr val="tx2">
                      <a:lumMod val="7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solidFill>
                    <a:schemeClr val="tx2">
                      <a:lumMod val="7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lược</a:t>
              </a:r>
              <a:r>
                <a:rPr lang="en-US" sz="2800" dirty="0">
                  <a:solidFill>
                    <a:schemeClr val="tx2">
                      <a:lumMod val="7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solidFill>
                    <a:schemeClr val="tx2">
                      <a:lumMod val="7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phương</a:t>
              </a:r>
              <a:r>
                <a:rPr lang="en-US" sz="2800" dirty="0">
                  <a:solidFill>
                    <a:schemeClr val="tx2">
                      <a:lumMod val="7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solidFill>
                    <a:schemeClr val="tx2">
                      <a:lumMod val="7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Bắc</a:t>
              </a:r>
              <a:r>
                <a:rPr lang="en-US" sz="2800" dirty="0">
                  <a:solidFill>
                    <a:schemeClr val="tx2">
                      <a:lumMod val="7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solidFill>
                    <a:schemeClr val="tx2">
                      <a:lumMod val="7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thường</a:t>
              </a:r>
              <a:r>
                <a:rPr lang="en-US" sz="2800" dirty="0">
                  <a:solidFill>
                    <a:schemeClr val="tx2">
                      <a:lumMod val="7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solidFill>
                    <a:schemeClr val="tx2">
                      <a:lumMod val="7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xuyên</a:t>
              </a:r>
              <a:r>
                <a:rPr lang="en-US" sz="2800" dirty="0">
                  <a:solidFill>
                    <a:schemeClr val="tx2">
                      <a:lumMod val="7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solidFill>
                    <a:schemeClr val="tx2">
                      <a:lumMod val="7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rình</a:t>
              </a:r>
              <a:r>
                <a:rPr lang="en-US" sz="2800" dirty="0">
                  <a:solidFill>
                    <a:schemeClr val="tx2">
                      <a:lumMod val="7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solidFill>
                    <a:schemeClr val="tx2">
                      <a:lumMod val="7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rập</a:t>
              </a:r>
              <a:endParaRPr lang="en-US" sz="28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1026" name="Picture 2" descr="Cuộc xâm lược của quân Minh và sự thất bại của nhà Hồ | SGK Lịch sử lớp 7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9743"/>
            <a:stretch/>
          </p:blipFill>
          <p:spPr bwMode="auto">
            <a:xfrm>
              <a:off x="10021284" y="2963025"/>
              <a:ext cx="2373457" cy="1873785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</p:grpSp>
      <p:pic>
        <p:nvPicPr>
          <p:cNvPr id="1028" name="Picture 4" descr="Phụ thân Thái sư Trần Thủ Độ là ai?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986" r="13709"/>
          <a:stretch/>
        </p:blipFill>
        <p:spPr bwMode="auto">
          <a:xfrm>
            <a:off x="10265758" y="5017006"/>
            <a:ext cx="1882038" cy="1733737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ight Arrow 4"/>
          <p:cNvSpPr/>
          <p:nvPr/>
        </p:nvSpPr>
        <p:spPr>
          <a:xfrm>
            <a:off x="5765650" y="5617183"/>
            <a:ext cx="524572" cy="290146"/>
          </a:xfrm>
          <a:prstGeom prst="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55161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0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1" grpId="0" animBg="1"/>
      <p:bldP spid="12" grpId="0" animBg="1"/>
      <p:bldP spid="2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089877" y="554813"/>
            <a:ext cx="8405251" cy="773418"/>
          </a:xfrm>
          <a:solidFill>
            <a:schemeClr val="accent3">
              <a:lumMod val="40000"/>
              <a:lumOff val="60000"/>
              <a:alpha val="40000"/>
            </a:schemeClr>
          </a:solidFill>
        </p:spPr>
        <p:txBody>
          <a:bodyPr>
            <a:normAutofit fontScale="90000"/>
          </a:bodyPr>
          <a:lstStyle/>
          <a:p>
            <a:pPr algn="l"/>
            <a:r>
              <a:rPr lang="en-US" sz="36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1- </a:t>
            </a:r>
            <a:r>
              <a:rPr lang="en-US" altLang="en-US" sz="4800" b="1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Hoàn</a:t>
            </a:r>
            <a:r>
              <a:rPr lang="en-US" altLang="en-US" sz="4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800" b="1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cảnh</a:t>
            </a:r>
            <a:r>
              <a:rPr lang="en-US" altLang="en-US" sz="4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800" b="1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</a:t>
            </a:r>
            <a:r>
              <a:rPr lang="en-US" altLang="en-US" sz="4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800" b="1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đời</a:t>
            </a:r>
            <a:r>
              <a:rPr lang="en-US" altLang="en-US" sz="4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800" b="1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altLang="en-US" sz="4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800" b="1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lang="en-US" altLang="en-US" sz="4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800" b="1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Trần</a:t>
            </a:r>
            <a:endParaRPr lang="en-US" sz="4800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597510" y="2643134"/>
            <a:ext cx="7820810" cy="1938992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altLang="en-US" sz="6000" b="1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lang="en-US" altLang="en-US" sz="60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6000" b="1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Trần</a:t>
            </a:r>
            <a:r>
              <a:rPr lang="en-US" altLang="en-US" sz="60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6000" b="1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altLang="en-US" sz="60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6000" b="1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thay</a:t>
            </a:r>
            <a:r>
              <a:rPr lang="en-US" altLang="en-US" sz="60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6000" b="1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en-US" altLang="en-US" sz="60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6000" b="1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lang="en-US" altLang="en-US" sz="60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6000" b="1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Lý</a:t>
            </a:r>
            <a:r>
              <a:rPr lang="en-US" altLang="en-US" sz="60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6000" b="1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như</a:t>
            </a:r>
            <a:r>
              <a:rPr lang="en-US" altLang="en-US" sz="60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6000" b="1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en-US" altLang="en-US" sz="60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6000" b="1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altLang="en-US" sz="60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pic>
        <p:nvPicPr>
          <p:cNvPr id="5122" name="Picture 2" descr="Hand-painted Cartoon Cute Little Fish Material, PNG, 945x591px, Fish,  Cartoon, Clip Art, Computer Software, Drawing Download Free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5181" b="89983" l="10000" r="90000">
                        <a14:foregroundMark x1="40690" y1="34024" x2="40690" y2="34024"/>
                        <a14:foregroundMark x1="65172" y1="34024" x2="65172" y2="3402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745966" y="1222670"/>
            <a:ext cx="2350957" cy="4693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568824" y="4704554"/>
            <a:ext cx="78494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hãy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xem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video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nhé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2162012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32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120000">
                                      <p:cBhvr>
                                        <p:cTn id="1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yt1s.com - Bài 12 Nhà Trần thành lập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04419" y="325418"/>
            <a:ext cx="11278385" cy="6339139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909751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194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9247" y="349624"/>
            <a:ext cx="4462430" cy="251011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Rectangle 4"/>
          <p:cNvSpPr/>
          <p:nvPr/>
        </p:nvSpPr>
        <p:spPr>
          <a:xfrm>
            <a:off x="5701553" y="515470"/>
            <a:ext cx="5809129" cy="2178423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Bef>
                <a:spcPct val="50000"/>
              </a:spcBef>
            </a:pPr>
            <a:r>
              <a:rPr lang="en-US" altLang="en-US" sz="24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Lý</a:t>
            </a:r>
            <a:r>
              <a:rPr lang="en-US" altLang="en-US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Huệ</a:t>
            </a:r>
            <a:r>
              <a:rPr lang="en-US" altLang="en-US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Tông</a:t>
            </a:r>
            <a:r>
              <a:rPr lang="en-US" altLang="en-US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altLang="en-US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altLang="en-US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altLang="en-US" sz="24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trai</a:t>
            </a:r>
            <a:r>
              <a:rPr lang="en-US" altLang="en-US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24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truyền</a:t>
            </a:r>
            <a:r>
              <a:rPr lang="en-US" altLang="en-US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ngôi</a:t>
            </a:r>
            <a:r>
              <a:rPr lang="en-US" altLang="en-US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altLang="en-US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altLang="en-US" sz="24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gái</a:t>
            </a:r>
            <a:r>
              <a:rPr lang="en-US" altLang="en-US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altLang="en-US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Lý</a:t>
            </a:r>
            <a:r>
              <a:rPr lang="en-US" altLang="en-US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Chiêu</a:t>
            </a:r>
            <a:r>
              <a:rPr lang="en-US" altLang="en-US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Hoàng</a:t>
            </a:r>
            <a:r>
              <a:rPr lang="en-US" altLang="en-US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24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mới</a:t>
            </a:r>
            <a:r>
              <a:rPr lang="en-US" altLang="en-US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7 </a:t>
            </a:r>
            <a:r>
              <a:rPr lang="en-US" altLang="en-US" sz="24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tuổi</a:t>
            </a:r>
            <a:r>
              <a:rPr lang="en-US" altLang="en-US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altLang="en-US" sz="24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Trần</a:t>
            </a:r>
            <a:r>
              <a:rPr lang="en-US" altLang="en-US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Thủ</a:t>
            </a:r>
            <a:r>
              <a:rPr lang="en-US" altLang="en-US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</a:t>
            </a:r>
            <a:r>
              <a:rPr lang="en-US" altLang="en-US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tìm</a:t>
            </a:r>
            <a:r>
              <a:rPr lang="en-US" altLang="en-US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en-US" altLang="en-US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altLang="en-US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Chiêu</a:t>
            </a:r>
            <a:r>
              <a:rPr lang="en-US" altLang="en-US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Hoàng</a:t>
            </a:r>
            <a:r>
              <a:rPr lang="en-US" altLang="en-US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lấy</a:t>
            </a:r>
            <a:r>
              <a:rPr lang="en-US" altLang="en-US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Trần</a:t>
            </a:r>
            <a:r>
              <a:rPr lang="en-US" altLang="en-US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Cảnh</a:t>
            </a:r>
            <a:r>
              <a:rPr lang="en-US" altLang="en-US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24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rồi</a:t>
            </a:r>
            <a:r>
              <a:rPr lang="en-US" altLang="en-US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nhường</a:t>
            </a:r>
            <a:r>
              <a:rPr lang="en-US" altLang="en-US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ngôi</a:t>
            </a:r>
            <a:r>
              <a:rPr lang="en-US" altLang="en-US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altLang="en-US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chồng</a:t>
            </a:r>
            <a:r>
              <a:rPr lang="en-US" altLang="en-US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en-US" sz="2400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đầu</a:t>
            </a:r>
            <a:r>
              <a:rPr lang="en-US" altLang="en-US" sz="24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năm</a:t>
            </a:r>
            <a:r>
              <a:rPr lang="en-US" altLang="en-US" sz="24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1226). </a:t>
            </a:r>
          </a:p>
        </p:txBody>
      </p:sp>
      <p:sp>
        <p:nvSpPr>
          <p:cNvPr id="6" name="Rectangle 5"/>
          <p:cNvSpPr/>
          <p:nvPr/>
        </p:nvSpPr>
        <p:spPr>
          <a:xfrm>
            <a:off x="699247" y="3939553"/>
            <a:ext cx="4616823" cy="2062103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wrap="square">
            <a:spAutoFit/>
          </a:bodyPr>
          <a:lstStyle/>
          <a:p>
            <a:r>
              <a:rPr lang="en-US" altLang="en-US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Đầu</a:t>
            </a:r>
            <a:r>
              <a:rPr lang="en-US" altLang="en-US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năm</a:t>
            </a:r>
            <a:r>
              <a:rPr lang="en-US" altLang="en-US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1226, </a:t>
            </a:r>
            <a:r>
              <a:rPr lang="en-US" altLang="en-US" sz="32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Lý</a:t>
            </a:r>
            <a:r>
              <a:rPr lang="en-US" altLang="en-US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Chiêu</a:t>
            </a:r>
            <a:r>
              <a:rPr lang="en-US" altLang="en-US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Hoàng</a:t>
            </a:r>
            <a:r>
              <a:rPr lang="en-US" altLang="en-US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nhường</a:t>
            </a:r>
            <a:r>
              <a:rPr lang="en-US" altLang="en-US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ngôi</a:t>
            </a:r>
            <a:r>
              <a:rPr lang="en-US" altLang="en-US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altLang="en-US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chồng</a:t>
            </a:r>
            <a:r>
              <a:rPr lang="en-US" altLang="en-US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altLang="en-US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Trần</a:t>
            </a:r>
            <a:r>
              <a:rPr lang="en-US" altLang="en-US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Cảnh</a:t>
            </a:r>
            <a:r>
              <a:rPr lang="en-US" altLang="en-US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32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lang="en-US" altLang="en-US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Trần</a:t>
            </a:r>
            <a:r>
              <a:rPr lang="en-US" altLang="en-US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altLang="en-US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lập</a:t>
            </a:r>
            <a:r>
              <a:rPr lang="en-US" altLang="en-US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3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55378" y="3406586"/>
            <a:ext cx="5365657" cy="295835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3856557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n-do-lanh-tho-viet-nam-qua-cac-thoi-ky22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939"/>
          <a:stretch/>
        </p:blipFill>
        <p:spPr bwMode="auto">
          <a:xfrm rot="287727">
            <a:off x="6597604" y="1462742"/>
            <a:ext cx="5067845" cy="345769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6082553" y="5126216"/>
            <a:ext cx="5943600" cy="107721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3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Lãnh</a:t>
            </a:r>
            <a:r>
              <a:rPr lang="en-US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thổ</a:t>
            </a:r>
            <a:r>
              <a:rPr lang="en-US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Đại</a:t>
            </a:r>
            <a:r>
              <a:rPr lang="en-US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Việt</a:t>
            </a:r>
            <a:r>
              <a:rPr lang="en-US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thời</a:t>
            </a:r>
            <a:r>
              <a:rPr lang="en-US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lang="en-US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Trần</a:t>
            </a:r>
            <a:endParaRPr lang="en-US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4184725" y="204395"/>
            <a:ext cx="7831567" cy="773418"/>
          </a:xfrm>
          <a:prstGeom prst="rect">
            <a:avLst/>
          </a:prstGeom>
          <a:solidFill>
            <a:schemeClr val="accent3">
              <a:lumMod val="40000"/>
              <a:lumOff val="60000"/>
              <a:alpha val="40000"/>
            </a:schemeClr>
          </a:solidFill>
        </p:spPr>
        <p:txBody>
          <a:bodyPr>
            <a:normAutofit fontScale="9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2- </a:t>
            </a:r>
            <a:r>
              <a:rPr lang="en-US" altLang="en-US" sz="4800" b="1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lang="en-US" altLang="en-US" sz="4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800" b="1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Trần</a:t>
            </a:r>
            <a:r>
              <a:rPr lang="en-US" altLang="en-US" sz="4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800" b="1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xây</a:t>
            </a:r>
            <a:r>
              <a:rPr lang="en-US" altLang="en-US" sz="4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800" b="1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dựng</a:t>
            </a:r>
            <a:r>
              <a:rPr lang="en-US" altLang="en-US" sz="4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800" b="1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đất</a:t>
            </a:r>
            <a:r>
              <a:rPr lang="en-US" altLang="en-US" sz="4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800" b="1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endParaRPr lang="en-US" sz="4800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319251" y="3286525"/>
            <a:ext cx="4952997" cy="1569660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en-US" altLang="en-US" sz="32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Dưới</a:t>
            </a:r>
            <a:r>
              <a:rPr lang="en-US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thời</a:t>
            </a:r>
            <a:r>
              <a:rPr lang="en-US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Trần</a:t>
            </a:r>
            <a:r>
              <a:rPr lang="en-US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bộ</a:t>
            </a:r>
            <a:r>
              <a:rPr lang="en-US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máy</a:t>
            </a:r>
            <a:r>
              <a:rPr lang="en-US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lang="en-US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en-US" sz="32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xây</a:t>
            </a:r>
            <a:r>
              <a:rPr lang="en-US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như</a:t>
            </a:r>
            <a:r>
              <a:rPr lang="en-US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en-US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pic>
        <p:nvPicPr>
          <p:cNvPr id="7" name="Picture 2" descr="Hand-painted Cartoon Cute Little Fish Material, PNG, 945x591px, Fish,  Cartoon, Clip Art, Computer Software, Drawing Download Free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5181" b="89983" l="10000" r="90000">
                        <a14:foregroundMark x1="40690" y1="34024" x2="40690" y2="34024"/>
                        <a14:foregroundMark x1="65172" y1="34024" x2="65172" y2="3402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4567" y="2870608"/>
            <a:ext cx="2350957" cy="4693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5143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000"/>
                            </p:stCondLst>
                            <p:childTnLst>
                              <p:par>
                                <p:cTn id="64" presetID="32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n-do-lanh-tho-viet-nam-qua-cac-thoi-ky22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939"/>
          <a:stretch/>
        </p:blipFill>
        <p:spPr bwMode="auto">
          <a:xfrm rot="287727">
            <a:off x="7552783" y="1278534"/>
            <a:ext cx="4080537" cy="253118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6529892" y="4068808"/>
            <a:ext cx="5943600" cy="40011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0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Lãnh</a:t>
            </a:r>
            <a:r>
              <a:rPr lang="en-US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thổ</a:t>
            </a:r>
            <a:r>
              <a:rPr lang="en-US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Đại</a:t>
            </a:r>
            <a:r>
              <a:rPr lang="en-US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Việt</a:t>
            </a:r>
            <a:r>
              <a:rPr lang="en-US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thời</a:t>
            </a:r>
            <a:r>
              <a:rPr lang="en-US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lang="en-US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Trần</a:t>
            </a:r>
            <a:endParaRPr lang="en-US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180216" y="267812"/>
            <a:ext cx="7831567" cy="773418"/>
          </a:xfrm>
          <a:prstGeom prst="rect">
            <a:avLst/>
          </a:prstGeom>
          <a:solidFill>
            <a:schemeClr val="accent3">
              <a:lumMod val="40000"/>
              <a:lumOff val="60000"/>
              <a:alpha val="40000"/>
            </a:schemeClr>
          </a:solidFill>
        </p:spPr>
        <p:txBody>
          <a:bodyPr>
            <a:normAutofit fontScale="9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2- </a:t>
            </a:r>
            <a:r>
              <a:rPr lang="en-US" altLang="en-US" sz="4800" b="1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lang="en-US" altLang="en-US" sz="4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800" b="1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Trần</a:t>
            </a:r>
            <a:r>
              <a:rPr lang="en-US" altLang="en-US" sz="4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800" b="1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xây</a:t>
            </a:r>
            <a:r>
              <a:rPr lang="en-US" altLang="en-US" sz="4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800" b="1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dựng</a:t>
            </a:r>
            <a:r>
              <a:rPr lang="en-US" altLang="en-US" sz="4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800" b="1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đất</a:t>
            </a:r>
            <a:r>
              <a:rPr lang="en-US" altLang="en-US" sz="4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800" b="1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endParaRPr lang="en-US" sz="4800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382004" y="1085284"/>
            <a:ext cx="4952997" cy="1077218"/>
          </a:xfrm>
          <a:prstGeom prst="rect">
            <a:avLst/>
          </a:prstGeom>
          <a:solidFill>
            <a:srgbClr val="C00000"/>
          </a:solidFill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en-US" altLang="en-US" sz="32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Cả</a:t>
            </a:r>
            <a:r>
              <a:rPr lang="en-US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chia </a:t>
            </a:r>
            <a:r>
              <a:rPr lang="en-US" altLang="en-US" sz="32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en-US" altLang="en-US" sz="3200" b="1" dirty="0" err="1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lộ</a:t>
            </a:r>
            <a:endParaRPr lang="en-US" altLang="en-US" sz="3200" b="1" dirty="0">
              <a:solidFill>
                <a:srgbClr val="FFC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2" descr="Hand-painted Cartoon Cute Little Fish Material, PNG, 945x591px, Fish,  Cartoon, Clip Art, Computer Software, Drawing Download Free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5181" b="89983" l="10000" r="90000">
                        <a14:foregroundMark x1="40690" y1="34024" x2="40690" y2="34024"/>
                        <a14:foregroundMark x1="65172" y1="34024" x2="65172" y2="3402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1717" y="2350623"/>
            <a:ext cx="1840022" cy="3673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 Box 49"/>
          <p:cNvSpPr txBox="1">
            <a:spLocks noChangeArrowheads="1"/>
          </p:cNvSpPr>
          <p:nvPr/>
        </p:nvSpPr>
        <p:spPr bwMode="auto">
          <a:xfrm>
            <a:off x="3015465" y="2801528"/>
            <a:ext cx="2084388" cy="453277"/>
          </a:xfrm>
          <a:prstGeom prst="rect">
            <a:avLst/>
          </a:prstGeom>
          <a:solidFill>
            <a:srgbClr val="00B050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SzPct val="6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en-US" altLang="en-US" b="1" dirty="0" err="1">
                <a:solidFill>
                  <a:srgbClr val="FFFF00"/>
                </a:solidFill>
                <a:cs typeface="Times New Roman" panose="02020603050405020304" pitchFamily="18" charset="0"/>
              </a:rPr>
              <a:t>Phủ</a:t>
            </a:r>
            <a:endParaRPr lang="vi-VN" altLang="en-US" b="1" dirty="0">
              <a:solidFill>
                <a:srgbClr val="FFFF00"/>
              </a:solidFill>
              <a:cs typeface="Times New Roman" panose="02020603050405020304" pitchFamily="18" charset="0"/>
            </a:endParaRPr>
          </a:p>
        </p:txBody>
      </p:sp>
      <p:sp>
        <p:nvSpPr>
          <p:cNvPr id="9" name="Text Box 49"/>
          <p:cNvSpPr txBox="1">
            <a:spLocks noChangeArrowheads="1"/>
          </p:cNvSpPr>
          <p:nvPr/>
        </p:nvSpPr>
        <p:spPr bwMode="auto">
          <a:xfrm>
            <a:off x="2995673" y="3981469"/>
            <a:ext cx="2084388" cy="438150"/>
          </a:xfrm>
          <a:prstGeom prst="rect">
            <a:avLst/>
          </a:prstGeom>
          <a:solidFill>
            <a:srgbClr val="FFCCFF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en-US" sz="3200" b="1" dirty="0" err="1">
                <a:solidFill>
                  <a:srgbClr val="000000">
                    <a:lumMod val="95000"/>
                    <a:lumOff val="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Châu</a:t>
            </a:r>
            <a:endParaRPr lang="vi-VN" sz="3200" b="1" dirty="0">
              <a:solidFill>
                <a:srgbClr val="000000">
                  <a:lumMod val="95000"/>
                  <a:lumOff val="5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 Box 49"/>
          <p:cNvSpPr txBox="1">
            <a:spLocks noChangeArrowheads="1"/>
          </p:cNvSpPr>
          <p:nvPr/>
        </p:nvSpPr>
        <p:spPr bwMode="auto">
          <a:xfrm>
            <a:off x="3079076" y="5071816"/>
            <a:ext cx="2084388" cy="414330"/>
          </a:xfrm>
          <a:prstGeom prst="rect">
            <a:avLst/>
          </a:prstGeom>
          <a:solidFill>
            <a:srgbClr val="FFFF00"/>
          </a:solidFill>
          <a:ln w="12700">
            <a:solidFill>
              <a:srgbClr val="00B05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Huyện</a:t>
            </a:r>
            <a:endParaRPr lang="vi-VN" altLang="en-US" b="1" dirty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 Box 49"/>
          <p:cNvSpPr txBox="1">
            <a:spLocks noChangeArrowheads="1"/>
          </p:cNvSpPr>
          <p:nvPr/>
        </p:nvSpPr>
        <p:spPr bwMode="auto">
          <a:xfrm>
            <a:off x="3015465" y="6138343"/>
            <a:ext cx="2084388" cy="542925"/>
          </a:xfrm>
          <a:prstGeom prst="rect">
            <a:avLst/>
          </a:prstGeom>
          <a:solidFill>
            <a:srgbClr val="002060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b="1">
                <a:solidFill>
                  <a:srgbClr val="FFFF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Xã</a:t>
            </a:r>
            <a:endParaRPr lang="vi-VN" altLang="en-US" b="1">
              <a:solidFill>
                <a:srgbClr val="FFFF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2" name="Straight Arrow Connector 11"/>
          <p:cNvCxnSpPr/>
          <p:nvPr/>
        </p:nvCxnSpPr>
        <p:spPr>
          <a:xfrm>
            <a:off x="4057277" y="2310861"/>
            <a:ext cx="0" cy="440326"/>
          </a:xfrm>
          <a:prstGeom prst="straightConnector1">
            <a:avLst/>
          </a:prstGeom>
          <a:ln w="76200">
            <a:solidFill>
              <a:schemeClr val="tx1"/>
            </a:solidFill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 flipH="1">
            <a:off x="4037867" y="3342617"/>
            <a:ext cx="9705" cy="598371"/>
          </a:xfrm>
          <a:prstGeom prst="straightConnector1">
            <a:avLst/>
          </a:prstGeom>
          <a:ln w="76200">
            <a:solidFill>
              <a:schemeClr val="tx1"/>
            </a:solidFill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>
            <a:off x="4004347" y="4471040"/>
            <a:ext cx="382" cy="556722"/>
          </a:xfrm>
          <a:prstGeom prst="straightConnector1">
            <a:avLst/>
          </a:prstGeom>
          <a:ln w="76200">
            <a:solidFill>
              <a:schemeClr val="tx1"/>
            </a:solidFill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>
            <a:off x="4037867" y="5537567"/>
            <a:ext cx="3557" cy="534867"/>
          </a:xfrm>
          <a:prstGeom prst="straightConnector1">
            <a:avLst/>
          </a:prstGeom>
          <a:ln w="76200">
            <a:solidFill>
              <a:schemeClr val="tx1"/>
            </a:solidFill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35" name="Pentagon 34"/>
          <p:cNvSpPr/>
          <p:nvPr/>
        </p:nvSpPr>
        <p:spPr>
          <a:xfrm>
            <a:off x="173562" y="5582571"/>
            <a:ext cx="2416884" cy="770965"/>
          </a:xfrm>
          <a:prstGeom prst="homePlate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Mỗi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cấp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đều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quan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cai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quản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7010400" y="4516650"/>
            <a:ext cx="4314469" cy="156966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571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 eaLnBrk="0" fontAlgn="base" hangingPunct="0">
              <a:spcBef>
                <a:spcPct val="50000"/>
              </a:spcBef>
              <a:spcAft>
                <a:spcPct val="0"/>
              </a:spcAft>
              <a:buClrTx/>
              <a:buSzTx/>
              <a:buNone/>
            </a:pPr>
            <a:r>
              <a:rPr lang="en-US" altLang="en-US" sz="2400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altLang="en-US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vua</a:t>
            </a:r>
            <a:r>
              <a:rPr lang="en-US" altLang="en-US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Trần</a:t>
            </a:r>
            <a:r>
              <a:rPr lang="en-US" altLang="en-US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đặt</a:t>
            </a:r>
            <a:r>
              <a:rPr lang="en-US" altLang="en-US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</a:t>
            </a:r>
            <a:r>
              <a:rPr lang="en-US" altLang="en-US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lệ</a:t>
            </a:r>
            <a:r>
              <a:rPr lang="en-US" altLang="en-US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nhường</a:t>
            </a:r>
            <a:r>
              <a:rPr lang="en-US" altLang="en-US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ngôi</a:t>
            </a:r>
            <a:r>
              <a:rPr lang="en-US" altLang="en-US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sớm</a:t>
            </a:r>
            <a:r>
              <a:rPr lang="en-US" altLang="en-US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altLang="en-US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altLang="en-US" sz="2400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altLang="en-US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tự</a:t>
            </a:r>
            <a:r>
              <a:rPr lang="en-US" altLang="en-US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xưng</a:t>
            </a:r>
            <a:r>
              <a:rPr lang="en-US" altLang="en-US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altLang="en-US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Thái</a:t>
            </a:r>
            <a:r>
              <a:rPr lang="en-US" altLang="en-US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thượng</a:t>
            </a:r>
            <a:r>
              <a:rPr lang="en-US" altLang="en-US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hoàng</a:t>
            </a:r>
            <a:r>
              <a:rPr lang="en-US" altLang="en-US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2400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cùng</a:t>
            </a:r>
            <a:r>
              <a:rPr lang="en-US" altLang="en-US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trông</a:t>
            </a:r>
            <a:r>
              <a:rPr lang="en-US" altLang="en-US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nom </a:t>
            </a:r>
            <a:r>
              <a:rPr lang="en-US" altLang="en-US" sz="2400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việc</a:t>
            </a:r>
            <a:r>
              <a:rPr lang="en-US" altLang="en-US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altLang="en-US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977809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6 1.85185E-6 L 0.34662 0.12129 " pathEditMode="relative" rAng="0" ptsTypes="AA">
                                      <p:cBhvr>
                                        <p:cTn id="7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331" y="6065"/>
                                    </p:animMotion>
                                  </p:childTnLst>
                                </p:cTn>
                              </p:par>
                              <p:par>
                                <p:cTn id="77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1.11111E-6 L 0.00013 -0.27685 " pathEditMode="relative" rAng="0" ptsTypes="AA">
                                      <p:cBhvr>
                                        <p:cTn id="78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3843"/>
                                    </p:animMotion>
                                  </p:childTnLst>
                                </p:cTn>
                              </p:par>
                              <p:par>
                                <p:cTn id="7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  <p:bldP spid="10" grpId="0" animBg="1"/>
      <p:bldP spid="11" grpId="0" animBg="1"/>
      <p:bldP spid="35" grpId="0" animBg="1"/>
      <p:bldP spid="35" grpId="1" animBg="1"/>
      <p:bldP spid="3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4184725" y="204395"/>
            <a:ext cx="7831567" cy="773418"/>
          </a:xfrm>
          <a:prstGeom prst="rect">
            <a:avLst/>
          </a:prstGeom>
          <a:solidFill>
            <a:schemeClr val="accent3">
              <a:lumMod val="40000"/>
              <a:lumOff val="60000"/>
              <a:alpha val="40000"/>
            </a:schemeClr>
          </a:solidFill>
        </p:spPr>
        <p:txBody>
          <a:bodyPr>
            <a:normAutofit fontScale="9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2- </a:t>
            </a:r>
            <a:r>
              <a:rPr lang="en-US" altLang="en-US" sz="4800" b="1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lang="en-US" altLang="en-US" sz="4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800" b="1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Trần</a:t>
            </a:r>
            <a:r>
              <a:rPr lang="en-US" altLang="en-US" sz="4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800" b="1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xây</a:t>
            </a:r>
            <a:r>
              <a:rPr lang="en-US" altLang="en-US" sz="4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800" b="1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dựng</a:t>
            </a:r>
            <a:r>
              <a:rPr lang="en-US" altLang="en-US" sz="4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800" b="1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đất</a:t>
            </a:r>
            <a:r>
              <a:rPr lang="en-US" altLang="en-US" sz="4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800" b="1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endParaRPr lang="en-US" sz="4800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Text Box 8"/>
          <p:cNvSpPr txBox="1">
            <a:spLocks noChangeArrowheads="1"/>
          </p:cNvSpPr>
          <p:nvPr/>
        </p:nvSpPr>
        <p:spPr bwMode="auto">
          <a:xfrm>
            <a:off x="1760561" y="2980765"/>
            <a:ext cx="6145375" cy="3046988"/>
          </a:xfrm>
          <a:prstGeom prst="rect">
            <a:avLst/>
          </a:prstGeom>
          <a:noFill/>
          <a:ln w="28575">
            <a:solidFill>
              <a:srgbClr val="000000"/>
            </a:solidFill>
            <a:prstDash val="sysDot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SzPct val="6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just" eaLnBrk="0" fontAlgn="base" hangingPunct="0">
              <a:spcBef>
                <a:spcPct val="50000"/>
              </a:spcBef>
              <a:spcAft>
                <a:spcPct val="0"/>
              </a:spcAft>
              <a:buClrTx/>
              <a:buSzTx/>
              <a:buNone/>
            </a:pPr>
            <a:r>
              <a:rPr lang="en-US" altLang="en-US" b="1" dirty="0">
                <a:solidFill>
                  <a:schemeClr val="bg1"/>
                </a:solidFill>
                <a:cs typeface="Times New Roman" panose="02020603050405020304" pitchFamily="18" charset="0"/>
              </a:rPr>
              <a:t>   </a:t>
            </a:r>
            <a:r>
              <a:rPr lang="en-US" altLang="en-US" b="1" dirty="0" err="1">
                <a:solidFill>
                  <a:schemeClr val="bg1"/>
                </a:solidFill>
                <a:cs typeface="Times New Roman" panose="02020603050405020304" pitchFamily="18" charset="0"/>
              </a:rPr>
              <a:t>Vua</a:t>
            </a:r>
            <a:r>
              <a:rPr lang="en-US" altLang="en-US" b="1" dirty="0">
                <a:solidFill>
                  <a:schemeClr val="bg1"/>
                </a:solidFill>
                <a:cs typeface="Times New Roman" panose="02020603050405020304" pitchFamily="18" charset="0"/>
              </a:rPr>
              <a:t> </a:t>
            </a:r>
            <a:r>
              <a:rPr lang="en-US" altLang="en-US" b="1" dirty="0" err="1">
                <a:solidFill>
                  <a:schemeClr val="bg1"/>
                </a:solidFill>
                <a:cs typeface="Times New Roman" panose="02020603050405020304" pitchFamily="18" charset="0"/>
              </a:rPr>
              <a:t>Trần</a:t>
            </a:r>
            <a:r>
              <a:rPr lang="en-US" altLang="en-US" b="1" dirty="0">
                <a:solidFill>
                  <a:schemeClr val="bg1"/>
                </a:solidFill>
                <a:cs typeface="Times New Roman" panose="02020603050405020304" pitchFamily="18" charset="0"/>
              </a:rPr>
              <a:t> </a:t>
            </a:r>
            <a:r>
              <a:rPr lang="en-US" altLang="en-US" b="1" dirty="0" err="1">
                <a:solidFill>
                  <a:schemeClr val="bg1"/>
                </a:solidFill>
                <a:cs typeface="Times New Roman" panose="02020603050405020304" pitchFamily="18" charset="0"/>
              </a:rPr>
              <a:t>cho</a:t>
            </a:r>
            <a:r>
              <a:rPr lang="en-US" altLang="en-US" b="1" dirty="0">
                <a:solidFill>
                  <a:schemeClr val="bg1"/>
                </a:solidFill>
                <a:cs typeface="Times New Roman" panose="02020603050405020304" pitchFamily="18" charset="0"/>
              </a:rPr>
              <a:t> </a:t>
            </a:r>
            <a:r>
              <a:rPr lang="en-US" altLang="en-US" b="1" dirty="0" err="1">
                <a:solidFill>
                  <a:schemeClr val="bg1"/>
                </a:solidFill>
                <a:cs typeface="Times New Roman" panose="02020603050405020304" pitchFamily="18" charset="0"/>
              </a:rPr>
              <a:t>đặt</a:t>
            </a:r>
            <a:r>
              <a:rPr lang="en-US" altLang="en-US" b="1" dirty="0">
                <a:solidFill>
                  <a:schemeClr val="bg1"/>
                </a:solidFill>
                <a:cs typeface="Times New Roman" panose="02020603050405020304" pitchFamily="18" charset="0"/>
              </a:rPr>
              <a:t> </a:t>
            </a:r>
            <a:r>
              <a:rPr lang="en-US" altLang="en-US" b="1" dirty="0" err="1">
                <a:cs typeface="Times New Roman" panose="02020603050405020304" pitchFamily="18" charset="0"/>
              </a:rPr>
              <a:t>chuông</a:t>
            </a:r>
            <a:r>
              <a:rPr lang="en-US" altLang="en-US" b="1" dirty="0">
                <a:cs typeface="Times New Roman" panose="02020603050405020304" pitchFamily="18" charset="0"/>
              </a:rPr>
              <a:t> </a:t>
            </a:r>
            <a:r>
              <a:rPr lang="en-US" altLang="en-US" b="1" dirty="0" err="1">
                <a:cs typeface="Times New Roman" panose="02020603050405020304" pitchFamily="18" charset="0"/>
              </a:rPr>
              <a:t>lớn</a:t>
            </a:r>
            <a:r>
              <a:rPr lang="en-US" altLang="en-US" b="1" dirty="0">
                <a:cs typeface="Times New Roman" panose="02020603050405020304" pitchFamily="18" charset="0"/>
              </a:rPr>
              <a:t> </a:t>
            </a:r>
            <a:r>
              <a:rPr lang="en-US" altLang="en-US" b="1" dirty="0">
                <a:solidFill>
                  <a:schemeClr val="bg1"/>
                </a:solidFill>
                <a:cs typeface="Times New Roman" panose="02020603050405020304" pitchFamily="18" charset="0"/>
              </a:rPr>
              <a:t>ở </a:t>
            </a:r>
            <a:r>
              <a:rPr lang="en-US" altLang="en-US" b="1" dirty="0" err="1">
                <a:solidFill>
                  <a:schemeClr val="bg1"/>
                </a:solidFill>
                <a:cs typeface="Times New Roman" panose="02020603050405020304" pitchFamily="18" charset="0"/>
              </a:rPr>
              <a:t>thềm</a:t>
            </a:r>
            <a:r>
              <a:rPr lang="en-US" altLang="en-US" b="1" dirty="0">
                <a:solidFill>
                  <a:schemeClr val="bg1"/>
                </a:solidFill>
                <a:cs typeface="Times New Roman" panose="02020603050405020304" pitchFamily="18" charset="0"/>
              </a:rPr>
              <a:t> </a:t>
            </a:r>
            <a:r>
              <a:rPr lang="en-US" altLang="en-US" b="1" dirty="0" err="1">
                <a:solidFill>
                  <a:schemeClr val="bg1"/>
                </a:solidFill>
                <a:cs typeface="Times New Roman" panose="02020603050405020304" pitchFamily="18" charset="0"/>
              </a:rPr>
              <a:t>cung</a:t>
            </a:r>
            <a:r>
              <a:rPr lang="en-US" altLang="en-US" b="1" dirty="0">
                <a:solidFill>
                  <a:schemeClr val="bg1"/>
                </a:solidFill>
                <a:cs typeface="Times New Roman" panose="02020603050405020304" pitchFamily="18" charset="0"/>
              </a:rPr>
              <a:t> </a:t>
            </a:r>
            <a:r>
              <a:rPr lang="en-US" altLang="en-US" b="1" dirty="0" err="1">
                <a:solidFill>
                  <a:schemeClr val="bg1"/>
                </a:solidFill>
                <a:cs typeface="Times New Roman" panose="02020603050405020304" pitchFamily="18" charset="0"/>
              </a:rPr>
              <a:t>điện</a:t>
            </a:r>
            <a:r>
              <a:rPr lang="en-US" altLang="en-US" b="1" dirty="0">
                <a:solidFill>
                  <a:schemeClr val="bg1"/>
                </a:solidFill>
                <a:cs typeface="Times New Roman" panose="02020603050405020304" pitchFamily="18" charset="0"/>
              </a:rPr>
              <a:t> </a:t>
            </a:r>
            <a:r>
              <a:rPr lang="en-US" altLang="en-US" b="1" dirty="0" err="1">
                <a:solidFill>
                  <a:schemeClr val="bg1"/>
                </a:solidFill>
                <a:cs typeface="Times New Roman" panose="02020603050405020304" pitchFamily="18" charset="0"/>
              </a:rPr>
              <a:t>để</a:t>
            </a:r>
            <a:r>
              <a:rPr lang="en-US" altLang="en-US" b="1" dirty="0">
                <a:solidFill>
                  <a:schemeClr val="bg1"/>
                </a:solidFill>
                <a:cs typeface="Times New Roman" panose="02020603050405020304" pitchFamily="18" charset="0"/>
              </a:rPr>
              <a:t> </a:t>
            </a:r>
            <a:r>
              <a:rPr lang="en-US" altLang="en-US" b="1" dirty="0" err="1">
                <a:solidFill>
                  <a:schemeClr val="bg1"/>
                </a:solidFill>
                <a:cs typeface="Times New Roman" panose="02020603050405020304" pitchFamily="18" charset="0"/>
              </a:rPr>
              <a:t>dân</a:t>
            </a:r>
            <a:r>
              <a:rPr lang="en-US" altLang="en-US" b="1" dirty="0">
                <a:solidFill>
                  <a:schemeClr val="bg1"/>
                </a:solidFill>
                <a:cs typeface="Times New Roman" panose="02020603050405020304" pitchFamily="18" charset="0"/>
              </a:rPr>
              <a:t> </a:t>
            </a:r>
            <a:r>
              <a:rPr lang="en-US" altLang="en-US" b="1" dirty="0" err="1">
                <a:solidFill>
                  <a:schemeClr val="bg1"/>
                </a:solidFill>
                <a:cs typeface="Times New Roman" panose="02020603050405020304" pitchFamily="18" charset="0"/>
              </a:rPr>
              <a:t>đến</a:t>
            </a:r>
            <a:r>
              <a:rPr lang="en-US" altLang="en-US" b="1" dirty="0">
                <a:solidFill>
                  <a:schemeClr val="bg1"/>
                </a:solidFill>
                <a:cs typeface="Times New Roman" panose="02020603050405020304" pitchFamily="18" charset="0"/>
              </a:rPr>
              <a:t> </a:t>
            </a:r>
            <a:r>
              <a:rPr lang="en-US" altLang="en-US" b="1" dirty="0" err="1">
                <a:solidFill>
                  <a:schemeClr val="bg1"/>
                </a:solidFill>
                <a:cs typeface="Times New Roman" panose="02020603050405020304" pitchFamily="18" charset="0"/>
              </a:rPr>
              <a:t>đánh</a:t>
            </a:r>
            <a:r>
              <a:rPr lang="en-US" altLang="en-US" b="1" dirty="0">
                <a:solidFill>
                  <a:schemeClr val="bg1"/>
                </a:solidFill>
                <a:cs typeface="Times New Roman" panose="02020603050405020304" pitchFamily="18" charset="0"/>
              </a:rPr>
              <a:t> </a:t>
            </a:r>
            <a:r>
              <a:rPr lang="en-US" altLang="en-US" b="1" dirty="0" err="1">
                <a:solidFill>
                  <a:schemeClr val="bg1"/>
                </a:solidFill>
                <a:cs typeface="Times New Roman" panose="02020603050405020304" pitchFamily="18" charset="0"/>
              </a:rPr>
              <a:t>khi</a:t>
            </a:r>
            <a:r>
              <a:rPr lang="en-US" altLang="en-US" b="1" dirty="0">
                <a:solidFill>
                  <a:schemeClr val="bg1"/>
                </a:solidFill>
                <a:cs typeface="Times New Roman" panose="02020603050405020304" pitchFamily="18" charset="0"/>
              </a:rPr>
              <a:t> </a:t>
            </a:r>
            <a:r>
              <a:rPr lang="en-US" altLang="en-US" b="1" dirty="0" err="1">
                <a:solidFill>
                  <a:schemeClr val="bg1"/>
                </a:solidFill>
                <a:cs typeface="Times New Roman" panose="02020603050405020304" pitchFamily="18" charset="0"/>
              </a:rPr>
              <a:t>có</a:t>
            </a:r>
            <a:r>
              <a:rPr lang="en-US" altLang="en-US" b="1" dirty="0">
                <a:solidFill>
                  <a:schemeClr val="bg1"/>
                </a:solidFill>
                <a:cs typeface="Times New Roman" panose="02020603050405020304" pitchFamily="18" charset="0"/>
              </a:rPr>
              <a:t> </a:t>
            </a:r>
            <a:r>
              <a:rPr lang="en-US" altLang="en-US" b="1" dirty="0" err="1">
                <a:solidFill>
                  <a:schemeClr val="bg1"/>
                </a:solidFill>
                <a:cs typeface="Times New Roman" panose="02020603050405020304" pitchFamily="18" charset="0"/>
              </a:rPr>
              <a:t>điều</a:t>
            </a:r>
            <a:r>
              <a:rPr lang="en-US" altLang="en-US" b="1" dirty="0">
                <a:solidFill>
                  <a:schemeClr val="bg1"/>
                </a:solidFill>
                <a:cs typeface="Times New Roman" panose="02020603050405020304" pitchFamily="18" charset="0"/>
              </a:rPr>
              <a:t> </a:t>
            </a:r>
            <a:r>
              <a:rPr lang="en-US" altLang="en-US" b="1" dirty="0" err="1">
                <a:solidFill>
                  <a:schemeClr val="bg1"/>
                </a:solidFill>
                <a:cs typeface="Times New Roman" panose="02020603050405020304" pitchFamily="18" charset="0"/>
              </a:rPr>
              <a:t>gì</a:t>
            </a:r>
            <a:r>
              <a:rPr lang="en-US" altLang="en-US" b="1" dirty="0">
                <a:solidFill>
                  <a:schemeClr val="bg1"/>
                </a:solidFill>
                <a:cs typeface="Times New Roman" panose="02020603050405020304" pitchFamily="18" charset="0"/>
              </a:rPr>
              <a:t> </a:t>
            </a:r>
            <a:r>
              <a:rPr lang="en-US" altLang="en-US" b="1" dirty="0" err="1">
                <a:solidFill>
                  <a:schemeClr val="bg1"/>
                </a:solidFill>
                <a:cs typeface="Times New Roman" panose="02020603050405020304" pitchFamily="18" charset="0"/>
              </a:rPr>
              <a:t>cầu</a:t>
            </a:r>
            <a:r>
              <a:rPr lang="en-US" altLang="en-US" b="1" dirty="0">
                <a:solidFill>
                  <a:schemeClr val="bg1"/>
                </a:solidFill>
                <a:cs typeface="Times New Roman" panose="02020603050405020304" pitchFamily="18" charset="0"/>
              </a:rPr>
              <a:t> </a:t>
            </a:r>
            <a:r>
              <a:rPr lang="en-US" altLang="en-US" b="1" dirty="0" err="1">
                <a:solidFill>
                  <a:schemeClr val="bg1"/>
                </a:solidFill>
                <a:cs typeface="Times New Roman" panose="02020603050405020304" pitchFamily="18" charset="0"/>
              </a:rPr>
              <a:t>xin</a:t>
            </a:r>
            <a:r>
              <a:rPr lang="en-US" altLang="en-US" b="1" dirty="0">
                <a:solidFill>
                  <a:schemeClr val="bg1"/>
                </a:solidFill>
                <a:cs typeface="Times New Roman" panose="02020603050405020304" pitchFamily="18" charset="0"/>
              </a:rPr>
              <a:t> </a:t>
            </a:r>
            <a:r>
              <a:rPr lang="en-US" altLang="en-US" b="1" dirty="0" err="1">
                <a:solidFill>
                  <a:schemeClr val="bg1"/>
                </a:solidFill>
                <a:cs typeface="Times New Roman" panose="02020603050405020304" pitchFamily="18" charset="0"/>
              </a:rPr>
              <a:t>hoặc</a:t>
            </a:r>
            <a:r>
              <a:rPr lang="en-US" altLang="en-US" b="1" dirty="0">
                <a:solidFill>
                  <a:schemeClr val="bg1"/>
                </a:solidFill>
                <a:cs typeface="Times New Roman" panose="02020603050405020304" pitchFamily="18" charset="0"/>
              </a:rPr>
              <a:t> </a:t>
            </a:r>
            <a:r>
              <a:rPr lang="en-US" altLang="en-US" b="1" dirty="0" err="1">
                <a:solidFill>
                  <a:schemeClr val="bg1"/>
                </a:solidFill>
                <a:cs typeface="Times New Roman" panose="02020603050405020304" pitchFamily="18" charset="0"/>
              </a:rPr>
              <a:t>bị</a:t>
            </a:r>
            <a:r>
              <a:rPr lang="en-US" altLang="en-US" b="1" dirty="0">
                <a:solidFill>
                  <a:schemeClr val="bg1"/>
                </a:solidFill>
                <a:cs typeface="Times New Roman" panose="02020603050405020304" pitchFamily="18" charset="0"/>
              </a:rPr>
              <a:t> </a:t>
            </a:r>
            <a:r>
              <a:rPr lang="en-US" altLang="en-US" b="1" dirty="0" err="1">
                <a:solidFill>
                  <a:schemeClr val="bg1"/>
                </a:solidFill>
                <a:cs typeface="Times New Roman" panose="02020603050405020304" pitchFamily="18" charset="0"/>
              </a:rPr>
              <a:t>oan</a:t>
            </a:r>
            <a:r>
              <a:rPr lang="en-US" altLang="en-US" b="1" dirty="0">
                <a:solidFill>
                  <a:schemeClr val="bg1"/>
                </a:solidFill>
                <a:cs typeface="Times New Roman" panose="02020603050405020304" pitchFamily="18" charset="0"/>
              </a:rPr>
              <a:t> </a:t>
            </a:r>
            <a:r>
              <a:rPr lang="en-US" altLang="en-US" b="1" dirty="0" err="1">
                <a:solidFill>
                  <a:schemeClr val="bg1"/>
                </a:solidFill>
                <a:cs typeface="Times New Roman" panose="02020603050405020304" pitchFamily="18" charset="0"/>
              </a:rPr>
              <a:t>ức</a:t>
            </a:r>
            <a:r>
              <a:rPr lang="en-US" altLang="en-US" b="1" dirty="0">
                <a:solidFill>
                  <a:schemeClr val="bg1"/>
                </a:solidFill>
                <a:cs typeface="Times New Roman" panose="02020603050405020304" pitchFamily="18" charset="0"/>
              </a:rPr>
              <a:t>. </a:t>
            </a:r>
            <a:r>
              <a:rPr lang="en-US" altLang="en-US" b="1" dirty="0" err="1">
                <a:solidFill>
                  <a:schemeClr val="bg1"/>
                </a:solidFill>
                <a:cs typeface="Times New Roman" panose="02020603050405020304" pitchFamily="18" charset="0"/>
              </a:rPr>
              <a:t>Trong</a:t>
            </a:r>
            <a:r>
              <a:rPr lang="en-US" altLang="en-US" b="1" dirty="0">
                <a:solidFill>
                  <a:schemeClr val="bg1"/>
                </a:solidFill>
                <a:cs typeface="Times New Roman" panose="02020603050405020304" pitchFamily="18" charset="0"/>
              </a:rPr>
              <a:t> </a:t>
            </a:r>
            <a:r>
              <a:rPr lang="en-US" altLang="en-US" b="1" dirty="0" err="1">
                <a:solidFill>
                  <a:schemeClr val="bg1"/>
                </a:solidFill>
                <a:cs typeface="Times New Roman" panose="02020603050405020304" pitchFamily="18" charset="0"/>
              </a:rPr>
              <a:t>các</a:t>
            </a:r>
            <a:r>
              <a:rPr lang="en-US" altLang="en-US" b="1" dirty="0">
                <a:solidFill>
                  <a:schemeClr val="bg1"/>
                </a:solidFill>
                <a:cs typeface="Times New Roman" panose="02020603050405020304" pitchFamily="18" charset="0"/>
              </a:rPr>
              <a:t> </a:t>
            </a:r>
            <a:r>
              <a:rPr lang="en-US" altLang="en-US" b="1" dirty="0" err="1">
                <a:solidFill>
                  <a:schemeClr val="bg1"/>
                </a:solidFill>
                <a:cs typeface="Times New Roman" panose="02020603050405020304" pitchFamily="18" charset="0"/>
              </a:rPr>
              <a:t>buổi</a:t>
            </a:r>
            <a:r>
              <a:rPr lang="en-US" altLang="en-US" b="1" dirty="0">
                <a:solidFill>
                  <a:schemeClr val="bg1"/>
                </a:solidFill>
                <a:cs typeface="Times New Roman" panose="02020603050405020304" pitchFamily="18" charset="0"/>
              </a:rPr>
              <a:t> </a:t>
            </a:r>
            <a:r>
              <a:rPr lang="en-US" altLang="en-US" b="1" dirty="0" err="1">
                <a:solidFill>
                  <a:schemeClr val="bg1"/>
                </a:solidFill>
                <a:cs typeface="Times New Roman" panose="02020603050405020304" pitchFamily="18" charset="0"/>
              </a:rPr>
              <a:t>yến</a:t>
            </a:r>
            <a:r>
              <a:rPr lang="en-US" altLang="en-US" b="1" dirty="0">
                <a:solidFill>
                  <a:schemeClr val="bg1"/>
                </a:solidFill>
                <a:cs typeface="Times New Roman" panose="02020603050405020304" pitchFamily="18" charset="0"/>
              </a:rPr>
              <a:t> </a:t>
            </a:r>
            <a:r>
              <a:rPr lang="en-US" altLang="en-US" b="1" dirty="0" err="1">
                <a:solidFill>
                  <a:schemeClr val="bg1"/>
                </a:solidFill>
                <a:cs typeface="Times New Roman" panose="02020603050405020304" pitchFamily="18" charset="0"/>
              </a:rPr>
              <a:t>tiệc</a:t>
            </a:r>
            <a:r>
              <a:rPr lang="en-US" altLang="en-US" b="1" dirty="0">
                <a:solidFill>
                  <a:schemeClr val="bg1"/>
                </a:solidFill>
                <a:cs typeface="Times New Roman" panose="02020603050405020304" pitchFamily="18" charset="0"/>
              </a:rPr>
              <a:t>, </a:t>
            </a:r>
            <a:r>
              <a:rPr lang="en-US" altLang="en-US" b="1" dirty="0" err="1">
                <a:solidFill>
                  <a:schemeClr val="bg1"/>
                </a:solidFill>
                <a:cs typeface="Times New Roman" panose="02020603050405020304" pitchFamily="18" charset="0"/>
              </a:rPr>
              <a:t>có</a:t>
            </a:r>
            <a:r>
              <a:rPr lang="en-US" altLang="en-US" b="1" dirty="0">
                <a:solidFill>
                  <a:schemeClr val="bg1"/>
                </a:solidFill>
                <a:cs typeface="Times New Roman" panose="02020603050405020304" pitchFamily="18" charset="0"/>
              </a:rPr>
              <a:t> </a:t>
            </a:r>
            <a:r>
              <a:rPr lang="en-US" altLang="en-US" b="1" dirty="0" err="1">
                <a:solidFill>
                  <a:schemeClr val="bg1"/>
                </a:solidFill>
                <a:cs typeface="Times New Roman" panose="02020603050405020304" pitchFamily="18" charset="0"/>
              </a:rPr>
              <a:t>lúc</a:t>
            </a:r>
            <a:r>
              <a:rPr lang="en-US" altLang="en-US" b="1" dirty="0">
                <a:solidFill>
                  <a:schemeClr val="bg1"/>
                </a:solidFill>
                <a:cs typeface="Times New Roman" panose="02020603050405020304" pitchFamily="18" charset="0"/>
              </a:rPr>
              <a:t> </a:t>
            </a:r>
            <a:r>
              <a:rPr lang="en-US" altLang="en-US" b="1" dirty="0" err="1">
                <a:solidFill>
                  <a:schemeClr val="bg1"/>
                </a:solidFill>
                <a:cs typeface="Times New Roman" panose="02020603050405020304" pitchFamily="18" charset="0"/>
              </a:rPr>
              <a:t>vua</a:t>
            </a:r>
            <a:r>
              <a:rPr lang="en-US" altLang="en-US" b="1" dirty="0">
                <a:solidFill>
                  <a:schemeClr val="bg1"/>
                </a:solidFill>
                <a:cs typeface="Times New Roman" panose="02020603050405020304" pitchFamily="18" charset="0"/>
              </a:rPr>
              <a:t> </a:t>
            </a:r>
            <a:r>
              <a:rPr lang="en-US" altLang="en-US" b="1" dirty="0" err="1">
                <a:solidFill>
                  <a:schemeClr val="bg1"/>
                </a:solidFill>
                <a:cs typeface="Times New Roman" panose="02020603050405020304" pitchFamily="18" charset="0"/>
              </a:rPr>
              <a:t>và</a:t>
            </a:r>
            <a:r>
              <a:rPr lang="en-US" altLang="en-US" b="1" dirty="0">
                <a:solidFill>
                  <a:schemeClr val="bg1"/>
                </a:solidFill>
                <a:cs typeface="Times New Roman" panose="02020603050405020304" pitchFamily="18" charset="0"/>
              </a:rPr>
              <a:t> </a:t>
            </a:r>
            <a:r>
              <a:rPr lang="en-US" altLang="en-US" b="1" dirty="0" err="1">
                <a:solidFill>
                  <a:schemeClr val="bg1"/>
                </a:solidFill>
                <a:cs typeface="Times New Roman" panose="02020603050405020304" pitchFamily="18" charset="0"/>
              </a:rPr>
              <a:t>các</a:t>
            </a:r>
            <a:r>
              <a:rPr lang="en-US" altLang="en-US" b="1" dirty="0">
                <a:solidFill>
                  <a:schemeClr val="bg1"/>
                </a:solidFill>
                <a:cs typeface="Times New Roman" panose="02020603050405020304" pitchFamily="18" charset="0"/>
              </a:rPr>
              <a:t> </a:t>
            </a:r>
            <a:r>
              <a:rPr lang="en-US" altLang="en-US" b="1" dirty="0" err="1">
                <a:solidFill>
                  <a:schemeClr val="bg1"/>
                </a:solidFill>
                <a:cs typeface="Times New Roman" panose="02020603050405020304" pitchFamily="18" charset="0"/>
              </a:rPr>
              <a:t>quan</a:t>
            </a:r>
            <a:r>
              <a:rPr lang="en-US" altLang="en-US" b="1" dirty="0">
                <a:solidFill>
                  <a:schemeClr val="bg1"/>
                </a:solidFill>
                <a:cs typeface="Times New Roman" panose="02020603050405020304" pitchFamily="18" charset="0"/>
              </a:rPr>
              <a:t> </a:t>
            </a:r>
            <a:r>
              <a:rPr lang="en-US" altLang="en-US" b="1" dirty="0" err="1">
                <a:solidFill>
                  <a:schemeClr val="bg1"/>
                </a:solidFill>
                <a:cs typeface="Times New Roman" panose="02020603050405020304" pitchFamily="18" charset="0"/>
              </a:rPr>
              <a:t>cùng</a:t>
            </a:r>
            <a:r>
              <a:rPr lang="en-US" altLang="en-US" b="1" dirty="0">
                <a:solidFill>
                  <a:schemeClr val="bg1"/>
                </a:solidFill>
                <a:cs typeface="Times New Roman" panose="02020603050405020304" pitchFamily="18" charset="0"/>
              </a:rPr>
              <a:t> </a:t>
            </a:r>
            <a:r>
              <a:rPr lang="en-US" altLang="en-US" b="1" dirty="0" err="1">
                <a:solidFill>
                  <a:schemeClr val="bg1"/>
                </a:solidFill>
                <a:cs typeface="Times New Roman" panose="02020603050405020304" pitchFamily="18" charset="0"/>
              </a:rPr>
              <a:t>nắm</a:t>
            </a:r>
            <a:r>
              <a:rPr lang="en-US" altLang="en-US" b="1" dirty="0">
                <a:solidFill>
                  <a:schemeClr val="bg1"/>
                </a:solidFill>
                <a:cs typeface="Times New Roman" panose="02020603050405020304" pitchFamily="18" charset="0"/>
              </a:rPr>
              <a:t> </a:t>
            </a:r>
            <a:r>
              <a:rPr lang="en-US" altLang="en-US" b="1" dirty="0" err="1">
                <a:solidFill>
                  <a:schemeClr val="bg1"/>
                </a:solidFill>
                <a:cs typeface="Times New Roman" panose="02020603050405020304" pitchFamily="18" charset="0"/>
              </a:rPr>
              <a:t>tay</a:t>
            </a:r>
            <a:r>
              <a:rPr lang="en-US" altLang="en-US" b="1" dirty="0">
                <a:solidFill>
                  <a:schemeClr val="bg1"/>
                </a:solidFill>
                <a:cs typeface="Times New Roman" panose="02020603050405020304" pitchFamily="18" charset="0"/>
              </a:rPr>
              <a:t> </a:t>
            </a:r>
            <a:r>
              <a:rPr lang="en-US" altLang="en-US" b="1" dirty="0" err="1">
                <a:solidFill>
                  <a:schemeClr val="bg1"/>
                </a:solidFill>
                <a:cs typeface="Times New Roman" panose="02020603050405020304" pitchFamily="18" charset="0"/>
              </a:rPr>
              <a:t>nhau</a:t>
            </a:r>
            <a:r>
              <a:rPr lang="en-US" altLang="en-US" b="1" dirty="0">
                <a:solidFill>
                  <a:schemeClr val="bg1"/>
                </a:solidFill>
                <a:cs typeface="Times New Roman" panose="02020603050405020304" pitchFamily="18" charset="0"/>
              </a:rPr>
              <a:t>, </a:t>
            </a:r>
            <a:r>
              <a:rPr lang="en-US" altLang="en-US" b="1" dirty="0" err="1">
                <a:solidFill>
                  <a:schemeClr val="bg1"/>
                </a:solidFill>
                <a:cs typeface="Times New Roman" panose="02020603050405020304" pitchFamily="18" charset="0"/>
              </a:rPr>
              <a:t>hát</a:t>
            </a:r>
            <a:r>
              <a:rPr lang="en-US" altLang="en-US" b="1" dirty="0">
                <a:solidFill>
                  <a:schemeClr val="bg1"/>
                </a:solidFill>
                <a:cs typeface="Times New Roman" panose="02020603050405020304" pitchFamily="18" charset="0"/>
              </a:rPr>
              <a:t> ca </a:t>
            </a:r>
            <a:r>
              <a:rPr lang="en-US" altLang="en-US" b="1" dirty="0" err="1">
                <a:solidFill>
                  <a:schemeClr val="bg1"/>
                </a:solidFill>
                <a:cs typeface="Times New Roman" panose="02020603050405020304" pitchFamily="18" charset="0"/>
              </a:rPr>
              <a:t>vui</a:t>
            </a:r>
            <a:r>
              <a:rPr lang="en-US" altLang="en-US" b="1" dirty="0">
                <a:solidFill>
                  <a:schemeClr val="bg1"/>
                </a:solidFill>
                <a:cs typeface="Times New Roman" panose="02020603050405020304" pitchFamily="18" charset="0"/>
              </a:rPr>
              <a:t> </a:t>
            </a:r>
            <a:r>
              <a:rPr lang="en-US" altLang="en-US" b="1" dirty="0" err="1">
                <a:solidFill>
                  <a:schemeClr val="bg1"/>
                </a:solidFill>
                <a:cs typeface="Times New Roman" panose="02020603050405020304" pitchFamily="18" charset="0"/>
              </a:rPr>
              <a:t>vẻ</a:t>
            </a:r>
            <a:r>
              <a:rPr lang="en-US" altLang="en-US" b="1" dirty="0">
                <a:solidFill>
                  <a:schemeClr val="bg1"/>
                </a:solidFill>
                <a:cs typeface="Times New Roman" panose="02020603050405020304" pitchFamily="18" charset="0"/>
              </a:rPr>
              <a:t>. </a:t>
            </a:r>
          </a:p>
        </p:txBody>
      </p:sp>
      <p:sp>
        <p:nvSpPr>
          <p:cNvPr id="18" name="Text Box 10"/>
          <p:cNvSpPr txBox="1">
            <a:spLocks noChangeArrowheads="1"/>
          </p:cNvSpPr>
          <p:nvPr/>
        </p:nvSpPr>
        <p:spPr bwMode="auto">
          <a:xfrm>
            <a:off x="645457" y="1622513"/>
            <a:ext cx="6898341" cy="1066800"/>
          </a:xfrm>
          <a:prstGeom prst="rect">
            <a:avLst/>
          </a:prstGeom>
          <a:solidFill>
            <a:srgbClr val="00B050"/>
          </a:solidFill>
          <a:ln w="38100">
            <a:solidFill>
              <a:schemeClr val="tx1"/>
            </a:solidFill>
            <a:prstDash val="dash"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SzPct val="6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0" fontAlgn="base" hangingPunct="0">
              <a:spcBef>
                <a:spcPct val="50000"/>
              </a:spcBef>
              <a:spcAft>
                <a:spcPct val="0"/>
              </a:spcAft>
              <a:buClrTx/>
              <a:buSzTx/>
              <a:buNone/>
            </a:pPr>
            <a:r>
              <a:rPr lang="en-US" altLang="en-US" dirty="0" err="1">
                <a:solidFill>
                  <a:srgbClr val="003366"/>
                </a:solidFill>
                <a:cs typeface="Times New Roman" panose="02020603050405020304" pitchFamily="18" charset="0"/>
              </a:rPr>
              <a:t>Mối</a:t>
            </a:r>
            <a:r>
              <a:rPr lang="en-US" altLang="en-US" dirty="0">
                <a:solidFill>
                  <a:srgbClr val="003366"/>
                </a:solidFill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rgbClr val="003366"/>
                </a:solidFill>
                <a:cs typeface="Times New Roman" panose="02020603050405020304" pitchFamily="18" charset="0"/>
              </a:rPr>
              <a:t>quan</a:t>
            </a:r>
            <a:r>
              <a:rPr lang="en-US" altLang="en-US" dirty="0">
                <a:solidFill>
                  <a:srgbClr val="003366"/>
                </a:solidFill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rgbClr val="003366"/>
                </a:solidFill>
                <a:cs typeface="Times New Roman" panose="02020603050405020304" pitchFamily="18" charset="0"/>
              </a:rPr>
              <a:t>hệ</a:t>
            </a:r>
            <a:r>
              <a:rPr lang="en-US" altLang="en-US" dirty="0">
                <a:solidFill>
                  <a:srgbClr val="003366"/>
                </a:solidFill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rgbClr val="003366"/>
                </a:solidFill>
                <a:cs typeface="Times New Roman" panose="02020603050405020304" pitchFamily="18" charset="0"/>
              </a:rPr>
              <a:t>giữa</a:t>
            </a:r>
            <a:r>
              <a:rPr lang="en-US" altLang="en-US" dirty="0">
                <a:solidFill>
                  <a:srgbClr val="003366"/>
                </a:solidFill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rgbClr val="003366"/>
                </a:solidFill>
                <a:cs typeface="Times New Roman" panose="02020603050405020304" pitchFamily="18" charset="0"/>
              </a:rPr>
              <a:t>vua</a:t>
            </a:r>
            <a:r>
              <a:rPr lang="en-US" altLang="en-US" dirty="0">
                <a:solidFill>
                  <a:srgbClr val="003366"/>
                </a:solidFill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rgbClr val="003366"/>
                </a:solidFill>
                <a:cs typeface="Times New Roman" panose="02020603050405020304" pitchFamily="18" charset="0"/>
              </a:rPr>
              <a:t>với</a:t>
            </a:r>
            <a:r>
              <a:rPr lang="en-US" altLang="en-US" dirty="0">
                <a:solidFill>
                  <a:srgbClr val="003366"/>
                </a:solidFill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rgbClr val="003366"/>
                </a:solidFill>
                <a:cs typeface="Times New Roman" panose="02020603050405020304" pitchFamily="18" charset="0"/>
              </a:rPr>
              <a:t>quan</a:t>
            </a:r>
            <a:r>
              <a:rPr lang="en-US" altLang="en-US" dirty="0">
                <a:solidFill>
                  <a:srgbClr val="003366"/>
                </a:solidFill>
                <a:cs typeface="Times New Roman" panose="02020603050405020304" pitchFamily="18" charset="0"/>
              </a:rPr>
              <a:t>, </a:t>
            </a:r>
            <a:r>
              <a:rPr lang="en-US" altLang="en-US" dirty="0" err="1">
                <a:solidFill>
                  <a:srgbClr val="003366"/>
                </a:solidFill>
                <a:cs typeface="Times New Roman" panose="02020603050405020304" pitchFamily="18" charset="0"/>
              </a:rPr>
              <a:t>giữa</a:t>
            </a:r>
            <a:r>
              <a:rPr lang="en-US" altLang="en-US" dirty="0">
                <a:solidFill>
                  <a:srgbClr val="003366"/>
                </a:solidFill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rgbClr val="003366"/>
                </a:solidFill>
                <a:cs typeface="Times New Roman" panose="02020603050405020304" pitchFamily="18" charset="0"/>
              </a:rPr>
              <a:t>vua</a:t>
            </a:r>
            <a:r>
              <a:rPr lang="en-US" altLang="en-US" dirty="0">
                <a:solidFill>
                  <a:srgbClr val="003366"/>
                </a:solidFill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rgbClr val="003366"/>
                </a:solidFill>
                <a:cs typeface="Times New Roman" panose="02020603050405020304" pitchFamily="18" charset="0"/>
              </a:rPr>
              <a:t>với</a:t>
            </a:r>
            <a:r>
              <a:rPr lang="en-US" altLang="en-US" dirty="0">
                <a:solidFill>
                  <a:srgbClr val="003366"/>
                </a:solidFill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rgbClr val="003366"/>
                </a:solidFill>
                <a:cs typeface="Times New Roman" panose="02020603050405020304" pitchFamily="18" charset="0"/>
              </a:rPr>
              <a:t>dân</a:t>
            </a:r>
            <a:r>
              <a:rPr lang="en-US" altLang="en-US" dirty="0">
                <a:solidFill>
                  <a:srgbClr val="003366"/>
                </a:solidFill>
                <a:cs typeface="Times New Roman" panose="02020603050405020304" pitchFamily="18" charset="0"/>
              </a:rPr>
              <a:t> ở </a:t>
            </a:r>
            <a:r>
              <a:rPr lang="en-US" altLang="en-US" dirty="0" err="1">
                <a:solidFill>
                  <a:srgbClr val="003366"/>
                </a:solidFill>
                <a:cs typeface="Times New Roman" panose="02020603050405020304" pitchFamily="18" charset="0"/>
              </a:rPr>
              <a:t>nhà</a:t>
            </a:r>
            <a:r>
              <a:rPr lang="en-US" altLang="en-US" dirty="0">
                <a:solidFill>
                  <a:srgbClr val="003366"/>
                </a:solidFill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rgbClr val="003366"/>
                </a:solidFill>
                <a:cs typeface="Times New Roman" panose="02020603050405020304" pitchFamily="18" charset="0"/>
              </a:rPr>
              <a:t>Trần</a:t>
            </a:r>
            <a:r>
              <a:rPr lang="en-US" altLang="en-US" dirty="0">
                <a:solidFill>
                  <a:srgbClr val="003366"/>
                </a:solidFill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rgbClr val="003366"/>
                </a:solidFill>
                <a:cs typeface="Times New Roman" panose="02020603050405020304" pitchFamily="18" charset="0"/>
              </a:rPr>
              <a:t>như</a:t>
            </a:r>
            <a:r>
              <a:rPr lang="en-US" altLang="en-US" dirty="0">
                <a:solidFill>
                  <a:srgbClr val="003366"/>
                </a:solidFill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rgbClr val="003366"/>
                </a:solidFill>
                <a:cs typeface="Times New Roman" panose="02020603050405020304" pitchFamily="18" charset="0"/>
              </a:rPr>
              <a:t>thế</a:t>
            </a:r>
            <a:r>
              <a:rPr lang="en-US" altLang="en-US" dirty="0">
                <a:solidFill>
                  <a:srgbClr val="003366"/>
                </a:solidFill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rgbClr val="003366"/>
                </a:solidFill>
                <a:cs typeface="Times New Roman" panose="02020603050405020304" pitchFamily="18" charset="0"/>
              </a:rPr>
              <a:t>nào</a:t>
            </a:r>
            <a:r>
              <a:rPr lang="en-US" altLang="en-US" dirty="0">
                <a:solidFill>
                  <a:srgbClr val="003366"/>
                </a:solidFill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19" name="Text Box 12"/>
          <p:cNvSpPr txBox="1">
            <a:spLocks noChangeArrowheads="1"/>
          </p:cNvSpPr>
          <p:nvPr/>
        </p:nvSpPr>
        <p:spPr bwMode="auto">
          <a:xfrm>
            <a:off x="355413" y="-396222"/>
            <a:ext cx="914400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SzPct val="6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fontAlgn="base">
              <a:spcBef>
                <a:spcPct val="50000"/>
              </a:spcBef>
              <a:spcAft>
                <a:spcPct val="0"/>
              </a:spcAft>
              <a:buClrTx/>
              <a:buSzTx/>
              <a:buNone/>
            </a:pPr>
            <a:endParaRPr lang="en-US" altLang="en-US" sz="2800">
              <a:solidFill>
                <a:srgbClr val="000000"/>
              </a:solidFill>
              <a:cs typeface="Times New Roman" panose="02020603050405020304" pitchFamily="18" charset="0"/>
            </a:endParaRPr>
          </a:p>
        </p:txBody>
      </p:sp>
      <p:pic>
        <p:nvPicPr>
          <p:cNvPr id="20" name="Picture 1" descr="chuông cổ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53182" y="4072949"/>
            <a:ext cx="2092512" cy="248177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1893" y="1323644"/>
            <a:ext cx="3253484" cy="240347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574249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4175761" y="178728"/>
            <a:ext cx="7831567" cy="773418"/>
          </a:xfrm>
          <a:prstGeom prst="rect">
            <a:avLst/>
          </a:prstGeom>
          <a:solidFill>
            <a:schemeClr val="accent3">
              <a:lumMod val="40000"/>
              <a:lumOff val="60000"/>
              <a:alpha val="40000"/>
            </a:schemeClr>
          </a:solidFill>
        </p:spPr>
        <p:txBody>
          <a:bodyPr>
            <a:normAutofit fontScale="9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2- </a:t>
            </a:r>
            <a:r>
              <a:rPr lang="en-US" altLang="en-US" sz="4800" b="1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lang="en-US" altLang="en-US" sz="4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800" b="1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Trần</a:t>
            </a:r>
            <a:r>
              <a:rPr lang="en-US" altLang="en-US" sz="4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800" b="1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xây</a:t>
            </a:r>
            <a:r>
              <a:rPr lang="en-US" altLang="en-US" sz="4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800" b="1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dựng</a:t>
            </a:r>
            <a:r>
              <a:rPr lang="en-US" altLang="en-US" sz="4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800" b="1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đất</a:t>
            </a:r>
            <a:r>
              <a:rPr lang="en-US" altLang="en-US" sz="4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800" b="1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endParaRPr lang="en-US" sz="4800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Text Box 8"/>
          <p:cNvSpPr txBox="1">
            <a:spLocks noChangeArrowheads="1"/>
          </p:cNvSpPr>
          <p:nvPr/>
        </p:nvSpPr>
        <p:spPr bwMode="auto">
          <a:xfrm>
            <a:off x="1569499" y="3289135"/>
            <a:ext cx="5854883" cy="3046988"/>
          </a:xfrm>
          <a:prstGeom prst="rect">
            <a:avLst/>
          </a:prstGeom>
          <a:noFill/>
          <a:ln w="28575">
            <a:solidFill>
              <a:srgbClr val="000000"/>
            </a:solidFill>
            <a:prstDash val="sysDot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SzPct val="6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just" eaLnBrk="0" fontAlgn="base" hangingPunct="0">
              <a:spcBef>
                <a:spcPct val="50000"/>
              </a:spcBef>
              <a:spcAft>
                <a:spcPct val="0"/>
              </a:spcAft>
              <a:buClrTx/>
              <a:buSzTx/>
              <a:buNone/>
            </a:pPr>
            <a:r>
              <a:rPr lang="en-US" altLang="en-US" dirty="0">
                <a:solidFill>
                  <a:schemeClr val="accent2">
                    <a:lumMod val="75000"/>
                  </a:schemeClr>
                </a:solidFill>
                <a:cs typeface="Times New Roman" panose="02020603050405020304" pitchFamily="18" charset="0"/>
              </a:rPr>
              <a:t>   </a:t>
            </a:r>
            <a:r>
              <a:rPr lang="en-US" altLang="en-US" dirty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rgbClr val="000000"/>
                </a:solidFill>
                <a:cs typeface="Times New Roman" panose="02020603050405020304" pitchFamily="18" charset="0"/>
              </a:rPr>
              <a:t>Để</a:t>
            </a:r>
            <a:r>
              <a:rPr lang="en-US" altLang="en-US" dirty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rgbClr val="000000"/>
                </a:solidFill>
                <a:cs typeface="Times New Roman" panose="02020603050405020304" pitchFamily="18" charset="0"/>
              </a:rPr>
              <a:t>phòng</a:t>
            </a:r>
            <a:r>
              <a:rPr lang="en-US" altLang="en-US" dirty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rgbClr val="000000"/>
                </a:solidFill>
                <a:cs typeface="Times New Roman" panose="02020603050405020304" pitchFamily="18" charset="0"/>
              </a:rPr>
              <a:t>thủ</a:t>
            </a:r>
            <a:r>
              <a:rPr lang="en-US" altLang="en-US" dirty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rgbClr val="000000"/>
                </a:solidFill>
                <a:cs typeface="Times New Roman" panose="02020603050405020304" pitchFamily="18" charset="0"/>
              </a:rPr>
              <a:t>đất</a:t>
            </a:r>
            <a:r>
              <a:rPr lang="en-US" altLang="en-US" dirty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rgbClr val="000000"/>
                </a:solidFill>
                <a:cs typeface="Times New Roman" panose="02020603050405020304" pitchFamily="18" charset="0"/>
              </a:rPr>
              <a:t>nước</a:t>
            </a:r>
            <a:r>
              <a:rPr lang="en-US" altLang="en-US" dirty="0">
                <a:solidFill>
                  <a:srgbClr val="000000"/>
                </a:solidFill>
                <a:cs typeface="Times New Roman" panose="02020603050405020304" pitchFamily="18" charset="0"/>
              </a:rPr>
              <a:t>, </a:t>
            </a:r>
            <a:r>
              <a:rPr lang="en-US" altLang="en-US" dirty="0" err="1">
                <a:solidFill>
                  <a:srgbClr val="000000"/>
                </a:solidFill>
                <a:cs typeface="Times New Roman" panose="02020603050405020304" pitchFamily="18" charset="0"/>
              </a:rPr>
              <a:t>nhà</a:t>
            </a:r>
            <a:r>
              <a:rPr lang="en-US" altLang="en-US" dirty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rgbClr val="000000"/>
                </a:solidFill>
                <a:cs typeface="Times New Roman" panose="02020603050405020304" pitchFamily="18" charset="0"/>
              </a:rPr>
              <a:t>Trần</a:t>
            </a:r>
            <a:r>
              <a:rPr lang="en-US" altLang="en-US" dirty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rgbClr val="000000"/>
                </a:solidFill>
                <a:cs typeface="Times New Roman" panose="02020603050405020304" pitchFamily="18" charset="0"/>
              </a:rPr>
              <a:t>chú</a:t>
            </a:r>
            <a:r>
              <a:rPr lang="en-US" altLang="en-US" dirty="0">
                <a:solidFill>
                  <a:srgbClr val="000000"/>
                </a:solidFill>
                <a:cs typeface="Times New Roman" panose="02020603050405020304" pitchFamily="18" charset="0"/>
              </a:rPr>
              <a:t> ý </a:t>
            </a:r>
            <a:r>
              <a:rPr lang="en-US" altLang="en-US" dirty="0" err="1">
                <a:solidFill>
                  <a:srgbClr val="000000"/>
                </a:solidFill>
                <a:cs typeface="Times New Roman" panose="02020603050405020304" pitchFamily="18" charset="0"/>
              </a:rPr>
              <a:t>xây</a:t>
            </a:r>
            <a:r>
              <a:rPr lang="en-US" altLang="en-US" dirty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rgbClr val="000000"/>
                </a:solidFill>
                <a:cs typeface="Times New Roman" panose="02020603050405020304" pitchFamily="18" charset="0"/>
              </a:rPr>
              <a:t>dựng</a:t>
            </a:r>
            <a:r>
              <a:rPr lang="en-US" altLang="en-US" dirty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rgbClr val="000000"/>
                </a:solidFill>
                <a:cs typeface="Times New Roman" panose="02020603050405020304" pitchFamily="18" charset="0"/>
              </a:rPr>
              <a:t>quân</a:t>
            </a:r>
            <a:r>
              <a:rPr lang="en-US" altLang="en-US" dirty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rgbClr val="000000"/>
                </a:solidFill>
                <a:cs typeface="Times New Roman" panose="02020603050405020304" pitchFamily="18" charset="0"/>
              </a:rPr>
              <a:t>đội</a:t>
            </a:r>
            <a:r>
              <a:rPr lang="en-US" altLang="en-US" dirty="0">
                <a:solidFill>
                  <a:srgbClr val="000000"/>
                </a:solidFill>
                <a:cs typeface="Times New Roman" panose="02020603050405020304" pitchFamily="18" charset="0"/>
              </a:rPr>
              <a:t>. </a:t>
            </a:r>
            <a:r>
              <a:rPr lang="en-US" altLang="en-US" dirty="0" err="1">
                <a:solidFill>
                  <a:srgbClr val="000000"/>
                </a:solidFill>
                <a:cs typeface="Times New Roman" panose="02020603050405020304" pitchFamily="18" charset="0"/>
              </a:rPr>
              <a:t>Trai</a:t>
            </a:r>
            <a:r>
              <a:rPr lang="en-US" altLang="en-US" dirty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rgbClr val="000000"/>
                </a:solidFill>
                <a:cs typeface="Times New Roman" panose="02020603050405020304" pitchFamily="18" charset="0"/>
              </a:rPr>
              <a:t>tráng</a:t>
            </a:r>
            <a:r>
              <a:rPr lang="en-US" altLang="en-US" dirty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rgbClr val="000000"/>
                </a:solidFill>
                <a:cs typeface="Times New Roman" panose="02020603050405020304" pitchFamily="18" charset="0"/>
              </a:rPr>
              <a:t>khỏe</a:t>
            </a:r>
            <a:r>
              <a:rPr lang="en-US" altLang="en-US" dirty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rgbClr val="000000"/>
                </a:solidFill>
                <a:cs typeface="Times New Roman" panose="02020603050405020304" pitchFamily="18" charset="0"/>
              </a:rPr>
              <a:t>mạnh</a:t>
            </a:r>
            <a:r>
              <a:rPr lang="en-US" altLang="en-US" dirty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rgbClr val="000000"/>
                </a:solidFill>
                <a:cs typeface="Times New Roman" panose="02020603050405020304" pitchFamily="18" charset="0"/>
              </a:rPr>
              <a:t>được</a:t>
            </a:r>
            <a:r>
              <a:rPr lang="en-US" altLang="en-US" dirty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rgbClr val="000000"/>
                </a:solidFill>
                <a:cs typeface="Times New Roman" panose="02020603050405020304" pitchFamily="18" charset="0"/>
              </a:rPr>
              <a:t>tuyển</a:t>
            </a:r>
            <a:r>
              <a:rPr lang="en-US" altLang="en-US" dirty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rgbClr val="000000"/>
                </a:solidFill>
                <a:cs typeface="Times New Roman" panose="02020603050405020304" pitchFamily="18" charset="0"/>
              </a:rPr>
              <a:t>vào</a:t>
            </a:r>
            <a:r>
              <a:rPr lang="en-US" altLang="en-US" dirty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rgbClr val="000000"/>
                </a:solidFill>
                <a:cs typeface="Times New Roman" panose="02020603050405020304" pitchFamily="18" charset="0"/>
              </a:rPr>
              <a:t>quân</a:t>
            </a:r>
            <a:r>
              <a:rPr lang="en-US" altLang="en-US" dirty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rgbClr val="000000"/>
                </a:solidFill>
                <a:cs typeface="Times New Roman" panose="02020603050405020304" pitchFamily="18" charset="0"/>
              </a:rPr>
              <a:t>đội</a:t>
            </a:r>
            <a:r>
              <a:rPr lang="en-US" altLang="en-US" dirty="0">
                <a:solidFill>
                  <a:srgbClr val="000000"/>
                </a:solidFill>
                <a:cs typeface="Times New Roman" panose="02020603050405020304" pitchFamily="18" charset="0"/>
              </a:rPr>
              <a:t>, </a:t>
            </a:r>
            <a:r>
              <a:rPr lang="en-US" altLang="en-US" dirty="0" err="1">
                <a:solidFill>
                  <a:schemeClr val="accent2">
                    <a:lumMod val="75000"/>
                  </a:schemeClr>
                </a:solidFill>
                <a:cs typeface="Times New Roman" panose="02020603050405020304" pitchFamily="18" charset="0"/>
              </a:rPr>
              <a:t>thời</a:t>
            </a:r>
            <a:r>
              <a:rPr lang="en-US" altLang="en-US" dirty="0">
                <a:solidFill>
                  <a:schemeClr val="accent2">
                    <a:lumMod val="75000"/>
                  </a:schemeClr>
                </a:solidFill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chemeClr val="accent2">
                    <a:lumMod val="75000"/>
                  </a:schemeClr>
                </a:solidFill>
                <a:cs typeface="Times New Roman" panose="02020603050405020304" pitchFamily="18" charset="0"/>
              </a:rPr>
              <a:t>bình</a:t>
            </a:r>
            <a:r>
              <a:rPr lang="en-US" altLang="en-US" dirty="0">
                <a:solidFill>
                  <a:schemeClr val="accent2">
                    <a:lumMod val="75000"/>
                  </a:schemeClr>
                </a:solidFill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chemeClr val="accent2">
                    <a:lumMod val="75000"/>
                  </a:schemeClr>
                </a:solidFill>
                <a:cs typeface="Times New Roman" panose="02020603050405020304" pitchFamily="18" charset="0"/>
              </a:rPr>
              <a:t>thì</a:t>
            </a:r>
            <a:r>
              <a:rPr lang="en-US" altLang="en-US" dirty="0">
                <a:solidFill>
                  <a:schemeClr val="accent2">
                    <a:lumMod val="75000"/>
                  </a:schemeClr>
                </a:solidFill>
                <a:cs typeface="Times New Roman" panose="02020603050405020304" pitchFamily="18" charset="0"/>
              </a:rPr>
              <a:t> ở </a:t>
            </a:r>
            <a:r>
              <a:rPr lang="en-US" altLang="en-US" dirty="0" err="1">
                <a:solidFill>
                  <a:schemeClr val="accent2">
                    <a:lumMod val="75000"/>
                  </a:schemeClr>
                </a:solidFill>
                <a:cs typeface="Times New Roman" panose="02020603050405020304" pitchFamily="18" charset="0"/>
              </a:rPr>
              <a:t>làng</a:t>
            </a:r>
            <a:r>
              <a:rPr lang="en-US" altLang="en-US" dirty="0">
                <a:solidFill>
                  <a:schemeClr val="accent2">
                    <a:lumMod val="75000"/>
                  </a:schemeClr>
                </a:solidFill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chemeClr val="accent2">
                    <a:lumMod val="75000"/>
                  </a:schemeClr>
                </a:solidFill>
                <a:cs typeface="Times New Roman" panose="02020603050405020304" pitchFamily="18" charset="0"/>
              </a:rPr>
              <a:t>sản</a:t>
            </a:r>
            <a:r>
              <a:rPr lang="en-US" altLang="en-US" dirty="0">
                <a:solidFill>
                  <a:schemeClr val="accent2">
                    <a:lumMod val="75000"/>
                  </a:schemeClr>
                </a:solidFill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chemeClr val="accent2">
                    <a:lumMod val="75000"/>
                  </a:schemeClr>
                </a:solidFill>
                <a:cs typeface="Times New Roman" panose="02020603050405020304" pitchFamily="18" charset="0"/>
              </a:rPr>
              <a:t>xuất</a:t>
            </a:r>
            <a:r>
              <a:rPr lang="en-US" altLang="en-US" dirty="0">
                <a:solidFill>
                  <a:srgbClr val="000000"/>
                </a:solidFill>
                <a:cs typeface="Times New Roman" panose="02020603050405020304" pitchFamily="18" charset="0"/>
              </a:rPr>
              <a:t>, </a:t>
            </a:r>
            <a:r>
              <a:rPr lang="en-US" altLang="en-US" dirty="0" err="1">
                <a:solidFill>
                  <a:srgbClr val="000000"/>
                </a:solidFill>
                <a:cs typeface="Times New Roman" panose="02020603050405020304" pitchFamily="18" charset="0"/>
              </a:rPr>
              <a:t>lúc</a:t>
            </a:r>
            <a:r>
              <a:rPr lang="en-US" altLang="en-US" dirty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rgbClr val="000000"/>
                </a:solidFill>
                <a:cs typeface="Times New Roman" panose="02020603050405020304" pitchFamily="18" charset="0"/>
              </a:rPr>
              <a:t>có</a:t>
            </a:r>
            <a:r>
              <a:rPr lang="en-US" altLang="en-US" dirty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chemeClr val="accent4">
                    <a:lumMod val="75000"/>
                  </a:schemeClr>
                </a:solidFill>
                <a:cs typeface="Times New Roman" panose="02020603050405020304" pitchFamily="18" charset="0"/>
              </a:rPr>
              <a:t>chiến</a:t>
            </a:r>
            <a:r>
              <a:rPr lang="en-US" altLang="en-US" dirty="0">
                <a:solidFill>
                  <a:schemeClr val="accent4">
                    <a:lumMod val="75000"/>
                  </a:schemeClr>
                </a:solidFill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chemeClr val="accent4">
                    <a:lumMod val="75000"/>
                  </a:schemeClr>
                </a:solidFill>
                <a:cs typeface="Times New Roman" panose="02020603050405020304" pitchFamily="18" charset="0"/>
              </a:rPr>
              <a:t>tranh</a:t>
            </a:r>
            <a:r>
              <a:rPr lang="en-US" altLang="en-US" dirty="0">
                <a:solidFill>
                  <a:schemeClr val="accent4">
                    <a:lumMod val="75000"/>
                  </a:schemeClr>
                </a:solidFill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chemeClr val="accent4">
                    <a:lumMod val="75000"/>
                  </a:schemeClr>
                </a:solidFill>
                <a:cs typeface="Times New Roman" panose="02020603050405020304" pitchFamily="18" charset="0"/>
              </a:rPr>
              <a:t>thì</a:t>
            </a:r>
            <a:r>
              <a:rPr lang="en-US" altLang="en-US" dirty="0">
                <a:solidFill>
                  <a:schemeClr val="accent4">
                    <a:lumMod val="75000"/>
                  </a:schemeClr>
                </a:solidFill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chemeClr val="accent4">
                    <a:lumMod val="75000"/>
                  </a:schemeClr>
                </a:solidFill>
                <a:cs typeface="Times New Roman" panose="02020603050405020304" pitchFamily="18" charset="0"/>
              </a:rPr>
              <a:t>tham</a:t>
            </a:r>
            <a:r>
              <a:rPr lang="en-US" altLang="en-US" dirty="0">
                <a:solidFill>
                  <a:schemeClr val="accent4">
                    <a:lumMod val="75000"/>
                  </a:schemeClr>
                </a:solidFill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chemeClr val="accent4">
                    <a:lumMod val="75000"/>
                  </a:schemeClr>
                </a:solidFill>
                <a:cs typeface="Times New Roman" panose="02020603050405020304" pitchFamily="18" charset="0"/>
              </a:rPr>
              <a:t>gia</a:t>
            </a:r>
            <a:r>
              <a:rPr lang="en-US" altLang="en-US" dirty="0">
                <a:solidFill>
                  <a:schemeClr val="accent4">
                    <a:lumMod val="75000"/>
                  </a:schemeClr>
                </a:solidFill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chemeClr val="accent4">
                    <a:lumMod val="75000"/>
                  </a:schemeClr>
                </a:solidFill>
                <a:cs typeface="Times New Roman" panose="02020603050405020304" pitchFamily="18" charset="0"/>
              </a:rPr>
              <a:t>chiến</a:t>
            </a:r>
            <a:r>
              <a:rPr lang="en-US" altLang="en-US" dirty="0">
                <a:solidFill>
                  <a:schemeClr val="accent4">
                    <a:lumMod val="75000"/>
                  </a:schemeClr>
                </a:solidFill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chemeClr val="accent4">
                    <a:lumMod val="75000"/>
                  </a:schemeClr>
                </a:solidFill>
                <a:cs typeface="Times New Roman" panose="02020603050405020304" pitchFamily="18" charset="0"/>
              </a:rPr>
              <a:t>đấu</a:t>
            </a:r>
            <a:r>
              <a:rPr lang="en-US" altLang="en-US" dirty="0">
                <a:solidFill>
                  <a:srgbClr val="000000"/>
                </a:solidFill>
                <a:cs typeface="Times New Roman" panose="02020603050405020304" pitchFamily="18" charset="0"/>
              </a:rPr>
              <a:t>. </a:t>
            </a:r>
            <a:endParaRPr lang="en-US" altLang="en-US" dirty="0">
              <a:solidFill>
                <a:schemeClr val="accent2">
                  <a:lumMod val="75000"/>
                </a:schemeClr>
              </a:solidFill>
              <a:cs typeface="Times New Roman" panose="02020603050405020304" pitchFamily="18" charset="0"/>
            </a:endParaRPr>
          </a:p>
        </p:txBody>
      </p:sp>
      <p:sp>
        <p:nvSpPr>
          <p:cNvPr id="18" name="Text Box 10"/>
          <p:cNvSpPr txBox="1">
            <a:spLocks noChangeArrowheads="1"/>
          </p:cNvSpPr>
          <p:nvPr/>
        </p:nvSpPr>
        <p:spPr bwMode="auto">
          <a:xfrm>
            <a:off x="237563" y="2040107"/>
            <a:ext cx="6898341" cy="106680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chemeClr val="tx1"/>
            </a:solidFill>
            <a:prstDash val="dash"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SzPct val="6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0" fontAlgn="base" hangingPunct="0">
              <a:spcBef>
                <a:spcPct val="50000"/>
              </a:spcBef>
              <a:spcAft>
                <a:spcPct val="0"/>
              </a:spcAft>
              <a:buClrTx/>
              <a:buSzTx/>
              <a:buNone/>
            </a:pPr>
            <a:r>
              <a:rPr lang="en-US" altLang="en-US" dirty="0" err="1">
                <a:solidFill>
                  <a:srgbClr val="003366"/>
                </a:solidFill>
                <a:cs typeface="Times New Roman" panose="02020603050405020304" pitchFamily="18" charset="0"/>
              </a:rPr>
              <a:t>Để</a:t>
            </a:r>
            <a:r>
              <a:rPr lang="en-US" altLang="en-US" dirty="0">
                <a:solidFill>
                  <a:srgbClr val="003366"/>
                </a:solidFill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rgbClr val="003366"/>
                </a:solidFill>
                <a:cs typeface="Times New Roman" panose="02020603050405020304" pitchFamily="18" charset="0"/>
              </a:rPr>
              <a:t>phòng</a:t>
            </a:r>
            <a:r>
              <a:rPr lang="en-US" altLang="en-US" dirty="0">
                <a:solidFill>
                  <a:srgbClr val="003366"/>
                </a:solidFill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rgbClr val="003366"/>
                </a:solidFill>
                <a:cs typeface="Times New Roman" panose="02020603050405020304" pitchFamily="18" charset="0"/>
              </a:rPr>
              <a:t>thủ</a:t>
            </a:r>
            <a:r>
              <a:rPr lang="en-US" altLang="en-US" dirty="0">
                <a:solidFill>
                  <a:srgbClr val="003366"/>
                </a:solidFill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rgbClr val="003366"/>
                </a:solidFill>
                <a:cs typeface="Times New Roman" panose="02020603050405020304" pitchFamily="18" charset="0"/>
              </a:rPr>
              <a:t>đất</a:t>
            </a:r>
            <a:r>
              <a:rPr lang="en-US" altLang="en-US" dirty="0">
                <a:solidFill>
                  <a:srgbClr val="003366"/>
                </a:solidFill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rgbClr val="003366"/>
                </a:solidFill>
                <a:cs typeface="Times New Roman" panose="02020603050405020304" pitchFamily="18" charset="0"/>
              </a:rPr>
              <a:t>nước</a:t>
            </a:r>
            <a:r>
              <a:rPr lang="en-US" altLang="en-US" dirty="0">
                <a:solidFill>
                  <a:srgbClr val="003366"/>
                </a:solidFill>
                <a:cs typeface="Times New Roman" panose="02020603050405020304" pitchFamily="18" charset="0"/>
              </a:rPr>
              <a:t>, </a:t>
            </a:r>
            <a:r>
              <a:rPr lang="en-US" altLang="en-US" dirty="0" err="1">
                <a:solidFill>
                  <a:srgbClr val="003366"/>
                </a:solidFill>
                <a:cs typeface="Times New Roman" panose="02020603050405020304" pitchFamily="18" charset="0"/>
              </a:rPr>
              <a:t>nhà</a:t>
            </a:r>
            <a:r>
              <a:rPr lang="en-US" altLang="en-US" dirty="0">
                <a:solidFill>
                  <a:srgbClr val="003366"/>
                </a:solidFill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rgbClr val="003366"/>
                </a:solidFill>
                <a:cs typeface="Times New Roman" panose="02020603050405020304" pitchFamily="18" charset="0"/>
              </a:rPr>
              <a:t>Trần</a:t>
            </a:r>
            <a:r>
              <a:rPr lang="en-US" altLang="en-US" dirty="0">
                <a:solidFill>
                  <a:srgbClr val="003366"/>
                </a:solidFill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rgbClr val="003366"/>
                </a:solidFill>
                <a:cs typeface="Times New Roman" panose="02020603050405020304" pitchFamily="18" charset="0"/>
              </a:rPr>
              <a:t>chú</a:t>
            </a:r>
            <a:r>
              <a:rPr lang="en-US" altLang="en-US" dirty="0">
                <a:solidFill>
                  <a:srgbClr val="003366"/>
                </a:solidFill>
                <a:cs typeface="Times New Roman" panose="02020603050405020304" pitchFamily="18" charset="0"/>
              </a:rPr>
              <a:t> ý </a:t>
            </a:r>
            <a:r>
              <a:rPr lang="en-US" altLang="en-US" dirty="0" err="1">
                <a:solidFill>
                  <a:srgbClr val="003366"/>
                </a:solidFill>
                <a:cs typeface="Times New Roman" panose="02020603050405020304" pitchFamily="18" charset="0"/>
              </a:rPr>
              <a:t>xây</a:t>
            </a:r>
            <a:r>
              <a:rPr lang="en-US" altLang="en-US" dirty="0">
                <a:solidFill>
                  <a:srgbClr val="003366"/>
                </a:solidFill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rgbClr val="003366"/>
                </a:solidFill>
                <a:cs typeface="Times New Roman" panose="02020603050405020304" pitchFamily="18" charset="0"/>
              </a:rPr>
              <a:t>dựng</a:t>
            </a:r>
            <a:r>
              <a:rPr lang="en-US" altLang="en-US" dirty="0">
                <a:solidFill>
                  <a:srgbClr val="003366"/>
                </a:solidFill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rgbClr val="003366"/>
                </a:solidFill>
                <a:cs typeface="Times New Roman" panose="02020603050405020304" pitchFamily="18" charset="0"/>
              </a:rPr>
              <a:t>quân</a:t>
            </a:r>
            <a:r>
              <a:rPr lang="en-US" altLang="en-US" dirty="0">
                <a:solidFill>
                  <a:srgbClr val="003366"/>
                </a:solidFill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rgbClr val="003366"/>
                </a:solidFill>
                <a:cs typeface="Times New Roman" panose="02020603050405020304" pitchFamily="18" charset="0"/>
              </a:rPr>
              <a:t>đội</a:t>
            </a:r>
            <a:r>
              <a:rPr lang="en-US" altLang="en-US" dirty="0">
                <a:solidFill>
                  <a:srgbClr val="003366"/>
                </a:solidFill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rgbClr val="003366"/>
                </a:solidFill>
                <a:cs typeface="Times New Roman" panose="02020603050405020304" pitchFamily="18" charset="0"/>
              </a:rPr>
              <a:t>như</a:t>
            </a:r>
            <a:r>
              <a:rPr lang="en-US" altLang="en-US" dirty="0">
                <a:solidFill>
                  <a:srgbClr val="003366"/>
                </a:solidFill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rgbClr val="003366"/>
                </a:solidFill>
                <a:cs typeface="Times New Roman" panose="02020603050405020304" pitchFamily="18" charset="0"/>
              </a:rPr>
              <a:t>thế</a:t>
            </a:r>
            <a:r>
              <a:rPr lang="en-US" altLang="en-US" dirty="0">
                <a:solidFill>
                  <a:srgbClr val="003366"/>
                </a:solidFill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rgbClr val="003366"/>
                </a:solidFill>
                <a:cs typeface="Times New Roman" panose="02020603050405020304" pitchFamily="18" charset="0"/>
              </a:rPr>
              <a:t>nào</a:t>
            </a:r>
            <a:r>
              <a:rPr lang="en-US" altLang="en-US" dirty="0">
                <a:solidFill>
                  <a:srgbClr val="003366"/>
                </a:solidFill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19" name="Text Box 12"/>
          <p:cNvSpPr txBox="1">
            <a:spLocks noChangeArrowheads="1"/>
          </p:cNvSpPr>
          <p:nvPr/>
        </p:nvSpPr>
        <p:spPr bwMode="auto">
          <a:xfrm>
            <a:off x="355413" y="-396222"/>
            <a:ext cx="914400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SzPct val="6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fontAlgn="base">
              <a:spcBef>
                <a:spcPct val="50000"/>
              </a:spcBef>
              <a:spcAft>
                <a:spcPct val="0"/>
              </a:spcAft>
              <a:buClrTx/>
              <a:buSzTx/>
              <a:buNone/>
            </a:pPr>
            <a:endParaRPr lang="en-US" altLang="en-US" sz="2800">
              <a:solidFill>
                <a:srgbClr val="000000"/>
              </a:solidFill>
              <a:cs typeface="Times New Roman" panose="02020603050405020304" pitchFamily="18" charset="0"/>
            </a:endParaRPr>
          </a:p>
        </p:txBody>
      </p:sp>
      <p:pic>
        <p:nvPicPr>
          <p:cNvPr id="2050" name="Picture 2" descr="LÊ PHỤ TRẦN - Epoch Times Tiếng Việt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86087">
            <a:off x="7709897" y="3692988"/>
            <a:ext cx="3656185" cy="303242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86087">
            <a:off x="7682752" y="1159078"/>
            <a:ext cx="4007224" cy="239389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74058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4175761" y="178728"/>
            <a:ext cx="7831567" cy="773418"/>
          </a:xfrm>
          <a:prstGeom prst="rect">
            <a:avLst/>
          </a:prstGeom>
          <a:solidFill>
            <a:schemeClr val="accent3">
              <a:lumMod val="40000"/>
              <a:lumOff val="60000"/>
              <a:alpha val="40000"/>
            </a:schemeClr>
          </a:solidFill>
        </p:spPr>
        <p:txBody>
          <a:bodyPr>
            <a:normAutofit fontScale="9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2- </a:t>
            </a:r>
            <a:r>
              <a:rPr lang="en-US" altLang="en-US" sz="4800" b="1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lang="en-US" altLang="en-US" sz="4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800" b="1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Trần</a:t>
            </a:r>
            <a:r>
              <a:rPr lang="en-US" altLang="en-US" sz="4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800" b="1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xây</a:t>
            </a:r>
            <a:r>
              <a:rPr lang="en-US" altLang="en-US" sz="4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800" b="1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dựng</a:t>
            </a:r>
            <a:r>
              <a:rPr lang="en-US" altLang="en-US" sz="4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800" b="1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đất</a:t>
            </a:r>
            <a:r>
              <a:rPr lang="en-US" altLang="en-US" sz="4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800" b="1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endParaRPr lang="en-US" sz="4800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 Box 8"/>
          <p:cNvSpPr txBox="1">
            <a:spLocks noChangeArrowheads="1"/>
          </p:cNvSpPr>
          <p:nvPr/>
        </p:nvSpPr>
        <p:spPr bwMode="auto">
          <a:xfrm>
            <a:off x="5190565" y="2794475"/>
            <a:ext cx="6692153" cy="3046988"/>
          </a:xfrm>
          <a:prstGeom prst="rect">
            <a:avLst/>
          </a:prstGeom>
          <a:solidFill>
            <a:schemeClr val="bg1"/>
          </a:solidFill>
          <a:ln w="28575">
            <a:solidFill>
              <a:srgbClr val="000000"/>
            </a:solidFill>
            <a:prstDash val="sysDot"/>
            <a:miter lim="800000"/>
            <a:headEnd/>
            <a:tailEnd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SzPct val="6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just" eaLnBrk="0" fontAlgn="base" hangingPunct="0">
              <a:spcBef>
                <a:spcPct val="50000"/>
              </a:spcBef>
              <a:spcAft>
                <a:spcPct val="0"/>
              </a:spcAft>
              <a:buClrTx/>
              <a:buSzTx/>
              <a:buNone/>
            </a:pPr>
            <a:r>
              <a:rPr lang="en-US" altLang="en-US" dirty="0">
                <a:solidFill>
                  <a:schemeClr val="accent2">
                    <a:lumMod val="75000"/>
                  </a:schemeClr>
                </a:solidFill>
                <a:cs typeface="Times New Roman" panose="02020603050405020304" pitchFamily="18" charset="0"/>
              </a:rPr>
              <a:t>   </a:t>
            </a:r>
            <a:r>
              <a:rPr lang="en-US" altLang="en-US" dirty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rgbClr val="000000"/>
                </a:solidFill>
                <a:cs typeface="Times New Roman" panose="02020603050405020304" pitchFamily="18" charset="0"/>
              </a:rPr>
              <a:t>Ngoài</a:t>
            </a:r>
            <a:r>
              <a:rPr lang="en-US" altLang="en-US" dirty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rgbClr val="000000"/>
                </a:solidFill>
                <a:cs typeface="Times New Roman" panose="02020603050405020304" pitchFamily="18" charset="0"/>
              </a:rPr>
              <a:t>các</a:t>
            </a:r>
            <a:r>
              <a:rPr lang="en-US" altLang="en-US" dirty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rgbClr val="000000"/>
                </a:solidFill>
                <a:cs typeface="Times New Roman" panose="02020603050405020304" pitchFamily="18" charset="0"/>
              </a:rPr>
              <a:t>chức</a:t>
            </a:r>
            <a:r>
              <a:rPr lang="en-US" altLang="en-US" dirty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rgbClr val="000000"/>
                </a:solidFill>
                <a:cs typeface="Times New Roman" panose="02020603050405020304" pitchFamily="18" charset="0"/>
              </a:rPr>
              <a:t>quan</a:t>
            </a:r>
            <a:r>
              <a:rPr lang="en-US" altLang="en-US" dirty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rgbClr val="000000"/>
                </a:solidFill>
                <a:cs typeface="Times New Roman" panose="02020603050405020304" pitchFamily="18" charset="0"/>
              </a:rPr>
              <a:t>tương</a:t>
            </a:r>
            <a:r>
              <a:rPr lang="en-US" altLang="en-US" dirty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rgbClr val="000000"/>
                </a:solidFill>
                <a:cs typeface="Times New Roman" panose="02020603050405020304" pitchFamily="18" charset="0"/>
              </a:rPr>
              <a:t>tự</a:t>
            </a:r>
            <a:r>
              <a:rPr lang="en-US" altLang="en-US" dirty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rgbClr val="000000"/>
                </a:solidFill>
                <a:cs typeface="Times New Roman" panose="02020603050405020304" pitchFamily="18" charset="0"/>
              </a:rPr>
              <a:t>như</a:t>
            </a:r>
            <a:r>
              <a:rPr lang="en-US" altLang="en-US" dirty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rgbClr val="000000"/>
                </a:solidFill>
                <a:cs typeface="Times New Roman" panose="02020603050405020304" pitchFamily="18" charset="0"/>
              </a:rPr>
              <a:t>thời</a:t>
            </a:r>
            <a:r>
              <a:rPr lang="en-US" altLang="en-US" dirty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rgbClr val="000000"/>
                </a:solidFill>
                <a:cs typeface="Times New Roman" panose="02020603050405020304" pitchFamily="18" charset="0"/>
              </a:rPr>
              <a:t>Lý</a:t>
            </a:r>
            <a:r>
              <a:rPr lang="en-US" altLang="en-US" dirty="0">
                <a:solidFill>
                  <a:srgbClr val="000000"/>
                </a:solidFill>
                <a:cs typeface="Times New Roman" panose="02020603050405020304" pitchFamily="18" charset="0"/>
              </a:rPr>
              <a:t>, </a:t>
            </a:r>
            <a:r>
              <a:rPr lang="en-US" altLang="en-US" dirty="0" err="1">
                <a:solidFill>
                  <a:srgbClr val="000000"/>
                </a:solidFill>
                <a:cs typeface="Times New Roman" panose="02020603050405020304" pitchFamily="18" charset="0"/>
              </a:rPr>
              <a:t>nhà</a:t>
            </a:r>
            <a:r>
              <a:rPr lang="en-US" altLang="en-US" dirty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rgbClr val="000000"/>
                </a:solidFill>
                <a:cs typeface="Times New Roman" panose="02020603050405020304" pitchFamily="18" charset="0"/>
              </a:rPr>
              <a:t>Trần</a:t>
            </a:r>
            <a:r>
              <a:rPr lang="en-US" altLang="en-US" dirty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rgbClr val="000000"/>
                </a:solidFill>
                <a:cs typeface="Times New Roman" panose="02020603050405020304" pitchFamily="18" charset="0"/>
              </a:rPr>
              <a:t>lập</a:t>
            </a:r>
            <a:r>
              <a:rPr lang="en-US" altLang="en-US" dirty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rgbClr val="000000"/>
                </a:solidFill>
                <a:cs typeface="Times New Roman" panose="02020603050405020304" pitchFamily="18" charset="0"/>
              </a:rPr>
              <a:t>thêm</a:t>
            </a:r>
            <a:r>
              <a:rPr lang="en-US" altLang="en-US" dirty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rgbClr val="FF0000"/>
                </a:solidFill>
                <a:cs typeface="Times New Roman" panose="02020603050405020304" pitchFamily="18" charset="0"/>
              </a:rPr>
              <a:t>Hà</a:t>
            </a:r>
            <a:r>
              <a:rPr lang="en-US" altLang="en-US" dirty="0">
                <a:solidFill>
                  <a:srgbClr val="FF0000"/>
                </a:solidFill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rgbClr val="FF0000"/>
                </a:solidFill>
                <a:cs typeface="Times New Roman" panose="02020603050405020304" pitchFamily="18" charset="0"/>
              </a:rPr>
              <a:t>đê</a:t>
            </a:r>
            <a:r>
              <a:rPr lang="en-US" altLang="en-US" dirty="0">
                <a:solidFill>
                  <a:srgbClr val="FF0000"/>
                </a:solidFill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rgbClr val="FF0000"/>
                </a:solidFill>
                <a:cs typeface="Times New Roman" panose="02020603050405020304" pitchFamily="18" charset="0"/>
              </a:rPr>
              <a:t>sứ</a:t>
            </a:r>
            <a:r>
              <a:rPr lang="en-US" altLang="en-US" dirty="0">
                <a:solidFill>
                  <a:srgbClr val="FF0000"/>
                </a:solidFill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rgbClr val="000000"/>
                </a:solidFill>
                <a:cs typeface="Times New Roman" panose="02020603050405020304" pitchFamily="18" charset="0"/>
              </a:rPr>
              <a:t>để</a:t>
            </a:r>
            <a:r>
              <a:rPr lang="en-US" altLang="en-US" dirty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rgbClr val="000000"/>
                </a:solidFill>
                <a:cs typeface="Times New Roman" panose="02020603050405020304" pitchFamily="18" charset="0"/>
              </a:rPr>
              <a:t>trông</a:t>
            </a:r>
            <a:r>
              <a:rPr lang="en-US" altLang="en-US" dirty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rgbClr val="000000"/>
                </a:solidFill>
                <a:cs typeface="Times New Roman" panose="02020603050405020304" pitchFamily="18" charset="0"/>
              </a:rPr>
              <a:t>coi</a:t>
            </a:r>
            <a:r>
              <a:rPr lang="en-US" altLang="en-US" dirty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rgbClr val="000000"/>
                </a:solidFill>
                <a:cs typeface="Times New Roman" panose="02020603050405020304" pitchFamily="18" charset="0"/>
              </a:rPr>
              <a:t>việc</a:t>
            </a:r>
            <a:r>
              <a:rPr lang="en-US" altLang="en-US" dirty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rgbClr val="000000"/>
                </a:solidFill>
                <a:cs typeface="Times New Roman" panose="02020603050405020304" pitchFamily="18" charset="0"/>
              </a:rPr>
              <a:t>đắp</a:t>
            </a:r>
            <a:r>
              <a:rPr lang="en-US" altLang="en-US" dirty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rgbClr val="000000"/>
                </a:solidFill>
                <a:cs typeface="Times New Roman" panose="02020603050405020304" pitchFamily="18" charset="0"/>
              </a:rPr>
              <a:t>đê</a:t>
            </a:r>
            <a:r>
              <a:rPr lang="en-US" altLang="en-US" dirty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rgbClr val="000000"/>
                </a:solidFill>
                <a:cs typeface="Times New Roman" panose="02020603050405020304" pitchFamily="18" charset="0"/>
              </a:rPr>
              <a:t>và</a:t>
            </a:r>
            <a:r>
              <a:rPr lang="en-US" altLang="en-US" dirty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rgbClr val="000000"/>
                </a:solidFill>
                <a:cs typeface="Times New Roman" panose="02020603050405020304" pitchFamily="18" charset="0"/>
              </a:rPr>
              <a:t>bảo</a:t>
            </a:r>
            <a:r>
              <a:rPr lang="en-US" altLang="en-US" dirty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rgbClr val="000000"/>
                </a:solidFill>
                <a:cs typeface="Times New Roman" panose="02020603050405020304" pitchFamily="18" charset="0"/>
              </a:rPr>
              <a:t>vệ</a:t>
            </a:r>
            <a:r>
              <a:rPr lang="en-US" altLang="en-US" dirty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rgbClr val="000000"/>
                </a:solidFill>
                <a:cs typeface="Times New Roman" panose="02020603050405020304" pitchFamily="18" charset="0"/>
              </a:rPr>
              <a:t>đê</a:t>
            </a:r>
            <a:r>
              <a:rPr lang="en-US" altLang="en-US" dirty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rgbClr val="000000"/>
                </a:solidFill>
                <a:cs typeface="Times New Roman" panose="02020603050405020304" pitchFamily="18" charset="0"/>
              </a:rPr>
              <a:t>điều</a:t>
            </a:r>
            <a:r>
              <a:rPr lang="en-US" altLang="en-US" dirty="0">
                <a:solidFill>
                  <a:srgbClr val="000000"/>
                </a:solidFill>
                <a:cs typeface="Times New Roman" panose="02020603050405020304" pitchFamily="18" charset="0"/>
              </a:rPr>
              <a:t>; </a:t>
            </a:r>
            <a:r>
              <a:rPr lang="en-US" altLang="en-US" dirty="0" err="1">
                <a:solidFill>
                  <a:srgbClr val="FF0000"/>
                </a:solidFill>
                <a:cs typeface="Times New Roman" panose="02020603050405020304" pitchFamily="18" charset="0"/>
              </a:rPr>
              <a:t>Khuyến</a:t>
            </a:r>
            <a:r>
              <a:rPr lang="en-US" altLang="en-US" dirty="0">
                <a:solidFill>
                  <a:srgbClr val="FF0000"/>
                </a:solidFill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rgbClr val="FF0000"/>
                </a:solidFill>
                <a:cs typeface="Times New Roman" panose="02020603050405020304" pitchFamily="18" charset="0"/>
              </a:rPr>
              <a:t>nông</a:t>
            </a:r>
            <a:r>
              <a:rPr lang="en-US" altLang="en-US" dirty="0">
                <a:solidFill>
                  <a:srgbClr val="FF0000"/>
                </a:solidFill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rgbClr val="FF0000"/>
                </a:solidFill>
                <a:cs typeface="Times New Roman" panose="02020603050405020304" pitchFamily="18" charset="0"/>
              </a:rPr>
              <a:t>sứ</a:t>
            </a:r>
            <a:r>
              <a:rPr lang="en-US" altLang="en-US" dirty="0">
                <a:solidFill>
                  <a:srgbClr val="FF0000"/>
                </a:solidFill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rgbClr val="000000"/>
                </a:solidFill>
                <a:cs typeface="Times New Roman" panose="02020603050405020304" pitchFamily="18" charset="0"/>
              </a:rPr>
              <a:t>chăm</a:t>
            </a:r>
            <a:r>
              <a:rPr lang="en-US" altLang="en-US" dirty="0">
                <a:solidFill>
                  <a:srgbClr val="000000"/>
                </a:solidFill>
                <a:cs typeface="Times New Roman" panose="02020603050405020304" pitchFamily="18" charset="0"/>
              </a:rPr>
              <a:t> lo, </a:t>
            </a:r>
            <a:r>
              <a:rPr lang="en-US" altLang="en-US" dirty="0" err="1">
                <a:solidFill>
                  <a:srgbClr val="000000"/>
                </a:solidFill>
                <a:cs typeface="Times New Roman" panose="02020603050405020304" pitchFamily="18" charset="0"/>
              </a:rPr>
              <a:t>khuyến</a:t>
            </a:r>
            <a:r>
              <a:rPr lang="en-US" altLang="en-US" dirty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rgbClr val="000000"/>
                </a:solidFill>
                <a:cs typeface="Times New Roman" panose="02020603050405020304" pitchFamily="18" charset="0"/>
              </a:rPr>
              <a:t>khích</a:t>
            </a:r>
            <a:r>
              <a:rPr lang="en-US" altLang="en-US" dirty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rgbClr val="000000"/>
                </a:solidFill>
                <a:cs typeface="Times New Roman" panose="02020603050405020304" pitchFamily="18" charset="0"/>
              </a:rPr>
              <a:t>nông</a:t>
            </a:r>
            <a:r>
              <a:rPr lang="en-US" altLang="en-US" dirty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rgbClr val="000000"/>
                </a:solidFill>
                <a:cs typeface="Times New Roman" panose="02020603050405020304" pitchFamily="18" charset="0"/>
              </a:rPr>
              <a:t>dân</a:t>
            </a:r>
            <a:r>
              <a:rPr lang="en-US" altLang="en-US" dirty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rgbClr val="000000"/>
                </a:solidFill>
                <a:cs typeface="Times New Roman" panose="02020603050405020304" pitchFamily="18" charset="0"/>
              </a:rPr>
              <a:t>sản</a:t>
            </a:r>
            <a:r>
              <a:rPr lang="en-US" altLang="en-US" dirty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rgbClr val="000000"/>
                </a:solidFill>
                <a:cs typeface="Times New Roman" panose="02020603050405020304" pitchFamily="18" charset="0"/>
              </a:rPr>
              <a:t>xuất</a:t>
            </a:r>
            <a:r>
              <a:rPr lang="en-US" altLang="en-US" dirty="0">
                <a:solidFill>
                  <a:srgbClr val="000000"/>
                </a:solidFill>
                <a:cs typeface="Times New Roman" panose="02020603050405020304" pitchFamily="18" charset="0"/>
              </a:rPr>
              <a:t> ; </a:t>
            </a:r>
            <a:r>
              <a:rPr lang="en-US" altLang="en-US" dirty="0" err="1">
                <a:solidFill>
                  <a:srgbClr val="FF0000"/>
                </a:solidFill>
                <a:cs typeface="Times New Roman" panose="02020603050405020304" pitchFamily="18" charset="0"/>
              </a:rPr>
              <a:t>Đồn</a:t>
            </a:r>
            <a:r>
              <a:rPr lang="en-US" altLang="en-US" dirty="0">
                <a:solidFill>
                  <a:srgbClr val="FF0000"/>
                </a:solidFill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rgbClr val="FF0000"/>
                </a:solidFill>
                <a:cs typeface="Times New Roman" panose="02020603050405020304" pitchFamily="18" charset="0"/>
              </a:rPr>
              <a:t>điền</a:t>
            </a:r>
            <a:r>
              <a:rPr lang="en-US" altLang="en-US" dirty="0">
                <a:solidFill>
                  <a:srgbClr val="FF0000"/>
                </a:solidFill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rgbClr val="FF0000"/>
                </a:solidFill>
                <a:cs typeface="Times New Roman" panose="02020603050405020304" pitchFamily="18" charset="0"/>
              </a:rPr>
              <a:t>sứ</a:t>
            </a:r>
            <a:r>
              <a:rPr lang="en-US" altLang="en-US" dirty="0">
                <a:solidFill>
                  <a:srgbClr val="FF0000"/>
                </a:solidFill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rgbClr val="000000"/>
                </a:solidFill>
                <a:cs typeface="Times New Roman" panose="02020603050405020304" pitchFamily="18" charset="0"/>
              </a:rPr>
              <a:t>tuyển</a:t>
            </a:r>
            <a:r>
              <a:rPr lang="en-US" altLang="en-US" dirty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rgbClr val="000000"/>
                </a:solidFill>
                <a:cs typeface="Times New Roman" panose="02020603050405020304" pitchFamily="18" charset="0"/>
              </a:rPr>
              <a:t>mộ</a:t>
            </a:r>
            <a:r>
              <a:rPr lang="en-US" altLang="en-US" dirty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rgbClr val="000000"/>
                </a:solidFill>
                <a:cs typeface="Times New Roman" panose="02020603050405020304" pitchFamily="18" charset="0"/>
              </a:rPr>
              <a:t>người</a:t>
            </a:r>
            <a:r>
              <a:rPr lang="en-US" altLang="en-US" dirty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rgbClr val="000000"/>
                </a:solidFill>
                <a:cs typeface="Times New Roman" panose="02020603050405020304" pitchFamily="18" charset="0"/>
              </a:rPr>
              <a:t>đi</a:t>
            </a:r>
            <a:r>
              <a:rPr lang="en-US" altLang="en-US" dirty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rgbClr val="000000"/>
                </a:solidFill>
                <a:cs typeface="Times New Roman" panose="02020603050405020304" pitchFamily="18" charset="0"/>
              </a:rPr>
              <a:t>khẩn</a:t>
            </a:r>
            <a:r>
              <a:rPr lang="en-US" altLang="en-US" dirty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rgbClr val="000000"/>
                </a:solidFill>
                <a:cs typeface="Times New Roman" panose="02020603050405020304" pitchFamily="18" charset="0"/>
              </a:rPr>
              <a:t>hoang</a:t>
            </a:r>
            <a:r>
              <a:rPr lang="en-US" altLang="en-US" dirty="0">
                <a:solidFill>
                  <a:srgbClr val="000000"/>
                </a:solidFill>
                <a:cs typeface="Times New Roman" panose="02020603050405020304" pitchFamily="18" charset="0"/>
              </a:rPr>
              <a:t>. </a:t>
            </a:r>
          </a:p>
        </p:txBody>
      </p:sp>
      <p:sp>
        <p:nvSpPr>
          <p:cNvPr id="5" name="Text Box 10"/>
          <p:cNvSpPr txBox="1">
            <a:spLocks noChangeArrowheads="1"/>
          </p:cNvSpPr>
          <p:nvPr/>
        </p:nvSpPr>
        <p:spPr bwMode="auto">
          <a:xfrm>
            <a:off x="788895" y="1580923"/>
            <a:ext cx="10883149" cy="58477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chemeClr val="tx1"/>
            </a:solidFill>
            <a:prstDash val="dash"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SzPct val="6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0" fontAlgn="base" hangingPunct="0">
              <a:spcBef>
                <a:spcPts val="0"/>
              </a:spcBef>
              <a:spcAft>
                <a:spcPct val="0"/>
              </a:spcAft>
              <a:buClrTx/>
              <a:buSzTx/>
              <a:buNone/>
            </a:pPr>
            <a:r>
              <a:rPr lang="en-US" altLang="en-US" dirty="0" err="1">
                <a:solidFill>
                  <a:srgbClr val="003366"/>
                </a:solidFill>
                <a:cs typeface="Times New Roman" panose="02020603050405020304" pitchFamily="18" charset="0"/>
              </a:rPr>
              <a:t>Để</a:t>
            </a:r>
            <a:r>
              <a:rPr lang="en-US" altLang="en-US" dirty="0">
                <a:solidFill>
                  <a:srgbClr val="003366"/>
                </a:solidFill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rgbClr val="003366"/>
                </a:solidFill>
                <a:cs typeface="Times New Roman" panose="02020603050405020304" pitchFamily="18" charset="0"/>
              </a:rPr>
              <a:t>phát</a:t>
            </a:r>
            <a:r>
              <a:rPr lang="en-US" altLang="en-US" dirty="0">
                <a:solidFill>
                  <a:srgbClr val="003366"/>
                </a:solidFill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rgbClr val="003366"/>
                </a:solidFill>
                <a:cs typeface="Times New Roman" panose="02020603050405020304" pitchFamily="18" charset="0"/>
              </a:rPr>
              <a:t>triển</a:t>
            </a:r>
            <a:r>
              <a:rPr lang="en-US" altLang="en-US" dirty="0">
                <a:solidFill>
                  <a:srgbClr val="003366"/>
                </a:solidFill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rgbClr val="003366"/>
                </a:solidFill>
                <a:cs typeface="Times New Roman" panose="02020603050405020304" pitchFamily="18" charset="0"/>
              </a:rPr>
              <a:t>nông</a:t>
            </a:r>
            <a:r>
              <a:rPr lang="en-US" altLang="en-US" dirty="0">
                <a:solidFill>
                  <a:srgbClr val="003366"/>
                </a:solidFill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rgbClr val="003366"/>
                </a:solidFill>
                <a:cs typeface="Times New Roman" panose="02020603050405020304" pitchFamily="18" charset="0"/>
              </a:rPr>
              <a:t>nghiệp</a:t>
            </a:r>
            <a:r>
              <a:rPr lang="en-US" altLang="en-US" dirty="0">
                <a:solidFill>
                  <a:srgbClr val="003366"/>
                </a:solidFill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rgbClr val="003366"/>
                </a:solidFill>
                <a:cs typeface="Times New Roman" panose="02020603050405020304" pitchFamily="18" charset="0"/>
              </a:rPr>
              <a:t>nhà</a:t>
            </a:r>
            <a:r>
              <a:rPr lang="en-US" altLang="en-US" dirty="0">
                <a:solidFill>
                  <a:srgbClr val="003366"/>
                </a:solidFill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rgbClr val="003366"/>
                </a:solidFill>
                <a:cs typeface="Times New Roman" panose="02020603050405020304" pitchFamily="18" charset="0"/>
              </a:rPr>
              <a:t>Trần</a:t>
            </a:r>
            <a:r>
              <a:rPr lang="en-US" altLang="en-US" dirty="0">
                <a:solidFill>
                  <a:srgbClr val="003366"/>
                </a:solidFill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rgbClr val="003366"/>
                </a:solidFill>
                <a:cs typeface="Times New Roman" panose="02020603050405020304" pitchFamily="18" charset="0"/>
              </a:rPr>
              <a:t>đã</a:t>
            </a:r>
            <a:r>
              <a:rPr lang="en-US" altLang="en-US" dirty="0">
                <a:solidFill>
                  <a:srgbClr val="003366"/>
                </a:solidFill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rgbClr val="003366"/>
                </a:solidFill>
                <a:cs typeface="Times New Roman" panose="02020603050405020304" pitchFamily="18" charset="0"/>
              </a:rPr>
              <a:t>làm</a:t>
            </a:r>
            <a:r>
              <a:rPr lang="en-US" altLang="en-US" dirty="0">
                <a:solidFill>
                  <a:srgbClr val="003366"/>
                </a:solidFill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rgbClr val="003366"/>
                </a:solidFill>
                <a:cs typeface="Times New Roman" panose="02020603050405020304" pitchFamily="18" charset="0"/>
              </a:rPr>
              <a:t>gì</a:t>
            </a:r>
            <a:r>
              <a:rPr lang="en-US" altLang="en-US" dirty="0">
                <a:solidFill>
                  <a:srgbClr val="003366"/>
                </a:solidFill>
                <a:cs typeface="Times New Roman" panose="02020603050405020304" pitchFamily="18" charset="0"/>
              </a:rPr>
              <a:t>?</a:t>
            </a:r>
          </a:p>
        </p:txBody>
      </p:sp>
      <p:pic>
        <p:nvPicPr>
          <p:cNvPr id="40964" name="Picture 4" descr="Sự phát triển kinh tế và văn hóa thời Trần - Dinhnghia.v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327" y="2614107"/>
            <a:ext cx="4885209" cy="34847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377066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ext Box 41"/>
          <p:cNvSpPr txBox="1">
            <a:spLocks noChangeArrowheads="1"/>
          </p:cNvSpPr>
          <p:nvPr/>
        </p:nvSpPr>
        <p:spPr bwMode="auto">
          <a:xfrm>
            <a:off x="1828801" y="152400"/>
            <a:ext cx="8666163" cy="120015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36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Hãy</a:t>
            </a:r>
            <a:r>
              <a:rPr lang="en-US" sz="3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nêu</a:t>
            </a:r>
            <a:r>
              <a:rPr lang="vi-VN" sz="3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công</a:t>
            </a:r>
            <a:r>
              <a:rPr lang="en-US" sz="3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việc</a:t>
            </a:r>
            <a:r>
              <a:rPr lang="en-US" sz="3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chính</a:t>
            </a:r>
            <a:r>
              <a:rPr lang="en-US" sz="3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chức</a:t>
            </a:r>
            <a:r>
              <a:rPr lang="en-US" sz="3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quan</a:t>
            </a:r>
            <a:r>
              <a:rPr lang="en-US" sz="3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lang="en-US" sz="3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Trần</a:t>
            </a:r>
            <a:r>
              <a:rPr lang="en-US" sz="3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?</a:t>
            </a:r>
            <a:endParaRPr lang="vi-VN" sz="36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Group 5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1083286"/>
              </p:ext>
            </p:extLst>
          </p:nvPr>
        </p:nvGraphicFramePr>
        <p:xfrm>
          <a:off x="419548" y="1506072"/>
          <a:ext cx="11304037" cy="4808667"/>
        </p:xfrm>
        <a:graphic>
          <a:graphicData uri="http://schemas.openxmlformats.org/drawingml/2006/table">
            <a:tbl>
              <a:tblPr>
                <a:tableStyleId>{5DA37D80-6434-44D0-A028-1B22A696006F}</a:tableStyleId>
              </a:tblPr>
              <a:tblGrid>
                <a:gridCol w="362532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787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0395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200" u="none" strike="noStrike" cap="none" normalizeH="0" baseline="0" dirty="0" err="1">
                          <a:ln>
                            <a:noFill/>
                          </a:ln>
                          <a:effectLst/>
                          <a:latin typeface="UTM Seagull" panose="02040603050506020204" pitchFamily="18" charset="0"/>
                        </a:rPr>
                        <a:t>Chức</a:t>
                      </a:r>
                      <a:r>
                        <a:rPr kumimoji="0" lang="en-US" sz="3200" u="none" strike="noStrike" cap="none" normalizeH="0" baseline="0" dirty="0">
                          <a:ln>
                            <a:noFill/>
                          </a:ln>
                          <a:effectLst/>
                          <a:latin typeface="UTM Seagull" panose="02040603050506020204" pitchFamily="18" charset="0"/>
                        </a:rPr>
                        <a:t> </a:t>
                      </a:r>
                      <a:r>
                        <a:rPr kumimoji="0" lang="en-US" sz="3200" u="none" strike="noStrike" cap="none" normalizeH="0" baseline="0" dirty="0" err="1">
                          <a:ln>
                            <a:noFill/>
                          </a:ln>
                          <a:effectLst/>
                          <a:latin typeface="UTM Seagull" panose="02040603050506020204" pitchFamily="18" charset="0"/>
                        </a:rPr>
                        <a:t>quan</a:t>
                      </a:r>
                      <a:endParaRPr kumimoji="0" lang="vi-VN" sz="3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T="45723" marB="45723"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200" u="none" strike="noStrike" cap="none" normalizeH="0" baseline="0" dirty="0" err="1">
                          <a:ln>
                            <a:noFill/>
                          </a:ln>
                          <a:effectLst/>
                          <a:latin typeface="UTM Seagull" panose="02040603050506020204" pitchFamily="18" charset="0"/>
                        </a:rPr>
                        <a:t>Công</a:t>
                      </a:r>
                      <a:r>
                        <a:rPr kumimoji="0" lang="en-US" sz="3200" u="none" strike="noStrike" cap="none" normalizeH="0" baseline="0" dirty="0">
                          <a:ln>
                            <a:noFill/>
                          </a:ln>
                          <a:effectLst/>
                          <a:latin typeface="UTM Seagull" panose="02040603050506020204" pitchFamily="18" charset="0"/>
                        </a:rPr>
                        <a:t> </a:t>
                      </a:r>
                      <a:r>
                        <a:rPr kumimoji="0" lang="en-US" sz="3200" u="none" strike="noStrike" cap="none" normalizeH="0" baseline="0" dirty="0" err="1">
                          <a:ln>
                            <a:noFill/>
                          </a:ln>
                          <a:effectLst/>
                          <a:latin typeface="UTM Seagull" panose="02040603050506020204" pitchFamily="18" charset="0"/>
                        </a:rPr>
                        <a:t>việc</a:t>
                      </a:r>
                      <a:r>
                        <a:rPr kumimoji="0" lang="en-US" sz="3200" u="none" strike="noStrike" cap="none" normalizeH="0" baseline="0" dirty="0">
                          <a:ln>
                            <a:noFill/>
                          </a:ln>
                          <a:effectLst/>
                          <a:latin typeface="UTM Seagull" panose="02040603050506020204" pitchFamily="18" charset="0"/>
                        </a:rPr>
                        <a:t> </a:t>
                      </a:r>
                      <a:r>
                        <a:rPr kumimoji="0" lang="en-US" sz="3200" u="none" strike="noStrike" cap="none" normalizeH="0" baseline="0" dirty="0" err="1">
                          <a:ln>
                            <a:noFill/>
                          </a:ln>
                          <a:effectLst/>
                          <a:latin typeface="UTM Seagull" panose="02040603050506020204" pitchFamily="18" charset="0"/>
                        </a:rPr>
                        <a:t>được</a:t>
                      </a:r>
                      <a:r>
                        <a:rPr kumimoji="0" lang="en-US" sz="3200" u="none" strike="noStrike" cap="none" normalizeH="0" baseline="0" dirty="0">
                          <a:ln>
                            <a:noFill/>
                          </a:ln>
                          <a:effectLst/>
                          <a:latin typeface="UTM Seagull" panose="02040603050506020204" pitchFamily="18" charset="0"/>
                        </a:rPr>
                        <a:t> </a:t>
                      </a:r>
                      <a:r>
                        <a:rPr kumimoji="0" lang="en-US" sz="3200" u="none" strike="noStrike" cap="none" normalizeH="0" baseline="0" dirty="0" err="1">
                          <a:ln>
                            <a:noFill/>
                          </a:ln>
                          <a:effectLst/>
                          <a:latin typeface="UTM Seagull" panose="02040603050506020204" pitchFamily="18" charset="0"/>
                        </a:rPr>
                        <a:t>giao</a:t>
                      </a:r>
                      <a:endParaRPr kumimoji="0" lang="vi-VN" sz="3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T="45723" marB="45723"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6372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20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UTM Seagull" panose="02040603050506020204" pitchFamily="18" charset="0"/>
                        </a:rPr>
                        <a:t>Hà</a:t>
                      </a:r>
                      <a:r>
                        <a:rPr kumimoji="0" lang="en-US" sz="320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UTM Seagull" panose="02040603050506020204" pitchFamily="18" charset="0"/>
                        </a:rPr>
                        <a:t> </a:t>
                      </a:r>
                      <a:r>
                        <a:rPr kumimoji="0" lang="en-US" sz="320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UTM Seagull" panose="02040603050506020204" pitchFamily="18" charset="0"/>
                        </a:rPr>
                        <a:t>đê</a:t>
                      </a:r>
                      <a:r>
                        <a:rPr kumimoji="0" lang="en-US" sz="320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UTM Seagull" panose="02040603050506020204" pitchFamily="18" charset="0"/>
                        </a:rPr>
                        <a:t> </a:t>
                      </a:r>
                      <a:r>
                        <a:rPr kumimoji="0" lang="en-US" sz="320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UTM Seagull" panose="02040603050506020204" pitchFamily="18" charset="0"/>
                        </a:rPr>
                        <a:t>sứ</a:t>
                      </a:r>
                      <a:endParaRPr kumimoji="0" lang="en-US" sz="3200" b="1" i="0" u="none" strike="noStrike" cap="none" normalizeH="0" baseline="0" dirty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UTM Seagull" panose="02040603050506020204" pitchFamily="18" charset="0"/>
                      </a:endParaRPr>
                    </a:p>
                  </a:txBody>
                  <a:tcPr marT="45723" marB="45723"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3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T="45723" marB="45723"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35970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20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UTM Seagull" panose="02040603050506020204" pitchFamily="18" charset="0"/>
                        </a:rPr>
                        <a:t>Đồn</a:t>
                      </a:r>
                      <a:r>
                        <a:rPr kumimoji="0" lang="en-US" sz="320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UTM Seagull" panose="02040603050506020204" pitchFamily="18" charset="0"/>
                        </a:rPr>
                        <a:t> </a:t>
                      </a:r>
                      <a:r>
                        <a:rPr kumimoji="0" lang="en-US" sz="320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UTM Seagull" panose="02040603050506020204" pitchFamily="18" charset="0"/>
                        </a:rPr>
                        <a:t>điền</a:t>
                      </a:r>
                      <a:r>
                        <a:rPr kumimoji="0" lang="en-US" sz="320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UTM Seagull" panose="02040603050506020204" pitchFamily="18" charset="0"/>
                        </a:rPr>
                        <a:t> </a:t>
                      </a:r>
                      <a:r>
                        <a:rPr kumimoji="0" lang="en-US" sz="320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UTM Seagull" panose="02040603050506020204" pitchFamily="18" charset="0"/>
                        </a:rPr>
                        <a:t>sứ</a:t>
                      </a:r>
                      <a:endParaRPr kumimoji="0" lang="en-US" sz="3200" b="1" i="0" u="none" strike="noStrike" cap="none" normalizeH="0" baseline="0" dirty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UTM Seagull" panose="02040603050506020204" pitchFamily="18" charset="0"/>
                      </a:endParaRPr>
                    </a:p>
                  </a:txBody>
                  <a:tcPr marT="45723" marB="45723"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3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T="45723" marB="45723"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8128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20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UTM Seagull" panose="02040603050506020204" pitchFamily="18" charset="0"/>
                        </a:rPr>
                        <a:t>Khuyến</a:t>
                      </a:r>
                      <a:r>
                        <a:rPr kumimoji="0" lang="en-US" sz="320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UTM Seagull" panose="02040603050506020204" pitchFamily="18" charset="0"/>
                        </a:rPr>
                        <a:t> </a:t>
                      </a:r>
                      <a:r>
                        <a:rPr kumimoji="0" lang="en-US" sz="320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UTM Seagull" panose="02040603050506020204" pitchFamily="18" charset="0"/>
                        </a:rPr>
                        <a:t>nông</a:t>
                      </a:r>
                      <a:r>
                        <a:rPr kumimoji="0" lang="en-US" sz="320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UTM Seagull" panose="02040603050506020204" pitchFamily="18" charset="0"/>
                        </a:rPr>
                        <a:t> </a:t>
                      </a:r>
                      <a:r>
                        <a:rPr kumimoji="0" lang="en-US" sz="320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UTM Seagull" panose="02040603050506020204" pitchFamily="18" charset="0"/>
                        </a:rPr>
                        <a:t>sứ</a:t>
                      </a:r>
                      <a:endParaRPr kumimoji="0" lang="en-US" sz="3200" b="1" i="0" u="none" strike="noStrike" cap="none" normalizeH="0" baseline="0" dirty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UTM Seagull" panose="02040603050506020204" pitchFamily="18" charset="0"/>
                      </a:endParaRPr>
                    </a:p>
                  </a:txBody>
                  <a:tcPr marT="45723" marB="45723"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3200" u="none" strike="noStrike" cap="none" normalizeH="0" baseline="0" dirty="0">
                        <a:ln>
                          <a:noFill/>
                        </a:ln>
                        <a:effectLst/>
                        <a:latin typeface="UTM Seagull" panose="020406030505060202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3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UTM Seagull" panose="02040603050506020204" pitchFamily="18" charset="0"/>
                      </a:endParaRPr>
                    </a:p>
                  </a:txBody>
                  <a:tcPr marT="45723" marB="45723"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6" name="Text Box 62"/>
          <p:cNvSpPr txBox="1">
            <a:spLocks noChangeArrowheads="1"/>
          </p:cNvSpPr>
          <p:nvPr/>
        </p:nvSpPr>
        <p:spPr bwMode="auto">
          <a:xfrm>
            <a:off x="4114800" y="1981201"/>
            <a:ext cx="751421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sz="3200" b="1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Trông</a:t>
            </a:r>
            <a:r>
              <a:rPr lang="en-US" sz="32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coi</a:t>
            </a:r>
            <a:r>
              <a:rPr lang="en-US" sz="32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việc</a:t>
            </a:r>
            <a:r>
              <a:rPr lang="en-US" sz="32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đắp</a:t>
            </a:r>
            <a:r>
              <a:rPr lang="en-US" sz="32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đê</a:t>
            </a:r>
            <a:r>
              <a:rPr lang="en-US" sz="32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2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bảo</a:t>
            </a:r>
            <a:r>
              <a:rPr lang="en-US" sz="32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vệ</a:t>
            </a:r>
            <a:r>
              <a:rPr lang="en-US" sz="32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đê</a:t>
            </a:r>
            <a:r>
              <a:rPr lang="en-US" sz="32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điều</a:t>
            </a:r>
            <a:r>
              <a:rPr lang="en-US" sz="32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7" name="Text Box 63"/>
          <p:cNvSpPr txBox="1">
            <a:spLocks noChangeArrowheads="1"/>
          </p:cNvSpPr>
          <p:nvPr/>
        </p:nvSpPr>
        <p:spPr bwMode="auto">
          <a:xfrm>
            <a:off x="4095748" y="3257431"/>
            <a:ext cx="732318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sz="3200" b="1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Tuyển</a:t>
            </a:r>
            <a:r>
              <a:rPr lang="en-US" sz="32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</a:t>
            </a:r>
            <a:r>
              <a:rPr lang="en-US" sz="32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32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</a:t>
            </a:r>
            <a:r>
              <a:rPr lang="en-US" sz="32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khẩn</a:t>
            </a:r>
            <a:r>
              <a:rPr lang="en-US" sz="32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hoang</a:t>
            </a:r>
            <a:r>
              <a:rPr lang="en-US" sz="32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8" name="Text Box 64"/>
          <p:cNvSpPr txBox="1">
            <a:spLocks noChangeArrowheads="1"/>
          </p:cNvSpPr>
          <p:nvPr/>
        </p:nvSpPr>
        <p:spPr bwMode="auto">
          <a:xfrm>
            <a:off x="4055252" y="4625300"/>
            <a:ext cx="7404174" cy="107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sz="3200" b="1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Chăm</a:t>
            </a:r>
            <a:r>
              <a:rPr lang="en-US" sz="32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lo </a:t>
            </a:r>
            <a:r>
              <a:rPr lang="en-US" sz="3200" b="1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khuyến</a:t>
            </a:r>
            <a:r>
              <a:rPr lang="en-US" sz="32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khích</a:t>
            </a:r>
            <a:r>
              <a:rPr lang="en-US" sz="32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nông</a:t>
            </a:r>
            <a:r>
              <a:rPr lang="en-US" sz="32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sz="3200" b="1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dân</a:t>
            </a:r>
            <a:r>
              <a:rPr lang="en-US" sz="32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sản</a:t>
            </a:r>
            <a:r>
              <a:rPr lang="en-US" sz="32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xuất</a:t>
            </a:r>
            <a:r>
              <a:rPr lang="en-US" sz="32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805290774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2215372" y="2678654"/>
            <a:ext cx="7466511" cy="1386604"/>
          </a:xfrm>
          <a:prstGeom prst="rect">
            <a:avLst/>
          </a:prstGeom>
          <a:solidFill>
            <a:schemeClr val="tx1">
              <a:lumMod val="50000"/>
              <a:lumOff val="50000"/>
              <a:alpha val="24000"/>
            </a:schemeClr>
          </a:solidFill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1- </a:t>
            </a:r>
            <a:r>
              <a:rPr lang="en-US" sz="8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KHỞI ĐỘNG</a:t>
            </a:r>
            <a:endParaRPr lang="en-US" sz="7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912344" y="2767280"/>
            <a:ext cx="7214409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8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KHỞI ĐỘNG</a:t>
            </a:r>
            <a:endParaRPr lang="en-US" sz="8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2912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129552" y="1456700"/>
            <a:ext cx="9932894" cy="347787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just" eaLnBrk="0" hangingPunct="0">
              <a:spcBef>
                <a:spcPct val="50000"/>
              </a:spcBef>
            </a:pPr>
            <a:r>
              <a:rPr lang="en-US" altLang="en-US" sz="40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Đầu</a:t>
            </a:r>
            <a:r>
              <a:rPr lang="en-US" altLang="en-US" sz="4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0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năm</a:t>
            </a:r>
            <a:r>
              <a:rPr lang="en-US" altLang="en-US" sz="4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1226, </a:t>
            </a:r>
            <a:r>
              <a:rPr lang="en-US" altLang="en-US" sz="40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Lý</a:t>
            </a:r>
            <a:r>
              <a:rPr lang="en-US" altLang="en-US" sz="4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0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Chiêu</a:t>
            </a:r>
            <a:r>
              <a:rPr lang="en-US" altLang="en-US" sz="4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0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Hoàng</a:t>
            </a:r>
            <a:r>
              <a:rPr lang="en-US" altLang="en-US" sz="4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0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nhường</a:t>
            </a:r>
            <a:r>
              <a:rPr lang="en-US" altLang="en-US" sz="4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0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ngôi</a:t>
            </a:r>
            <a:r>
              <a:rPr lang="en-US" altLang="en-US" sz="4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0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altLang="en-US" sz="4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0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chồng</a:t>
            </a:r>
            <a:r>
              <a:rPr lang="en-US" altLang="en-US" sz="4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0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altLang="en-US" sz="4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0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Trần</a:t>
            </a:r>
            <a:r>
              <a:rPr lang="en-US" altLang="en-US" sz="4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0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Cảnh</a:t>
            </a:r>
            <a:r>
              <a:rPr lang="en-US" altLang="en-US" sz="4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40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lang="en-US" altLang="en-US" sz="4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0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Trần</a:t>
            </a:r>
            <a:r>
              <a:rPr lang="en-US" altLang="en-US" sz="4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0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altLang="en-US" sz="4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0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altLang="en-US" sz="4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0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lập</a:t>
            </a:r>
            <a:r>
              <a:rPr lang="en-US" altLang="en-US" sz="4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 eaLnBrk="0" hangingPunct="0">
              <a:spcBef>
                <a:spcPct val="50000"/>
              </a:spcBef>
            </a:pPr>
            <a:r>
              <a:rPr lang="en-US" altLang="en-US" sz="40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lang="en-US" altLang="en-US" sz="4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0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Trần</a:t>
            </a:r>
            <a:r>
              <a:rPr lang="en-US" altLang="en-US" sz="4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0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rất</a:t>
            </a:r>
            <a:r>
              <a:rPr lang="en-US" altLang="en-US" sz="4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0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quan</a:t>
            </a:r>
            <a:r>
              <a:rPr lang="en-US" altLang="en-US" sz="4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0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tâm</a:t>
            </a:r>
            <a:r>
              <a:rPr lang="en-US" altLang="en-US" sz="4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0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lang="en-US" altLang="en-US" sz="4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0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việc</a:t>
            </a:r>
            <a:r>
              <a:rPr lang="en-US" altLang="en-US" sz="4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0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phát</a:t>
            </a:r>
            <a:r>
              <a:rPr lang="en-US" altLang="en-US" sz="4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0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triển</a:t>
            </a:r>
            <a:r>
              <a:rPr lang="en-US" altLang="en-US" sz="4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0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nông</a:t>
            </a:r>
            <a:r>
              <a:rPr lang="en-US" altLang="en-US" sz="4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0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nghiệp</a:t>
            </a:r>
            <a:r>
              <a:rPr lang="en-US" altLang="en-US" sz="4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0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altLang="en-US" sz="4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0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phòng</a:t>
            </a:r>
            <a:r>
              <a:rPr lang="en-US" altLang="en-US" sz="4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0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thủ</a:t>
            </a:r>
            <a:r>
              <a:rPr lang="en-US" altLang="en-US" sz="4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0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đất</a:t>
            </a:r>
            <a:r>
              <a:rPr lang="en-US" altLang="en-US" sz="4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0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endParaRPr lang="en-US" altLang="en-US" sz="4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 descr="Hand-painted Cartoon Cute Little Fish Material, PNG, 945x591px, Fish,  Cartoon, Clip Art, Computer Software, Drawing Download Free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5181" b="89983" l="10000" r="90000">
                        <a14:foregroundMark x1="40690" y1="34024" x2="40690" y2="34024"/>
                        <a14:foregroundMark x1="65172" y1="34024" x2="65172" y2="3402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340721" y="2587671"/>
            <a:ext cx="2350957" cy="4693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1971338" y="301139"/>
            <a:ext cx="8249323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altLang="en-US" sz="40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r>
              <a:rPr lang="en-US" altLang="en-US" sz="4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0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luận</a:t>
            </a:r>
            <a:endParaRPr lang="en-US" altLang="en-US" sz="40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86167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32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120000">
                                      <p:cBhvr>
                                        <p:cTn id="1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 descr="Kinh thành Thăng Long thời Trần – Hoàng Thành Thăng Lo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608" y="770293"/>
            <a:ext cx="5715000" cy="389572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988" name="Picture 4" descr="Hoàng Thành Thăng Long - Điểm du lịch không thể bỏ qua khi tới Hà Nội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4102" y="1113137"/>
            <a:ext cx="4879004" cy="321003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 Box 10"/>
          <p:cNvSpPr txBox="1">
            <a:spLocks noChangeArrowheads="1"/>
          </p:cNvSpPr>
          <p:nvPr/>
        </p:nvSpPr>
        <p:spPr bwMode="auto">
          <a:xfrm>
            <a:off x="796347" y="5120189"/>
            <a:ext cx="5229522" cy="58477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38100">
            <a:solidFill>
              <a:schemeClr val="tx1"/>
            </a:solidFill>
            <a:prstDash val="dash"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SzPct val="6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0" fontAlgn="base" hangingPunct="0">
              <a:spcBef>
                <a:spcPts val="0"/>
              </a:spcBef>
              <a:spcAft>
                <a:spcPct val="0"/>
              </a:spcAft>
              <a:buClrTx/>
              <a:buSzTx/>
              <a:buNone/>
            </a:pPr>
            <a:r>
              <a:rPr lang="en-US" altLang="en-US" dirty="0">
                <a:solidFill>
                  <a:srgbClr val="003366"/>
                </a:solidFill>
                <a:cs typeface="Times New Roman" panose="02020603050405020304" pitchFamily="18" charset="0"/>
              </a:rPr>
              <a:t>KINH ĐÔ THĂNG LONG</a:t>
            </a:r>
          </a:p>
        </p:txBody>
      </p:sp>
      <p:pic>
        <p:nvPicPr>
          <p:cNvPr id="41990" name="Picture 6" descr="Du lịch Đền Trần thăm lại kinh đô thứ hai nhà Trần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7541" y="770293"/>
            <a:ext cx="5448637" cy="408880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 Box 10"/>
          <p:cNvSpPr txBox="1">
            <a:spLocks noChangeArrowheads="1"/>
          </p:cNvSpPr>
          <p:nvPr/>
        </p:nvSpPr>
        <p:spPr bwMode="auto">
          <a:xfrm>
            <a:off x="6524102" y="5229458"/>
            <a:ext cx="5229522" cy="58477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chemeClr val="tx1"/>
            </a:solidFill>
            <a:prstDash val="dash"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SzPct val="6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0" fontAlgn="base" hangingPunct="0">
              <a:spcBef>
                <a:spcPts val="0"/>
              </a:spcBef>
              <a:spcAft>
                <a:spcPct val="0"/>
              </a:spcAft>
              <a:buClrTx/>
              <a:buSzTx/>
              <a:buNone/>
            </a:pPr>
            <a:r>
              <a:rPr lang="en-US" altLang="en-US" dirty="0">
                <a:solidFill>
                  <a:srgbClr val="003366"/>
                </a:solidFill>
                <a:cs typeface="Times New Roman" panose="02020603050405020304" pitchFamily="18" charset="0"/>
              </a:rPr>
              <a:t>ĐỀN TRẦN (Nam </a:t>
            </a:r>
            <a:r>
              <a:rPr lang="en-US" altLang="en-US" dirty="0" err="1">
                <a:solidFill>
                  <a:srgbClr val="003366"/>
                </a:solidFill>
                <a:cs typeface="Times New Roman" panose="02020603050405020304" pitchFamily="18" charset="0"/>
              </a:rPr>
              <a:t>Định</a:t>
            </a:r>
            <a:r>
              <a:rPr lang="en-US" altLang="en-US" dirty="0">
                <a:solidFill>
                  <a:srgbClr val="003366"/>
                </a:solidFill>
                <a:cs typeface="Times New Roman" panose="02020603050405020304" pitchFamily="18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746128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419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15372" y="2678654"/>
            <a:ext cx="7466511" cy="1386604"/>
          </a:xfrm>
          <a:solidFill>
            <a:schemeClr val="tx1">
              <a:lumMod val="50000"/>
              <a:lumOff val="50000"/>
              <a:alpha val="24000"/>
            </a:schemeClr>
          </a:solidFill>
        </p:spPr>
        <p:txBody>
          <a:bodyPr>
            <a:normAutofit/>
          </a:bodyPr>
          <a:lstStyle/>
          <a:p>
            <a:pPr algn="l"/>
            <a:r>
              <a:rPr lang="en-US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3- </a:t>
            </a:r>
            <a:r>
              <a:rPr lang="en-US" sz="8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VẬN DỤNG</a:t>
            </a:r>
            <a:endParaRPr lang="en-US" sz="7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930494" y="2771791"/>
            <a:ext cx="5682966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8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VẬN DỤNG</a:t>
            </a:r>
            <a:endParaRPr lang="en-US" sz="8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2549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AutoShape 2"/>
          <p:cNvSpPr>
            <a:spLocks noChangeArrowheads="1"/>
          </p:cNvSpPr>
          <p:nvPr/>
        </p:nvSpPr>
        <p:spPr bwMode="auto">
          <a:xfrm>
            <a:off x="4691063" y="2514600"/>
            <a:ext cx="533400" cy="533400"/>
          </a:xfrm>
          <a:prstGeom prst="actionButtonBlank">
            <a:avLst/>
          </a:prstGeom>
          <a:solidFill>
            <a:srgbClr val="FF5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SzPct val="6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endParaRPr lang="vi-VN" altLang="en-US" sz="1800">
              <a:solidFill>
                <a:srgbClr val="000000"/>
              </a:solidFill>
              <a:latin typeface="+mj-lt"/>
            </a:endParaRPr>
          </a:p>
        </p:txBody>
      </p:sp>
      <p:sp>
        <p:nvSpPr>
          <p:cNvPr id="37891" name="AutoShape 3"/>
          <p:cNvSpPr>
            <a:spLocks noChangeArrowheads="1"/>
          </p:cNvSpPr>
          <p:nvPr/>
        </p:nvSpPr>
        <p:spPr bwMode="auto">
          <a:xfrm>
            <a:off x="5224463" y="2514600"/>
            <a:ext cx="533400" cy="533400"/>
          </a:xfrm>
          <a:prstGeom prst="actionButtonBlank">
            <a:avLst/>
          </a:prstGeom>
          <a:solidFill>
            <a:srgbClr val="3399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SzPct val="6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endParaRPr lang="vi-VN" altLang="en-US" sz="1800">
              <a:solidFill>
                <a:srgbClr val="000000"/>
              </a:solidFill>
              <a:latin typeface="+mj-lt"/>
            </a:endParaRPr>
          </a:p>
        </p:txBody>
      </p:sp>
      <p:sp>
        <p:nvSpPr>
          <p:cNvPr id="37892" name="AutoShape 4"/>
          <p:cNvSpPr>
            <a:spLocks noChangeArrowheads="1"/>
          </p:cNvSpPr>
          <p:nvPr/>
        </p:nvSpPr>
        <p:spPr bwMode="auto">
          <a:xfrm>
            <a:off x="5757863" y="2514600"/>
            <a:ext cx="533400" cy="533400"/>
          </a:xfrm>
          <a:prstGeom prst="actionButtonBlank">
            <a:avLst/>
          </a:prstGeom>
          <a:solidFill>
            <a:srgbClr val="3399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SzPct val="6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endParaRPr lang="vi-VN" altLang="en-US" sz="1800">
              <a:solidFill>
                <a:srgbClr val="000000"/>
              </a:solidFill>
              <a:latin typeface="+mj-lt"/>
            </a:endParaRPr>
          </a:p>
        </p:txBody>
      </p:sp>
      <p:sp>
        <p:nvSpPr>
          <p:cNvPr id="37893" name="AutoShape 5"/>
          <p:cNvSpPr>
            <a:spLocks noChangeArrowheads="1"/>
          </p:cNvSpPr>
          <p:nvPr/>
        </p:nvSpPr>
        <p:spPr bwMode="auto">
          <a:xfrm>
            <a:off x="6291263" y="2514600"/>
            <a:ext cx="533400" cy="533400"/>
          </a:xfrm>
          <a:prstGeom prst="actionButtonBlank">
            <a:avLst/>
          </a:prstGeom>
          <a:solidFill>
            <a:srgbClr val="3399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SzPct val="6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endParaRPr lang="vi-VN" altLang="en-US" sz="1800">
              <a:solidFill>
                <a:srgbClr val="000000"/>
              </a:solidFill>
              <a:latin typeface="+mj-lt"/>
            </a:endParaRPr>
          </a:p>
        </p:txBody>
      </p:sp>
      <p:sp>
        <p:nvSpPr>
          <p:cNvPr id="37894" name="AutoShape 6"/>
          <p:cNvSpPr>
            <a:spLocks noChangeArrowheads="1"/>
          </p:cNvSpPr>
          <p:nvPr/>
        </p:nvSpPr>
        <p:spPr bwMode="auto">
          <a:xfrm>
            <a:off x="6824663" y="2514600"/>
            <a:ext cx="533400" cy="533400"/>
          </a:xfrm>
          <a:prstGeom prst="actionButtonBlank">
            <a:avLst/>
          </a:prstGeom>
          <a:solidFill>
            <a:srgbClr val="3399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SzPct val="6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endParaRPr lang="vi-VN" altLang="en-US" sz="1800">
              <a:solidFill>
                <a:srgbClr val="000000"/>
              </a:solidFill>
              <a:latin typeface="+mj-lt"/>
            </a:endParaRPr>
          </a:p>
        </p:txBody>
      </p:sp>
      <p:sp>
        <p:nvSpPr>
          <p:cNvPr id="37895" name="AutoShape 7"/>
          <p:cNvSpPr>
            <a:spLocks noChangeArrowheads="1"/>
          </p:cNvSpPr>
          <p:nvPr/>
        </p:nvSpPr>
        <p:spPr bwMode="auto">
          <a:xfrm>
            <a:off x="8424863" y="1990725"/>
            <a:ext cx="533400" cy="533400"/>
          </a:xfrm>
          <a:prstGeom prst="actionButtonBlank">
            <a:avLst/>
          </a:prstGeom>
          <a:solidFill>
            <a:srgbClr val="3399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SzPct val="6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endParaRPr lang="vi-VN" altLang="en-US" sz="1800">
              <a:solidFill>
                <a:srgbClr val="000000"/>
              </a:solidFill>
              <a:latin typeface="+mj-lt"/>
            </a:endParaRPr>
          </a:p>
        </p:txBody>
      </p:sp>
      <p:sp>
        <p:nvSpPr>
          <p:cNvPr id="37896" name="AutoShape 8"/>
          <p:cNvSpPr>
            <a:spLocks noChangeArrowheads="1"/>
          </p:cNvSpPr>
          <p:nvPr/>
        </p:nvSpPr>
        <p:spPr bwMode="auto">
          <a:xfrm>
            <a:off x="5224463" y="1981200"/>
            <a:ext cx="533400" cy="533400"/>
          </a:xfrm>
          <a:prstGeom prst="actionButtonBlank">
            <a:avLst/>
          </a:prstGeom>
          <a:solidFill>
            <a:srgbClr val="3399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SzPct val="6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endParaRPr lang="vi-VN" altLang="en-US" sz="1800">
              <a:solidFill>
                <a:srgbClr val="000000"/>
              </a:solidFill>
              <a:latin typeface="+mj-lt"/>
            </a:endParaRPr>
          </a:p>
        </p:txBody>
      </p:sp>
      <p:sp>
        <p:nvSpPr>
          <p:cNvPr id="37897" name="AutoShape 9"/>
          <p:cNvSpPr>
            <a:spLocks noChangeArrowheads="1"/>
          </p:cNvSpPr>
          <p:nvPr/>
        </p:nvSpPr>
        <p:spPr bwMode="auto">
          <a:xfrm>
            <a:off x="5757863" y="1981200"/>
            <a:ext cx="533400" cy="533400"/>
          </a:xfrm>
          <a:prstGeom prst="actionButtonBlank">
            <a:avLst/>
          </a:prstGeom>
          <a:solidFill>
            <a:srgbClr val="3399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SzPct val="6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endParaRPr lang="vi-VN" altLang="en-US" sz="1800">
              <a:solidFill>
                <a:srgbClr val="000000"/>
              </a:solidFill>
              <a:latin typeface="+mj-lt"/>
            </a:endParaRPr>
          </a:p>
        </p:txBody>
      </p:sp>
      <p:sp>
        <p:nvSpPr>
          <p:cNvPr id="37898" name="AutoShape 10"/>
          <p:cNvSpPr>
            <a:spLocks noChangeArrowheads="1"/>
          </p:cNvSpPr>
          <p:nvPr/>
        </p:nvSpPr>
        <p:spPr bwMode="auto">
          <a:xfrm>
            <a:off x="6291263" y="1981200"/>
            <a:ext cx="533400" cy="533400"/>
          </a:xfrm>
          <a:prstGeom prst="actionButtonBlank">
            <a:avLst/>
          </a:prstGeom>
          <a:solidFill>
            <a:srgbClr val="3399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SzPct val="6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endParaRPr lang="vi-VN" altLang="en-US" sz="1800">
              <a:solidFill>
                <a:srgbClr val="000000"/>
              </a:solidFill>
              <a:latin typeface="+mj-lt"/>
            </a:endParaRPr>
          </a:p>
        </p:txBody>
      </p:sp>
      <p:sp>
        <p:nvSpPr>
          <p:cNvPr id="37899" name="AutoShape 11"/>
          <p:cNvSpPr>
            <a:spLocks noChangeArrowheads="1"/>
          </p:cNvSpPr>
          <p:nvPr/>
        </p:nvSpPr>
        <p:spPr bwMode="auto">
          <a:xfrm>
            <a:off x="6824663" y="1981200"/>
            <a:ext cx="533400" cy="533400"/>
          </a:xfrm>
          <a:prstGeom prst="actionButtonBlank">
            <a:avLst/>
          </a:prstGeom>
          <a:solidFill>
            <a:srgbClr val="3399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SzPct val="6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endParaRPr lang="vi-VN" altLang="en-US" sz="1800">
              <a:solidFill>
                <a:srgbClr val="000000"/>
              </a:solidFill>
              <a:latin typeface="+mj-lt"/>
            </a:endParaRPr>
          </a:p>
        </p:txBody>
      </p:sp>
      <p:sp>
        <p:nvSpPr>
          <p:cNvPr id="37900" name="AutoShape 12"/>
          <p:cNvSpPr>
            <a:spLocks noChangeArrowheads="1"/>
          </p:cNvSpPr>
          <p:nvPr/>
        </p:nvSpPr>
        <p:spPr bwMode="auto">
          <a:xfrm>
            <a:off x="5224463" y="1447800"/>
            <a:ext cx="533400" cy="533400"/>
          </a:xfrm>
          <a:prstGeom prst="actionButtonBlank">
            <a:avLst/>
          </a:prstGeom>
          <a:solidFill>
            <a:srgbClr val="3399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SzPct val="6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endParaRPr lang="vi-VN" altLang="en-US" sz="1800">
              <a:solidFill>
                <a:srgbClr val="000000"/>
              </a:solidFill>
              <a:latin typeface="+mj-lt"/>
            </a:endParaRPr>
          </a:p>
        </p:txBody>
      </p:sp>
      <p:sp>
        <p:nvSpPr>
          <p:cNvPr id="37901" name="AutoShape 13"/>
          <p:cNvSpPr>
            <a:spLocks noChangeArrowheads="1"/>
          </p:cNvSpPr>
          <p:nvPr/>
        </p:nvSpPr>
        <p:spPr bwMode="auto">
          <a:xfrm>
            <a:off x="5757863" y="1447800"/>
            <a:ext cx="533400" cy="533400"/>
          </a:xfrm>
          <a:prstGeom prst="actionButtonBlank">
            <a:avLst/>
          </a:prstGeom>
          <a:solidFill>
            <a:srgbClr val="3399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SzPct val="6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endParaRPr lang="vi-VN" altLang="en-US" sz="1800">
              <a:solidFill>
                <a:srgbClr val="000000"/>
              </a:solidFill>
              <a:latin typeface="+mj-lt"/>
            </a:endParaRPr>
          </a:p>
        </p:txBody>
      </p:sp>
      <p:sp>
        <p:nvSpPr>
          <p:cNvPr id="37902" name="AutoShape 14"/>
          <p:cNvSpPr>
            <a:spLocks noChangeArrowheads="1"/>
          </p:cNvSpPr>
          <p:nvPr/>
        </p:nvSpPr>
        <p:spPr bwMode="auto">
          <a:xfrm>
            <a:off x="6291263" y="1447800"/>
            <a:ext cx="533400" cy="533400"/>
          </a:xfrm>
          <a:prstGeom prst="actionButtonBlank">
            <a:avLst/>
          </a:prstGeom>
          <a:solidFill>
            <a:srgbClr val="3399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SzPct val="6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endParaRPr lang="vi-VN" altLang="en-US" sz="1800">
              <a:solidFill>
                <a:srgbClr val="000000"/>
              </a:solidFill>
              <a:latin typeface="+mj-lt"/>
            </a:endParaRPr>
          </a:p>
        </p:txBody>
      </p:sp>
      <p:sp>
        <p:nvSpPr>
          <p:cNvPr id="37903" name="AutoShape 15"/>
          <p:cNvSpPr>
            <a:spLocks noChangeArrowheads="1"/>
          </p:cNvSpPr>
          <p:nvPr/>
        </p:nvSpPr>
        <p:spPr bwMode="auto">
          <a:xfrm>
            <a:off x="6824663" y="1447800"/>
            <a:ext cx="533400" cy="533400"/>
          </a:xfrm>
          <a:prstGeom prst="actionButtonBlank">
            <a:avLst/>
          </a:prstGeom>
          <a:solidFill>
            <a:srgbClr val="3399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SzPct val="6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endParaRPr lang="vi-VN" altLang="en-US" sz="1800">
              <a:solidFill>
                <a:srgbClr val="000000"/>
              </a:solidFill>
              <a:latin typeface="+mj-lt"/>
            </a:endParaRPr>
          </a:p>
        </p:txBody>
      </p:sp>
      <p:sp>
        <p:nvSpPr>
          <p:cNvPr id="37904" name="AutoShape 16"/>
          <p:cNvSpPr>
            <a:spLocks noChangeArrowheads="1"/>
          </p:cNvSpPr>
          <p:nvPr/>
        </p:nvSpPr>
        <p:spPr bwMode="auto">
          <a:xfrm>
            <a:off x="7358063" y="1447800"/>
            <a:ext cx="533400" cy="533400"/>
          </a:xfrm>
          <a:prstGeom prst="actionButtonBlank">
            <a:avLst/>
          </a:prstGeom>
          <a:solidFill>
            <a:srgbClr val="3399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SzPct val="6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endParaRPr lang="vi-VN" altLang="en-US" sz="1800">
              <a:solidFill>
                <a:srgbClr val="000000"/>
              </a:solidFill>
              <a:latin typeface="+mj-lt"/>
            </a:endParaRPr>
          </a:p>
        </p:txBody>
      </p:sp>
      <p:sp>
        <p:nvSpPr>
          <p:cNvPr id="37905" name="AutoShape 17"/>
          <p:cNvSpPr>
            <a:spLocks noChangeArrowheads="1"/>
          </p:cNvSpPr>
          <p:nvPr/>
        </p:nvSpPr>
        <p:spPr bwMode="auto">
          <a:xfrm>
            <a:off x="5224463" y="4648200"/>
            <a:ext cx="533400" cy="533400"/>
          </a:xfrm>
          <a:prstGeom prst="actionButtonBlank">
            <a:avLst/>
          </a:prstGeom>
          <a:solidFill>
            <a:srgbClr val="3399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SzPct val="6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endParaRPr lang="vi-VN" altLang="en-US" sz="1800">
              <a:solidFill>
                <a:srgbClr val="000000"/>
              </a:solidFill>
              <a:latin typeface="+mj-lt"/>
            </a:endParaRPr>
          </a:p>
        </p:txBody>
      </p:sp>
      <p:sp>
        <p:nvSpPr>
          <p:cNvPr id="37906" name="AutoShape 18"/>
          <p:cNvSpPr>
            <a:spLocks noChangeArrowheads="1"/>
          </p:cNvSpPr>
          <p:nvPr/>
        </p:nvSpPr>
        <p:spPr bwMode="auto">
          <a:xfrm>
            <a:off x="5224463" y="3048000"/>
            <a:ext cx="533400" cy="533400"/>
          </a:xfrm>
          <a:prstGeom prst="actionButtonBlank">
            <a:avLst/>
          </a:prstGeom>
          <a:solidFill>
            <a:srgbClr val="3399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SzPct val="6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endParaRPr lang="vi-VN" altLang="en-US" sz="1800">
              <a:solidFill>
                <a:srgbClr val="000000"/>
              </a:solidFill>
              <a:latin typeface="+mj-lt"/>
            </a:endParaRPr>
          </a:p>
        </p:txBody>
      </p:sp>
      <p:sp>
        <p:nvSpPr>
          <p:cNvPr id="37907" name="AutoShape 19"/>
          <p:cNvSpPr>
            <a:spLocks noChangeArrowheads="1"/>
          </p:cNvSpPr>
          <p:nvPr/>
        </p:nvSpPr>
        <p:spPr bwMode="auto">
          <a:xfrm>
            <a:off x="5757863" y="3048000"/>
            <a:ext cx="533400" cy="533400"/>
          </a:xfrm>
          <a:prstGeom prst="actionButtonBlank">
            <a:avLst/>
          </a:prstGeom>
          <a:solidFill>
            <a:srgbClr val="3399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SzPct val="6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endParaRPr lang="vi-VN" altLang="en-US" sz="1800">
              <a:solidFill>
                <a:srgbClr val="000000"/>
              </a:solidFill>
              <a:latin typeface="+mj-lt"/>
            </a:endParaRPr>
          </a:p>
        </p:txBody>
      </p:sp>
      <p:sp>
        <p:nvSpPr>
          <p:cNvPr id="37908" name="AutoShape 20"/>
          <p:cNvSpPr>
            <a:spLocks noChangeArrowheads="1"/>
          </p:cNvSpPr>
          <p:nvPr/>
        </p:nvSpPr>
        <p:spPr bwMode="auto">
          <a:xfrm>
            <a:off x="3624263" y="1981200"/>
            <a:ext cx="533400" cy="533400"/>
          </a:xfrm>
          <a:prstGeom prst="actionButtonBlank">
            <a:avLst/>
          </a:prstGeom>
          <a:solidFill>
            <a:srgbClr val="3399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SzPct val="6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endParaRPr lang="vi-VN" altLang="en-US" sz="1800">
              <a:solidFill>
                <a:srgbClr val="000000"/>
              </a:solidFill>
              <a:latin typeface="+mj-lt"/>
            </a:endParaRPr>
          </a:p>
        </p:txBody>
      </p:sp>
      <p:sp>
        <p:nvSpPr>
          <p:cNvPr id="37909" name="AutoShape 21"/>
          <p:cNvSpPr>
            <a:spLocks noChangeArrowheads="1"/>
          </p:cNvSpPr>
          <p:nvPr/>
        </p:nvSpPr>
        <p:spPr bwMode="auto">
          <a:xfrm>
            <a:off x="8958263" y="1990725"/>
            <a:ext cx="533400" cy="533400"/>
          </a:xfrm>
          <a:prstGeom prst="actionButtonBlank">
            <a:avLst/>
          </a:prstGeom>
          <a:solidFill>
            <a:srgbClr val="3399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SzPct val="6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endParaRPr lang="vi-VN" altLang="en-US" sz="1800">
              <a:solidFill>
                <a:srgbClr val="000000"/>
              </a:solidFill>
              <a:latin typeface="+mj-lt"/>
            </a:endParaRPr>
          </a:p>
        </p:txBody>
      </p:sp>
      <p:sp>
        <p:nvSpPr>
          <p:cNvPr id="37910" name="AutoShape 22"/>
          <p:cNvSpPr>
            <a:spLocks noChangeArrowheads="1"/>
          </p:cNvSpPr>
          <p:nvPr/>
        </p:nvSpPr>
        <p:spPr bwMode="auto">
          <a:xfrm>
            <a:off x="4157663" y="1447800"/>
            <a:ext cx="533400" cy="533400"/>
          </a:xfrm>
          <a:prstGeom prst="actionButtonBlank">
            <a:avLst/>
          </a:prstGeom>
          <a:solidFill>
            <a:srgbClr val="3399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SzPct val="6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endParaRPr lang="vi-VN" altLang="en-US" sz="1800">
              <a:solidFill>
                <a:srgbClr val="000000"/>
              </a:solidFill>
              <a:latin typeface="+mj-lt"/>
            </a:endParaRPr>
          </a:p>
        </p:txBody>
      </p:sp>
      <p:sp>
        <p:nvSpPr>
          <p:cNvPr id="37911" name="AutoShape 23"/>
          <p:cNvSpPr>
            <a:spLocks noChangeArrowheads="1"/>
          </p:cNvSpPr>
          <p:nvPr/>
        </p:nvSpPr>
        <p:spPr bwMode="auto">
          <a:xfrm>
            <a:off x="4157663" y="3581400"/>
            <a:ext cx="533400" cy="533400"/>
          </a:xfrm>
          <a:prstGeom prst="actionButtonBlank">
            <a:avLst/>
          </a:prstGeom>
          <a:solidFill>
            <a:srgbClr val="3399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SzPct val="6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endParaRPr lang="vi-VN" altLang="en-US" sz="1800">
              <a:solidFill>
                <a:srgbClr val="000000"/>
              </a:solidFill>
              <a:latin typeface="+mj-lt"/>
            </a:endParaRPr>
          </a:p>
        </p:txBody>
      </p:sp>
      <p:sp>
        <p:nvSpPr>
          <p:cNvPr id="37912" name="AutoShape 24"/>
          <p:cNvSpPr>
            <a:spLocks noChangeArrowheads="1"/>
          </p:cNvSpPr>
          <p:nvPr/>
        </p:nvSpPr>
        <p:spPr bwMode="auto">
          <a:xfrm>
            <a:off x="4691063" y="1452563"/>
            <a:ext cx="533400" cy="533400"/>
          </a:xfrm>
          <a:prstGeom prst="actionButtonBlank">
            <a:avLst/>
          </a:prstGeom>
          <a:solidFill>
            <a:srgbClr val="FF5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SzPct val="6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endParaRPr lang="vi-VN" altLang="en-US" sz="1800">
              <a:solidFill>
                <a:srgbClr val="000000"/>
              </a:solidFill>
              <a:latin typeface="+mj-lt"/>
            </a:endParaRPr>
          </a:p>
        </p:txBody>
      </p:sp>
      <p:sp>
        <p:nvSpPr>
          <p:cNvPr id="37913" name="AutoShape 25"/>
          <p:cNvSpPr>
            <a:spLocks noChangeArrowheads="1"/>
          </p:cNvSpPr>
          <p:nvPr/>
        </p:nvSpPr>
        <p:spPr bwMode="auto">
          <a:xfrm>
            <a:off x="5224463" y="3581400"/>
            <a:ext cx="533400" cy="533400"/>
          </a:xfrm>
          <a:prstGeom prst="actionButtonBlank">
            <a:avLst/>
          </a:prstGeom>
          <a:solidFill>
            <a:srgbClr val="3399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SzPct val="6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endParaRPr lang="vi-VN" altLang="en-US" sz="1800">
              <a:solidFill>
                <a:srgbClr val="000000"/>
              </a:solidFill>
              <a:latin typeface="+mj-lt"/>
            </a:endParaRPr>
          </a:p>
        </p:txBody>
      </p:sp>
      <p:sp>
        <p:nvSpPr>
          <p:cNvPr id="37914" name="AutoShape 26"/>
          <p:cNvSpPr>
            <a:spLocks noChangeArrowheads="1"/>
          </p:cNvSpPr>
          <p:nvPr/>
        </p:nvSpPr>
        <p:spPr bwMode="auto">
          <a:xfrm>
            <a:off x="4691063" y="1981200"/>
            <a:ext cx="533400" cy="533400"/>
          </a:xfrm>
          <a:prstGeom prst="actionButtonBlank">
            <a:avLst/>
          </a:prstGeom>
          <a:solidFill>
            <a:srgbClr val="FF5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SzPct val="6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endParaRPr lang="vi-VN" altLang="en-US" sz="1800">
              <a:solidFill>
                <a:srgbClr val="000000"/>
              </a:solidFill>
              <a:latin typeface="+mj-lt"/>
            </a:endParaRPr>
          </a:p>
        </p:txBody>
      </p:sp>
      <p:sp>
        <p:nvSpPr>
          <p:cNvPr id="37915" name="AutoShape 27"/>
          <p:cNvSpPr>
            <a:spLocks noChangeArrowheads="1"/>
          </p:cNvSpPr>
          <p:nvPr/>
        </p:nvSpPr>
        <p:spPr bwMode="auto">
          <a:xfrm>
            <a:off x="7891463" y="1981200"/>
            <a:ext cx="533400" cy="533400"/>
          </a:xfrm>
          <a:prstGeom prst="actionButtonBlank">
            <a:avLst/>
          </a:prstGeom>
          <a:solidFill>
            <a:srgbClr val="3399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SzPct val="6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endParaRPr lang="vi-VN" altLang="en-US" sz="1800">
              <a:solidFill>
                <a:srgbClr val="000000"/>
              </a:solidFill>
              <a:latin typeface="+mj-lt"/>
            </a:endParaRPr>
          </a:p>
        </p:txBody>
      </p:sp>
      <p:sp>
        <p:nvSpPr>
          <p:cNvPr id="37916" name="AutoShape 28"/>
          <p:cNvSpPr>
            <a:spLocks noChangeArrowheads="1"/>
          </p:cNvSpPr>
          <p:nvPr/>
        </p:nvSpPr>
        <p:spPr bwMode="auto">
          <a:xfrm>
            <a:off x="5224463" y="1447800"/>
            <a:ext cx="533400" cy="533400"/>
          </a:xfrm>
          <a:prstGeom prst="actionButtonBlank">
            <a:avLst/>
          </a:prstGeom>
          <a:solidFill>
            <a:srgbClr val="3399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SzPct val="6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endParaRPr lang="vi-VN" altLang="en-US" sz="1800">
              <a:solidFill>
                <a:srgbClr val="000000"/>
              </a:solidFill>
              <a:latin typeface="+mj-lt"/>
            </a:endParaRPr>
          </a:p>
        </p:txBody>
      </p:sp>
      <p:sp>
        <p:nvSpPr>
          <p:cNvPr id="37917" name="AutoShape 29"/>
          <p:cNvSpPr>
            <a:spLocks noChangeArrowheads="1"/>
          </p:cNvSpPr>
          <p:nvPr/>
        </p:nvSpPr>
        <p:spPr bwMode="auto">
          <a:xfrm>
            <a:off x="5757863" y="1447800"/>
            <a:ext cx="533400" cy="533400"/>
          </a:xfrm>
          <a:prstGeom prst="actionButtonBlank">
            <a:avLst/>
          </a:prstGeom>
          <a:solidFill>
            <a:srgbClr val="3399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SzPct val="6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endParaRPr lang="vi-VN" altLang="en-US" sz="1800">
              <a:solidFill>
                <a:srgbClr val="000000"/>
              </a:solidFill>
              <a:latin typeface="+mj-lt"/>
            </a:endParaRPr>
          </a:p>
        </p:txBody>
      </p:sp>
      <p:sp>
        <p:nvSpPr>
          <p:cNvPr id="37918" name="AutoShape 30"/>
          <p:cNvSpPr>
            <a:spLocks noChangeArrowheads="1"/>
          </p:cNvSpPr>
          <p:nvPr/>
        </p:nvSpPr>
        <p:spPr bwMode="auto">
          <a:xfrm>
            <a:off x="6291263" y="1447800"/>
            <a:ext cx="533400" cy="533400"/>
          </a:xfrm>
          <a:prstGeom prst="actionButtonBlank">
            <a:avLst/>
          </a:prstGeom>
          <a:solidFill>
            <a:srgbClr val="3399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SzPct val="6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endParaRPr lang="vi-VN" altLang="en-US" sz="1800">
              <a:solidFill>
                <a:srgbClr val="000000"/>
              </a:solidFill>
              <a:latin typeface="+mj-lt"/>
            </a:endParaRPr>
          </a:p>
        </p:txBody>
      </p:sp>
      <p:sp>
        <p:nvSpPr>
          <p:cNvPr id="37919" name="AutoShape 31"/>
          <p:cNvSpPr>
            <a:spLocks noChangeArrowheads="1"/>
          </p:cNvSpPr>
          <p:nvPr/>
        </p:nvSpPr>
        <p:spPr bwMode="auto">
          <a:xfrm>
            <a:off x="6824663" y="1447800"/>
            <a:ext cx="533400" cy="533400"/>
          </a:xfrm>
          <a:prstGeom prst="actionButtonBlank">
            <a:avLst/>
          </a:prstGeom>
          <a:solidFill>
            <a:srgbClr val="3399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SzPct val="6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endParaRPr lang="vi-VN" altLang="en-US" sz="1800">
              <a:solidFill>
                <a:srgbClr val="000000"/>
              </a:solidFill>
              <a:latin typeface="+mj-lt"/>
            </a:endParaRPr>
          </a:p>
        </p:txBody>
      </p:sp>
      <p:sp>
        <p:nvSpPr>
          <p:cNvPr id="37920" name="AutoShape 32"/>
          <p:cNvSpPr>
            <a:spLocks noChangeArrowheads="1"/>
          </p:cNvSpPr>
          <p:nvPr/>
        </p:nvSpPr>
        <p:spPr bwMode="auto">
          <a:xfrm>
            <a:off x="7358063" y="1462088"/>
            <a:ext cx="533400" cy="533400"/>
          </a:xfrm>
          <a:prstGeom prst="actionButtonBlank">
            <a:avLst/>
          </a:prstGeom>
          <a:solidFill>
            <a:srgbClr val="3399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SzPct val="6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endParaRPr lang="vi-VN" altLang="en-US" sz="1800">
              <a:solidFill>
                <a:srgbClr val="000000"/>
              </a:solidFill>
              <a:latin typeface="+mj-lt"/>
            </a:endParaRPr>
          </a:p>
        </p:txBody>
      </p:sp>
      <p:sp>
        <p:nvSpPr>
          <p:cNvPr id="37921" name="AutoShape 33"/>
          <p:cNvSpPr>
            <a:spLocks noChangeArrowheads="1"/>
          </p:cNvSpPr>
          <p:nvPr/>
        </p:nvSpPr>
        <p:spPr bwMode="auto">
          <a:xfrm>
            <a:off x="7358063" y="1990725"/>
            <a:ext cx="533400" cy="533400"/>
          </a:xfrm>
          <a:prstGeom prst="actionButtonBlank">
            <a:avLst/>
          </a:prstGeom>
          <a:solidFill>
            <a:srgbClr val="3399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SzPct val="6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endParaRPr lang="vi-VN" altLang="en-US" sz="1800">
              <a:solidFill>
                <a:srgbClr val="000000"/>
              </a:solidFill>
              <a:latin typeface="+mj-lt"/>
            </a:endParaRPr>
          </a:p>
        </p:txBody>
      </p:sp>
      <p:sp>
        <p:nvSpPr>
          <p:cNvPr id="37922" name="AutoShape 34"/>
          <p:cNvSpPr>
            <a:spLocks noChangeArrowheads="1"/>
          </p:cNvSpPr>
          <p:nvPr/>
        </p:nvSpPr>
        <p:spPr bwMode="auto">
          <a:xfrm>
            <a:off x="4157663" y="1981200"/>
            <a:ext cx="533400" cy="533400"/>
          </a:xfrm>
          <a:prstGeom prst="actionButtonBlank">
            <a:avLst/>
          </a:prstGeom>
          <a:solidFill>
            <a:srgbClr val="3399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SzPct val="6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endParaRPr lang="vi-VN" altLang="en-US" sz="1800">
              <a:solidFill>
                <a:srgbClr val="000000"/>
              </a:solidFill>
              <a:latin typeface="+mj-lt"/>
            </a:endParaRPr>
          </a:p>
        </p:txBody>
      </p:sp>
      <p:sp>
        <p:nvSpPr>
          <p:cNvPr id="37924" name="AutoShape 36"/>
          <p:cNvSpPr>
            <a:spLocks noChangeArrowheads="1"/>
          </p:cNvSpPr>
          <p:nvPr/>
        </p:nvSpPr>
        <p:spPr bwMode="auto">
          <a:xfrm>
            <a:off x="7853363" y="3057525"/>
            <a:ext cx="533400" cy="533400"/>
          </a:xfrm>
          <a:prstGeom prst="actionButtonBlank">
            <a:avLst/>
          </a:prstGeom>
          <a:solidFill>
            <a:srgbClr val="3399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SzPct val="6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endParaRPr lang="vi-VN" altLang="en-US" sz="1800">
              <a:solidFill>
                <a:srgbClr val="000000"/>
              </a:solidFill>
              <a:latin typeface="+mj-lt"/>
            </a:endParaRPr>
          </a:p>
        </p:txBody>
      </p:sp>
      <p:sp>
        <p:nvSpPr>
          <p:cNvPr id="37925" name="AutoShape 37"/>
          <p:cNvSpPr>
            <a:spLocks noChangeArrowheads="1"/>
          </p:cNvSpPr>
          <p:nvPr/>
        </p:nvSpPr>
        <p:spPr bwMode="auto">
          <a:xfrm>
            <a:off x="6291263" y="3057525"/>
            <a:ext cx="533400" cy="533400"/>
          </a:xfrm>
          <a:prstGeom prst="actionButtonBlank">
            <a:avLst/>
          </a:prstGeom>
          <a:solidFill>
            <a:srgbClr val="3399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SzPct val="6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endParaRPr lang="vi-VN" altLang="en-US" sz="1800">
              <a:solidFill>
                <a:srgbClr val="000000"/>
              </a:solidFill>
              <a:latin typeface="+mj-lt"/>
            </a:endParaRPr>
          </a:p>
        </p:txBody>
      </p:sp>
      <p:sp>
        <p:nvSpPr>
          <p:cNvPr id="37926" name="AutoShape 38"/>
          <p:cNvSpPr>
            <a:spLocks noChangeArrowheads="1"/>
          </p:cNvSpPr>
          <p:nvPr/>
        </p:nvSpPr>
        <p:spPr bwMode="auto">
          <a:xfrm>
            <a:off x="6829425" y="3048000"/>
            <a:ext cx="533400" cy="533400"/>
          </a:xfrm>
          <a:prstGeom prst="actionButtonBlank">
            <a:avLst/>
          </a:prstGeom>
          <a:solidFill>
            <a:srgbClr val="3399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SzPct val="6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endParaRPr lang="vi-VN" altLang="en-US" sz="1800">
              <a:solidFill>
                <a:srgbClr val="000000"/>
              </a:solidFill>
              <a:latin typeface="+mj-lt"/>
            </a:endParaRPr>
          </a:p>
        </p:txBody>
      </p:sp>
      <p:sp>
        <p:nvSpPr>
          <p:cNvPr id="37927" name="AutoShape 39"/>
          <p:cNvSpPr>
            <a:spLocks noChangeArrowheads="1"/>
          </p:cNvSpPr>
          <p:nvPr/>
        </p:nvSpPr>
        <p:spPr bwMode="auto">
          <a:xfrm>
            <a:off x="8382000" y="3048000"/>
            <a:ext cx="533400" cy="533400"/>
          </a:xfrm>
          <a:prstGeom prst="actionButtonBlank">
            <a:avLst/>
          </a:prstGeom>
          <a:solidFill>
            <a:srgbClr val="3399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SzPct val="6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endParaRPr lang="vi-VN" altLang="en-US" sz="1800">
              <a:solidFill>
                <a:srgbClr val="000000"/>
              </a:solidFill>
              <a:latin typeface="+mj-lt"/>
            </a:endParaRPr>
          </a:p>
        </p:txBody>
      </p:sp>
      <p:sp>
        <p:nvSpPr>
          <p:cNvPr id="37928" name="AutoShape 40"/>
          <p:cNvSpPr>
            <a:spLocks noChangeArrowheads="1"/>
          </p:cNvSpPr>
          <p:nvPr/>
        </p:nvSpPr>
        <p:spPr bwMode="auto">
          <a:xfrm>
            <a:off x="8920163" y="3057525"/>
            <a:ext cx="533400" cy="533400"/>
          </a:xfrm>
          <a:prstGeom prst="actionButtonBlank">
            <a:avLst/>
          </a:prstGeom>
          <a:solidFill>
            <a:srgbClr val="3399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SzPct val="6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endParaRPr lang="vi-VN" altLang="en-US" sz="1800">
              <a:solidFill>
                <a:srgbClr val="000000"/>
              </a:solidFill>
              <a:latin typeface="+mj-lt"/>
            </a:endParaRPr>
          </a:p>
        </p:txBody>
      </p:sp>
      <p:sp>
        <p:nvSpPr>
          <p:cNvPr id="37929" name="AutoShape 41"/>
          <p:cNvSpPr>
            <a:spLocks noChangeArrowheads="1"/>
          </p:cNvSpPr>
          <p:nvPr/>
        </p:nvSpPr>
        <p:spPr bwMode="auto">
          <a:xfrm>
            <a:off x="9467850" y="3057525"/>
            <a:ext cx="533400" cy="533400"/>
          </a:xfrm>
          <a:prstGeom prst="actionButtonBlank">
            <a:avLst/>
          </a:prstGeom>
          <a:solidFill>
            <a:srgbClr val="3399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SzPct val="6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endParaRPr lang="vi-VN" altLang="en-US" sz="1800">
              <a:solidFill>
                <a:srgbClr val="000000"/>
              </a:solidFill>
              <a:latin typeface="+mj-lt"/>
            </a:endParaRPr>
          </a:p>
        </p:txBody>
      </p:sp>
      <p:sp>
        <p:nvSpPr>
          <p:cNvPr id="37930" name="AutoShape 42"/>
          <p:cNvSpPr>
            <a:spLocks noChangeArrowheads="1"/>
          </p:cNvSpPr>
          <p:nvPr/>
        </p:nvSpPr>
        <p:spPr bwMode="auto">
          <a:xfrm>
            <a:off x="5224463" y="3581400"/>
            <a:ext cx="533400" cy="533400"/>
          </a:xfrm>
          <a:prstGeom prst="actionButtonBlank">
            <a:avLst/>
          </a:prstGeom>
          <a:solidFill>
            <a:srgbClr val="3399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SzPct val="6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endParaRPr lang="vi-VN" altLang="en-US" sz="1800">
              <a:solidFill>
                <a:srgbClr val="000000"/>
              </a:solidFill>
              <a:latin typeface="+mj-lt"/>
            </a:endParaRPr>
          </a:p>
        </p:txBody>
      </p:sp>
      <p:sp>
        <p:nvSpPr>
          <p:cNvPr id="37931" name="AutoShape 43"/>
          <p:cNvSpPr>
            <a:spLocks noChangeArrowheads="1"/>
          </p:cNvSpPr>
          <p:nvPr/>
        </p:nvSpPr>
        <p:spPr bwMode="auto">
          <a:xfrm>
            <a:off x="5767388" y="4648200"/>
            <a:ext cx="533400" cy="533400"/>
          </a:xfrm>
          <a:prstGeom prst="actionButtonBlank">
            <a:avLst/>
          </a:prstGeom>
          <a:solidFill>
            <a:srgbClr val="3399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SzPct val="6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endParaRPr lang="vi-VN" altLang="en-US" sz="1800">
              <a:solidFill>
                <a:srgbClr val="000000"/>
              </a:solidFill>
              <a:latin typeface="+mj-lt"/>
            </a:endParaRPr>
          </a:p>
        </p:txBody>
      </p:sp>
      <p:sp>
        <p:nvSpPr>
          <p:cNvPr id="37932" name="AutoShape 44"/>
          <p:cNvSpPr>
            <a:spLocks noChangeArrowheads="1"/>
          </p:cNvSpPr>
          <p:nvPr/>
        </p:nvSpPr>
        <p:spPr bwMode="auto">
          <a:xfrm>
            <a:off x="4157663" y="4648200"/>
            <a:ext cx="533400" cy="533400"/>
          </a:xfrm>
          <a:prstGeom prst="actionButtonBlank">
            <a:avLst/>
          </a:prstGeom>
          <a:solidFill>
            <a:srgbClr val="3399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SzPct val="6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endParaRPr lang="vi-VN" altLang="en-US" sz="1800">
              <a:solidFill>
                <a:srgbClr val="000000"/>
              </a:solidFill>
              <a:latin typeface="+mj-lt"/>
            </a:endParaRPr>
          </a:p>
        </p:txBody>
      </p:sp>
      <p:sp>
        <p:nvSpPr>
          <p:cNvPr id="37933" name="AutoShape 45"/>
          <p:cNvSpPr>
            <a:spLocks noChangeArrowheads="1"/>
          </p:cNvSpPr>
          <p:nvPr/>
        </p:nvSpPr>
        <p:spPr bwMode="auto">
          <a:xfrm>
            <a:off x="4157663" y="4114800"/>
            <a:ext cx="533400" cy="533400"/>
          </a:xfrm>
          <a:prstGeom prst="actionButtonBlank">
            <a:avLst/>
          </a:prstGeom>
          <a:solidFill>
            <a:srgbClr val="3399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SzPct val="6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endParaRPr lang="vi-VN" altLang="en-US" sz="1800">
              <a:solidFill>
                <a:srgbClr val="000000"/>
              </a:solidFill>
              <a:latin typeface="+mj-lt"/>
            </a:endParaRPr>
          </a:p>
        </p:txBody>
      </p:sp>
      <p:sp>
        <p:nvSpPr>
          <p:cNvPr id="37934" name="AutoShape 46"/>
          <p:cNvSpPr>
            <a:spLocks noChangeArrowheads="1"/>
          </p:cNvSpPr>
          <p:nvPr/>
        </p:nvSpPr>
        <p:spPr bwMode="auto">
          <a:xfrm>
            <a:off x="5767388" y="3581400"/>
            <a:ext cx="533400" cy="533400"/>
          </a:xfrm>
          <a:prstGeom prst="actionButtonBlank">
            <a:avLst/>
          </a:prstGeom>
          <a:solidFill>
            <a:srgbClr val="3399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SzPct val="6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endParaRPr lang="vi-VN" altLang="en-US" sz="1800">
              <a:solidFill>
                <a:srgbClr val="000000"/>
              </a:solidFill>
              <a:latin typeface="+mj-lt"/>
            </a:endParaRPr>
          </a:p>
        </p:txBody>
      </p:sp>
      <p:sp>
        <p:nvSpPr>
          <p:cNvPr id="37935" name="AutoShape 47"/>
          <p:cNvSpPr>
            <a:spLocks noChangeArrowheads="1"/>
          </p:cNvSpPr>
          <p:nvPr/>
        </p:nvSpPr>
        <p:spPr bwMode="auto">
          <a:xfrm>
            <a:off x="7362825" y="3586163"/>
            <a:ext cx="533400" cy="533400"/>
          </a:xfrm>
          <a:prstGeom prst="actionButtonBlank">
            <a:avLst/>
          </a:prstGeom>
          <a:solidFill>
            <a:srgbClr val="3399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SzPct val="6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endParaRPr lang="vi-VN" altLang="en-US" sz="1800">
              <a:solidFill>
                <a:srgbClr val="000000"/>
              </a:solidFill>
              <a:latin typeface="+mj-lt"/>
            </a:endParaRPr>
          </a:p>
        </p:txBody>
      </p:sp>
      <p:sp>
        <p:nvSpPr>
          <p:cNvPr id="37936" name="AutoShape 48"/>
          <p:cNvSpPr>
            <a:spLocks noChangeArrowheads="1"/>
          </p:cNvSpPr>
          <p:nvPr/>
        </p:nvSpPr>
        <p:spPr bwMode="auto">
          <a:xfrm>
            <a:off x="7896225" y="3586163"/>
            <a:ext cx="533400" cy="533400"/>
          </a:xfrm>
          <a:prstGeom prst="actionButtonBlank">
            <a:avLst/>
          </a:prstGeom>
          <a:solidFill>
            <a:srgbClr val="3399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SzPct val="6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endParaRPr lang="vi-VN" altLang="en-US" sz="1800">
              <a:solidFill>
                <a:srgbClr val="000000"/>
              </a:solidFill>
              <a:latin typeface="+mj-lt"/>
            </a:endParaRPr>
          </a:p>
        </p:txBody>
      </p:sp>
      <p:sp>
        <p:nvSpPr>
          <p:cNvPr id="37937" name="AutoShape 49"/>
          <p:cNvSpPr>
            <a:spLocks noChangeArrowheads="1"/>
          </p:cNvSpPr>
          <p:nvPr/>
        </p:nvSpPr>
        <p:spPr bwMode="auto">
          <a:xfrm>
            <a:off x="6824663" y="3590925"/>
            <a:ext cx="533400" cy="533400"/>
          </a:xfrm>
          <a:prstGeom prst="actionButtonBlank">
            <a:avLst/>
          </a:prstGeom>
          <a:solidFill>
            <a:srgbClr val="3399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SzPct val="6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endParaRPr lang="vi-VN" altLang="en-US" sz="1800">
              <a:solidFill>
                <a:srgbClr val="000000"/>
              </a:solidFill>
              <a:latin typeface="+mj-lt"/>
            </a:endParaRPr>
          </a:p>
        </p:txBody>
      </p:sp>
      <p:sp>
        <p:nvSpPr>
          <p:cNvPr id="37938" name="AutoShape 50"/>
          <p:cNvSpPr>
            <a:spLocks noChangeArrowheads="1"/>
          </p:cNvSpPr>
          <p:nvPr/>
        </p:nvSpPr>
        <p:spPr bwMode="auto">
          <a:xfrm>
            <a:off x="6286500" y="3586163"/>
            <a:ext cx="533400" cy="533400"/>
          </a:xfrm>
          <a:prstGeom prst="actionButtonBlank">
            <a:avLst/>
          </a:prstGeom>
          <a:solidFill>
            <a:srgbClr val="3399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SzPct val="6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endParaRPr lang="vi-VN" altLang="en-US" sz="1800">
              <a:solidFill>
                <a:srgbClr val="000000"/>
              </a:solidFill>
              <a:latin typeface="+mj-lt"/>
            </a:endParaRPr>
          </a:p>
        </p:txBody>
      </p:sp>
      <p:sp>
        <p:nvSpPr>
          <p:cNvPr id="37939" name="AutoShape 51"/>
          <p:cNvSpPr>
            <a:spLocks noChangeArrowheads="1"/>
          </p:cNvSpPr>
          <p:nvPr/>
        </p:nvSpPr>
        <p:spPr bwMode="auto">
          <a:xfrm>
            <a:off x="6824663" y="4648200"/>
            <a:ext cx="533400" cy="533400"/>
          </a:xfrm>
          <a:prstGeom prst="actionButtonBlank">
            <a:avLst/>
          </a:prstGeom>
          <a:solidFill>
            <a:srgbClr val="3399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SzPct val="6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endParaRPr lang="vi-VN" altLang="en-US" sz="1800">
              <a:solidFill>
                <a:srgbClr val="000000"/>
              </a:solidFill>
              <a:latin typeface="+mj-lt"/>
            </a:endParaRPr>
          </a:p>
        </p:txBody>
      </p:sp>
      <p:sp>
        <p:nvSpPr>
          <p:cNvPr id="37940" name="AutoShape 52"/>
          <p:cNvSpPr>
            <a:spLocks noChangeArrowheads="1"/>
          </p:cNvSpPr>
          <p:nvPr/>
        </p:nvSpPr>
        <p:spPr bwMode="auto">
          <a:xfrm>
            <a:off x="2557463" y="4648200"/>
            <a:ext cx="533400" cy="533400"/>
          </a:xfrm>
          <a:prstGeom prst="actionButtonBlank">
            <a:avLst/>
          </a:prstGeom>
          <a:solidFill>
            <a:srgbClr val="3399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SzPct val="6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endParaRPr lang="vi-VN" altLang="en-US" sz="1800">
              <a:solidFill>
                <a:srgbClr val="000000"/>
              </a:solidFill>
              <a:latin typeface="+mj-lt"/>
            </a:endParaRPr>
          </a:p>
        </p:txBody>
      </p:sp>
      <p:sp>
        <p:nvSpPr>
          <p:cNvPr id="37941" name="AutoShape 53"/>
          <p:cNvSpPr>
            <a:spLocks noChangeArrowheads="1"/>
          </p:cNvSpPr>
          <p:nvPr/>
        </p:nvSpPr>
        <p:spPr bwMode="auto">
          <a:xfrm>
            <a:off x="3090863" y="4648200"/>
            <a:ext cx="533400" cy="533400"/>
          </a:xfrm>
          <a:prstGeom prst="actionButtonBlank">
            <a:avLst/>
          </a:prstGeom>
          <a:solidFill>
            <a:srgbClr val="3399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SzPct val="6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endParaRPr lang="vi-VN" altLang="en-US" sz="1800">
              <a:solidFill>
                <a:srgbClr val="000000"/>
              </a:solidFill>
              <a:latin typeface="+mj-lt"/>
            </a:endParaRPr>
          </a:p>
        </p:txBody>
      </p:sp>
      <p:sp>
        <p:nvSpPr>
          <p:cNvPr id="37942" name="AutoShape 54"/>
          <p:cNvSpPr>
            <a:spLocks noChangeArrowheads="1"/>
          </p:cNvSpPr>
          <p:nvPr/>
        </p:nvSpPr>
        <p:spPr bwMode="auto">
          <a:xfrm>
            <a:off x="7358063" y="4648200"/>
            <a:ext cx="533400" cy="533400"/>
          </a:xfrm>
          <a:prstGeom prst="actionButtonBlank">
            <a:avLst/>
          </a:prstGeom>
          <a:solidFill>
            <a:srgbClr val="3399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SzPct val="6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endParaRPr lang="vi-VN" altLang="en-US" sz="1800">
              <a:solidFill>
                <a:srgbClr val="000000"/>
              </a:solidFill>
              <a:latin typeface="+mj-lt"/>
            </a:endParaRPr>
          </a:p>
        </p:txBody>
      </p:sp>
      <p:sp>
        <p:nvSpPr>
          <p:cNvPr id="37943" name="AutoShape 55"/>
          <p:cNvSpPr>
            <a:spLocks noChangeArrowheads="1"/>
          </p:cNvSpPr>
          <p:nvPr/>
        </p:nvSpPr>
        <p:spPr bwMode="auto">
          <a:xfrm>
            <a:off x="6291263" y="4648200"/>
            <a:ext cx="533400" cy="533400"/>
          </a:xfrm>
          <a:prstGeom prst="actionButtonBlank">
            <a:avLst/>
          </a:prstGeom>
          <a:solidFill>
            <a:srgbClr val="3399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SzPct val="6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endParaRPr lang="vi-VN" altLang="en-US" sz="1800">
              <a:solidFill>
                <a:srgbClr val="000000"/>
              </a:solidFill>
              <a:latin typeface="+mj-lt"/>
            </a:endParaRPr>
          </a:p>
        </p:txBody>
      </p:sp>
      <p:sp>
        <p:nvSpPr>
          <p:cNvPr id="37944" name="AutoShape 56"/>
          <p:cNvSpPr>
            <a:spLocks noChangeArrowheads="1"/>
          </p:cNvSpPr>
          <p:nvPr/>
        </p:nvSpPr>
        <p:spPr bwMode="auto">
          <a:xfrm>
            <a:off x="5757863" y="4114800"/>
            <a:ext cx="533400" cy="533400"/>
          </a:xfrm>
          <a:prstGeom prst="actionButtonBlank">
            <a:avLst/>
          </a:prstGeom>
          <a:solidFill>
            <a:srgbClr val="3399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SzPct val="6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endParaRPr lang="vi-VN" altLang="en-US" sz="1800">
              <a:solidFill>
                <a:srgbClr val="000000"/>
              </a:solidFill>
              <a:latin typeface="+mj-lt"/>
            </a:endParaRPr>
          </a:p>
        </p:txBody>
      </p:sp>
      <p:sp>
        <p:nvSpPr>
          <p:cNvPr id="37945" name="AutoShape 57"/>
          <p:cNvSpPr>
            <a:spLocks noChangeArrowheads="1"/>
          </p:cNvSpPr>
          <p:nvPr/>
        </p:nvSpPr>
        <p:spPr bwMode="auto">
          <a:xfrm>
            <a:off x="7891463" y="1447800"/>
            <a:ext cx="533400" cy="533400"/>
          </a:xfrm>
          <a:prstGeom prst="actionButtonBlank">
            <a:avLst/>
          </a:prstGeom>
          <a:solidFill>
            <a:srgbClr val="3399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SzPct val="6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endParaRPr lang="vi-VN" altLang="en-US" sz="2800" b="1">
              <a:solidFill>
                <a:srgbClr val="FFFFCC"/>
              </a:solidFill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37946" name="AutoShape 58"/>
          <p:cNvSpPr>
            <a:spLocks noChangeArrowheads="1"/>
          </p:cNvSpPr>
          <p:nvPr/>
        </p:nvSpPr>
        <p:spPr bwMode="auto">
          <a:xfrm>
            <a:off x="3090863" y="1981200"/>
            <a:ext cx="533400" cy="533400"/>
          </a:xfrm>
          <a:prstGeom prst="actionButtonBlank">
            <a:avLst/>
          </a:prstGeom>
          <a:solidFill>
            <a:srgbClr val="3399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SzPct val="6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endParaRPr lang="vi-VN" altLang="en-US" sz="1800">
              <a:solidFill>
                <a:srgbClr val="000000"/>
              </a:solidFill>
              <a:latin typeface="+mj-lt"/>
            </a:endParaRPr>
          </a:p>
        </p:txBody>
      </p:sp>
      <p:sp>
        <p:nvSpPr>
          <p:cNvPr id="37947" name="AutoShape 59"/>
          <p:cNvSpPr>
            <a:spLocks noChangeArrowheads="1"/>
          </p:cNvSpPr>
          <p:nvPr/>
        </p:nvSpPr>
        <p:spPr bwMode="auto">
          <a:xfrm>
            <a:off x="2119313" y="4648200"/>
            <a:ext cx="533400" cy="533400"/>
          </a:xfrm>
          <a:prstGeom prst="actionButtonBlank">
            <a:avLst/>
          </a:prstGeom>
          <a:solidFill>
            <a:srgbClr val="3399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SzPct val="6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endParaRPr lang="vi-VN" altLang="en-US" sz="2800" b="1">
              <a:solidFill>
                <a:srgbClr val="FFFFCC"/>
              </a:solidFill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37948" name="AutoShape 60"/>
          <p:cNvSpPr>
            <a:spLocks noChangeArrowheads="1"/>
          </p:cNvSpPr>
          <p:nvPr/>
        </p:nvSpPr>
        <p:spPr bwMode="auto">
          <a:xfrm>
            <a:off x="3624263" y="4648200"/>
            <a:ext cx="533400" cy="533400"/>
          </a:xfrm>
          <a:prstGeom prst="actionButtonBlank">
            <a:avLst/>
          </a:prstGeom>
          <a:solidFill>
            <a:srgbClr val="3399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SzPct val="6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endParaRPr lang="vi-VN" altLang="en-US" sz="2800" b="1">
              <a:solidFill>
                <a:srgbClr val="FFFFCC"/>
              </a:solidFill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37949" name="AutoShape 61"/>
          <p:cNvSpPr>
            <a:spLocks noChangeArrowheads="1"/>
          </p:cNvSpPr>
          <p:nvPr/>
        </p:nvSpPr>
        <p:spPr bwMode="auto">
          <a:xfrm>
            <a:off x="4691063" y="4648200"/>
            <a:ext cx="533400" cy="533400"/>
          </a:xfrm>
          <a:prstGeom prst="actionButtonBlank">
            <a:avLst/>
          </a:prstGeom>
          <a:solidFill>
            <a:srgbClr val="FF5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SzPct val="6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endParaRPr lang="vi-VN" altLang="en-US" sz="2800" b="1">
              <a:solidFill>
                <a:srgbClr val="FFFFCC"/>
              </a:solidFill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37950" name="AutoShape 62"/>
          <p:cNvSpPr>
            <a:spLocks noChangeArrowheads="1"/>
          </p:cNvSpPr>
          <p:nvPr/>
        </p:nvSpPr>
        <p:spPr bwMode="auto">
          <a:xfrm>
            <a:off x="7891463" y="4648200"/>
            <a:ext cx="533400" cy="533400"/>
          </a:xfrm>
          <a:prstGeom prst="actionButtonBlank">
            <a:avLst/>
          </a:prstGeom>
          <a:solidFill>
            <a:srgbClr val="3399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SzPct val="6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endParaRPr lang="vi-VN" altLang="en-US" sz="2800" b="1">
              <a:solidFill>
                <a:srgbClr val="FFFFCC"/>
              </a:solidFill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37951" name="AutoShape 63"/>
          <p:cNvSpPr>
            <a:spLocks noChangeArrowheads="1"/>
          </p:cNvSpPr>
          <p:nvPr/>
        </p:nvSpPr>
        <p:spPr bwMode="auto">
          <a:xfrm>
            <a:off x="3624263" y="4114800"/>
            <a:ext cx="533400" cy="533400"/>
          </a:xfrm>
          <a:prstGeom prst="actionButtonBlank">
            <a:avLst/>
          </a:prstGeom>
          <a:solidFill>
            <a:srgbClr val="3399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SzPct val="6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endParaRPr lang="vi-VN" altLang="en-US" sz="2800" b="1">
              <a:solidFill>
                <a:srgbClr val="FFFFCC"/>
              </a:solidFill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37952" name="AutoShape 64"/>
          <p:cNvSpPr>
            <a:spLocks noChangeArrowheads="1"/>
          </p:cNvSpPr>
          <p:nvPr/>
        </p:nvSpPr>
        <p:spPr bwMode="auto">
          <a:xfrm>
            <a:off x="4691063" y="4114800"/>
            <a:ext cx="533400" cy="533400"/>
          </a:xfrm>
          <a:prstGeom prst="actionButtonBlank">
            <a:avLst/>
          </a:prstGeom>
          <a:solidFill>
            <a:srgbClr val="FF5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SzPct val="6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endParaRPr lang="vi-VN" altLang="en-US" sz="2800" b="1">
              <a:solidFill>
                <a:srgbClr val="FFFFCC"/>
              </a:solidFill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37953" name="AutoShape 65"/>
          <p:cNvSpPr>
            <a:spLocks noChangeArrowheads="1"/>
          </p:cNvSpPr>
          <p:nvPr/>
        </p:nvSpPr>
        <p:spPr bwMode="auto">
          <a:xfrm>
            <a:off x="6291263" y="4114800"/>
            <a:ext cx="533400" cy="533400"/>
          </a:xfrm>
          <a:prstGeom prst="actionButtonBlank">
            <a:avLst/>
          </a:prstGeom>
          <a:solidFill>
            <a:srgbClr val="3399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SzPct val="6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endParaRPr lang="vi-VN" altLang="en-US" sz="2800" b="1">
              <a:solidFill>
                <a:srgbClr val="FFFFCC"/>
              </a:solidFill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37954" name="AutoShape 66"/>
          <p:cNvSpPr>
            <a:spLocks noChangeArrowheads="1"/>
          </p:cNvSpPr>
          <p:nvPr/>
        </p:nvSpPr>
        <p:spPr bwMode="auto">
          <a:xfrm>
            <a:off x="6824663" y="4114800"/>
            <a:ext cx="533400" cy="533400"/>
          </a:xfrm>
          <a:prstGeom prst="actionButtonBlank">
            <a:avLst/>
          </a:prstGeom>
          <a:solidFill>
            <a:srgbClr val="3399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SzPct val="6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endParaRPr lang="vi-VN" altLang="en-US" sz="2800" b="1">
              <a:solidFill>
                <a:srgbClr val="FFFFCC"/>
              </a:solidFill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37955" name="AutoShape 67"/>
          <p:cNvSpPr>
            <a:spLocks noChangeArrowheads="1"/>
          </p:cNvSpPr>
          <p:nvPr/>
        </p:nvSpPr>
        <p:spPr bwMode="auto">
          <a:xfrm>
            <a:off x="7358063" y="4114800"/>
            <a:ext cx="533400" cy="533400"/>
          </a:xfrm>
          <a:prstGeom prst="actionButtonBlank">
            <a:avLst/>
          </a:prstGeom>
          <a:solidFill>
            <a:srgbClr val="3399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SzPct val="6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endParaRPr lang="vi-VN" altLang="en-US" sz="2800" b="1">
              <a:solidFill>
                <a:srgbClr val="FFFFCC"/>
              </a:solidFill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37956" name="AutoShape 68"/>
          <p:cNvSpPr>
            <a:spLocks noChangeArrowheads="1"/>
          </p:cNvSpPr>
          <p:nvPr/>
        </p:nvSpPr>
        <p:spPr bwMode="auto">
          <a:xfrm>
            <a:off x="7891463" y="4114800"/>
            <a:ext cx="533400" cy="533400"/>
          </a:xfrm>
          <a:prstGeom prst="actionButtonBlank">
            <a:avLst/>
          </a:prstGeom>
          <a:solidFill>
            <a:srgbClr val="3399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SzPct val="6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endParaRPr lang="vi-VN" altLang="en-US" sz="2800" b="1">
              <a:solidFill>
                <a:srgbClr val="FFFFCC"/>
              </a:solidFill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37957" name="AutoShape 69"/>
          <p:cNvSpPr>
            <a:spLocks noChangeArrowheads="1"/>
          </p:cNvSpPr>
          <p:nvPr/>
        </p:nvSpPr>
        <p:spPr bwMode="auto">
          <a:xfrm>
            <a:off x="5224463" y="4114800"/>
            <a:ext cx="533400" cy="533400"/>
          </a:xfrm>
          <a:prstGeom prst="actionButtonBlank">
            <a:avLst/>
          </a:prstGeom>
          <a:solidFill>
            <a:srgbClr val="3399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SzPct val="6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endParaRPr lang="vi-VN" altLang="en-US" sz="2800" b="1">
              <a:solidFill>
                <a:srgbClr val="FFFFCC"/>
              </a:solidFill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37958" name="AutoShape 70"/>
          <p:cNvSpPr>
            <a:spLocks noChangeArrowheads="1"/>
          </p:cNvSpPr>
          <p:nvPr/>
        </p:nvSpPr>
        <p:spPr bwMode="auto">
          <a:xfrm>
            <a:off x="4691063" y="3581400"/>
            <a:ext cx="533400" cy="533400"/>
          </a:xfrm>
          <a:prstGeom prst="actionButtonBlank">
            <a:avLst/>
          </a:prstGeom>
          <a:solidFill>
            <a:srgbClr val="FF5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SzPct val="6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endParaRPr lang="vi-VN" altLang="en-US" sz="2800" b="1">
              <a:solidFill>
                <a:srgbClr val="FFFFCC"/>
              </a:solidFill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37959" name="AutoShape 71"/>
          <p:cNvSpPr>
            <a:spLocks noChangeArrowheads="1"/>
          </p:cNvSpPr>
          <p:nvPr/>
        </p:nvSpPr>
        <p:spPr bwMode="auto">
          <a:xfrm>
            <a:off x="2557463" y="3033714"/>
            <a:ext cx="533400" cy="547687"/>
          </a:xfrm>
          <a:prstGeom prst="actionButtonBlank">
            <a:avLst/>
          </a:prstGeom>
          <a:solidFill>
            <a:srgbClr val="3399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SzPct val="6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endParaRPr lang="vi-VN" altLang="en-US" sz="2800" b="1">
              <a:solidFill>
                <a:srgbClr val="FFFFCC"/>
              </a:solidFill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37960" name="AutoShape 72"/>
          <p:cNvSpPr>
            <a:spLocks noChangeArrowheads="1"/>
          </p:cNvSpPr>
          <p:nvPr/>
        </p:nvSpPr>
        <p:spPr bwMode="auto">
          <a:xfrm>
            <a:off x="3090863" y="3038475"/>
            <a:ext cx="533400" cy="533400"/>
          </a:xfrm>
          <a:prstGeom prst="actionButtonBlank">
            <a:avLst/>
          </a:prstGeom>
          <a:solidFill>
            <a:srgbClr val="3399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SzPct val="6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endParaRPr lang="vi-VN" altLang="en-US" sz="2800" b="1">
              <a:solidFill>
                <a:srgbClr val="FFFFCC"/>
              </a:solidFill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37961" name="AutoShape 73"/>
          <p:cNvSpPr>
            <a:spLocks noChangeArrowheads="1"/>
          </p:cNvSpPr>
          <p:nvPr/>
        </p:nvSpPr>
        <p:spPr bwMode="auto">
          <a:xfrm>
            <a:off x="3624263" y="3038475"/>
            <a:ext cx="533400" cy="533400"/>
          </a:xfrm>
          <a:prstGeom prst="actionButtonBlank">
            <a:avLst/>
          </a:prstGeom>
          <a:solidFill>
            <a:srgbClr val="3399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SzPct val="6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endParaRPr lang="vi-VN" altLang="en-US" sz="2800" b="1">
              <a:solidFill>
                <a:srgbClr val="FFFFCC"/>
              </a:solidFill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37962" name="AutoShape 74"/>
          <p:cNvSpPr>
            <a:spLocks noChangeArrowheads="1"/>
          </p:cNvSpPr>
          <p:nvPr/>
        </p:nvSpPr>
        <p:spPr bwMode="auto">
          <a:xfrm>
            <a:off x="4691063" y="3048000"/>
            <a:ext cx="533400" cy="533400"/>
          </a:xfrm>
          <a:prstGeom prst="actionButtonBlank">
            <a:avLst/>
          </a:prstGeom>
          <a:solidFill>
            <a:srgbClr val="FF5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SzPct val="6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endParaRPr lang="vi-VN" altLang="en-US" sz="2800" b="1">
              <a:solidFill>
                <a:srgbClr val="FFFFCC"/>
              </a:solidFill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37963" name="AutoShape 75"/>
          <p:cNvSpPr>
            <a:spLocks noChangeArrowheads="1"/>
          </p:cNvSpPr>
          <p:nvPr/>
        </p:nvSpPr>
        <p:spPr bwMode="auto">
          <a:xfrm>
            <a:off x="7358063" y="3048000"/>
            <a:ext cx="533400" cy="533400"/>
          </a:xfrm>
          <a:prstGeom prst="actionButtonBlank">
            <a:avLst/>
          </a:prstGeom>
          <a:solidFill>
            <a:srgbClr val="3399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SzPct val="6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endParaRPr lang="vi-VN" altLang="en-US" sz="2800" b="1">
              <a:solidFill>
                <a:srgbClr val="FFFFCC"/>
              </a:solidFill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37964" name="AutoShape 76"/>
          <p:cNvSpPr>
            <a:spLocks noChangeArrowheads="1"/>
          </p:cNvSpPr>
          <p:nvPr/>
        </p:nvSpPr>
        <p:spPr bwMode="auto">
          <a:xfrm>
            <a:off x="10006013" y="3062288"/>
            <a:ext cx="533400" cy="533400"/>
          </a:xfrm>
          <a:prstGeom prst="actionButtonBlank">
            <a:avLst/>
          </a:prstGeom>
          <a:solidFill>
            <a:srgbClr val="3399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SzPct val="6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endParaRPr lang="vi-VN" altLang="en-US" sz="2800" b="1">
              <a:solidFill>
                <a:srgbClr val="FFFFCC"/>
              </a:solidFill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37965" name="AutoShape 77"/>
          <p:cNvSpPr>
            <a:spLocks noChangeArrowheads="1"/>
          </p:cNvSpPr>
          <p:nvPr/>
        </p:nvSpPr>
        <p:spPr bwMode="auto">
          <a:xfrm>
            <a:off x="4157663" y="2514600"/>
            <a:ext cx="533400" cy="533400"/>
          </a:xfrm>
          <a:prstGeom prst="actionButtonBlank">
            <a:avLst/>
          </a:prstGeom>
          <a:solidFill>
            <a:srgbClr val="3399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SzPct val="6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endParaRPr lang="vi-VN" altLang="en-US" sz="2800" b="1">
              <a:solidFill>
                <a:srgbClr val="FFFFCC"/>
              </a:solidFill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37966" name="AutoShape 78"/>
          <p:cNvSpPr>
            <a:spLocks noChangeArrowheads="1"/>
          </p:cNvSpPr>
          <p:nvPr/>
        </p:nvSpPr>
        <p:spPr bwMode="auto">
          <a:xfrm>
            <a:off x="3624263" y="1447800"/>
            <a:ext cx="533400" cy="533400"/>
          </a:xfrm>
          <a:prstGeom prst="actionButtonBlank">
            <a:avLst/>
          </a:prstGeom>
          <a:solidFill>
            <a:srgbClr val="3399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SzPct val="6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endParaRPr lang="vi-VN" altLang="en-US" sz="1800">
              <a:solidFill>
                <a:srgbClr val="000000"/>
              </a:solidFill>
              <a:latin typeface="+mj-lt"/>
            </a:endParaRPr>
          </a:p>
        </p:txBody>
      </p:sp>
      <p:grpSp>
        <p:nvGrpSpPr>
          <p:cNvPr id="177231" name="Group 79"/>
          <p:cNvGrpSpPr>
            <a:grpSpLocks/>
          </p:cNvGrpSpPr>
          <p:nvPr/>
        </p:nvGrpSpPr>
        <p:grpSpPr bwMode="auto">
          <a:xfrm>
            <a:off x="3624263" y="1447800"/>
            <a:ext cx="4800600" cy="533400"/>
            <a:chOff x="1296" y="912"/>
            <a:chExt cx="3024" cy="336"/>
          </a:xfrm>
          <a:solidFill>
            <a:schemeClr val="tx2">
              <a:lumMod val="50000"/>
            </a:schemeClr>
          </a:solidFill>
        </p:grpSpPr>
        <p:sp>
          <p:nvSpPr>
            <p:cNvPr id="38061" name="AutoShape 80"/>
            <p:cNvSpPr>
              <a:spLocks noChangeArrowheads="1"/>
            </p:cNvSpPr>
            <p:nvPr/>
          </p:nvSpPr>
          <p:spPr bwMode="auto">
            <a:xfrm>
              <a:off x="3312" y="912"/>
              <a:ext cx="336" cy="336"/>
            </a:xfrm>
            <a:prstGeom prst="actionButtonBlank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tx2"/>
                </a:buClr>
                <a:buSzPct val="60000"/>
                <a:buFont typeface="Wingdings" panose="05000000000000000000" pitchFamily="2" charset="2"/>
                <a:buChar char="n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tx1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</a:pPr>
              <a:r>
                <a:rPr lang="en-US" altLang="en-US" sz="2800" b="1">
                  <a:solidFill>
                    <a:schemeClr val="accent4">
                      <a:lumMod val="40000"/>
                      <a:lumOff val="60000"/>
                    </a:schemeClr>
                  </a:solidFill>
                  <a:latin typeface="+mj-lt"/>
                </a:rPr>
                <a:t>N</a:t>
              </a:r>
              <a:endParaRPr lang="en-US" altLang="en-US" sz="2800" b="1">
                <a:solidFill>
                  <a:schemeClr val="accent4">
                    <a:lumMod val="40000"/>
                    <a:lumOff val="60000"/>
                  </a:schemeClr>
                </a:solidFill>
                <a:latin typeface="+mj-lt"/>
                <a:cs typeface="Times New Roman" panose="02020603050405020304" pitchFamily="18" charset="0"/>
              </a:endParaRPr>
            </a:p>
          </p:txBody>
        </p:sp>
        <p:sp>
          <p:nvSpPr>
            <p:cNvPr id="38062" name="AutoShape 81"/>
            <p:cNvSpPr>
              <a:spLocks noChangeArrowheads="1"/>
            </p:cNvSpPr>
            <p:nvPr/>
          </p:nvSpPr>
          <p:spPr bwMode="auto">
            <a:xfrm>
              <a:off x="2982" y="912"/>
              <a:ext cx="336" cy="336"/>
            </a:xfrm>
            <a:prstGeom prst="actionButtonBlank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tx2"/>
                </a:buClr>
                <a:buSzPct val="60000"/>
                <a:buFont typeface="Wingdings" panose="05000000000000000000" pitchFamily="2" charset="2"/>
                <a:buChar char="n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tx1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</a:pPr>
              <a:r>
                <a:rPr lang="en-US" altLang="en-US" sz="2800" b="1">
                  <a:solidFill>
                    <a:schemeClr val="accent4">
                      <a:lumMod val="40000"/>
                      <a:lumOff val="60000"/>
                    </a:schemeClr>
                  </a:solidFill>
                  <a:latin typeface="+mj-lt"/>
                </a:rPr>
                <a:t>Ề</a:t>
              </a:r>
              <a:endParaRPr lang="en-US" altLang="en-US" sz="2800" b="1">
                <a:solidFill>
                  <a:schemeClr val="accent4">
                    <a:lumMod val="40000"/>
                    <a:lumOff val="60000"/>
                  </a:schemeClr>
                </a:solidFill>
                <a:latin typeface="+mj-lt"/>
                <a:cs typeface="Times New Roman" panose="02020603050405020304" pitchFamily="18" charset="0"/>
              </a:endParaRPr>
            </a:p>
          </p:txBody>
        </p:sp>
        <p:sp>
          <p:nvSpPr>
            <p:cNvPr id="38063" name="AutoShape 82"/>
            <p:cNvSpPr>
              <a:spLocks noChangeArrowheads="1"/>
            </p:cNvSpPr>
            <p:nvPr/>
          </p:nvSpPr>
          <p:spPr bwMode="auto">
            <a:xfrm>
              <a:off x="1632" y="912"/>
              <a:ext cx="336" cy="336"/>
            </a:xfrm>
            <a:prstGeom prst="actionButtonBlank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tx2"/>
                </a:buClr>
                <a:buSzPct val="60000"/>
                <a:buFont typeface="Wingdings" panose="05000000000000000000" pitchFamily="2" charset="2"/>
                <a:buChar char="n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tx1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</a:pPr>
              <a:r>
                <a:rPr lang="en-US" altLang="en-US" sz="2800" b="1">
                  <a:solidFill>
                    <a:schemeClr val="accent4">
                      <a:lumMod val="40000"/>
                      <a:lumOff val="60000"/>
                    </a:schemeClr>
                  </a:solidFill>
                  <a:latin typeface="+mj-lt"/>
                </a:rPr>
                <a:t>Ồ</a:t>
              </a:r>
              <a:endParaRPr lang="en-US" altLang="en-US" sz="2800" b="1">
                <a:solidFill>
                  <a:schemeClr val="accent4">
                    <a:lumMod val="40000"/>
                    <a:lumOff val="60000"/>
                  </a:schemeClr>
                </a:solidFill>
                <a:latin typeface="+mj-lt"/>
                <a:cs typeface="Times New Roman" panose="02020603050405020304" pitchFamily="18" charset="0"/>
              </a:endParaRPr>
            </a:p>
          </p:txBody>
        </p:sp>
        <p:sp>
          <p:nvSpPr>
            <p:cNvPr id="38064" name="AutoShape 83"/>
            <p:cNvSpPr>
              <a:spLocks noChangeArrowheads="1"/>
            </p:cNvSpPr>
            <p:nvPr/>
          </p:nvSpPr>
          <p:spPr bwMode="auto">
            <a:xfrm>
              <a:off x="3648" y="912"/>
              <a:ext cx="336" cy="336"/>
            </a:xfrm>
            <a:prstGeom prst="actionButtonBlank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tx2"/>
                </a:buClr>
                <a:buSzPct val="60000"/>
                <a:buFont typeface="Wingdings" panose="05000000000000000000" pitchFamily="2" charset="2"/>
                <a:buChar char="n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tx1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</a:pPr>
              <a:r>
                <a:rPr lang="en-US" altLang="en-US" sz="2800" b="1">
                  <a:solidFill>
                    <a:schemeClr val="accent4">
                      <a:lumMod val="40000"/>
                      <a:lumOff val="60000"/>
                    </a:schemeClr>
                  </a:solidFill>
                  <a:latin typeface="+mj-lt"/>
                </a:rPr>
                <a:t>S</a:t>
              </a:r>
              <a:endParaRPr lang="en-US" altLang="en-US" sz="2800" b="1">
                <a:solidFill>
                  <a:schemeClr val="accent4">
                    <a:lumMod val="40000"/>
                    <a:lumOff val="60000"/>
                  </a:schemeClr>
                </a:solidFill>
                <a:latin typeface="+mj-lt"/>
                <a:cs typeface="Times New Roman" panose="02020603050405020304" pitchFamily="18" charset="0"/>
              </a:endParaRPr>
            </a:p>
          </p:txBody>
        </p:sp>
        <p:sp>
          <p:nvSpPr>
            <p:cNvPr id="38065" name="AutoShape 84"/>
            <p:cNvSpPr>
              <a:spLocks noChangeArrowheads="1"/>
            </p:cNvSpPr>
            <p:nvPr/>
          </p:nvSpPr>
          <p:spPr bwMode="auto">
            <a:xfrm>
              <a:off x="1968" y="912"/>
              <a:ext cx="336" cy="336"/>
            </a:xfrm>
            <a:prstGeom prst="actionButtonBlank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tx2"/>
                </a:buClr>
                <a:buSzPct val="60000"/>
                <a:buFont typeface="Wingdings" panose="05000000000000000000" pitchFamily="2" charset="2"/>
                <a:buChar char="n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tx1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</a:pPr>
              <a:r>
                <a:rPr lang="en-US" altLang="en-US" sz="2800" b="1">
                  <a:solidFill>
                    <a:schemeClr val="accent4">
                      <a:lumMod val="40000"/>
                      <a:lumOff val="60000"/>
                    </a:schemeClr>
                  </a:solidFill>
                  <a:latin typeface="+mj-lt"/>
                </a:rPr>
                <a:t>n</a:t>
              </a:r>
              <a:endParaRPr lang="en-US" altLang="en-US" sz="2800" b="1">
                <a:solidFill>
                  <a:schemeClr val="accent4">
                    <a:lumMod val="40000"/>
                    <a:lumOff val="60000"/>
                  </a:schemeClr>
                </a:solidFill>
                <a:latin typeface="+mj-lt"/>
                <a:cs typeface="Times New Roman" panose="02020603050405020304" pitchFamily="18" charset="0"/>
              </a:endParaRPr>
            </a:p>
          </p:txBody>
        </p:sp>
        <p:sp>
          <p:nvSpPr>
            <p:cNvPr id="38066" name="AutoShape 85"/>
            <p:cNvSpPr>
              <a:spLocks noChangeArrowheads="1"/>
            </p:cNvSpPr>
            <p:nvPr/>
          </p:nvSpPr>
          <p:spPr bwMode="auto">
            <a:xfrm>
              <a:off x="2640" y="912"/>
              <a:ext cx="336" cy="336"/>
            </a:xfrm>
            <a:prstGeom prst="actionButtonBlank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tx2"/>
                </a:buClr>
                <a:buSzPct val="60000"/>
                <a:buFont typeface="Wingdings" panose="05000000000000000000" pitchFamily="2" charset="2"/>
                <a:buChar char="n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tx1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</a:pPr>
              <a:r>
                <a:rPr lang="en-US" altLang="en-US" sz="2800" b="1">
                  <a:solidFill>
                    <a:schemeClr val="accent4">
                      <a:lumMod val="40000"/>
                      <a:lumOff val="60000"/>
                    </a:schemeClr>
                  </a:solidFill>
                  <a:latin typeface="+mj-lt"/>
                </a:rPr>
                <a:t>I</a:t>
              </a:r>
              <a:endParaRPr lang="en-US" altLang="en-US" sz="2800" b="1">
                <a:solidFill>
                  <a:schemeClr val="accent4">
                    <a:lumMod val="40000"/>
                    <a:lumOff val="60000"/>
                  </a:schemeClr>
                </a:solidFill>
                <a:latin typeface="+mj-lt"/>
                <a:cs typeface="Times New Roman" panose="02020603050405020304" pitchFamily="18" charset="0"/>
              </a:endParaRPr>
            </a:p>
          </p:txBody>
        </p:sp>
        <p:sp>
          <p:nvSpPr>
            <p:cNvPr id="38067" name="AutoShape 86"/>
            <p:cNvSpPr>
              <a:spLocks noChangeArrowheads="1"/>
            </p:cNvSpPr>
            <p:nvPr/>
          </p:nvSpPr>
          <p:spPr bwMode="auto">
            <a:xfrm>
              <a:off x="2304" y="912"/>
              <a:ext cx="336" cy="336"/>
            </a:xfrm>
            <a:prstGeom prst="actionButtonBlank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tx2"/>
                </a:buClr>
                <a:buSzPct val="60000"/>
                <a:buFont typeface="Wingdings" panose="05000000000000000000" pitchFamily="2" charset="2"/>
                <a:buChar char="n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tx1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</a:pPr>
              <a:r>
                <a:rPr lang="en-US" altLang="en-US" sz="2400" b="1">
                  <a:solidFill>
                    <a:schemeClr val="accent4">
                      <a:lumMod val="40000"/>
                      <a:lumOff val="60000"/>
                    </a:schemeClr>
                  </a:solidFill>
                  <a:latin typeface="+mj-lt"/>
                </a:rPr>
                <a:t>Đ</a:t>
              </a:r>
              <a:endParaRPr lang="en-US" altLang="en-US" sz="2400" b="1">
                <a:solidFill>
                  <a:schemeClr val="accent4">
                    <a:lumMod val="40000"/>
                    <a:lumOff val="60000"/>
                  </a:schemeClr>
                </a:solidFill>
                <a:latin typeface="+mj-lt"/>
                <a:cs typeface="Times New Roman" panose="02020603050405020304" pitchFamily="18" charset="0"/>
              </a:endParaRPr>
            </a:p>
          </p:txBody>
        </p:sp>
        <p:sp>
          <p:nvSpPr>
            <p:cNvPr id="38068" name="AutoShape 87"/>
            <p:cNvSpPr>
              <a:spLocks noChangeArrowheads="1"/>
            </p:cNvSpPr>
            <p:nvPr/>
          </p:nvSpPr>
          <p:spPr bwMode="auto">
            <a:xfrm>
              <a:off x="1296" y="912"/>
              <a:ext cx="336" cy="336"/>
            </a:xfrm>
            <a:prstGeom prst="actionButtonBlank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tx2"/>
                </a:buClr>
                <a:buSzPct val="60000"/>
                <a:buFont typeface="Wingdings" panose="05000000000000000000" pitchFamily="2" charset="2"/>
                <a:buChar char="n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tx1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</a:pPr>
              <a:r>
                <a:rPr lang="en-US" altLang="en-US" sz="2800" b="1">
                  <a:solidFill>
                    <a:schemeClr val="accent4">
                      <a:lumMod val="40000"/>
                      <a:lumOff val="60000"/>
                    </a:schemeClr>
                  </a:solidFill>
                  <a:latin typeface="+mj-lt"/>
                </a:rPr>
                <a:t>Đ </a:t>
              </a:r>
              <a:endParaRPr lang="en-US" altLang="en-US" sz="2800" b="1">
                <a:solidFill>
                  <a:schemeClr val="accent4">
                    <a:lumMod val="40000"/>
                    <a:lumOff val="60000"/>
                  </a:schemeClr>
                </a:solidFill>
                <a:latin typeface="+mj-lt"/>
                <a:cs typeface="Times New Roman" panose="02020603050405020304" pitchFamily="18" charset="0"/>
              </a:endParaRPr>
            </a:p>
          </p:txBody>
        </p:sp>
        <p:sp>
          <p:nvSpPr>
            <p:cNvPr id="38069" name="AutoShape 88"/>
            <p:cNvSpPr>
              <a:spLocks noChangeArrowheads="1"/>
            </p:cNvSpPr>
            <p:nvPr/>
          </p:nvSpPr>
          <p:spPr bwMode="auto">
            <a:xfrm>
              <a:off x="3984" y="912"/>
              <a:ext cx="336" cy="336"/>
            </a:xfrm>
            <a:prstGeom prst="actionButtonBlank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tx2"/>
                </a:buClr>
                <a:buSzPct val="60000"/>
                <a:buFont typeface="Wingdings" panose="05000000000000000000" pitchFamily="2" charset="2"/>
                <a:buChar char="n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tx1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</a:pPr>
              <a:r>
                <a:rPr lang="en-US" altLang="en-US" sz="2400" b="1">
                  <a:solidFill>
                    <a:schemeClr val="accent4">
                      <a:lumMod val="40000"/>
                      <a:lumOff val="60000"/>
                    </a:schemeClr>
                  </a:solidFill>
                  <a:latin typeface="+mj-lt"/>
                </a:rPr>
                <a:t>Ứ</a:t>
              </a:r>
              <a:endParaRPr lang="en-US" altLang="en-US" sz="2400" b="1">
                <a:solidFill>
                  <a:schemeClr val="accent4">
                    <a:lumMod val="40000"/>
                    <a:lumOff val="60000"/>
                  </a:schemeClr>
                </a:solidFill>
                <a:latin typeface="+mj-lt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77241" name="Group 89"/>
          <p:cNvGrpSpPr>
            <a:grpSpLocks/>
          </p:cNvGrpSpPr>
          <p:nvPr/>
        </p:nvGrpSpPr>
        <p:grpSpPr bwMode="auto">
          <a:xfrm>
            <a:off x="3090864" y="1981200"/>
            <a:ext cx="6410324" cy="533400"/>
            <a:chOff x="960" y="1248"/>
            <a:chExt cx="4038" cy="336"/>
          </a:xfrm>
          <a:solidFill>
            <a:schemeClr val="tx2">
              <a:lumMod val="50000"/>
            </a:schemeClr>
          </a:solidFill>
        </p:grpSpPr>
        <p:sp>
          <p:nvSpPr>
            <p:cNvPr id="38049" name="AutoShape 90"/>
            <p:cNvSpPr>
              <a:spLocks noChangeArrowheads="1"/>
            </p:cNvSpPr>
            <p:nvPr/>
          </p:nvSpPr>
          <p:spPr bwMode="auto">
            <a:xfrm>
              <a:off x="1965" y="1248"/>
              <a:ext cx="336" cy="336"/>
            </a:xfrm>
            <a:prstGeom prst="actionButtonBlank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tx2"/>
                </a:buClr>
                <a:buSzPct val="60000"/>
                <a:buFont typeface="Wingdings" panose="05000000000000000000" pitchFamily="2" charset="2"/>
                <a:buChar char="n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tx1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</a:pPr>
              <a:r>
                <a:rPr lang="en-US" altLang="en-US" sz="2800" b="1">
                  <a:solidFill>
                    <a:schemeClr val="accent4">
                      <a:lumMod val="40000"/>
                      <a:lumOff val="60000"/>
                    </a:schemeClr>
                  </a:solidFill>
                  <a:latin typeface="+mj-lt"/>
                </a:rPr>
                <a:t>h</a:t>
              </a:r>
              <a:endParaRPr lang="en-US" altLang="en-US" sz="2800" b="1">
                <a:solidFill>
                  <a:schemeClr val="accent4">
                    <a:lumMod val="40000"/>
                    <a:lumOff val="60000"/>
                  </a:schemeClr>
                </a:solidFill>
                <a:latin typeface="+mj-lt"/>
                <a:cs typeface="Times New Roman" panose="02020603050405020304" pitchFamily="18" charset="0"/>
              </a:endParaRPr>
            </a:p>
          </p:txBody>
        </p:sp>
        <p:sp>
          <p:nvSpPr>
            <p:cNvPr id="38050" name="AutoShape 91"/>
            <p:cNvSpPr>
              <a:spLocks noChangeArrowheads="1"/>
            </p:cNvSpPr>
            <p:nvPr/>
          </p:nvSpPr>
          <p:spPr bwMode="auto">
            <a:xfrm>
              <a:off x="2976" y="1248"/>
              <a:ext cx="336" cy="336"/>
            </a:xfrm>
            <a:prstGeom prst="actionButtonBlank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tx2"/>
                </a:buClr>
                <a:buSzPct val="60000"/>
                <a:buFont typeface="Wingdings" panose="05000000000000000000" pitchFamily="2" charset="2"/>
                <a:buChar char="n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tx1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</a:pPr>
              <a:r>
                <a:rPr lang="en-US" altLang="en-US" sz="2800" b="1" dirty="0">
                  <a:solidFill>
                    <a:schemeClr val="accent4">
                      <a:lumMod val="40000"/>
                      <a:lumOff val="60000"/>
                    </a:schemeClr>
                  </a:solidFill>
                  <a:latin typeface="+mj-lt"/>
                </a:rPr>
                <a:t>U</a:t>
              </a:r>
              <a:endParaRPr lang="en-US" altLang="en-US" sz="28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+mj-lt"/>
                <a:cs typeface="Times New Roman" panose="02020603050405020304" pitchFamily="18" charset="0"/>
              </a:endParaRPr>
            </a:p>
          </p:txBody>
        </p:sp>
        <p:sp>
          <p:nvSpPr>
            <p:cNvPr id="38051" name="AutoShape 92"/>
            <p:cNvSpPr>
              <a:spLocks noChangeArrowheads="1"/>
            </p:cNvSpPr>
            <p:nvPr/>
          </p:nvSpPr>
          <p:spPr bwMode="auto">
            <a:xfrm>
              <a:off x="2640" y="1248"/>
              <a:ext cx="336" cy="336"/>
            </a:xfrm>
            <a:prstGeom prst="actionButtonBlank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tx2"/>
                </a:buClr>
                <a:buSzPct val="60000"/>
                <a:buFont typeface="Wingdings" panose="05000000000000000000" pitchFamily="2" charset="2"/>
                <a:buChar char="n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tx1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</a:pPr>
              <a:r>
                <a:rPr lang="en-US" altLang="en-US" sz="2800" b="1">
                  <a:solidFill>
                    <a:schemeClr val="accent4">
                      <a:lumMod val="40000"/>
                      <a:lumOff val="60000"/>
                    </a:schemeClr>
                  </a:solidFill>
                  <a:latin typeface="+mj-lt"/>
                </a:rPr>
                <a:t>Ê</a:t>
              </a:r>
              <a:endParaRPr lang="en-US" altLang="en-US" sz="2800" b="1">
                <a:solidFill>
                  <a:schemeClr val="accent4">
                    <a:lumMod val="40000"/>
                    <a:lumOff val="60000"/>
                  </a:schemeClr>
                </a:solidFill>
                <a:latin typeface="+mj-lt"/>
                <a:cs typeface="Times New Roman" panose="02020603050405020304" pitchFamily="18" charset="0"/>
              </a:endParaRPr>
            </a:p>
          </p:txBody>
        </p:sp>
        <p:sp>
          <p:nvSpPr>
            <p:cNvPr id="38052" name="AutoShape 93"/>
            <p:cNvSpPr>
              <a:spLocks noChangeArrowheads="1"/>
            </p:cNvSpPr>
            <p:nvPr/>
          </p:nvSpPr>
          <p:spPr bwMode="auto">
            <a:xfrm>
              <a:off x="1632" y="1248"/>
              <a:ext cx="336" cy="336"/>
            </a:xfrm>
            <a:prstGeom prst="actionButtonBlank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tx2"/>
                </a:buClr>
                <a:buSzPct val="60000"/>
                <a:buFont typeface="Wingdings" panose="05000000000000000000" pitchFamily="2" charset="2"/>
                <a:buChar char="n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tx1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</a:pPr>
              <a:r>
                <a:rPr lang="en-US" altLang="en-US" sz="2800" b="1" dirty="0">
                  <a:solidFill>
                    <a:schemeClr val="accent4">
                      <a:lumMod val="40000"/>
                      <a:lumOff val="60000"/>
                    </a:schemeClr>
                  </a:solidFill>
                  <a:latin typeface="+mj-lt"/>
                </a:rPr>
                <a:t>C</a:t>
              </a:r>
              <a:endParaRPr lang="en-US" altLang="en-US" sz="28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+mj-lt"/>
                <a:cs typeface="Times New Roman" panose="02020603050405020304" pitchFamily="18" charset="0"/>
              </a:endParaRPr>
            </a:p>
          </p:txBody>
        </p:sp>
        <p:sp>
          <p:nvSpPr>
            <p:cNvPr id="38053" name="AutoShape 94"/>
            <p:cNvSpPr>
              <a:spLocks noChangeArrowheads="1"/>
            </p:cNvSpPr>
            <p:nvPr/>
          </p:nvSpPr>
          <p:spPr bwMode="auto">
            <a:xfrm>
              <a:off x="3648" y="1248"/>
              <a:ext cx="336" cy="336"/>
            </a:xfrm>
            <a:prstGeom prst="actionButtonBlank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tx2"/>
                </a:buClr>
                <a:buSzPct val="60000"/>
                <a:buFont typeface="Wingdings" panose="05000000000000000000" pitchFamily="2" charset="2"/>
                <a:buChar char="n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tx1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</a:pPr>
              <a:r>
                <a:rPr lang="en-US" altLang="en-US" sz="2800" b="1" dirty="0">
                  <a:solidFill>
                    <a:schemeClr val="accent4">
                      <a:lumMod val="40000"/>
                      <a:lumOff val="60000"/>
                    </a:schemeClr>
                  </a:solidFill>
                  <a:latin typeface="+mj-lt"/>
                </a:rPr>
                <a:t>O</a:t>
              </a:r>
              <a:endParaRPr lang="en-US" altLang="en-US" sz="28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+mj-lt"/>
                <a:cs typeface="Times New Roman" panose="02020603050405020304" pitchFamily="18" charset="0"/>
              </a:endParaRPr>
            </a:p>
          </p:txBody>
        </p:sp>
        <p:sp>
          <p:nvSpPr>
            <p:cNvPr id="38054" name="AutoShape 95"/>
            <p:cNvSpPr>
              <a:spLocks noChangeArrowheads="1"/>
            </p:cNvSpPr>
            <p:nvPr/>
          </p:nvSpPr>
          <p:spPr bwMode="auto">
            <a:xfrm>
              <a:off x="1296" y="1248"/>
              <a:ext cx="336" cy="336"/>
            </a:xfrm>
            <a:prstGeom prst="actionButtonBlank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tx2"/>
                </a:buClr>
                <a:buSzPct val="60000"/>
                <a:buFont typeface="Wingdings" panose="05000000000000000000" pitchFamily="2" charset="2"/>
                <a:buChar char="n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tx1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</a:pPr>
              <a:r>
                <a:rPr lang="en-US" altLang="en-US" sz="2800" b="1">
                  <a:solidFill>
                    <a:schemeClr val="accent4">
                      <a:lumMod val="40000"/>
                      <a:lumOff val="60000"/>
                    </a:schemeClr>
                  </a:solidFill>
                  <a:latin typeface="+mj-lt"/>
                </a:rPr>
                <a:t>Ý</a:t>
              </a:r>
              <a:endParaRPr lang="en-US" altLang="en-US" sz="2800" b="1">
                <a:solidFill>
                  <a:schemeClr val="accent4">
                    <a:lumMod val="40000"/>
                    <a:lumOff val="60000"/>
                  </a:schemeClr>
                </a:solidFill>
                <a:latin typeface="+mj-lt"/>
                <a:cs typeface="Times New Roman" panose="02020603050405020304" pitchFamily="18" charset="0"/>
              </a:endParaRPr>
            </a:p>
          </p:txBody>
        </p:sp>
        <p:sp>
          <p:nvSpPr>
            <p:cNvPr id="38055" name="AutoShape 96"/>
            <p:cNvSpPr>
              <a:spLocks noChangeArrowheads="1"/>
            </p:cNvSpPr>
            <p:nvPr/>
          </p:nvSpPr>
          <p:spPr bwMode="auto">
            <a:xfrm>
              <a:off x="3312" y="1248"/>
              <a:ext cx="336" cy="336"/>
            </a:xfrm>
            <a:prstGeom prst="actionButtonBlank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tx2"/>
                </a:buClr>
                <a:buSzPct val="60000"/>
                <a:buFont typeface="Wingdings" panose="05000000000000000000" pitchFamily="2" charset="2"/>
                <a:buChar char="n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tx1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</a:pPr>
              <a:r>
                <a:rPr lang="en-US" altLang="en-US" sz="2800" b="1" dirty="0">
                  <a:solidFill>
                    <a:schemeClr val="accent4">
                      <a:lumMod val="40000"/>
                      <a:lumOff val="60000"/>
                    </a:schemeClr>
                  </a:solidFill>
                  <a:latin typeface="+mj-lt"/>
                </a:rPr>
                <a:t>H</a:t>
              </a:r>
              <a:endParaRPr lang="en-US" altLang="en-US" sz="28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+mj-lt"/>
                <a:cs typeface="Times New Roman" panose="02020603050405020304" pitchFamily="18" charset="0"/>
              </a:endParaRPr>
            </a:p>
          </p:txBody>
        </p:sp>
        <p:sp>
          <p:nvSpPr>
            <p:cNvPr id="38056" name="AutoShape 97"/>
            <p:cNvSpPr>
              <a:spLocks noChangeArrowheads="1"/>
            </p:cNvSpPr>
            <p:nvPr/>
          </p:nvSpPr>
          <p:spPr bwMode="auto">
            <a:xfrm>
              <a:off x="3984" y="1248"/>
              <a:ext cx="336" cy="336"/>
            </a:xfrm>
            <a:prstGeom prst="actionButtonBlank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tx2"/>
                </a:buClr>
                <a:buSzPct val="60000"/>
                <a:buFont typeface="Wingdings" panose="05000000000000000000" pitchFamily="2" charset="2"/>
                <a:buChar char="n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tx1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</a:pPr>
              <a:r>
                <a:rPr lang="en-US" altLang="en-US" sz="2800" b="1">
                  <a:solidFill>
                    <a:schemeClr val="accent4">
                      <a:lumMod val="40000"/>
                      <a:lumOff val="60000"/>
                    </a:schemeClr>
                  </a:solidFill>
                  <a:latin typeface="+mj-lt"/>
                </a:rPr>
                <a:t>À</a:t>
              </a:r>
              <a:endParaRPr lang="en-US" altLang="en-US" sz="2800" b="1">
                <a:solidFill>
                  <a:schemeClr val="accent4">
                    <a:lumMod val="40000"/>
                    <a:lumOff val="60000"/>
                  </a:schemeClr>
                </a:solidFill>
                <a:latin typeface="+mj-lt"/>
                <a:cs typeface="Times New Roman" panose="02020603050405020304" pitchFamily="18" charset="0"/>
              </a:endParaRPr>
            </a:p>
          </p:txBody>
        </p:sp>
        <p:sp>
          <p:nvSpPr>
            <p:cNvPr id="38057" name="AutoShape 98"/>
            <p:cNvSpPr>
              <a:spLocks noChangeArrowheads="1"/>
            </p:cNvSpPr>
            <p:nvPr/>
          </p:nvSpPr>
          <p:spPr bwMode="auto">
            <a:xfrm>
              <a:off x="4320" y="1248"/>
              <a:ext cx="336" cy="336"/>
            </a:xfrm>
            <a:prstGeom prst="actionButtonBlank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tx2"/>
                </a:buClr>
                <a:buSzPct val="60000"/>
                <a:buFont typeface="Wingdings" panose="05000000000000000000" pitchFamily="2" charset="2"/>
                <a:buChar char="n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tx1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</a:pPr>
              <a:r>
                <a:rPr lang="en-US" altLang="en-US" sz="2800" b="1">
                  <a:solidFill>
                    <a:schemeClr val="accent4">
                      <a:lumMod val="40000"/>
                      <a:lumOff val="60000"/>
                    </a:schemeClr>
                  </a:solidFill>
                  <a:latin typeface="+mj-lt"/>
                </a:rPr>
                <a:t>N</a:t>
              </a:r>
              <a:endParaRPr lang="en-US" altLang="en-US" sz="2800" b="1">
                <a:solidFill>
                  <a:schemeClr val="accent4">
                    <a:lumMod val="40000"/>
                    <a:lumOff val="60000"/>
                  </a:schemeClr>
                </a:solidFill>
                <a:latin typeface="+mj-lt"/>
                <a:cs typeface="Times New Roman" panose="02020603050405020304" pitchFamily="18" charset="0"/>
              </a:endParaRPr>
            </a:p>
          </p:txBody>
        </p:sp>
        <p:sp>
          <p:nvSpPr>
            <p:cNvPr id="38058" name="AutoShape 99"/>
            <p:cNvSpPr>
              <a:spLocks noChangeArrowheads="1"/>
            </p:cNvSpPr>
            <p:nvPr/>
          </p:nvSpPr>
          <p:spPr bwMode="auto">
            <a:xfrm>
              <a:off x="4662" y="1248"/>
              <a:ext cx="336" cy="336"/>
            </a:xfrm>
            <a:prstGeom prst="actionButtonBlank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tx2"/>
                </a:buClr>
                <a:buSzPct val="60000"/>
                <a:buFont typeface="Wingdings" panose="05000000000000000000" pitchFamily="2" charset="2"/>
                <a:buChar char="n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tx1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</a:pPr>
              <a:r>
                <a:rPr lang="en-US" altLang="en-US" sz="2800" b="1" dirty="0">
                  <a:solidFill>
                    <a:schemeClr val="accent4">
                      <a:lumMod val="40000"/>
                      <a:lumOff val="60000"/>
                    </a:schemeClr>
                  </a:solidFill>
                  <a:latin typeface="+mj-lt"/>
                </a:rPr>
                <a:t>G</a:t>
              </a:r>
              <a:endParaRPr lang="en-US" altLang="en-US" sz="28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+mj-lt"/>
                <a:cs typeface="Times New Roman" panose="02020603050405020304" pitchFamily="18" charset="0"/>
              </a:endParaRPr>
            </a:p>
          </p:txBody>
        </p:sp>
        <p:sp>
          <p:nvSpPr>
            <p:cNvPr id="38059" name="AutoShape 100"/>
            <p:cNvSpPr>
              <a:spLocks noChangeArrowheads="1"/>
            </p:cNvSpPr>
            <p:nvPr/>
          </p:nvSpPr>
          <p:spPr bwMode="auto">
            <a:xfrm>
              <a:off x="2304" y="1248"/>
              <a:ext cx="336" cy="336"/>
            </a:xfrm>
            <a:prstGeom prst="actionButtonBlank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tx2"/>
                </a:buClr>
                <a:buSzPct val="60000"/>
                <a:buFont typeface="Wingdings" panose="05000000000000000000" pitchFamily="2" charset="2"/>
                <a:buChar char="n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tx1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</a:pPr>
              <a:r>
                <a:rPr lang="en-US" altLang="en-US" sz="2800" b="1">
                  <a:solidFill>
                    <a:schemeClr val="accent4">
                      <a:lumMod val="40000"/>
                      <a:lumOff val="60000"/>
                    </a:schemeClr>
                  </a:solidFill>
                  <a:latin typeface="+mj-lt"/>
                </a:rPr>
                <a:t>I</a:t>
              </a:r>
              <a:endParaRPr lang="en-US" altLang="en-US" sz="2800" b="1">
                <a:solidFill>
                  <a:schemeClr val="accent4">
                    <a:lumMod val="40000"/>
                    <a:lumOff val="60000"/>
                  </a:schemeClr>
                </a:solidFill>
                <a:latin typeface="+mj-lt"/>
                <a:cs typeface="Times New Roman" panose="02020603050405020304" pitchFamily="18" charset="0"/>
              </a:endParaRPr>
            </a:p>
          </p:txBody>
        </p:sp>
        <p:sp>
          <p:nvSpPr>
            <p:cNvPr id="38060" name="AutoShape 101"/>
            <p:cNvSpPr>
              <a:spLocks noChangeArrowheads="1"/>
            </p:cNvSpPr>
            <p:nvPr/>
          </p:nvSpPr>
          <p:spPr bwMode="auto">
            <a:xfrm>
              <a:off x="960" y="1248"/>
              <a:ext cx="336" cy="336"/>
            </a:xfrm>
            <a:prstGeom prst="actionButtonBlank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tx2"/>
                </a:buClr>
                <a:buSzPct val="60000"/>
                <a:buFont typeface="Wingdings" panose="05000000000000000000" pitchFamily="2" charset="2"/>
                <a:buChar char="n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tx1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</a:pPr>
              <a:r>
                <a:rPr lang="en-US" altLang="en-US" sz="2800" b="1">
                  <a:solidFill>
                    <a:schemeClr val="accent4">
                      <a:lumMod val="40000"/>
                      <a:lumOff val="60000"/>
                    </a:schemeClr>
                  </a:solidFill>
                  <a:latin typeface="+mj-lt"/>
                </a:rPr>
                <a:t>L</a:t>
              </a:r>
              <a:endParaRPr lang="en-US" altLang="en-US" sz="2800" b="1">
                <a:solidFill>
                  <a:schemeClr val="accent4">
                    <a:lumMod val="40000"/>
                    <a:lumOff val="60000"/>
                  </a:schemeClr>
                </a:solidFill>
                <a:latin typeface="+mj-lt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77254" name="Group 102"/>
          <p:cNvGrpSpPr>
            <a:grpSpLocks/>
          </p:cNvGrpSpPr>
          <p:nvPr/>
        </p:nvGrpSpPr>
        <p:grpSpPr bwMode="auto">
          <a:xfrm>
            <a:off x="4157663" y="2486024"/>
            <a:ext cx="3200400" cy="571499"/>
            <a:chOff x="1632" y="1560"/>
            <a:chExt cx="2016" cy="360"/>
          </a:xfrm>
          <a:solidFill>
            <a:schemeClr val="tx2">
              <a:lumMod val="50000"/>
            </a:schemeClr>
          </a:solidFill>
        </p:grpSpPr>
        <p:sp>
          <p:nvSpPr>
            <p:cNvPr id="38043" name="AutoShape 103"/>
            <p:cNvSpPr>
              <a:spLocks noChangeArrowheads="1"/>
            </p:cNvSpPr>
            <p:nvPr/>
          </p:nvSpPr>
          <p:spPr bwMode="auto">
            <a:xfrm>
              <a:off x="1965" y="1584"/>
              <a:ext cx="336" cy="336"/>
            </a:xfrm>
            <a:prstGeom prst="actionButtonBlank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tx2"/>
                </a:buClr>
                <a:buSzPct val="60000"/>
                <a:buFont typeface="Wingdings" panose="05000000000000000000" pitchFamily="2" charset="2"/>
                <a:buChar char="n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tx1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</a:pPr>
              <a:r>
                <a:rPr lang="en-US" altLang="en-US" sz="2800" b="1">
                  <a:solidFill>
                    <a:schemeClr val="accent4">
                      <a:lumMod val="40000"/>
                      <a:lumOff val="60000"/>
                    </a:schemeClr>
                  </a:solidFill>
                  <a:latin typeface="+mj-lt"/>
                </a:rPr>
                <a:t>À</a:t>
              </a:r>
              <a:endParaRPr lang="en-US" altLang="en-US" sz="2800" b="1">
                <a:solidFill>
                  <a:schemeClr val="accent4">
                    <a:lumMod val="40000"/>
                    <a:lumOff val="60000"/>
                  </a:schemeClr>
                </a:solidFill>
                <a:latin typeface="+mj-lt"/>
                <a:cs typeface="Times New Roman" panose="02020603050405020304" pitchFamily="18" charset="0"/>
              </a:endParaRPr>
            </a:p>
          </p:txBody>
        </p:sp>
        <p:sp>
          <p:nvSpPr>
            <p:cNvPr id="38044" name="AutoShape 104"/>
            <p:cNvSpPr>
              <a:spLocks noChangeArrowheads="1"/>
            </p:cNvSpPr>
            <p:nvPr/>
          </p:nvSpPr>
          <p:spPr bwMode="auto">
            <a:xfrm>
              <a:off x="2955" y="1560"/>
              <a:ext cx="357" cy="360"/>
            </a:xfrm>
            <a:prstGeom prst="actionButtonBlank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tx2"/>
                </a:buClr>
                <a:buSzPct val="60000"/>
                <a:buFont typeface="Wingdings" panose="05000000000000000000" pitchFamily="2" charset="2"/>
                <a:buChar char="n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tx1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</a:pPr>
              <a:r>
                <a:rPr lang="en-US" altLang="en-US" sz="2800" b="1">
                  <a:solidFill>
                    <a:schemeClr val="accent4">
                      <a:lumMod val="40000"/>
                      <a:lumOff val="60000"/>
                    </a:schemeClr>
                  </a:solidFill>
                  <a:latin typeface="+mj-lt"/>
                </a:rPr>
                <a:t>S</a:t>
              </a:r>
              <a:endParaRPr lang="en-US" altLang="en-US" sz="2800" b="1">
                <a:solidFill>
                  <a:schemeClr val="accent4">
                    <a:lumMod val="40000"/>
                    <a:lumOff val="60000"/>
                  </a:schemeClr>
                </a:solidFill>
                <a:latin typeface="+mj-lt"/>
                <a:cs typeface="Times New Roman" panose="02020603050405020304" pitchFamily="18" charset="0"/>
              </a:endParaRPr>
            </a:p>
          </p:txBody>
        </p:sp>
        <p:sp>
          <p:nvSpPr>
            <p:cNvPr id="38045" name="AutoShape 105"/>
            <p:cNvSpPr>
              <a:spLocks noChangeArrowheads="1"/>
            </p:cNvSpPr>
            <p:nvPr/>
          </p:nvSpPr>
          <p:spPr bwMode="auto">
            <a:xfrm>
              <a:off x="3312" y="1569"/>
              <a:ext cx="336" cy="351"/>
            </a:xfrm>
            <a:prstGeom prst="actionButtonBlank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tx2"/>
                </a:buClr>
                <a:buSzPct val="60000"/>
                <a:buFont typeface="Wingdings" panose="05000000000000000000" pitchFamily="2" charset="2"/>
                <a:buChar char="n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tx1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</a:pPr>
              <a:r>
                <a:rPr lang="en-US" altLang="en-US" sz="2800" b="1">
                  <a:solidFill>
                    <a:schemeClr val="accent4">
                      <a:lumMod val="40000"/>
                      <a:lumOff val="60000"/>
                    </a:schemeClr>
                  </a:solidFill>
                  <a:latin typeface="+mj-lt"/>
                </a:rPr>
                <a:t>Ứ</a:t>
              </a:r>
              <a:endParaRPr lang="en-US" altLang="en-US" sz="2800" b="1">
                <a:solidFill>
                  <a:schemeClr val="accent4">
                    <a:lumMod val="40000"/>
                    <a:lumOff val="60000"/>
                  </a:schemeClr>
                </a:solidFill>
                <a:latin typeface="+mj-lt"/>
                <a:cs typeface="Times New Roman" panose="02020603050405020304" pitchFamily="18" charset="0"/>
              </a:endParaRPr>
            </a:p>
          </p:txBody>
        </p:sp>
        <p:sp>
          <p:nvSpPr>
            <p:cNvPr id="38046" name="AutoShape 106"/>
            <p:cNvSpPr>
              <a:spLocks noChangeArrowheads="1"/>
            </p:cNvSpPr>
            <p:nvPr/>
          </p:nvSpPr>
          <p:spPr bwMode="auto">
            <a:xfrm>
              <a:off x="2619" y="1575"/>
              <a:ext cx="336" cy="336"/>
            </a:xfrm>
            <a:prstGeom prst="actionButtonBlank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tx2"/>
                </a:buClr>
                <a:buSzPct val="60000"/>
                <a:buFont typeface="Wingdings" panose="05000000000000000000" pitchFamily="2" charset="2"/>
                <a:buChar char="n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tx1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</a:pPr>
              <a:r>
                <a:rPr lang="en-US" altLang="en-US" sz="2800" b="1">
                  <a:solidFill>
                    <a:schemeClr val="accent4">
                      <a:lumMod val="40000"/>
                      <a:lumOff val="60000"/>
                    </a:schemeClr>
                  </a:solidFill>
                  <a:latin typeface="+mj-lt"/>
                </a:rPr>
                <a:t>Ê</a:t>
              </a:r>
              <a:endParaRPr lang="en-US" altLang="en-US" sz="2800" b="1">
                <a:solidFill>
                  <a:schemeClr val="accent4">
                    <a:lumMod val="40000"/>
                    <a:lumOff val="60000"/>
                  </a:schemeClr>
                </a:solidFill>
                <a:latin typeface="+mj-lt"/>
                <a:cs typeface="Times New Roman" panose="02020603050405020304" pitchFamily="18" charset="0"/>
              </a:endParaRPr>
            </a:p>
          </p:txBody>
        </p:sp>
        <p:sp>
          <p:nvSpPr>
            <p:cNvPr id="38047" name="AutoShape 107"/>
            <p:cNvSpPr>
              <a:spLocks noChangeArrowheads="1"/>
            </p:cNvSpPr>
            <p:nvPr/>
          </p:nvSpPr>
          <p:spPr bwMode="auto">
            <a:xfrm>
              <a:off x="2286" y="1584"/>
              <a:ext cx="366" cy="336"/>
            </a:xfrm>
            <a:prstGeom prst="actionButtonBlank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tx2"/>
                </a:buClr>
                <a:buSzPct val="60000"/>
                <a:buFont typeface="Wingdings" panose="05000000000000000000" pitchFamily="2" charset="2"/>
                <a:buChar char="n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tx1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</a:pPr>
              <a:r>
                <a:rPr lang="en-US" altLang="en-US" sz="2800" b="1" dirty="0">
                  <a:solidFill>
                    <a:schemeClr val="accent4">
                      <a:lumMod val="40000"/>
                      <a:lumOff val="60000"/>
                    </a:schemeClr>
                  </a:solidFill>
                  <a:latin typeface="+mj-lt"/>
                </a:rPr>
                <a:t>Đ</a:t>
              </a:r>
              <a:endParaRPr lang="en-US" altLang="en-US" sz="28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+mj-lt"/>
                <a:cs typeface="Times New Roman" panose="02020603050405020304" pitchFamily="18" charset="0"/>
              </a:endParaRPr>
            </a:p>
          </p:txBody>
        </p:sp>
        <p:sp>
          <p:nvSpPr>
            <p:cNvPr id="38048" name="AutoShape 108"/>
            <p:cNvSpPr>
              <a:spLocks noChangeArrowheads="1"/>
            </p:cNvSpPr>
            <p:nvPr/>
          </p:nvSpPr>
          <p:spPr bwMode="auto">
            <a:xfrm>
              <a:off x="1632" y="1584"/>
              <a:ext cx="336" cy="336"/>
            </a:xfrm>
            <a:prstGeom prst="actionButtonBlank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tx2"/>
                </a:buClr>
                <a:buSzPct val="60000"/>
                <a:buFont typeface="Wingdings" panose="05000000000000000000" pitchFamily="2" charset="2"/>
                <a:buChar char="n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tx1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</a:pPr>
              <a:r>
                <a:rPr lang="en-US" altLang="en-US" sz="2800" b="1">
                  <a:solidFill>
                    <a:schemeClr val="accent4">
                      <a:lumMod val="40000"/>
                      <a:lumOff val="60000"/>
                    </a:schemeClr>
                  </a:solidFill>
                  <a:latin typeface="+mj-lt"/>
                </a:rPr>
                <a:t>H</a:t>
              </a:r>
              <a:endParaRPr lang="en-US" altLang="en-US" sz="2800" b="1">
                <a:solidFill>
                  <a:schemeClr val="accent4">
                    <a:lumMod val="40000"/>
                    <a:lumOff val="60000"/>
                  </a:schemeClr>
                </a:solidFill>
                <a:latin typeface="+mj-lt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77261" name="Group 109"/>
          <p:cNvGrpSpPr>
            <a:grpSpLocks/>
          </p:cNvGrpSpPr>
          <p:nvPr/>
        </p:nvGrpSpPr>
        <p:grpSpPr bwMode="auto">
          <a:xfrm>
            <a:off x="4157663" y="3576638"/>
            <a:ext cx="4267200" cy="536575"/>
            <a:chOff x="1632" y="2256"/>
            <a:chExt cx="2688" cy="338"/>
          </a:xfrm>
          <a:solidFill>
            <a:schemeClr val="tx2">
              <a:lumMod val="50000"/>
            </a:schemeClr>
          </a:solidFill>
        </p:grpSpPr>
        <p:sp>
          <p:nvSpPr>
            <p:cNvPr id="38035" name="AutoShape 110"/>
            <p:cNvSpPr>
              <a:spLocks noChangeArrowheads="1"/>
            </p:cNvSpPr>
            <p:nvPr/>
          </p:nvSpPr>
          <p:spPr bwMode="auto">
            <a:xfrm>
              <a:off x="2301" y="2256"/>
              <a:ext cx="336" cy="336"/>
            </a:xfrm>
            <a:prstGeom prst="actionButtonBlank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tx2"/>
                </a:buClr>
                <a:buSzPct val="60000"/>
                <a:buFont typeface="Wingdings" panose="05000000000000000000" pitchFamily="2" charset="2"/>
                <a:buChar char="n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tx1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</a:pPr>
              <a:r>
                <a:rPr lang="en-US" altLang="en-US" sz="2800" b="1">
                  <a:solidFill>
                    <a:schemeClr val="accent4">
                      <a:lumMod val="40000"/>
                      <a:lumOff val="60000"/>
                    </a:schemeClr>
                  </a:solidFill>
                  <a:latin typeface="+mj-lt"/>
                </a:rPr>
                <a:t>Ầ</a:t>
              </a:r>
              <a:endParaRPr lang="en-US" altLang="en-US" sz="2800" b="1">
                <a:solidFill>
                  <a:schemeClr val="accent4">
                    <a:lumMod val="40000"/>
                    <a:lumOff val="60000"/>
                  </a:schemeClr>
                </a:solidFill>
                <a:latin typeface="+mj-lt"/>
                <a:cs typeface="Times New Roman" panose="02020603050405020304" pitchFamily="18" charset="0"/>
              </a:endParaRPr>
            </a:p>
          </p:txBody>
        </p:sp>
        <p:sp>
          <p:nvSpPr>
            <p:cNvPr id="38036" name="AutoShape 111"/>
            <p:cNvSpPr>
              <a:spLocks noChangeArrowheads="1"/>
            </p:cNvSpPr>
            <p:nvPr/>
          </p:nvSpPr>
          <p:spPr bwMode="auto">
            <a:xfrm>
              <a:off x="3984" y="2256"/>
              <a:ext cx="336" cy="336"/>
            </a:xfrm>
            <a:prstGeom prst="actionButtonBlank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tx2"/>
                </a:buClr>
                <a:buSzPct val="60000"/>
                <a:buFont typeface="Wingdings" panose="05000000000000000000" pitchFamily="2" charset="2"/>
                <a:buChar char="n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tx1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</a:pPr>
              <a:r>
                <a:rPr lang="en-US" altLang="en-US" sz="2800" b="1">
                  <a:solidFill>
                    <a:schemeClr val="accent4">
                      <a:lumMod val="40000"/>
                      <a:lumOff val="60000"/>
                    </a:schemeClr>
                  </a:solidFill>
                  <a:latin typeface="+mj-lt"/>
                </a:rPr>
                <a:t>H</a:t>
              </a:r>
              <a:endParaRPr lang="en-US" altLang="en-US" sz="2800" b="1">
                <a:solidFill>
                  <a:schemeClr val="accent4">
                    <a:lumMod val="40000"/>
                    <a:lumOff val="60000"/>
                  </a:schemeClr>
                </a:solidFill>
                <a:latin typeface="+mj-lt"/>
                <a:cs typeface="Times New Roman" panose="02020603050405020304" pitchFamily="18" charset="0"/>
              </a:endParaRPr>
            </a:p>
          </p:txBody>
        </p:sp>
        <p:sp>
          <p:nvSpPr>
            <p:cNvPr id="38037" name="AutoShape 112"/>
            <p:cNvSpPr>
              <a:spLocks noChangeArrowheads="1"/>
            </p:cNvSpPr>
            <p:nvPr/>
          </p:nvSpPr>
          <p:spPr bwMode="auto">
            <a:xfrm>
              <a:off x="3640" y="2256"/>
              <a:ext cx="336" cy="336"/>
            </a:xfrm>
            <a:prstGeom prst="actionButtonBlank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tx2"/>
                </a:buClr>
                <a:buSzPct val="60000"/>
                <a:buFont typeface="Wingdings" panose="05000000000000000000" pitchFamily="2" charset="2"/>
                <a:buChar char="n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tx1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</a:pPr>
              <a:r>
                <a:rPr lang="en-US" altLang="en-US" sz="2800" b="1">
                  <a:solidFill>
                    <a:schemeClr val="accent4">
                      <a:lumMod val="40000"/>
                      <a:lumOff val="60000"/>
                    </a:schemeClr>
                  </a:solidFill>
                  <a:latin typeface="+mj-lt"/>
                </a:rPr>
                <a:t>N</a:t>
              </a:r>
              <a:endParaRPr lang="en-US" altLang="en-US" sz="2800" b="1">
                <a:solidFill>
                  <a:schemeClr val="accent4">
                    <a:lumMod val="40000"/>
                    <a:lumOff val="60000"/>
                  </a:schemeClr>
                </a:solidFill>
                <a:latin typeface="+mj-lt"/>
                <a:cs typeface="Times New Roman" panose="02020603050405020304" pitchFamily="18" charset="0"/>
              </a:endParaRPr>
            </a:p>
          </p:txBody>
        </p:sp>
        <p:sp>
          <p:nvSpPr>
            <p:cNvPr id="38038" name="AutoShape 113"/>
            <p:cNvSpPr>
              <a:spLocks noChangeArrowheads="1"/>
            </p:cNvSpPr>
            <p:nvPr/>
          </p:nvSpPr>
          <p:spPr bwMode="auto">
            <a:xfrm>
              <a:off x="3312" y="2256"/>
              <a:ext cx="336" cy="336"/>
            </a:xfrm>
            <a:prstGeom prst="actionButtonBlank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tx2"/>
                </a:buClr>
                <a:buSzPct val="60000"/>
                <a:buFont typeface="Wingdings" panose="05000000000000000000" pitchFamily="2" charset="2"/>
                <a:buChar char="n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tx1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</a:pPr>
              <a:r>
                <a:rPr lang="en-US" altLang="en-US" sz="2800" b="1">
                  <a:solidFill>
                    <a:schemeClr val="accent4">
                      <a:lumMod val="40000"/>
                      <a:lumOff val="60000"/>
                    </a:schemeClr>
                  </a:solidFill>
                  <a:latin typeface="+mj-lt"/>
                </a:rPr>
                <a:t>Ả</a:t>
              </a:r>
              <a:endParaRPr lang="en-US" altLang="en-US" sz="2800" b="1">
                <a:solidFill>
                  <a:schemeClr val="accent4">
                    <a:lumMod val="40000"/>
                    <a:lumOff val="60000"/>
                  </a:schemeClr>
                </a:solidFill>
                <a:latin typeface="+mj-lt"/>
                <a:cs typeface="Times New Roman" panose="02020603050405020304" pitchFamily="18" charset="0"/>
              </a:endParaRPr>
            </a:p>
          </p:txBody>
        </p:sp>
        <p:sp>
          <p:nvSpPr>
            <p:cNvPr id="38039" name="AutoShape 114"/>
            <p:cNvSpPr>
              <a:spLocks noChangeArrowheads="1"/>
            </p:cNvSpPr>
            <p:nvPr/>
          </p:nvSpPr>
          <p:spPr bwMode="auto">
            <a:xfrm>
              <a:off x="2984" y="2256"/>
              <a:ext cx="336" cy="338"/>
            </a:xfrm>
            <a:prstGeom prst="actionButtonBlank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tx2"/>
                </a:buClr>
                <a:buSzPct val="60000"/>
                <a:buFont typeface="Wingdings" panose="05000000000000000000" pitchFamily="2" charset="2"/>
                <a:buChar char="n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tx1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</a:pPr>
              <a:r>
                <a:rPr lang="en-US" altLang="en-US" sz="2800" b="1" dirty="0">
                  <a:solidFill>
                    <a:schemeClr val="accent4">
                      <a:lumMod val="40000"/>
                      <a:lumOff val="60000"/>
                    </a:schemeClr>
                  </a:solidFill>
                  <a:latin typeface="+mj-lt"/>
                </a:rPr>
                <a:t>C</a:t>
              </a:r>
              <a:endParaRPr lang="en-US" altLang="en-US" sz="28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+mj-lt"/>
                <a:cs typeface="Times New Roman" panose="02020603050405020304" pitchFamily="18" charset="0"/>
              </a:endParaRPr>
            </a:p>
          </p:txBody>
        </p:sp>
        <p:sp>
          <p:nvSpPr>
            <p:cNvPr id="38040" name="AutoShape 115"/>
            <p:cNvSpPr>
              <a:spLocks noChangeArrowheads="1"/>
            </p:cNvSpPr>
            <p:nvPr/>
          </p:nvSpPr>
          <p:spPr bwMode="auto">
            <a:xfrm>
              <a:off x="2640" y="2256"/>
              <a:ext cx="336" cy="336"/>
            </a:xfrm>
            <a:prstGeom prst="actionButtonBlank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tx2"/>
                </a:buClr>
                <a:buSzPct val="60000"/>
                <a:buFont typeface="Wingdings" panose="05000000000000000000" pitchFamily="2" charset="2"/>
                <a:buChar char="n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tx1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</a:pPr>
              <a:r>
                <a:rPr lang="en-US" altLang="en-US" sz="2800" b="1">
                  <a:solidFill>
                    <a:schemeClr val="accent4">
                      <a:lumMod val="40000"/>
                      <a:lumOff val="60000"/>
                    </a:schemeClr>
                  </a:solidFill>
                  <a:latin typeface="+mj-lt"/>
                </a:rPr>
                <a:t>N</a:t>
              </a:r>
              <a:endParaRPr lang="en-US" altLang="en-US" sz="2800" b="1">
                <a:solidFill>
                  <a:schemeClr val="accent4">
                    <a:lumMod val="40000"/>
                    <a:lumOff val="60000"/>
                  </a:schemeClr>
                </a:solidFill>
                <a:latin typeface="+mj-lt"/>
                <a:cs typeface="Times New Roman" panose="02020603050405020304" pitchFamily="18" charset="0"/>
              </a:endParaRPr>
            </a:p>
          </p:txBody>
        </p:sp>
        <p:sp>
          <p:nvSpPr>
            <p:cNvPr id="38041" name="AutoShape 116"/>
            <p:cNvSpPr>
              <a:spLocks noChangeArrowheads="1"/>
            </p:cNvSpPr>
            <p:nvPr/>
          </p:nvSpPr>
          <p:spPr bwMode="auto">
            <a:xfrm>
              <a:off x="1632" y="2256"/>
              <a:ext cx="336" cy="336"/>
            </a:xfrm>
            <a:prstGeom prst="actionButtonBlank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tx2"/>
                </a:buClr>
                <a:buSzPct val="60000"/>
                <a:buFont typeface="Wingdings" panose="05000000000000000000" pitchFamily="2" charset="2"/>
                <a:buChar char="n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tx1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</a:pPr>
              <a:r>
                <a:rPr lang="en-US" altLang="en-US" sz="2800" b="1">
                  <a:solidFill>
                    <a:schemeClr val="accent4">
                      <a:lumMod val="40000"/>
                      <a:lumOff val="60000"/>
                    </a:schemeClr>
                  </a:solidFill>
                  <a:latin typeface="+mj-lt"/>
                </a:rPr>
                <a:t>T</a:t>
              </a:r>
              <a:endParaRPr lang="en-US" altLang="en-US" sz="2800" b="1">
                <a:solidFill>
                  <a:schemeClr val="accent4">
                    <a:lumMod val="40000"/>
                    <a:lumOff val="60000"/>
                  </a:schemeClr>
                </a:solidFill>
                <a:latin typeface="+mj-lt"/>
                <a:cs typeface="Times New Roman" panose="02020603050405020304" pitchFamily="18" charset="0"/>
              </a:endParaRPr>
            </a:p>
          </p:txBody>
        </p:sp>
        <p:sp>
          <p:nvSpPr>
            <p:cNvPr id="38042" name="AutoShape 117"/>
            <p:cNvSpPr>
              <a:spLocks noChangeArrowheads="1"/>
            </p:cNvSpPr>
            <p:nvPr/>
          </p:nvSpPr>
          <p:spPr bwMode="auto">
            <a:xfrm>
              <a:off x="1968" y="2256"/>
              <a:ext cx="336" cy="336"/>
            </a:xfrm>
            <a:prstGeom prst="actionButtonBlank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tx2"/>
                </a:buClr>
                <a:buSzPct val="60000"/>
                <a:buFont typeface="Wingdings" panose="05000000000000000000" pitchFamily="2" charset="2"/>
                <a:buChar char="n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tx1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</a:pPr>
              <a:r>
                <a:rPr lang="en-US" altLang="en-US" sz="2800" b="1">
                  <a:solidFill>
                    <a:schemeClr val="accent4">
                      <a:lumMod val="40000"/>
                      <a:lumOff val="60000"/>
                    </a:schemeClr>
                  </a:solidFill>
                  <a:latin typeface="+mj-lt"/>
                </a:rPr>
                <a:t>R</a:t>
              </a:r>
              <a:endParaRPr lang="en-US" altLang="en-US" sz="2800" b="1">
                <a:solidFill>
                  <a:schemeClr val="accent4">
                    <a:lumMod val="40000"/>
                    <a:lumOff val="60000"/>
                  </a:schemeClr>
                </a:solidFill>
                <a:latin typeface="+mj-lt"/>
                <a:cs typeface="Times New Roman" panose="02020603050405020304" pitchFamily="18" charset="0"/>
              </a:endParaRPr>
            </a:p>
          </p:txBody>
        </p:sp>
      </p:grpSp>
      <p:sp>
        <p:nvSpPr>
          <p:cNvPr id="37971" name="AutoShape 118"/>
          <p:cNvSpPr>
            <a:spLocks noChangeArrowheads="1"/>
          </p:cNvSpPr>
          <p:nvPr/>
        </p:nvSpPr>
        <p:spPr bwMode="auto">
          <a:xfrm>
            <a:off x="4157663" y="3048000"/>
            <a:ext cx="533400" cy="533400"/>
          </a:xfrm>
          <a:prstGeom prst="actionButtonBlank">
            <a:avLst/>
          </a:prstGeom>
          <a:solidFill>
            <a:srgbClr val="3399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SzPct val="6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endParaRPr lang="vi-VN" altLang="en-US" sz="2800" b="1">
              <a:solidFill>
                <a:srgbClr val="FFFFCC"/>
              </a:solidFill>
              <a:latin typeface="+mj-lt"/>
              <a:cs typeface="Times New Roman" panose="02020603050405020304" pitchFamily="18" charset="0"/>
            </a:endParaRPr>
          </a:p>
        </p:txBody>
      </p:sp>
      <p:grpSp>
        <p:nvGrpSpPr>
          <p:cNvPr id="177271" name="Group 119"/>
          <p:cNvGrpSpPr>
            <a:grpSpLocks/>
          </p:cNvGrpSpPr>
          <p:nvPr/>
        </p:nvGrpSpPr>
        <p:grpSpPr bwMode="auto">
          <a:xfrm>
            <a:off x="2566988" y="3028950"/>
            <a:ext cx="8001000" cy="566738"/>
            <a:chOff x="624" y="1911"/>
            <a:chExt cx="5040" cy="357"/>
          </a:xfrm>
          <a:solidFill>
            <a:schemeClr val="tx2">
              <a:lumMod val="50000"/>
            </a:schemeClr>
          </a:solidFill>
        </p:grpSpPr>
        <p:sp>
          <p:nvSpPr>
            <p:cNvPr id="38020" name="AutoShape 120"/>
            <p:cNvSpPr>
              <a:spLocks noChangeArrowheads="1"/>
            </p:cNvSpPr>
            <p:nvPr/>
          </p:nvSpPr>
          <p:spPr bwMode="auto">
            <a:xfrm>
              <a:off x="2976" y="1932"/>
              <a:ext cx="336" cy="336"/>
            </a:xfrm>
            <a:prstGeom prst="actionButtonBlank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tx2"/>
                </a:buClr>
                <a:buSzPct val="60000"/>
                <a:buFont typeface="Wingdings" panose="05000000000000000000" pitchFamily="2" charset="2"/>
                <a:buChar char="n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tx1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</a:pPr>
              <a:r>
                <a:rPr lang="en-US" altLang="en-US" sz="2800" b="1">
                  <a:solidFill>
                    <a:schemeClr val="accent4">
                      <a:lumMod val="40000"/>
                      <a:lumOff val="60000"/>
                    </a:schemeClr>
                  </a:solidFill>
                  <a:latin typeface="+mj-lt"/>
                </a:rPr>
                <a:t>Ợ</a:t>
              </a:r>
              <a:endParaRPr lang="en-US" altLang="en-US" sz="2800" b="1">
                <a:solidFill>
                  <a:schemeClr val="accent4">
                    <a:lumMod val="40000"/>
                    <a:lumOff val="60000"/>
                  </a:schemeClr>
                </a:solidFill>
                <a:latin typeface="+mj-lt"/>
                <a:cs typeface="Times New Roman" panose="02020603050405020304" pitchFamily="18" charset="0"/>
              </a:endParaRPr>
            </a:p>
          </p:txBody>
        </p:sp>
        <p:sp>
          <p:nvSpPr>
            <p:cNvPr id="38021" name="AutoShape 121"/>
            <p:cNvSpPr>
              <a:spLocks noChangeArrowheads="1"/>
            </p:cNvSpPr>
            <p:nvPr/>
          </p:nvSpPr>
          <p:spPr bwMode="auto">
            <a:xfrm>
              <a:off x="2304" y="1920"/>
              <a:ext cx="336" cy="336"/>
            </a:xfrm>
            <a:prstGeom prst="actionButtonBlank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tx2"/>
                </a:buClr>
                <a:buSzPct val="60000"/>
                <a:buFont typeface="Wingdings" panose="05000000000000000000" pitchFamily="2" charset="2"/>
                <a:buChar char="n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tx1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</a:pPr>
              <a:r>
                <a:rPr lang="en-US" altLang="en-US" sz="2800" b="1">
                  <a:solidFill>
                    <a:schemeClr val="accent4">
                      <a:lumMod val="40000"/>
                      <a:lumOff val="60000"/>
                    </a:schemeClr>
                  </a:solidFill>
                  <a:latin typeface="+mj-lt"/>
                </a:rPr>
                <a:t>H</a:t>
              </a:r>
              <a:endParaRPr lang="en-US" altLang="en-US" sz="2800" b="1">
                <a:solidFill>
                  <a:schemeClr val="accent4">
                    <a:lumMod val="40000"/>
                    <a:lumOff val="60000"/>
                  </a:schemeClr>
                </a:solidFill>
                <a:latin typeface="+mj-lt"/>
                <a:cs typeface="Times New Roman" panose="02020603050405020304" pitchFamily="18" charset="0"/>
              </a:endParaRPr>
            </a:p>
          </p:txBody>
        </p:sp>
        <p:sp>
          <p:nvSpPr>
            <p:cNvPr id="38022" name="AutoShape 122"/>
            <p:cNvSpPr>
              <a:spLocks noChangeArrowheads="1"/>
            </p:cNvSpPr>
            <p:nvPr/>
          </p:nvSpPr>
          <p:spPr bwMode="auto">
            <a:xfrm>
              <a:off x="4320" y="1920"/>
              <a:ext cx="336" cy="336"/>
            </a:xfrm>
            <a:prstGeom prst="actionButtonBlank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tx2"/>
                </a:buClr>
                <a:buSzPct val="60000"/>
                <a:buFont typeface="Wingdings" panose="05000000000000000000" pitchFamily="2" charset="2"/>
                <a:buChar char="n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tx1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</a:pPr>
              <a:r>
                <a:rPr lang="en-US" altLang="en-US" sz="2800" b="1">
                  <a:solidFill>
                    <a:schemeClr val="accent4">
                      <a:lumMod val="40000"/>
                      <a:lumOff val="60000"/>
                    </a:schemeClr>
                  </a:solidFill>
                  <a:latin typeface="+mj-lt"/>
                </a:rPr>
                <a:t>o</a:t>
              </a:r>
              <a:endParaRPr lang="en-US" altLang="en-US" sz="2800" b="1">
                <a:solidFill>
                  <a:schemeClr val="accent4">
                    <a:lumMod val="40000"/>
                    <a:lumOff val="60000"/>
                  </a:schemeClr>
                </a:solidFill>
                <a:latin typeface="+mj-lt"/>
                <a:cs typeface="Times New Roman" panose="02020603050405020304" pitchFamily="18" charset="0"/>
              </a:endParaRPr>
            </a:p>
          </p:txBody>
        </p:sp>
        <p:sp>
          <p:nvSpPr>
            <p:cNvPr id="38023" name="AutoShape 123"/>
            <p:cNvSpPr>
              <a:spLocks noChangeArrowheads="1"/>
            </p:cNvSpPr>
            <p:nvPr/>
          </p:nvSpPr>
          <p:spPr bwMode="auto">
            <a:xfrm>
              <a:off x="3312" y="1920"/>
              <a:ext cx="336" cy="336"/>
            </a:xfrm>
            <a:prstGeom prst="actionButtonBlank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tx2"/>
                </a:buClr>
                <a:buSzPct val="60000"/>
                <a:buFont typeface="Wingdings" panose="05000000000000000000" pitchFamily="2" charset="2"/>
                <a:buChar char="n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tx1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</a:pPr>
              <a:r>
                <a:rPr lang="en-US" altLang="en-US" sz="2800" b="1">
                  <a:solidFill>
                    <a:schemeClr val="accent4">
                      <a:lumMod val="40000"/>
                      <a:lumOff val="60000"/>
                    </a:schemeClr>
                  </a:solidFill>
                  <a:latin typeface="+mj-lt"/>
                </a:rPr>
                <a:t>N</a:t>
              </a:r>
              <a:endParaRPr lang="en-US" altLang="en-US" sz="2800" b="1">
                <a:solidFill>
                  <a:schemeClr val="accent4">
                    <a:lumMod val="40000"/>
                    <a:lumOff val="60000"/>
                  </a:schemeClr>
                </a:solidFill>
                <a:latin typeface="+mj-lt"/>
                <a:cs typeface="Times New Roman" panose="02020603050405020304" pitchFamily="18" charset="0"/>
              </a:endParaRPr>
            </a:p>
          </p:txBody>
        </p:sp>
        <p:sp>
          <p:nvSpPr>
            <p:cNvPr id="38024" name="AutoShape 124"/>
            <p:cNvSpPr>
              <a:spLocks noChangeArrowheads="1"/>
            </p:cNvSpPr>
            <p:nvPr/>
          </p:nvSpPr>
          <p:spPr bwMode="auto">
            <a:xfrm>
              <a:off x="624" y="1920"/>
              <a:ext cx="336" cy="336"/>
            </a:xfrm>
            <a:prstGeom prst="actionButtonBlank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tx2"/>
                </a:buClr>
                <a:buSzPct val="60000"/>
                <a:buFont typeface="Wingdings" panose="05000000000000000000" pitchFamily="2" charset="2"/>
                <a:buChar char="n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tx1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</a:pPr>
              <a:r>
                <a:rPr lang="en-US" altLang="en-US" sz="2800" b="1">
                  <a:solidFill>
                    <a:schemeClr val="accent4">
                      <a:lumMod val="40000"/>
                      <a:lumOff val="60000"/>
                    </a:schemeClr>
                  </a:solidFill>
                  <a:latin typeface="+mj-lt"/>
                </a:rPr>
                <a:t>T</a:t>
              </a:r>
              <a:endParaRPr lang="en-US" altLang="en-US" sz="2800" b="1">
                <a:solidFill>
                  <a:schemeClr val="accent4">
                    <a:lumMod val="40000"/>
                    <a:lumOff val="60000"/>
                  </a:schemeClr>
                </a:solidFill>
                <a:latin typeface="+mj-lt"/>
                <a:cs typeface="Times New Roman" panose="02020603050405020304" pitchFamily="18" charset="0"/>
              </a:endParaRPr>
            </a:p>
          </p:txBody>
        </p:sp>
        <p:sp>
          <p:nvSpPr>
            <p:cNvPr id="38025" name="AutoShape 125"/>
            <p:cNvSpPr>
              <a:spLocks noChangeArrowheads="1"/>
            </p:cNvSpPr>
            <p:nvPr/>
          </p:nvSpPr>
          <p:spPr bwMode="auto">
            <a:xfrm>
              <a:off x="963" y="1920"/>
              <a:ext cx="336" cy="336"/>
            </a:xfrm>
            <a:prstGeom prst="actionButtonBlank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tx2"/>
                </a:buClr>
                <a:buSzPct val="60000"/>
                <a:buFont typeface="Wingdings" panose="05000000000000000000" pitchFamily="2" charset="2"/>
                <a:buChar char="n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tx1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</a:pPr>
              <a:r>
                <a:rPr lang="en-US" altLang="en-US" sz="2800" b="1">
                  <a:solidFill>
                    <a:schemeClr val="accent4">
                      <a:lumMod val="40000"/>
                      <a:lumOff val="60000"/>
                    </a:schemeClr>
                  </a:solidFill>
                  <a:latin typeface="+mj-lt"/>
                </a:rPr>
                <a:t>H</a:t>
              </a:r>
              <a:endParaRPr lang="en-US" altLang="en-US" sz="2800" b="1">
                <a:solidFill>
                  <a:schemeClr val="accent4">
                    <a:lumMod val="40000"/>
                    <a:lumOff val="60000"/>
                  </a:schemeClr>
                </a:solidFill>
                <a:latin typeface="+mj-lt"/>
                <a:cs typeface="Times New Roman" panose="02020603050405020304" pitchFamily="18" charset="0"/>
              </a:endParaRPr>
            </a:p>
          </p:txBody>
        </p:sp>
        <p:sp>
          <p:nvSpPr>
            <p:cNvPr id="38026" name="AutoShape 126"/>
            <p:cNvSpPr>
              <a:spLocks noChangeArrowheads="1"/>
            </p:cNvSpPr>
            <p:nvPr/>
          </p:nvSpPr>
          <p:spPr bwMode="auto">
            <a:xfrm>
              <a:off x="1296" y="1911"/>
              <a:ext cx="336" cy="336"/>
            </a:xfrm>
            <a:prstGeom prst="actionButtonBlank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tx2"/>
                </a:buClr>
                <a:buSzPct val="60000"/>
                <a:buFont typeface="Wingdings" panose="05000000000000000000" pitchFamily="2" charset="2"/>
                <a:buChar char="n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tx1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</a:pPr>
              <a:r>
                <a:rPr lang="en-US" altLang="en-US" sz="2800" b="1">
                  <a:solidFill>
                    <a:schemeClr val="accent4">
                      <a:lumMod val="40000"/>
                      <a:lumOff val="60000"/>
                    </a:schemeClr>
                  </a:solidFill>
                  <a:latin typeface="+mj-lt"/>
                </a:rPr>
                <a:t>Á</a:t>
              </a:r>
              <a:endParaRPr lang="en-US" altLang="en-US" sz="2800" b="1">
                <a:solidFill>
                  <a:schemeClr val="accent4">
                    <a:lumMod val="40000"/>
                    <a:lumOff val="60000"/>
                  </a:schemeClr>
                </a:solidFill>
                <a:latin typeface="+mj-lt"/>
                <a:cs typeface="Times New Roman" panose="02020603050405020304" pitchFamily="18" charset="0"/>
              </a:endParaRPr>
            </a:p>
          </p:txBody>
        </p:sp>
        <p:sp>
          <p:nvSpPr>
            <p:cNvPr id="38027" name="AutoShape 127"/>
            <p:cNvSpPr>
              <a:spLocks noChangeArrowheads="1"/>
            </p:cNvSpPr>
            <p:nvPr/>
          </p:nvSpPr>
          <p:spPr bwMode="auto">
            <a:xfrm>
              <a:off x="1968" y="1920"/>
              <a:ext cx="336" cy="336"/>
            </a:xfrm>
            <a:prstGeom prst="actionButtonBlank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tx2"/>
                </a:buClr>
                <a:buSzPct val="60000"/>
                <a:buFont typeface="Wingdings" panose="05000000000000000000" pitchFamily="2" charset="2"/>
                <a:buChar char="n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tx1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</a:pPr>
              <a:r>
                <a:rPr lang="en-US" altLang="en-US" sz="2800" b="1">
                  <a:solidFill>
                    <a:schemeClr val="accent4">
                      <a:lumMod val="40000"/>
                      <a:lumOff val="60000"/>
                    </a:schemeClr>
                  </a:solidFill>
                  <a:latin typeface="+mj-lt"/>
                </a:rPr>
                <a:t>T</a:t>
              </a:r>
              <a:endParaRPr lang="en-US" altLang="en-US" sz="2800" b="1">
                <a:solidFill>
                  <a:schemeClr val="accent4">
                    <a:lumMod val="40000"/>
                    <a:lumOff val="60000"/>
                  </a:schemeClr>
                </a:solidFill>
                <a:latin typeface="+mj-lt"/>
                <a:cs typeface="Times New Roman" panose="02020603050405020304" pitchFamily="18" charset="0"/>
              </a:endParaRPr>
            </a:p>
          </p:txBody>
        </p:sp>
        <p:sp>
          <p:nvSpPr>
            <p:cNvPr id="38028" name="AutoShape 128"/>
            <p:cNvSpPr>
              <a:spLocks noChangeArrowheads="1"/>
            </p:cNvSpPr>
            <p:nvPr/>
          </p:nvSpPr>
          <p:spPr bwMode="auto">
            <a:xfrm>
              <a:off x="2640" y="1920"/>
              <a:ext cx="336" cy="336"/>
            </a:xfrm>
            <a:prstGeom prst="actionButtonBlank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tx2"/>
                </a:buClr>
                <a:buSzPct val="60000"/>
                <a:buFont typeface="Wingdings" panose="05000000000000000000" pitchFamily="2" charset="2"/>
                <a:buChar char="n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tx1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</a:pPr>
              <a:r>
                <a:rPr lang="en-US" altLang="en-US" sz="2800" b="1">
                  <a:solidFill>
                    <a:schemeClr val="accent4">
                      <a:lumMod val="40000"/>
                      <a:lumOff val="60000"/>
                    </a:schemeClr>
                  </a:solidFill>
                  <a:latin typeface="+mj-lt"/>
                </a:rPr>
                <a:t>Ư</a:t>
              </a:r>
              <a:endParaRPr lang="en-US" altLang="en-US" sz="2800" b="1">
                <a:solidFill>
                  <a:schemeClr val="accent4">
                    <a:lumMod val="40000"/>
                    <a:lumOff val="60000"/>
                  </a:schemeClr>
                </a:solidFill>
                <a:latin typeface="+mj-lt"/>
                <a:cs typeface="Times New Roman" panose="02020603050405020304" pitchFamily="18" charset="0"/>
              </a:endParaRPr>
            </a:p>
          </p:txBody>
        </p:sp>
        <p:sp>
          <p:nvSpPr>
            <p:cNvPr id="38029" name="AutoShape 129"/>
            <p:cNvSpPr>
              <a:spLocks noChangeArrowheads="1"/>
            </p:cNvSpPr>
            <p:nvPr/>
          </p:nvSpPr>
          <p:spPr bwMode="auto">
            <a:xfrm>
              <a:off x="3660" y="1920"/>
              <a:ext cx="336" cy="336"/>
            </a:xfrm>
            <a:prstGeom prst="actionButtonBlank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tx2"/>
                </a:buClr>
                <a:buSzPct val="60000"/>
                <a:buFont typeface="Wingdings" panose="05000000000000000000" pitchFamily="2" charset="2"/>
                <a:buChar char="n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tx1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</a:pPr>
              <a:r>
                <a:rPr lang="en-US" altLang="en-US" sz="2800" b="1">
                  <a:solidFill>
                    <a:schemeClr val="accent4">
                      <a:lumMod val="40000"/>
                      <a:lumOff val="60000"/>
                    </a:schemeClr>
                  </a:solidFill>
                  <a:latin typeface="+mj-lt"/>
                </a:rPr>
                <a:t>G</a:t>
              </a:r>
              <a:endParaRPr lang="en-US" altLang="en-US" sz="2800" b="1">
                <a:solidFill>
                  <a:schemeClr val="accent4">
                    <a:lumMod val="40000"/>
                    <a:lumOff val="60000"/>
                  </a:schemeClr>
                </a:solidFill>
                <a:latin typeface="+mj-lt"/>
                <a:cs typeface="Times New Roman" panose="02020603050405020304" pitchFamily="18" charset="0"/>
              </a:endParaRPr>
            </a:p>
          </p:txBody>
        </p:sp>
        <p:sp>
          <p:nvSpPr>
            <p:cNvPr id="38030" name="AutoShape 130"/>
            <p:cNvSpPr>
              <a:spLocks noChangeArrowheads="1"/>
            </p:cNvSpPr>
            <p:nvPr/>
          </p:nvSpPr>
          <p:spPr bwMode="auto">
            <a:xfrm>
              <a:off x="3981" y="1911"/>
              <a:ext cx="336" cy="336"/>
            </a:xfrm>
            <a:prstGeom prst="actionButtonBlank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tx2"/>
                </a:buClr>
                <a:buSzPct val="60000"/>
                <a:buFont typeface="Wingdings" panose="05000000000000000000" pitchFamily="2" charset="2"/>
                <a:buChar char="n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tx1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</a:pPr>
              <a:r>
                <a:rPr lang="en-US" altLang="en-US" sz="2800" b="1">
                  <a:solidFill>
                    <a:schemeClr val="accent4">
                      <a:lumMod val="40000"/>
                      <a:lumOff val="60000"/>
                    </a:schemeClr>
                  </a:solidFill>
                  <a:latin typeface="+mj-lt"/>
                </a:rPr>
                <a:t>H</a:t>
              </a:r>
              <a:endParaRPr lang="en-US" altLang="en-US" sz="2800" b="1">
                <a:solidFill>
                  <a:schemeClr val="accent4">
                    <a:lumMod val="40000"/>
                    <a:lumOff val="60000"/>
                  </a:schemeClr>
                </a:solidFill>
                <a:latin typeface="+mj-lt"/>
                <a:cs typeface="Times New Roman" panose="02020603050405020304" pitchFamily="18" charset="0"/>
              </a:endParaRPr>
            </a:p>
          </p:txBody>
        </p:sp>
        <p:sp>
          <p:nvSpPr>
            <p:cNvPr id="38031" name="AutoShape 131"/>
            <p:cNvSpPr>
              <a:spLocks noChangeArrowheads="1"/>
            </p:cNvSpPr>
            <p:nvPr/>
          </p:nvSpPr>
          <p:spPr bwMode="auto">
            <a:xfrm>
              <a:off x="4656" y="1917"/>
              <a:ext cx="336" cy="336"/>
            </a:xfrm>
            <a:prstGeom prst="actionButtonBlank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tx2"/>
                </a:buClr>
                <a:buSzPct val="60000"/>
                <a:buFont typeface="Wingdings" panose="05000000000000000000" pitchFamily="2" charset="2"/>
                <a:buChar char="n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tx1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</a:pPr>
              <a:r>
                <a:rPr lang="en-US" altLang="en-US" sz="2800" b="1">
                  <a:solidFill>
                    <a:schemeClr val="accent4">
                      <a:lumMod val="40000"/>
                      <a:lumOff val="60000"/>
                    </a:schemeClr>
                  </a:solidFill>
                  <a:latin typeface="+mj-lt"/>
                </a:rPr>
                <a:t>À</a:t>
              </a:r>
              <a:endParaRPr lang="en-US" altLang="en-US" sz="2800" b="1">
                <a:solidFill>
                  <a:schemeClr val="accent4">
                    <a:lumMod val="40000"/>
                    <a:lumOff val="60000"/>
                  </a:schemeClr>
                </a:solidFill>
                <a:latin typeface="+mj-lt"/>
                <a:cs typeface="Times New Roman" panose="02020603050405020304" pitchFamily="18" charset="0"/>
              </a:endParaRPr>
            </a:p>
          </p:txBody>
        </p:sp>
        <p:sp>
          <p:nvSpPr>
            <p:cNvPr id="38032" name="AutoShape 132"/>
            <p:cNvSpPr>
              <a:spLocks noChangeArrowheads="1"/>
            </p:cNvSpPr>
            <p:nvPr/>
          </p:nvSpPr>
          <p:spPr bwMode="auto">
            <a:xfrm>
              <a:off x="4992" y="1920"/>
              <a:ext cx="336" cy="336"/>
            </a:xfrm>
            <a:prstGeom prst="actionButtonBlank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tx2"/>
                </a:buClr>
                <a:buSzPct val="60000"/>
                <a:buFont typeface="Wingdings" panose="05000000000000000000" pitchFamily="2" charset="2"/>
                <a:buChar char="n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tx1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</a:pPr>
              <a:r>
                <a:rPr lang="en-US" altLang="en-US" sz="2800" b="1">
                  <a:solidFill>
                    <a:schemeClr val="accent4">
                      <a:lumMod val="40000"/>
                      <a:lumOff val="60000"/>
                    </a:schemeClr>
                  </a:solidFill>
                  <a:latin typeface="+mj-lt"/>
                </a:rPr>
                <a:t>N</a:t>
              </a:r>
              <a:endParaRPr lang="en-US" altLang="en-US" sz="2800" b="1">
                <a:solidFill>
                  <a:schemeClr val="accent4">
                    <a:lumMod val="40000"/>
                    <a:lumOff val="60000"/>
                  </a:schemeClr>
                </a:solidFill>
                <a:latin typeface="+mj-lt"/>
                <a:cs typeface="Times New Roman" panose="02020603050405020304" pitchFamily="18" charset="0"/>
              </a:endParaRPr>
            </a:p>
          </p:txBody>
        </p:sp>
        <p:sp>
          <p:nvSpPr>
            <p:cNvPr id="38033" name="AutoShape 133"/>
            <p:cNvSpPr>
              <a:spLocks noChangeArrowheads="1"/>
            </p:cNvSpPr>
            <p:nvPr/>
          </p:nvSpPr>
          <p:spPr bwMode="auto">
            <a:xfrm>
              <a:off x="5328" y="1920"/>
              <a:ext cx="336" cy="336"/>
            </a:xfrm>
            <a:prstGeom prst="actionButtonBlank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tx2"/>
                </a:buClr>
                <a:buSzPct val="60000"/>
                <a:buFont typeface="Wingdings" panose="05000000000000000000" pitchFamily="2" charset="2"/>
                <a:buChar char="n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tx1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</a:pPr>
              <a:r>
                <a:rPr lang="en-US" altLang="en-US" sz="2800" b="1">
                  <a:solidFill>
                    <a:schemeClr val="accent4">
                      <a:lumMod val="40000"/>
                      <a:lumOff val="60000"/>
                    </a:schemeClr>
                  </a:solidFill>
                  <a:latin typeface="+mj-lt"/>
                </a:rPr>
                <a:t>G</a:t>
              </a:r>
              <a:endParaRPr lang="en-US" altLang="en-US" sz="2800" b="1">
                <a:solidFill>
                  <a:schemeClr val="accent4">
                    <a:lumMod val="40000"/>
                    <a:lumOff val="60000"/>
                  </a:schemeClr>
                </a:solidFill>
                <a:latin typeface="+mj-lt"/>
                <a:cs typeface="Times New Roman" panose="02020603050405020304" pitchFamily="18" charset="0"/>
              </a:endParaRPr>
            </a:p>
          </p:txBody>
        </p:sp>
        <p:sp>
          <p:nvSpPr>
            <p:cNvPr id="38034" name="AutoShape 134"/>
            <p:cNvSpPr>
              <a:spLocks noChangeArrowheads="1"/>
            </p:cNvSpPr>
            <p:nvPr/>
          </p:nvSpPr>
          <p:spPr bwMode="auto">
            <a:xfrm>
              <a:off x="1632" y="1920"/>
              <a:ext cx="336" cy="336"/>
            </a:xfrm>
            <a:prstGeom prst="actionButtonBlank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tx2"/>
                </a:buClr>
                <a:buSzPct val="60000"/>
                <a:buFont typeface="Wingdings" panose="05000000000000000000" pitchFamily="2" charset="2"/>
                <a:buChar char="n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tx1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</a:pPr>
              <a:r>
                <a:rPr lang="en-US" altLang="en-US" sz="2800" b="1">
                  <a:solidFill>
                    <a:schemeClr val="accent4">
                      <a:lumMod val="40000"/>
                      <a:lumOff val="60000"/>
                    </a:schemeClr>
                  </a:solidFill>
                  <a:latin typeface="+mj-lt"/>
                </a:rPr>
                <a:t>I</a:t>
              </a:r>
              <a:endParaRPr lang="en-US" altLang="en-US" sz="2800" b="1">
                <a:solidFill>
                  <a:schemeClr val="accent4">
                    <a:lumMod val="40000"/>
                    <a:lumOff val="60000"/>
                  </a:schemeClr>
                </a:solidFill>
                <a:latin typeface="+mj-lt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77287" name="Group 135"/>
          <p:cNvGrpSpPr>
            <a:grpSpLocks/>
          </p:cNvGrpSpPr>
          <p:nvPr/>
        </p:nvGrpSpPr>
        <p:grpSpPr bwMode="auto">
          <a:xfrm>
            <a:off x="3624263" y="4114800"/>
            <a:ext cx="4800600" cy="533400"/>
            <a:chOff x="1296" y="2592"/>
            <a:chExt cx="3024" cy="336"/>
          </a:xfrm>
          <a:solidFill>
            <a:schemeClr val="tx2">
              <a:lumMod val="50000"/>
            </a:schemeClr>
          </a:solidFill>
        </p:grpSpPr>
        <p:sp>
          <p:nvSpPr>
            <p:cNvPr id="38011" name="AutoShape 136"/>
            <p:cNvSpPr>
              <a:spLocks noChangeArrowheads="1"/>
            </p:cNvSpPr>
            <p:nvPr/>
          </p:nvSpPr>
          <p:spPr bwMode="auto">
            <a:xfrm>
              <a:off x="1632" y="2592"/>
              <a:ext cx="336" cy="336"/>
            </a:xfrm>
            <a:prstGeom prst="actionButtonBlank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tx2"/>
                </a:buClr>
                <a:buSzPct val="60000"/>
                <a:buFont typeface="Wingdings" panose="05000000000000000000" pitchFamily="2" charset="2"/>
                <a:buChar char="n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tx1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</a:pPr>
              <a:r>
                <a:rPr lang="en-US" altLang="en-US" sz="2800" b="1">
                  <a:solidFill>
                    <a:schemeClr val="accent4">
                      <a:lumMod val="40000"/>
                      <a:lumOff val="60000"/>
                    </a:schemeClr>
                  </a:solidFill>
                  <a:latin typeface="+mj-lt"/>
                </a:rPr>
                <a:t>R</a:t>
              </a:r>
              <a:endParaRPr lang="en-US" altLang="en-US" sz="2800" b="1">
                <a:solidFill>
                  <a:schemeClr val="accent4">
                    <a:lumMod val="40000"/>
                    <a:lumOff val="60000"/>
                  </a:schemeClr>
                </a:solidFill>
                <a:latin typeface="+mj-lt"/>
                <a:cs typeface="Times New Roman" panose="02020603050405020304" pitchFamily="18" charset="0"/>
              </a:endParaRPr>
            </a:p>
          </p:txBody>
        </p:sp>
        <p:sp>
          <p:nvSpPr>
            <p:cNvPr id="38012" name="AutoShape 137"/>
            <p:cNvSpPr>
              <a:spLocks noChangeArrowheads="1"/>
            </p:cNvSpPr>
            <p:nvPr/>
          </p:nvSpPr>
          <p:spPr bwMode="auto">
            <a:xfrm>
              <a:off x="1296" y="2592"/>
              <a:ext cx="336" cy="336"/>
            </a:xfrm>
            <a:prstGeom prst="actionButtonBlank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tx2"/>
                </a:buClr>
                <a:buSzPct val="60000"/>
                <a:buFont typeface="Wingdings" panose="05000000000000000000" pitchFamily="2" charset="2"/>
                <a:buChar char="n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tx1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</a:pPr>
              <a:r>
                <a:rPr lang="en-US" altLang="en-US" sz="2800" b="1">
                  <a:solidFill>
                    <a:schemeClr val="accent4">
                      <a:lumMod val="40000"/>
                      <a:lumOff val="60000"/>
                    </a:schemeClr>
                  </a:solidFill>
                  <a:latin typeface="+mj-lt"/>
                </a:rPr>
                <a:t>T</a:t>
              </a:r>
              <a:endParaRPr lang="en-US" altLang="en-US" sz="2800" b="1">
                <a:solidFill>
                  <a:schemeClr val="accent4">
                    <a:lumMod val="40000"/>
                    <a:lumOff val="60000"/>
                  </a:schemeClr>
                </a:solidFill>
                <a:latin typeface="+mj-lt"/>
                <a:cs typeface="Times New Roman" panose="02020603050405020304" pitchFamily="18" charset="0"/>
              </a:endParaRPr>
            </a:p>
          </p:txBody>
        </p:sp>
        <p:sp>
          <p:nvSpPr>
            <p:cNvPr id="38013" name="AutoShape 138"/>
            <p:cNvSpPr>
              <a:spLocks noChangeArrowheads="1"/>
            </p:cNvSpPr>
            <p:nvPr/>
          </p:nvSpPr>
          <p:spPr bwMode="auto">
            <a:xfrm>
              <a:off x="1965" y="2592"/>
              <a:ext cx="336" cy="336"/>
            </a:xfrm>
            <a:prstGeom prst="actionButtonBlank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tx2"/>
                </a:buClr>
                <a:buSzPct val="60000"/>
                <a:buFont typeface="Wingdings" panose="05000000000000000000" pitchFamily="2" charset="2"/>
                <a:buChar char="n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tx1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</a:pPr>
              <a:r>
                <a:rPr lang="en-US" altLang="en-US" sz="2800" b="1">
                  <a:solidFill>
                    <a:schemeClr val="accent4">
                      <a:lumMod val="40000"/>
                      <a:lumOff val="60000"/>
                    </a:schemeClr>
                  </a:solidFill>
                  <a:latin typeface="+mj-lt"/>
                </a:rPr>
                <a:t>Ầ</a:t>
              </a:r>
              <a:endParaRPr lang="en-US" altLang="en-US" sz="2800" b="1">
                <a:solidFill>
                  <a:schemeClr val="accent4">
                    <a:lumMod val="40000"/>
                    <a:lumOff val="60000"/>
                  </a:schemeClr>
                </a:solidFill>
                <a:latin typeface="+mj-lt"/>
                <a:cs typeface="Times New Roman" panose="02020603050405020304" pitchFamily="18" charset="0"/>
              </a:endParaRPr>
            </a:p>
          </p:txBody>
        </p:sp>
        <p:sp>
          <p:nvSpPr>
            <p:cNvPr id="38014" name="AutoShape 139"/>
            <p:cNvSpPr>
              <a:spLocks noChangeArrowheads="1"/>
            </p:cNvSpPr>
            <p:nvPr/>
          </p:nvSpPr>
          <p:spPr bwMode="auto">
            <a:xfrm>
              <a:off x="2304" y="2592"/>
              <a:ext cx="336" cy="336"/>
            </a:xfrm>
            <a:prstGeom prst="actionButtonBlank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tx2"/>
                </a:buClr>
                <a:buSzPct val="60000"/>
                <a:buFont typeface="Wingdings" panose="05000000000000000000" pitchFamily="2" charset="2"/>
                <a:buChar char="n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tx1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</a:pPr>
              <a:r>
                <a:rPr lang="en-US" altLang="en-US" sz="2800" b="1">
                  <a:solidFill>
                    <a:schemeClr val="accent4">
                      <a:lumMod val="40000"/>
                      <a:lumOff val="60000"/>
                    </a:schemeClr>
                  </a:solidFill>
                  <a:latin typeface="+mj-lt"/>
                </a:rPr>
                <a:t>N</a:t>
              </a:r>
              <a:endParaRPr lang="en-US" altLang="en-US" sz="2800" b="1">
                <a:solidFill>
                  <a:schemeClr val="accent4">
                    <a:lumMod val="40000"/>
                    <a:lumOff val="60000"/>
                  </a:schemeClr>
                </a:solidFill>
                <a:latin typeface="+mj-lt"/>
                <a:cs typeface="Times New Roman" panose="02020603050405020304" pitchFamily="18" charset="0"/>
              </a:endParaRPr>
            </a:p>
          </p:txBody>
        </p:sp>
        <p:sp>
          <p:nvSpPr>
            <p:cNvPr id="38015" name="AutoShape 140"/>
            <p:cNvSpPr>
              <a:spLocks noChangeArrowheads="1"/>
            </p:cNvSpPr>
            <p:nvPr/>
          </p:nvSpPr>
          <p:spPr bwMode="auto">
            <a:xfrm>
              <a:off x="2652" y="2592"/>
              <a:ext cx="336" cy="336"/>
            </a:xfrm>
            <a:prstGeom prst="actionButtonBlank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tx2"/>
                </a:buClr>
                <a:buSzPct val="60000"/>
                <a:buFont typeface="Wingdings" panose="05000000000000000000" pitchFamily="2" charset="2"/>
                <a:buChar char="n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tx1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</a:pPr>
              <a:r>
                <a:rPr lang="en-US" altLang="en-US" sz="2800" b="1">
                  <a:solidFill>
                    <a:schemeClr val="accent4">
                      <a:lumMod val="40000"/>
                      <a:lumOff val="60000"/>
                    </a:schemeClr>
                  </a:solidFill>
                  <a:latin typeface="+mj-lt"/>
                </a:rPr>
                <a:t>T</a:t>
              </a:r>
              <a:endParaRPr lang="en-US" altLang="en-US" sz="2800" b="1">
                <a:solidFill>
                  <a:schemeClr val="accent4">
                    <a:lumMod val="40000"/>
                    <a:lumOff val="60000"/>
                  </a:schemeClr>
                </a:solidFill>
                <a:latin typeface="+mj-lt"/>
                <a:cs typeface="Times New Roman" panose="02020603050405020304" pitchFamily="18" charset="0"/>
              </a:endParaRPr>
            </a:p>
          </p:txBody>
        </p:sp>
        <p:sp>
          <p:nvSpPr>
            <p:cNvPr id="38016" name="AutoShape 141"/>
            <p:cNvSpPr>
              <a:spLocks noChangeArrowheads="1"/>
            </p:cNvSpPr>
            <p:nvPr/>
          </p:nvSpPr>
          <p:spPr bwMode="auto">
            <a:xfrm>
              <a:off x="2997" y="2610"/>
              <a:ext cx="336" cy="309"/>
            </a:xfrm>
            <a:prstGeom prst="actionButtonBlank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tx2"/>
                </a:buClr>
                <a:buSzPct val="60000"/>
                <a:buFont typeface="Wingdings" panose="05000000000000000000" pitchFamily="2" charset="2"/>
                <a:buChar char="n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tx1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</a:pPr>
              <a:r>
                <a:rPr lang="en-US" altLang="en-US" sz="2800" b="1">
                  <a:solidFill>
                    <a:schemeClr val="accent4">
                      <a:lumMod val="40000"/>
                      <a:lumOff val="60000"/>
                    </a:schemeClr>
                  </a:solidFill>
                  <a:latin typeface="+mj-lt"/>
                </a:rPr>
                <a:t>H</a:t>
              </a:r>
              <a:endParaRPr lang="en-US" altLang="en-US" sz="2800" b="1">
                <a:solidFill>
                  <a:schemeClr val="accent4">
                    <a:lumMod val="40000"/>
                    <a:lumOff val="60000"/>
                  </a:schemeClr>
                </a:solidFill>
                <a:latin typeface="+mj-lt"/>
                <a:cs typeface="Times New Roman" panose="02020603050405020304" pitchFamily="18" charset="0"/>
              </a:endParaRPr>
            </a:p>
          </p:txBody>
        </p:sp>
        <p:sp>
          <p:nvSpPr>
            <p:cNvPr id="38017" name="AutoShape 142"/>
            <p:cNvSpPr>
              <a:spLocks noChangeArrowheads="1"/>
            </p:cNvSpPr>
            <p:nvPr/>
          </p:nvSpPr>
          <p:spPr bwMode="auto">
            <a:xfrm>
              <a:off x="3312" y="2592"/>
              <a:ext cx="336" cy="336"/>
            </a:xfrm>
            <a:prstGeom prst="actionButtonBlank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tx2"/>
                </a:buClr>
                <a:buSzPct val="60000"/>
                <a:buFont typeface="Wingdings" panose="05000000000000000000" pitchFamily="2" charset="2"/>
                <a:buChar char="n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tx1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</a:pPr>
              <a:r>
                <a:rPr lang="en-US" altLang="en-US" sz="2800" b="1">
                  <a:solidFill>
                    <a:schemeClr val="accent4">
                      <a:lumMod val="40000"/>
                      <a:lumOff val="60000"/>
                    </a:schemeClr>
                  </a:solidFill>
                  <a:latin typeface="+mj-lt"/>
                </a:rPr>
                <a:t>Ủ</a:t>
              </a:r>
              <a:endParaRPr lang="en-US" altLang="en-US" sz="2800" b="1">
                <a:solidFill>
                  <a:schemeClr val="accent4">
                    <a:lumMod val="40000"/>
                    <a:lumOff val="60000"/>
                  </a:schemeClr>
                </a:solidFill>
                <a:latin typeface="+mj-lt"/>
                <a:cs typeface="Times New Roman" panose="02020603050405020304" pitchFamily="18" charset="0"/>
              </a:endParaRPr>
            </a:p>
          </p:txBody>
        </p:sp>
        <p:sp>
          <p:nvSpPr>
            <p:cNvPr id="38018" name="AutoShape 143"/>
            <p:cNvSpPr>
              <a:spLocks noChangeArrowheads="1"/>
            </p:cNvSpPr>
            <p:nvPr/>
          </p:nvSpPr>
          <p:spPr bwMode="auto">
            <a:xfrm>
              <a:off x="3645" y="2592"/>
              <a:ext cx="336" cy="336"/>
            </a:xfrm>
            <a:prstGeom prst="actionButtonBlank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tx2"/>
                </a:buClr>
                <a:buSzPct val="60000"/>
                <a:buFont typeface="Wingdings" panose="05000000000000000000" pitchFamily="2" charset="2"/>
                <a:buChar char="n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tx1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</a:pPr>
              <a:r>
                <a:rPr lang="en-US" altLang="en-US" sz="2800" b="1">
                  <a:solidFill>
                    <a:schemeClr val="accent4">
                      <a:lumMod val="40000"/>
                      <a:lumOff val="60000"/>
                    </a:schemeClr>
                  </a:solidFill>
                  <a:latin typeface="+mj-lt"/>
                </a:rPr>
                <a:t>Đ</a:t>
              </a:r>
              <a:endParaRPr lang="en-US" altLang="en-US" sz="2800" b="1">
                <a:solidFill>
                  <a:schemeClr val="accent4">
                    <a:lumMod val="40000"/>
                    <a:lumOff val="60000"/>
                  </a:schemeClr>
                </a:solidFill>
                <a:latin typeface="+mj-lt"/>
                <a:cs typeface="Times New Roman" panose="02020603050405020304" pitchFamily="18" charset="0"/>
              </a:endParaRPr>
            </a:p>
          </p:txBody>
        </p:sp>
        <p:sp>
          <p:nvSpPr>
            <p:cNvPr id="38019" name="AutoShape 144"/>
            <p:cNvSpPr>
              <a:spLocks noChangeArrowheads="1"/>
            </p:cNvSpPr>
            <p:nvPr/>
          </p:nvSpPr>
          <p:spPr bwMode="auto">
            <a:xfrm>
              <a:off x="3984" y="2592"/>
              <a:ext cx="336" cy="336"/>
            </a:xfrm>
            <a:prstGeom prst="actionButtonBlank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tx2"/>
                </a:buClr>
                <a:buSzPct val="60000"/>
                <a:buFont typeface="Wingdings" panose="05000000000000000000" pitchFamily="2" charset="2"/>
                <a:buChar char="n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tx1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</a:pPr>
              <a:r>
                <a:rPr lang="en-US" altLang="en-US" sz="2800" b="1">
                  <a:solidFill>
                    <a:schemeClr val="accent4">
                      <a:lumMod val="40000"/>
                      <a:lumOff val="60000"/>
                    </a:schemeClr>
                  </a:solidFill>
                  <a:latin typeface="+mj-lt"/>
                </a:rPr>
                <a:t>Ộ</a:t>
              </a:r>
              <a:endParaRPr lang="en-US" altLang="en-US" sz="2800" b="1">
                <a:solidFill>
                  <a:schemeClr val="accent4">
                    <a:lumMod val="40000"/>
                    <a:lumOff val="60000"/>
                  </a:schemeClr>
                </a:solidFill>
                <a:latin typeface="+mj-lt"/>
                <a:cs typeface="Times New Roman" panose="02020603050405020304" pitchFamily="18" charset="0"/>
              </a:endParaRPr>
            </a:p>
          </p:txBody>
        </p:sp>
      </p:grpSp>
      <p:sp>
        <p:nvSpPr>
          <p:cNvPr id="37974" name="WordArt 145"/>
          <p:cNvSpPr>
            <a:spLocks noChangeArrowheads="1" noChangeShapeType="1" noTextEdit="1"/>
          </p:cNvSpPr>
          <p:nvPr/>
        </p:nvSpPr>
        <p:spPr bwMode="auto">
          <a:xfrm>
            <a:off x="3581400" y="95250"/>
            <a:ext cx="4953000" cy="10477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3600" kern="10" dirty="0">
              <a:ln w="9525">
                <a:solidFill>
                  <a:srgbClr val="FFFFFF"/>
                </a:solidFill>
                <a:round/>
                <a:headEnd/>
                <a:tailEnd/>
              </a:ln>
              <a:solidFill>
                <a:srgbClr val="0000FF"/>
              </a:solidFill>
              <a:latin typeface="UTM Flamenco" panose="020406030505060202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77298" name="Group 146"/>
          <p:cNvGrpSpPr>
            <a:grpSpLocks/>
          </p:cNvGrpSpPr>
          <p:nvPr/>
        </p:nvGrpSpPr>
        <p:grpSpPr bwMode="auto">
          <a:xfrm>
            <a:off x="4676776" y="1428750"/>
            <a:ext cx="544512" cy="3752850"/>
            <a:chOff x="192" y="381"/>
            <a:chExt cx="343" cy="2364"/>
          </a:xfrm>
        </p:grpSpPr>
        <p:sp>
          <p:nvSpPr>
            <p:cNvPr id="38004" name="AutoShape 147"/>
            <p:cNvSpPr>
              <a:spLocks noChangeArrowheads="1"/>
            </p:cNvSpPr>
            <p:nvPr/>
          </p:nvSpPr>
          <p:spPr bwMode="auto">
            <a:xfrm>
              <a:off x="192" y="381"/>
              <a:ext cx="336" cy="336"/>
            </a:xfrm>
            <a:prstGeom prst="actionButtonBlank">
              <a:avLst/>
            </a:pr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tx2"/>
                </a:buClr>
                <a:buSzPct val="60000"/>
                <a:buFont typeface="Wingdings" panose="05000000000000000000" pitchFamily="2" charset="2"/>
                <a:buChar char="n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tx1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</a:pPr>
              <a:r>
                <a:rPr lang="en-US" altLang="en-US" sz="2800" b="1">
                  <a:solidFill>
                    <a:srgbClr val="FFFF99"/>
                  </a:solidFill>
                  <a:latin typeface="+mj-lt"/>
                </a:rPr>
                <a:t>N</a:t>
              </a:r>
              <a:endParaRPr lang="en-US" altLang="en-US" sz="2800" b="1">
                <a:solidFill>
                  <a:srgbClr val="FFFF99"/>
                </a:solidFill>
                <a:latin typeface="+mj-lt"/>
                <a:cs typeface="Times New Roman" panose="02020603050405020304" pitchFamily="18" charset="0"/>
              </a:endParaRPr>
            </a:p>
          </p:txBody>
        </p:sp>
        <p:sp>
          <p:nvSpPr>
            <p:cNvPr id="38005" name="AutoShape 148"/>
            <p:cNvSpPr>
              <a:spLocks noChangeArrowheads="1"/>
            </p:cNvSpPr>
            <p:nvPr/>
          </p:nvSpPr>
          <p:spPr bwMode="auto">
            <a:xfrm>
              <a:off x="192" y="2409"/>
              <a:ext cx="336" cy="336"/>
            </a:xfrm>
            <a:prstGeom prst="actionButtonBlank">
              <a:avLst/>
            </a:pr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tx2"/>
                </a:buClr>
                <a:buSzPct val="60000"/>
                <a:buFont typeface="Wingdings" panose="05000000000000000000" pitchFamily="2" charset="2"/>
                <a:buChar char="n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tx1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</a:pPr>
              <a:r>
                <a:rPr lang="en-US" altLang="en-US" sz="2800" b="1">
                  <a:solidFill>
                    <a:srgbClr val="FFFF99"/>
                  </a:solidFill>
                  <a:latin typeface="+mj-lt"/>
                </a:rPr>
                <a:t>n</a:t>
              </a:r>
              <a:endParaRPr lang="en-US" altLang="en-US" sz="2800" b="1">
                <a:solidFill>
                  <a:srgbClr val="FFFF99"/>
                </a:solidFill>
                <a:latin typeface="+mj-lt"/>
                <a:cs typeface="Times New Roman" panose="02020603050405020304" pitchFamily="18" charset="0"/>
              </a:endParaRPr>
            </a:p>
          </p:txBody>
        </p:sp>
        <p:sp>
          <p:nvSpPr>
            <p:cNvPr id="38006" name="AutoShape 149"/>
            <p:cNvSpPr>
              <a:spLocks noChangeArrowheads="1"/>
            </p:cNvSpPr>
            <p:nvPr/>
          </p:nvSpPr>
          <p:spPr bwMode="auto">
            <a:xfrm>
              <a:off x="192" y="720"/>
              <a:ext cx="336" cy="336"/>
            </a:xfrm>
            <a:prstGeom prst="actionButtonBlank">
              <a:avLst/>
            </a:pr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tx2"/>
                </a:buClr>
                <a:buSzPct val="60000"/>
                <a:buFont typeface="Wingdings" panose="05000000000000000000" pitchFamily="2" charset="2"/>
                <a:buChar char="n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tx1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</a:pPr>
              <a:r>
                <a:rPr lang="en-US" altLang="en-US" sz="2800" b="1">
                  <a:solidFill>
                    <a:srgbClr val="FFFF99"/>
                  </a:solidFill>
                  <a:latin typeface="+mj-lt"/>
                </a:rPr>
                <a:t>h</a:t>
              </a:r>
              <a:endParaRPr lang="en-US" altLang="en-US" sz="2800" b="1">
                <a:solidFill>
                  <a:srgbClr val="FFFF99"/>
                </a:solidFill>
                <a:latin typeface="+mj-lt"/>
                <a:cs typeface="Times New Roman" panose="02020603050405020304" pitchFamily="18" charset="0"/>
              </a:endParaRPr>
            </a:p>
          </p:txBody>
        </p:sp>
        <p:sp>
          <p:nvSpPr>
            <p:cNvPr id="38007" name="AutoShape 150"/>
            <p:cNvSpPr>
              <a:spLocks noChangeArrowheads="1"/>
            </p:cNvSpPr>
            <p:nvPr/>
          </p:nvSpPr>
          <p:spPr bwMode="auto">
            <a:xfrm>
              <a:off x="199" y="1074"/>
              <a:ext cx="336" cy="336"/>
            </a:xfrm>
            <a:prstGeom prst="actionButtonBlank">
              <a:avLst/>
            </a:pr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tx2"/>
                </a:buClr>
                <a:buSzPct val="60000"/>
                <a:buFont typeface="Wingdings" panose="05000000000000000000" pitchFamily="2" charset="2"/>
                <a:buChar char="n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tx1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</a:pPr>
              <a:r>
                <a:rPr lang="en-US" altLang="en-US" sz="2800" b="1" dirty="0">
                  <a:solidFill>
                    <a:srgbClr val="FFFF99"/>
                  </a:solidFill>
                  <a:latin typeface="+mj-lt"/>
                </a:rPr>
                <a:t>À</a:t>
              </a:r>
              <a:endParaRPr lang="en-US" altLang="en-US" sz="2800" b="1" dirty="0">
                <a:solidFill>
                  <a:srgbClr val="FFFF99"/>
                </a:solidFill>
                <a:latin typeface="+mj-lt"/>
                <a:cs typeface="Times New Roman" panose="02020603050405020304" pitchFamily="18" charset="0"/>
              </a:endParaRPr>
            </a:p>
          </p:txBody>
        </p:sp>
        <p:sp>
          <p:nvSpPr>
            <p:cNvPr id="38008" name="AutoShape 151"/>
            <p:cNvSpPr>
              <a:spLocks noChangeArrowheads="1"/>
            </p:cNvSpPr>
            <p:nvPr/>
          </p:nvSpPr>
          <p:spPr bwMode="auto">
            <a:xfrm>
              <a:off x="192" y="1392"/>
              <a:ext cx="336" cy="336"/>
            </a:xfrm>
            <a:prstGeom prst="actionButtonBlank">
              <a:avLst/>
            </a:pr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tx2"/>
                </a:buClr>
                <a:buSzPct val="60000"/>
                <a:buFont typeface="Wingdings" panose="05000000000000000000" pitchFamily="2" charset="2"/>
                <a:buChar char="n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tx1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</a:pPr>
              <a:r>
                <a:rPr lang="en-US" altLang="en-US" sz="2800" b="1">
                  <a:solidFill>
                    <a:srgbClr val="FFFF99"/>
                  </a:solidFill>
                  <a:latin typeface="+mj-lt"/>
                </a:rPr>
                <a:t>T</a:t>
              </a:r>
              <a:endParaRPr lang="en-US" altLang="en-US" sz="2800" b="1">
                <a:solidFill>
                  <a:srgbClr val="FFFF99"/>
                </a:solidFill>
                <a:latin typeface="+mj-lt"/>
                <a:cs typeface="Times New Roman" panose="02020603050405020304" pitchFamily="18" charset="0"/>
              </a:endParaRPr>
            </a:p>
          </p:txBody>
        </p:sp>
        <p:sp>
          <p:nvSpPr>
            <p:cNvPr id="38009" name="AutoShape 152"/>
            <p:cNvSpPr>
              <a:spLocks noChangeArrowheads="1"/>
            </p:cNvSpPr>
            <p:nvPr/>
          </p:nvSpPr>
          <p:spPr bwMode="auto">
            <a:xfrm>
              <a:off x="192" y="1728"/>
              <a:ext cx="336" cy="336"/>
            </a:xfrm>
            <a:prstGeom prst="actionButtonBlank">
              <a:avLst/>
            </a:pr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tx2"/>
                </a:buClr>
                <a:buSzPct val="60000"/>
                <a:buFont typeface="Wingdings" panose="05000000000000000000" pitchFamily="2" charset="2"/>
                <a:buChar char="n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tx1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</a:pPr>
              <a:r>
                <a:rPr lang="en-US" altLang="en-US" sz="2800" b="1">
                  <a:solidFill>
                    <a:srgbClr val="FFFF99"/>
                  </a:solidFill>
                  <a:latin typeface="+mj-lt"/>
                </a:rPr>
                <a:t>R</a:t>
              </a:r>
              <a:endParaRPr lang="en-US" altLang="en-US" sz="2800" b="1">
                <a:solidFill>
                  <a:srgbClr val="FFFF99"/>
                </a:solidFill>
                <a:latin typeface="+mj-lt"/>
                <a:cs typeface="Times New Roman" panose="02020603050405020304" pitchFamily="18" charset="0"/>
              </a:endParaRPr>
            </a:p>
          </p:txBody>
        </p:sp>
        <p:sp>
          <p:nvSpPr>
            <p:cNvPr id="38010" name="AutoShape 153"/>
            <p:cNvSpPr>
              <a:spLocks noChangeArrowheads="1"/>
            </p:cNvSpPr>
            <p:nvPr/>
          </p:nvSpPr>
          <p:spPr bwMode="auto">
            <a:xfrm>
              <a:off x="192" y="2064"/>
              <a:ext cx="336" cy="336"/>
            </a:xfrm>
            <a:prstGeom prst="actionButtonBlank">
              <a:avLst/>
            </a:pr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tx2"/>
                </a:buClr>
                <a:buSzPct val="60000"/>
                <a:buFont typeface="Wingdings" panose="05000000000000000000" pitchFamily="2" charset="2"/>
                <a:buChar char="n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tx1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</a:pPr>
              <a:r>
                <a:rPr lang="en-US" altLang="en-US" sz="2800" b="1">
                  <a:solidFill>
                    <a:srgbClr val="FFFF99"/>
                  </a:solidFill>
                  <a:latin typeface="+mj-lt"/>
                </a:rPr>
                <a:t>Ầ</a:t>
              </a:r>
              <a:endParaRPr lang="en-US" altLang="en-US" sz="2800" b="1">
                <a:solidFill>
                  <a:srgbClr val="FFFF99"/>
                </a:solidFill>
                <a:latin typeface="+mj-lt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77306" name="Group 154"/>
          <p:cNvGrpSpPr>
            <a:grpSpLocks/>
          </p:cNvGrpSpPr>
          <p:nvPr/>
        </p:nvGrpSpPr>
        <p:grpSpPr bwMode="auto">
          <a:xfrm>
            <a:off x="2081214" y="4629150"/>
            <a:ext cx="6376987" cy="552450"/>
            <a:chOff x="357" y="2916"/>
            <a:chExt cx="4017" cy="348"/>
          </a:xfrm>
          <a:solidFill>
            <a:schemeClr val="tx2">
              <a:lumMod val="50000"/>
            </a:schemeClr>
          </a:solidFill>
        </p:grpSpPr>
        <p:sp>
          <p:nvSpPr>
            <p:cNvPr id="37992" name="AutoShape 155"/>
            <p:cNvSpPr>
              <a:spLocks noChangeArrowheads="1"/>
            </p:cNvSpPr>
            <p:nvPr/>
          </p:nvSpPr>
          <p:spPr bwMode="auto">
            <a:xfrm>
              <a:off x="1659" y="2916"/>
              <a:ext cx="336" cy="336"/>
            </a:xfrm>
            <a:prstGeom prst="actionButtonBlank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tx2"/>
                </a:buClr>
                <a:buSzPct val="60000"/>
                <a:buFont typeface="Wingdings" panose="05000000000000000000" pitchFamily="2" charset="2"/>
                <a:buChar char="n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tx1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</a:pPr>
              <a:r>
                <a:rPr lang="en-US" altLang="en-US" sz="2800" b="1">
                  <a:solidFill>
                    <a:schemeClr val="accent4">
                      <a:lumMod val="40000"/>
                      <a:lumOff val="60000"/>
                    </a:schemeClr>
                  </a:solidFill>
                  <a:latin typeface="+mj-lt"/>
                </a:rPr>
                <a:t>Ế</a:t>
              </a:r>
              <a:endParaRPr lang="en-US" altLang="en-US" sz="2800" b="1">
                <a:solidFill>
                  <a:schemeClr val="accent4">
                    <a:lumMod val="40000"/>
                    <a:lumOff val="60000"/>
                  </a:schemeClr>
                </a:solidFill>
                <a:latin typeface="+mj-lt"/>
                <a:cs typeface="Times New Roman" panose="02020603050405020304" pitchFamily="18" charset="0"/>
              </a:endParaRPr>
            </a:p>
          </p:txBody>
        </p:sp>
        <p:sp>
          <p:nvSpPr>
            <p:cNvPr id="37993" name="AutoShape 156"/>
            <p:cNvSpPr>
              <a:spLocks noChangeArrowheads="1"/>
            </p:cNvSpPr>
            <p:nvPr/>
          </p:nvSpPr>
          <p:spPr bwMode="auto">
            <a:xfrm>
              <a:off x="2331" y="2916"/>
              <a:ext cx="336" cy="336"/>
            </a:xfrm>
            <a:prstGeom prst="actionButtonBlank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tx2"/>
                </a:buClr>
                <a:buSzPct val="60000"/>
                <a:buFont typeface="Wingdings" panose="05000000000000000000" pitchFamily="2" charset="2"/>
                <a:buChar char="n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tx1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</a:pPr>
              <a:r>
                <a:rPr lang="en-US" altLang="en-US" sz="2800" b="1">
                  <a:solidFill>
                    <a:schemeClr val="accent4">
                      <a:lumMod val="40000"/>
                      <a:lumOff val="60000"/>
                    </a:schemeClr>
                  </a:solidFill>
                  <a:latin typeface="+mj-lt"/>
                </a:rPr>
                <a:t>N</a:t>
              </a:r>
              <a:endParaRPr lang="en-US" altLang="en-US" sz="2800" b="1">
                <a:solidFill>
                  <a:schemeClr val="accent4">
                    <a:lumMod val="40000"/>
                    <a:lumOff val="60000"/>
                  </a:schemeClr>
                </a:solidFill>
                <a:latin typeface="+mj-lt"/>
                <a:cs typeface="Times New Roman" panose="02020603050405020304" pitchFamily="18" charset="0"/>
              </a:endParaRPr>
            </a:p>
          </p:txBody>
        </p:sp>
        <p:sp>
          <p:nvSpPr>
            <p:cNvPr id="37994" name="AutoShape 157"/>
            <p:cNvSpPr>
              <a:spLocks noChangeArrowheads="1"/>
            </p:cNvSpPr>
            <p:nvPr/>
          </p:nvSpPr>
          <p:spPr bwMode="auto">
            <a:xfrm>
              <a:off x="678" y="2925"/>
              <a:ext cx="336" cy="336"/>
            </a:xfrm>
            <a:prstGeom prst="actionButtonBlank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tx2"/>
                </a:buClr>
                <a:buSzPct val="60000"/>
                <a:buFont typeface="Wingdings" panose="05000000000000000000" pitchFamily="2" charset="2"/>
                <a:buChar char="n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tx1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</a:pPr>
              <a:r>
                <a:rPr lang="en-US" altLang="en-US" sz="2800" b="1">
                  <a:solidFill>
                    <a:schemeClr val="accent4">
                      <a:lumMod val="40000"/>
                      <a:lumOff val="60000"/>
                    </a:schemeClr>
                  </a:solidFill>
                  <a:latin typeface="+mj-lt"/>
                </a:rPr>
                <a:t>H</a:t>
              </a:r>
              <a:endParaRPr lang="en-US" altLang="en-US" sz="2800" b="1">
                <a:solidFill>
                  <a:schemeClr val="accent4">
                    <a:lumMod val="40000"/>
                    <a:lumOff val="60000"/>
                  </a:schemeClr>
                </a:solidFill>
                <a:latin typeface="+mj-lt"/>
                <a:cs typeface="Times New Roman" panose="02020603050405020304" pitchFamily="18" charset="0"/>
              </a:endParaRPr>
            </a:p>
          </p:txBody>
        </p:sp>
        <p:sp>
          <p:nvSpPr>
            <p:cNvPr id="37995" name="AutoShape 158"/>
            <p:cNvSpPr>
              <a:spLocks noChangeArrowheads="1"/>
            </p:cNvSpPr>
            <p:nvPr/>
          </p:nvSpPr>
          <p:spPr bwMode="auto">
            <a:xfrm>
              <a:off x="1005" y="2925"/>
              <a:ext cx="336" cy="336"/>
            </a:xfrm>
            <a:prstGeom prst="actionButtonBlank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tx2"/>
                </a:buClr>
                <a:buSzPct val="60000"/>
                <a:buFont typeface="Wingdings" panose="05000000000000000000" pitchFamily="2" charset="2"/>
                <a:buChar char="n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tx1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</a:pPr>
              <a:r>
                <a:rPr lang="en-US" altLang="en-US" sz="2800" b="1">
                  <a:solidFill>
                    <a:schemeClr val="accent4">
                      <a:lumMod val="40000"/>
                      <a:lumOff val="60000"/>
                    </a:schemeClr>
                  </a:solidFill>
                  <a:latin typeface="+mj-lt"/>
                </a:rPr>
                <a:t>U</a:t>
              </a:r>
              <a:endParaRPr lang="en-US" altLang="en-US" sz="2800" b="1">
                <a:solidFill>
                  <a:schemeClr val="accent4">
                    <a:lumMod val="40000"/>
                    <a:lumOff val="60000"/>
                  </a:schemeClr>
                </a:solidFill>
                <a:latin typeface="+mj-lt"/>
                <a:cs typeface="Times New Roman" panose="02020603050405020304" pitchFamily="18" charset="0"/>
              </a:endParaRPr>
            </a:p>
          </p:txBody>
        </p:sp>
        <p:sp>
          <p:nvSpPr>
            <p:cNvPr id="37996" name="AutoShape 159"/>
            <p:cNvSpPr>
              <a:spLocks noChangeArrowheads="1"/>
            </p:cNvSpPr>
            <p:nvPr/>
          </p:nvSpPr>
          <p:spPr bwMode="auto">
            <a:xfrm>
              <a:off x="3327" y="2916"/>
              <a:ext cx="336" cy="336"/>
            </a:xfrm>
            <a:prstGeom prst="actionButtonBlank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tx2"/>
                </a:buClr>
                <a:buSzPct val="60000"/>
                <a:buFont typeface="Wingdings" panose="05000000000000000000" pitchFamily="2" charset="2"/>
                <a:buChar char="n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tx1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</a:pPr>
              <a:r>
                <a:rPr lang="en-US" altLang="en-US" sz="2800" b="1">
                  <a:solidFill>
                    <a:schemeClr val="accent4">
                      <a:lumMod val="40000"/>
                      <a:lumOff val="60000"/>
                    </a:schemeClr>
                  </a:solidFill>
                  <a:latin typeface="+mj-lt"/>
                </a:rPr>
                <a:t>G</a:t>
              </a:r>
              <a:endParaRPr lang="en-US" altLang="en-US" sz="2800" b="1">
                <a:solidFill>
                  <a:schemeClr val="accent4">
                    <a:lumMod val="40000"/>
                    <a:lumOff val="60000"/>
                  </a:schemeClr>
                </a:solidFill>
                <a:latin typeface="+mj-lt"/>
                <a:cs typeface="Times New Roman" panose="02020603050405020304" pitchFamily="18" charset="0"/>
              </a:endParaRPr>
            </a:p>
          </p:txBody>
        </p:sp>
        <p:sp>
          <p:nvSpPr>
            <p:cNvPr id="37997" name="AutoShape 160"/>
            <p:cNvSpPr>
              <a:spLocks noChangeArrowheads="1"/>
            </p:cNvSpPr>
            <p:nvPr/>
          </p:nvSpPr>
          <p:spPr bwMode="auto">
            <a:xfrm>
              <a:off x="2655" y="2916"/>
              <a:ext cx="336" cy="336"/>
            </a:xfrm>
            <a:prstGeom prst="actionButtonBlank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tx2"/>
                </a:buClr>
                <a:buSzPct val="60000"/>
                <a:buFont typeface="Wingdings" panose="05000000000000000000" pitchFamily="2" charset="2"/>
                <a:buChar char="n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tx1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</a:pPr>
              <a:r>
                <a:rPr lang="en-US" altLang="en-US" sz="2800" b="1">
                  <a:solidFill>
                    <a:schemeClr val="accent4">
                      <a:lumMod val="40000"/>
                      <a:lumOff val="60000"/>
                    </a:schemeClr>
                  </a:solidFill>
                  <a:latin typeface="+mj-lt"/>
                </a:rPr>
                <a:t>Ô</a:t>
              </a:r>
              <a:endParaRPr lang="en-US" altLang="en-US" sz="2800" b="1">
                <a:solidFill>
                  <a:schemeClr val="accent4">
                    <a:lumMod val="40000"/>
                    <a:lumOff val="60000"/>
                  </a:schemeClr>
                </a:solidFill>
                <a:latin typeface="+mj-lt"/>
                <a:cs typeface="Times New Roman" panose="02020603050405020304" pitchFamily="18" charset="0"/>
              </a:endParaRPr>
            </a:p>
          </p:txBody>
        </p:sp>
        <p:sp>
          <p:nvSpPr>
            <p:cNvPr id="37998" name="AutoShape 161"/>
            <p:cNvSpPr>
              <a:spLocks noChangeArrowheads="1"/>
            </p:cNvSpPr>
            <p:nvPr/>
          </p:nvSpPr>
          <p:spPr bwMode="auto">
            <a:xfrm>
              <a:off x="2991" y="2916"/>
              <a:ext cx="336" cy="336"/>
            </a:xfrm>
            <a:prstGeom prst="actionButtonBlank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tx2"/>
                </a:buClr>
                <a:buSzPct val="60000"/>
                <a:buFont typeface="Wingdings" panose="05000000000000000000" pitchFamily="2" charset="2"/>
                <a:buChar char="n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tx1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</a:pPr>
              <a:r>
                <a:rPr lang="en-US" altLang="en-US" sz="2800" b="1">
                  <a:solidFill>
                    <a:schemeClr val="accent4">
                      <a:lumMod val="40000"/>
                      <a:lumOff val="60000"/>
                    </a:schemeClr>
                  </a:solidFill>
                  <a:latin typeface="+mj-lt"/>
                </a:rPr>
                <a:t>N</a:t>
              </a:r>
              <a:endParaRPr lang="en-US" altLang="en-US" sz="2800" b="1">
                <a:solidFill>
                  <a:schemeClr val="accent4">
                    <a:lumMod val="40000"/>
                    <a:lumOff val="60000"/>
                  </a:schemeClr>
                </a:solidFill>
                <a:latin typeface="+mj-lt"/>
                <a:cs typeface="Times New Roman" panose="02020603050405020304" pitchFamily="18" charset="0"/>
              </a:endParaRPr>
            </a:p>
          </p:txBody>
        </p:sp>
        <p:sp>
          <p:nvSpPr>
            <p:cNvPr id="37999" name="AutoShape 162"/>
            <p:cNvSpPr>
              <a:spLocks noChangeArrowheads="1"/>
            </p:cNvSpPr>
            <p:nvPr/>
          </p:nvSpPr>
          <p:spPr bwMode="auto">
            <a:xfrm>
              <a:off x="3681" y="2916"/>
              <a:ext cx="336" cy="336"/>
            </a:xfrm>
            <a:prstGeom prst="actionButtonBlank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tx2"/>
                </a:buClr>
                <a:buSzPct val="60000"/>
                <a:buFont typeface="Wingdings" panose="05000000000000000000" pitchFamily="2" charset="2"/>
                <a:buChar char="n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tx1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</a:pPr>
              <a:r>
                <a:rPr lang="en-US" altLang="en-US" sz="2800" b="1">
                  <a:solidFill>
                    <a:schemeClr val="accent4">
                      <a:lumMod val="40000"/>
                      <a:lumOff val="60000"/>
                    </a:schemeClr>
                  </a:solidFill>
                  <a:latin typeface="+mj-lt"/>
                </a:rPr>
                <a:t>S</a:t>
              </a:r>
              <a:endParaRPr lang="en-US" altLang="en-US" sz="2800" b="1">
                <a:solidFill>
                  <a:schemeClr val="accent4">
                    <a:lumMod val="40000"/>
                    <a:lumOff val="60000"/>
                  </a:schemeClr>
                </a:solidFill>
                <a:latin typeface="+mj-lt"/>
                <a:cs typeface="Times New Roman" panose="02020603050405020304" pitchFamily="18" charset="0"/>
              </a:endParaRPr>
            </a:p>
          </p:txBody>
        </p:sp>
        <p:sp>
          <p:nvSpPr>
            <p:cNvPr id="38000" name="AutoShape 163"/>
            <p:cNvSpPr>
              <a:spLocks noChangeArrowheads="1"/>
            </p:cNvSpPr>
            <p:nvPr/>
          </p:nvSpPr>
          <p:spPr bwMode="auto">
            <a:xfrm>
              <a:off x="357" y="2928"/>
              <a:ext cx="336" cy="336"/>
            </a:xfrm>
            <a:prstGeom prst="actionButtonBlank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tx2"/>
                </a:buClr>
                <a:buSzPct val="60000"/>
                <a:buFont typeface="Wingdings" panose="05000000000000000000" pitchFamily="2" charset="2"/>
                <a:buChar char="n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tx1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</a:pPr>
              <a:r>
                <a:rPr lang="en-US" altLang="en-US" sz="2800" b="1">
                  <a:solidFill>
                    <a:schemeClr val="accent4">
                      <a:lumMod val="40000"/>
                      <a:lumOff val="60000"/>
                    </a:schemeClr>
                  </a:solidFill>
                  <a:latin typeface="+mj-lt"/>
                </a:rPr>
                <a:t>K</a:t>
              </a:r>
              <a:endParaRPr lang="en-US" altLang="en-US" sz="2800" b="1">
                <a:solidFill>
                  <a:schemeClr val="accent4">
                    <a:lumMod val="40000"/>
                    <a:lumOff val="60000"/>
                  </a:schemeClr>
                </a:solidFill>
                <a:latin typeface="+mj-lt"/>
                <a:cs typeface="Times New Roman" panose="02020603050405020304" pitchFamily="18" charset="0"/>
              </a:endParaRPr>
            </a:p>
          </p:txBody>
        </p:sp>
        <p:sp>
          <p:nvSpPr>
            <p:cNvPr id="38001" name="AutoShape 164"/>
            <p:cNvSpPr>
              <a:spLocks noChangeArrowheads="1"/>
            </p:cNvSpPr>
            <p:nvPr/>
          </p:nvSpPr>
          <p:spPr bwMode="auto">
            <a:xfrm>
              <a:off x="1332" y="2916"/>
              <a:ext cx="336" cy="336"/>
            </a:xfrm>
            <a:prstGeom prst="actionButtonBlank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tx2"/>
                </a:buClr>
                <a:buSzPct val="60000"/>
                <a:buFont typeface="Wingdings" panose="05000000000000000000" pitchFamily="2" charset="2"/>
                <a:buChar char="n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tx1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</a:pPr>
              <a:r>
                <a:rPr lang="en-US" altLang="en-US" sz="2800" b="1">
                  <a:solidFill>
                    <a:schemeClr val="accent4">
                      <a:lumMod val="40000"/>
                      <a:lumOff val="60000"/>
                    </a:schemeClr>
                  </a:solidFill>
                  <a:latin typeface="+mj-lt"/>
                </a:rPr>
                <a:t>Y</a:t>
              </a:r>
              <a:endParaRPr lang="en-US" altLang="en-US" sz="2800" b="1">
                <a:solidFill>
                  <a:schemeClr val="accent4">
                    <a:lumMod val="40000"/>
                    <a:lumOff val="60000"/>
                  </a:schemeClr>
                </a:solidFill>
                <a:latin typeface="+mj-lt"/>
                <a:cs typeface="Times New Roman" panose="02020603050405020304" pitchFamily="18" charset="0"/>
              </a:endParaRPr>
            </a:p>
          </p:txBody>
        </p:sp>
        <p:sp>
          <p:nvSpPr>
            <p:cNvPr id="38002" name="AutoShape 165"/>
            <p:cNvSpPr>
              <a:spLocks noChangeArrowheads="1"/>
            </p:cNvSpPr>
            <p:nvPr/>
          </p:nvSpPr>
          <p:spPr bwMode="auto">
            <a:xfrm>
              <a:off x="4005" y="2916"/>
              <a:ext cx="369" cy="336"/>
            </a:xfrm>
            <a:prstGeom prst="actionButtonBlank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tx2"/>
                </a:buClr>
                <a:buSzPct val="60000"/>
                <a:buFont typeface="Wingdings" panose="05000000000000000000" pitchFamily="2" charset="2"/>
                <a:buChar char="n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tx1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</a:pPr>
              <a:r>
                <a:rPr lang="en-US" altLang="en-US" sz="2800" b="1" dirty="0">
                  <a:solidFill>
                    <a:schemeClr val="accent4">
                      <a:lumMod val="40000"/>
                      <a:lumOff val="60000"/>
                    </a:schemeClr>
                  </a:solidFill>
                  <a:latin typeface="+mj-lt"/>
                </a:rPr>
                <a:t>Ứ</a:t>
              </a:r>
              <a:endParaRPr lang="en-US" altLang="en-US" sz="28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+mj-lt"/>
                <a:cs typeface="Times New Roman" panose="02020603050405020304" pitchFamily="18" charset="0"/>
              </a:endParaRPr>
            </a:p>
          </p:txBody>
        </p:sp>
        <p:sp>
          <p:nvSpPr>
            <p:cNvPr id="38003" name="AutoShape 166"/>
            <p:cNvSpPr>
              <a:spLocks noChangeArrowheads="1"/>
            </p:cNvSpPr>
            <p:nvPr/>
          </p:nvSpPr>
          <p:spPr bwMode="auto">
            <a:xfrm>
              <a:off x="1986" y="2927"/>
              <a:ext cx="336" cy="336"/>
            </a:xfrm>
            <a:prstGeom prst="actionButtonBlank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tx2"/>
                </a:buClr>
                <a:buSzPct val="60000"/>
                <a:buFont typeface="Wingdings" panose="05000000000000000000" pitchFamily="2" charset="2"/>
                <a:buChar char="n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tx1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</a:pPr>
              <a:r>
                <a:rPr lang="en-US" altLang="en-US" sz="2800" b="1">
                  <a:solidFill>
                    <a:schemeClr val="accent4">
                      <a:lumMod val="40000"/>
                      <a:lumOff val="60000"/>
                    </a:schemeClr>
                  </a:solidFill>
                  <a:latin typeface="+mj-lt"/>
                </a:rPr>
                <a:t>N</a:t>
              </a:r>
              <a:endParaRPr lang="en-US" altLang="en-US" sz="2800" b="1">
                <a:solidFill>
                  <a:schemeClr val="accent4">
                    <a:lumMod val="40000"/>
                    <a:lumOff val="60000"/>
                  </a:schemeClr>
                </a:solidFill>
                <a:latin typeface="+mj-lt"/>
                <a:cs typeface="Times New Roman" panose="02020603050405020304" pitchFamily="18" charset="0"/>
              </a:endParaRPr>
            </a:p>
          </p:txBody>
        </p:sp>
      </p:grpSp>
      <p:sp>
        <p:nvSpPr>
          <p:cNvPr id="29862" name="Oval 167"/>
          <p:cNvSpPr>
            <a:spLocks noChangeArrowheads="1"/>
          </p:cNvSpPr>
          <p:nvPr/>
        </p:nvSpPr>
        <p:spPr bwMode="auto">
          <a:xfrm>
            <a:off x="1600200" y="1462088"/>
            <a:ext cx="457200" cy="442912"/>
          </a:xfrm>
          <a:prstGeom prst="ellipse">
            <a:avLst/>
          </a:prstGeom>
          <a:solidFill>
            <a:srgbClr val="FF505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SzPct val="6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en-US" altLang="en-US">
                <a:latin typeface="+mj-lt"/>
              </a:rPr>
              <a:t>1</a:t>
            </a:r>
            <a:endParaRPr lang="en-US" altLang="en-US"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29863" name="Oval 168"/>
          <p:cNvSpPr>
            <a:spLocks noChangeArrowheads="1"/>
          </p:cNvSpPr>
          <p:nvPr/>
        </p:nvSpPr>
        <p:spPr bwMode="auto">
          <a:xfrm>
            <a:off x="1600200" y="2057400"/>
            <a:ext cx="457200" cy="457200"/>
          </a:xfrm>
          <a:prstGeom prst="ellipse">
            <a:avLst/>
          </a:prstGeom>
          <a:solidFill>
            <a:srgbClr val="FF505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SzPct val="6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en-US" altLang="en-US">
                <a:latin typeface="+mj-lt"/>
              </a:rPr>
              <a:t>2</a:t>
            </a:r>
            <a:endParaRPr lang="en-US" altLang="en-US"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29864" name="Oval 169"/>
          <p:cNvSpPr>
            <a:spLocks noChangeArrowheads="1"/>
          </p:cNvSpPr>
          <p:nvPr/>
        </p:nvSpPr>
        <p:spPr bwMode="auto">
          <a:xfrm>
            <a:off x="1600200" y="2586038"/>
            <a:ext cx="457200" cy="461962"/>
          </a:xfrm>
          <a:prstGeom prst="ellipse">
            <a:avLst/>
          </a:prstGeom>
          <a:solidFill>
            <a:srgbClr val="FF505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SzPct val="6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en-US" altLang="en-US">
                <a:latin typeface="+mj-lt"/>
              </a:rPr>
              <a:t>3</a:t>
            </a:r>
            <a:endParaRPr lang="en-US" altLang="en-US"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29865" name="Oval 170"/>
          <p:cNvSpPr>
            <a:spLocks noChangeArrowheads="1"/>
          </p:cNvSpPr>
          <p:nvPr/>
        </p:nvSpPr>
        <p:spPr bwMode="auto">
          <a:xfrm>
            <a:off x="1600200" y="3124200"/>
            <a:ext cx="457200" cy="457200"/>
          </a:xfrm>
          <a:prstGeom prst="ellipse">
            <a:avLst/>
          </a:prstGeom>
          <a:solidFill>
            <a:srgbClr val="FF505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SzPct val="6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en-US" altLang="en-US">
                <a:latin typeface="+mj-lt"/>
              </a:rPr>
              <a:t>4</a:t>
            </a:r>
            <a:endParaRPr lang="en-US" altLang="en-US"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29866" name="Oval 171"/>
          <p:cNvSpPr>
            <a:spLocks noChangeArrowheads="1"/>
          </p:cNvSpPr>
          <p:nvPr/>
        </p:nvSpPr>
        <p:spPr bwMode="auto">
          <a:xfrm>
            <a:off x="1600200" y="3629025"/>
            <a:ext cx="457200" cy="457200"/>
          </a:xfrm>
          <a:prstGeom prst="ellipse">
            <a:avLst/>
          </a:prstGeom>
          <a:solidFill>
            <a:srgbClr val="FF505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SzPct val="6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en-US" altLang="en-US">
                <a:latin typeface="+mj-lt"/>
              </a:rPr>
              <a:t>5</a:t>
            </a:r>
            <a:endParaRPr lang="en-US" altLang="en-US"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29867" name="Oval 172"/>
          <p:cNvSpPr>
            <a:spLocks noChangeArrowheads="1"/>
          </p:cNvSpPr>
          <p:nvPr/>
        </p:nvSpPr>
        <p:spPr bwMode="auto">
          <a:xfrm>
            <a:off x="1600200" y="4114800"/>
            <a:ext cx="457200" cy="457200"/>
          </a:xfrm>
          <a:prstGeom prst="ellipse">
            <a:avLst/>
          </a:prstGeom>
          <a:solidFill>
            <a:srgbClr val="FF505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SzPct val="6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en-US" altLang="en-US">
                <a:latin typeface="+mj-lt"/>
              </a:rPr>
              <a:t>6</a:t>
            </a:r>
            <a:endParaRPr lang="en-US" altLang="en-US"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29868" name="Oval 173"/>
          <p:cNvSpPr>
            <a:spLocks noChangeArrowheads="1"/>
          </p:cNvSpPr>
          <p:nvPr/>
        </p:nvSpPr>
        <p:spPr bwMode="auto">
          <a:xfrm>
            <a:off x="1600200" y="4695825"/>
            <a:ext cx="457200" cy="457200"/>
          </a:xfrm>
          <a:prstGeom prst="ellipse">
            <a:avLst/>
          </a:prstGeom>
          <a:solidFill>
            <a:srgbClr val="FF505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SzPct val="6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en-US" altLang="en-US">
                <a:latin typeface="+mj-lt"/>
              </a:rPr>
              <a:t>7</a:t>
            </a:r>
            <a:endParaRPr lang="en-US" altLang="en-US"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177326" name="Rectangle 174"/>
          <p:cNvSpPr>
            <a:spLocks noChangeArrowheads="1"/>
          </p:cNvSpPr>
          <p:nvPr/>
        </p:nvSpPr>
        <p:spPr bwMode="auto">
          <a:xfrm>
            <a:off x="2030415" y="5286375"/>
            <a:ext cx="92202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SzPct val="6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en-US" altLang="en-US" dirty="0">
                <a:solidFill>
                  <a:schemeClr val="accent2">
                    <a:lumMod val="75000"/>
                  </a:schemeClr>
                </a:solidFill>
                <a:latin typeface="+mj-lt"/>
              </a:rPr>
              <a:t>1/ </a:t>
            </a:r>
            <a:r>
              <a:rPr lang="en-US" altLang="en-US" dirty="0" err="1">
                <a:solidFill>
                  <a:schemeClr val="accent2">
                    <a:lumMod val="75000"/>
                  </a:schemeClr>
                </a:solidFill>
                <a:latin typeface="+mj-lt"/>
              </a:rPr>
              <a:t>Từ</a:t>
            </a:r>
            <a:r>
              <a:rPr lang="en-US" altLang="en-US" dirty="0">
                <a:solidFill>
                  <a:schemeClr val="accent2">
                    <a:lumMod val="75000"/>
                  </a:schemeClr>
                </a:solidFill>
                <a:latin typeface="+mj-lt"/>
              </a:rPr>
              <a:t> </a:t>
            </a:r>
            <a:r>
              <a:rPr lang="en-US" altLang="en-US" dirty="0" err="1">
                <a:solidFill>
                  <a:schemeClr val="accent2">
                    <a:lumMod val="75000"/>
                  </a:schemeClr>
                </a:solidFill>
                <a:latin typeface="+mj-lt"/>
              </a:rPr>
              <a:t>gồm</a:t>
            </a:r>
            <a:r>
              <a:rPr lang="en-US" altLang="en-US" dirty="0">
                <a:solidFill>
                  <a:schemeClr val="accent2">
                    <a:lumMod val="75000"/>
                  </a:schemeClr>
                </a:solidFill>
                <a:latin typeface="+mj-lt"/>
              </a:rPr>
              <a:t> 9 </a:t>
            </a:r>
            <a:r>
              <a:rPr lang="en-US" altLang="en-US" dirty="0" err="1">
                <a:solidFill>
                  <a:schemeClr val="accent2">
                    <a:lumMod val="75000"/>
                  </a:schemeClr>
                </a:solidFill>
                <a:latin typeface="+mj-lt"/>
              </a:rPr>
              <a:t>chữ</a:t>
            </a:r>
            <a:r>
              <a:rPr lang="en-US" altLang="en-US" dirty="0">
                <a:solidFill>
                  <a:schemeClr val="accent2">
                    <a:lumMod val="75000"/>
                  </a:schemeClr>
                </a:solidFill>
                <a:latin typeface="+mj-lt"/>
              </a:rPr>
              <a:t> </a:t>
            </a:r>
            <a:r>
              <a:rPr lang="en-US" altLang="en-US" dirty="0" err="1">
                <a:solidFill>
                  <a:schemeClr val="accent2">
                    <a:lumMod val="75000"/>
                  </a:schemeClr>
                </a:solidFill>
                <a:latin typeface="+mj-lt"/>
              </a:rPr>
              <a:t>cái</a:t>
            </a:r>
            <a:r>
              <a:rPr lang="en-US" altLang="en-US" dirty="0">
                <a:solidFill>
                  <a:schemeClr val="accent2">
                    <a:lumMod val="75000"/>
                  </a:schemeClr>
                </a:solidFill>
                <a:latin typeface="+mj-lt"/>
              </a:rPr>
              <a:t>. </a:t>
            </a:r>
            <a:r>
              <a:rPr lang="en-US" altLang="en-US" dirty="0" err="1">
                <a:solidFill>
                  <a:schemeClr val="accent2">
                    <a:lumMod val="75000"/>
                  </a:schemeClr>
                </a:solidFill>
                <a:latin typeface="+mj-lt"/>
              </a:rPr>
              <a:t>Tên</a:t>
            </a:r>
            <a:r>
              <a:rPr lang="en-US" altLang="en-US" dirty="0">
                <a:solidFill>
                  <a:schemeClr val="accent2">
                    <a:lumMod val="75000"/>
                  </a:schemeClr>
                </a:solidFill>
                <a:latin typeface="+mj-lt"/>
              </a:rPr>
              <a:t> </a:t>
            </a:r>
            <a:r>
              <a:rPr lang="en-US" altLang="en-US" dirty="0" err="1">
                <a:solidFill>
                  <a:schemeClr val="accent2">
                    <a:lumMod val="75000"/>
                  </a:schemeClr>
                </a:solidFill>
                <a:latin typeface="+mj-lt"/>
              </a:rPr>
              <a:t>chức</a:t>
            </a:r>
            <a:r>
              <a:rPr lang="en-US" altLang="en-US" dirty="0">
                <a:solidFill>
                  <a:schemeClr val="accent2">
                    <a:lumMod val="75000"/>
                  </a:schemeClr>
                </a:solidFill>
                <a:latin typeface="+mj-lt"/>
              </a:rPr>
              <a:t> </a:t>
            </a:r>
            <a:r>
              <a:rPr lang="en-US" altLang="en-US" dirty="0" err="1">
                <a:solidFill>
                  <a:schemeClr val="accent2">
                    <a:lumMod val="75000"/>
                  </a:schemeClr>
                </a:solidFill>
                <a:latin typeface="+mj-lt"/>
              </a:rPr>
              <a:t>quan</a:t>
            </a:r>
            <a:r>
              <a:rPr lang="en-US" altLang="en-US" dirty="0">
                <a:solidFill>
                  <a:schemeClr val="accent2">
                    <a:lumMod val="75000"/>
                  </a:schemeClr>
                </a:solidFill>
                <a:latin typeface="+mj-lt"/>
              </a:rPr>
              <a:t>, </a:t>
            </a:r>
            <a:r>
              <a:rPr lang="en-US" altLang="en-US" dirty="0" err="1">
                <a:solidFill>
                  <a:schemeClr val="accent2">
                    <a:lumMod val="75000"/>
                  </a:schemeClr>
                </a:solidFill>
                <a:latin typeface="+mj-lt"/>
              </a:rPr>
              <a:t>tuyển</a:t>
            </a:r>
            <a:r>
              <a:rPr lang="en-US" altLang="en-US" dirty="0">
                <a:solidFill>
                  <a:schemeClr val="accent2">
                    <a:lumMod val="75000"/>
                  </a:schemeClr>
                </a:solidFill>
                <a:latin typeface="+mj-lt"/>
              </a:rPr>
              <a:t> </a:t>
            </a:r>
            <a:r>
              <a:rPr lang="en-US" altLang="en-US" dirty="0" err="1">
                <a:solidFill>
                  <a:schemeClr val="accent2">
                    <a:lumMod val="75000"/>
                  </a:schemeClr>
                </a:solidFill>
                <a:latin typeface="+mj-lt"/>
              </a:rPr>
              <a:t>mộ</a:t>
            </a:r>
            <a:r>
              <a:rPr lang="en-US" altLang="en-US" dirty="0">
                <a:solidFill>
                  <a:schemeClr val="accent2">
                    <a:lumMod val="75000"/>
                  </a:schemeClr>
                </a:solidFill>
                <a:latin typeface="+mj-lt"/>
              </a:rPr>
              <a:t> </a:t>
            </a:r>
            <a:r>
              <a:rPr lang="en-US" altLang="en-US" dirty="0" err="1">
                <a:solidFill>
                  <a:schemeClr val="accent2">
                    <a:lumMod val="75000"/>
                  </a:schemeClr>
                </a:solidFill>
                <a:latin typeface="+mj-lt"/>
              </a:rPr>
              <a:t>người</a:t>
            </a:r>
            <a:r>
              <a:rPr lang="en-US" altLang="en-US" dirty="0">
                <a:solidFill>
                  <a:schemeClr val="accent2">
                    <a:lumMod val="75000"/>
                  </a:schemeClr>
                </a:solidFill>
                <a:latin typeface="+mj-lt"/>
              </a:rPr>
              <a:t> </a:t>
            </a:r>
            <a:r>
              <a:rPr lang="en-US" altLang="en-US" dirty="0" err="1">
                <a:solidFill>
                  <a:schemeClr val="accent2">
                    <a:lumMod val="75000"/>
                  </a:schemeClr>
                </a:solidFill>
                <a:latin typeface="+mj-lt"/>
              </a:rPr>
              <a:t>đi</a:t>
            </a:r>
            <a:r>
              <a:rPr lang="en-US" altLang="en-US" dirty="0">
                <a:solidFill>
                  <a:schemeClr val="accent2">
                    <a:lumMod val="75000"/>
                  </a:schemeClr>
                </a:solidFill>
                <a:latin typeface="+mj-lt"/>
              </a:rPr>
              <a:t> </a:t>
            </a:r>
            <a:r>
              <a:rPr lang="en-US" altLang="en-US" dirty="0" err="1">
                <a:solidFill>
                  <a:schemeClr val="accent2">
                    <a:lumMod val="75000"/>
                  </a:schemeClr>
                </a:solidFill>
                <a:latin typeface="+mj-lt"/>
              </a:rPr>
              <a:t>khẩn</a:t>
            </a:r>
            <a:r>
              <a:rPr lang="en-US" altLang="en-US" dirty="0">
                <a:solidFill>
                  <a:schemeClr val="accent2">
                    <a:lumMod val="75000"/>
                  </a:schemeClr>
                </a:solidFill>
                <a:latin typeface="+mj-lt"/>
              </a:rPr>
              <a:t> </a:t>
            </a:r>
            <a:r>
              <a:rPr lang="en-US" altLang="en-US" dirty="0" err="1">
                <a:solidFill>
                  <a:schemeClr val="accent2">
                    <a:lumMod val="75000"/>
                  </a:schemeClr>
                </a:solidFill>
                <a:latin typeface="+mj-lt"/>
              </a:rPr>
              <a:t>hoang</a:t>
            </a:r>
            <a:r>
              <a:rPr lang="en-US" altLang="en-US" dirty="0">
                <a:solidFill>
                  <a:schemeClr val="accent2">
                    <a:lumMod val="75000"/>
                  </a:schemeClr>
                </a:solidFill>
                <a:latin typeface="+mj-lt"/>
              </a:rPr>
              <a:t> ở </a:t>
            </a:r>
            <a:r>
              <a:rPr lang="en-US" altLang="en-US" dirty="0" err="1">
                <a:solidFill>
                  <a:schemeClr val="accent2">
                    <a:lumMod val="75000"/>
                  </a:schemeClr>
                </a:solidFill>
                <a:latin typeface="+mj-lt"/>
              </a:rPr>
              <a:t>nhà</a:t>
            </a:r>
            <a:r>
              <a:rPr lang="en-US" altLang="en-US" dirty="0">
                <a:solidFill>
                  <a:schemeClr val="accent2">
                    <a:lumMod val="75000"/>
                  </a:schemeClr>
                </a:solidFill>
                <a:latin typeface="+mj-lt"/>
              </a:rPr>
              <a:t> </a:t>
            </a:r>
            <a:r>
              <a:rPr lang="en-US" altLang="en-US" dirty="0" err="1">
                <a:solidFill>
                  <a:schemeClr val="accent2">
                    <a:lumMod val="75000"/>
                  </a:schemeClr>
                </a:solidFill>
                <a:latin typeface="+mj-lt"/>
              </a:rPr>
              <a:t>Trần</a:t>
            </a:r>
            <a:r>
              <a:rPr lang="en-US" altLang="en-US" dirty="0">
                <a:solidFill>
                  <a:schemeClr val="accent2">
                    <a:lumMod val="75000"/>
                  </a:schemeClr>
                </a:solidFill>
                <a:latin typeface="+mj-lt"/>
              </a:rPr>
              <a:t>.</a:t>
            </a:r>
          </a:p>
        </p:txBody>
      </p:sp>
      <p:sp>
        <p:nvSpPr>
          <p:cNvPr id="177327" name="Rectangle 175"/>
          <p:cNvSpPr>
            <a:spLocks noChangeArrowheads="1"/>
          </p:cNvSpPr>
          <p:nvPr/>
        </p:nvSpPr>
        <p:spPr bwMode="auto">
          <a:xfrm>
            <a:off x="1152526" y="5172075"/>
            <a:ext cx="9879015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SzPct val="6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en-US" altLang="en-US" dirty="0">
                <a:solidFill>
                  <a:schemeClr val="accent2">
                    <a:lumMod val="75000"/>
                  </a:schemeClr>
                </a:solidFill>
                <a:latin typeface="+mj-lt"/>
              </a:rPr>
              <a:t>3/ </a:t>
            </a:r>
            <a:r>
              <a:rPr lang="en-US" altLang="en-US" dirty="0" err="1">
                <a:solidFill>
                  <a:schemeClr val="accent2">
                    <a:lumMod val="75000"/>
                  </a:schemeClr>
                </a:solidFill>
                <a:latin typeface="+mj-lt"/>
              </a:rPr>
              <a:t>Từ</a:t>
            </a:r>
            <a:r>
              <a:rPr lang="en-US" altLang="en-US" dirty="0">
                <a:solidFill>
                  <a:schemeClr val="accent2">
                    <a:lumMod val="75000"/>
                  </a:schemeClr>
                </a:solidFill>
                <a:latin typeface="+mj-lt"/>
              </a:rPr>
              <a:t> </a:t>
            </a:r>
            <a:r>
              <a:rPr lang="en-US" altLang="en-US" dirty="0" err="1">
                <a:solidFill>
                  <a:schemeClr val="accent2">
                    <a:lumMod val="75000"/>
                  </a:schemeClr>
                </a:solidFill>
                <a:latin typeface="+mj-lt"/>
              </a:rPr>
              <a:t>gồm</a:t>
            </a:r>
            <a:r>
              <a:rPr lang="en-US" altLang="en-US" dirty="0">
                <a:solidFill>
                  <a:schemeClr val="accent2">
                    <a:lumMod val="75000"/>
                  </a:schemeClr>
                </a:solidFill>
                <a:latin typeface="+mj-lt"/>
              </a:rPr>
              <a:t> 6 </a:t>
            </a:r>
            <a:r>
              <a:rPr lang="en-US" altLang="en-US" dirty="0" err="1">
                <a:solidFill>
                  <a:schemeClr val="accent2">
                    <a:lumMod val="75000"/>
                  </a:schemeClr>
                </a:solidFill>
                <a:latin typeface="+mj-lt"/>
              </a:rPr>
              <a:t>chữ</a:t>
            </a:r>
            <a:r>
              <a:rPr lang="en-US" altLang="en-US" dirty="0">
                <a:solidFill>
                  <a:schemeClr val="accent2">
                    <a:lumMod val="75000"/>
                  </a:schemeClr>
                </a:solidFill>
                <a:latin typeface="+mj-lt"/>
              </a:rPr>
              <a:t> </a:t>
            </a:r>
            <a:r>
              <a:rPr lang="en-US" altLang="en-US" dirty="0" err="1">
                <a:solidFill>
                  <a:schemeClr val="accent2">
                    <a:lumMod val="75000"/>
                  </a:schemeClr>
                </a:solidFill>
                <a:latin typeface="+mj-lt"/>
              </a:rPr>
              <a:t>cái</a:t>
            </a:r>
            <a:r>
              <a:rPr lang="en-US" altLang="en-US" dirty="0">
                <a:solidFill>
                  <a:schemeClr val="accent2">
                    <a:lumMod val="75000"/>
                  </a:schemeClr>
                </a:solidFill>
                <a:latin typeface="+mj-lt"/>
              </a:rPr>
              <a:t>. </a:t>
            </a:r>
            <a:r>
              <a:rPr lang="en-US" altLang="en-US" dirty="0" err="1">
                <a:solidFill>
                  <a:schemeClr val="accent2">
                    <a:lumMod val="75000"/>
                  </a:schemeClr>
                </a:solidFill>
                <a:latin typeface="+mj-lt"/>
              </a:rPr>
              <a:t>Tên</a:t>
            </a:r>
            <a:r>
              <a:rPr lang="en-US" altLang="en-US" dirty="0">
                <a:solidFill>
                  <a:schemeClr val="accent2">
                    <a:lumMod val="75000"/>
                  </a:schemeClr>
                </a:solidFill>
                <a:latin typeface="+mj-lt"/>
              </a:rPr>
              <a:t> </a:t>
            </a:r>
            <a:r>
              <a:rPr lang="en-US" altLang="en-US" dirty="0" err="1">
                <a:solidFill>
                  <a:schemeClr val="accent2">
                    <a:lumMod val="75000"/>
                  </a:schemeClr>
                </a:solidFill>
                <a:latin typeface="+mj-lt"/>
              </a:rPr>
              <a:t>chức</a:t>
            </a:r>
            <a:r>
              <a:rPr lang="en-US" altLang="en-US" dirty="0">
                <a:solidFill>
                  <a:schemeClr val="accent2">
                    <a:lumMod val="75000"/>
                  </a:schemeClr>
                </a:solidFill>
                <a:latin typeface="+mj-lt"/>
              </a:rPr>
              <a:t> </a:t>
            </a:r>
            <a:r>
              <a:rPr lang="en-US" altLang="en-US" dirty="0" err="1">
                <a:solidFill>
                  <a:schemeClr val="accent2">
                    <a:lumMod val="75000"/>
                  </a:schemeClr>
                </a:solidFill>
                <a:latin typeface="+mj-lt"/>
              </a:rPr>
              <a:t>quan</a:t>
            </a:r>
            <a:r>
              <a:rPr lang="en-US" altLang="en-US" dirty="0">
                <a:solidFill>
                  <a:schemeClr val="accent2">
                    <a:lumMod val="75000"/>
                  </a:schemeClr>
                </a:solidFill>
                <a:latin typeface="+mj-lt"/>
              </a:rPr>
              <a:t> </a:t>
            </a:r>
            <a:r>
              <a:rPr lang="en-US" altLang="en-US" dirty="0" err="1">
                <a:solidFill>
                  <a:schemeClr val="accent2">
                    <a:lumMod val="75000"/>
                  </a:schemeClr>
                </a:solidFill>
                <a:latin typeface="+mj-lt"/>
              </a:rPr>
              <a:t>trông</a:t>
            </a:r>
            <a:r>
              <a:rPr lang="en-US" altLang="en-US" dirty="0">
                <a:solidFill>
                  <a:schemeClr val="accent2">
                    <a:lumMod val="75000"/>
                  </a:schemeClr>
                </a:solidFill>
                <a:latin typeface="+mj-lt"/>
              </a:rPr>
              <a:t> </a:t>
            </a:r>
            <a:r>
              <a:rPr lang="en-US" altLang="en-US" dirty="0" err="1">
                <a:solidFill>
                  <a:schemeClr val="accent2">
                    <a:lumMod val="75000"/>
                  </a:schemeClr>
                </a:solidFill>
                <a:latin typeface="+mj-lt"/>
              </a:rPr>
              <a:t>coi</a:t>
            </a:r>
            <a:r>
              <a:rPr lang="en-US" altLang="en-US" dirty="0">
                <a:solidFill>
                  <a:schemeClr val="accent2">
                    <a:lumMod val="75000"/>
                  </a:schemeClr>
                </a:solidFill>
                <a:latin typeface="+mj-lt"/>
              </a:rPr>
              <a:t> </a:t>
            </a:r>
            <a:r>
              <a:rPr lang="en-US" altLang="en-US" dirty="0" err="1">
                <a:solidFill>
                  <a:schemeClr val="accent2">
                    <a:lumMod val="75000"/>
                  </a:schemeClr>
                </a:solidFill>
                <a:latin typeface="+mj-lt"/>
              </a:rPr>
              <a:t>việc</a:t>
            </a:r>
            <a:r>
              <a:rPr lang="en-US" altLang="en-US" dirty="0">
                <a:solidFill>
                  <a:schemeClr val="accent2">
                    <a:lumMod val="75000"/>
                  </a:schemeClr>
                </a:solidFill>
                <a:latin typeface="+mj-lt"/>
              </a:rPr>
              <a:t> </a:t>
            </a:r>
            <a:r>
              <a:rPr lang="en-US" altLang="en-US" dirty="0" err="1">
                <a:solidFill>
                  <a:schemeClr val="accent2">
                    <a:lumMod val="75000"/>
                  </a:schemeClr>
                </a:solidFill>
                <a:latin typeface="+mj-lt"/>
              </a:rPr>
              <a:t>đắp</a:t>
            </a:r>
            <a:r>
              <a:rPr lang="en-US" altLang="en-US" dirty="0">
                <a:solidFill>
                  <a:schemeClr val="accent2">
                    <a:lumMod val="75000"/>
                  </a:schemeClr>
                </a:solidFill>
                <a:latin typeface="+mj-lt"/>
              </a:rPr>
              <a:t> </a:t>
            </a:r>
            <a:r>
              <a:rPr lang="en-US" altLang="en-US" dirty="0" err="1">
                <a:solidFill>
                  <a:schemeClr val="accent2">
                    <a:lumMod val="75000"/>
                  </a:schemeClr>
                </a:solidFill>
                <a:latin typeface="+mj-lt"/>
              </a:rPr>
              <a:t>đê</a:t>
            </a:r>
            <a:r>
              <a:rPr lang="en-US" altLang="en-US" dirty="0">
                <a:solidFill>
                  <a:schemeClr val="accent2">
                    <a:lumMod val="75000"/>
                  </a:schemeClr>
                </a:solidFill>
                <a:latin typeface="+mj-lt"/>
              </a:rPr>
              <a:t> </a:t>
            </a:r>
            <a:r>
              <a:rPr lang="en-US" altLang="en-US" dirty="0" err="1">
                <a:solidFill>
                  <a:schemeClr val="accent2">
                    <a:lumMod val="75000"/>
                  </a:schemeClr>
                </a:solidFill>
                <a:latin typeface="+mj-lt"/>
              </a:rPr>
              <a:t>và</a:t>
            </a:r>
            <a:r>
              <a:rPr lang="en-US" altLang="en-US" dirty="0">
                <a:solidFill>
                  <a:schemeClr val="accent2">
                    <a:lumMod val="75000"/>
                  </a:schemeClr>
                </a:solidFill>
                <a:latin typeface="+mj-lt"/>
              </a:rPr>
              <a:t> </a:t>
            </a:r>
            <a:r>
              <a:rPr lang="en-US" altLang="en-US" dirty="0" err="1">
                <a:solidFill>
                  <a:schemeClr val="accent2">
                    <a:lumMod val="75000"/>
                  </a:schemeClr>
                </a:solidFill>
                <a:latin typeface="+mj-lt"/>
              </a:rPr>
              <a:t>bảo</a:t>
            </a:r>
            <a:r>
              <a:rPr lang="en-US" altLang="en-US" dirty="0">
                <a:solidFill>
                  <a:schemeClr val="accent2">
                    <a:lumMod val="75000"/>
                  </a:schemeClr>
                </a:solidFill>
                <a:latin typeface="+mj-lt"/>
              </a:rPr>
              <a:t> </a:t>
            </a:r>
            <a:r>
              <a:rPr lang="en-US" altLang="en-US" dirty="0" err="1">
                <a:solidFill>
                  <a:schemeClr val="accent2">
                    <a:lumMod val="75000"/>
                  </a:schemeClr>
                </a:solidFill>
                <a:latin typeface="+mj-lt"/>
              </a:rPr>
              <a:t>vệ</a:t>
            </a:r>
            <a:r>
              <a:rPr lang="en-US" altLang="en-US" dirty="0">
                <a:solidFill>
                  <a:schemeClr val="accent2">
                    <a:lumMod val="75000"/>
                  </a:schemeClr>
                </a:solidFill>
                <a:latin typeface="+mj-lt"/>
              </a:rPr>
              <a:t> </a:t>
            </a:r>
            <a:r>
              <a:rPr lang="en-US" altLang="en-US" dirty="0" err="1">
                <a:solidFill>
                  <a:schemeClr val="accent2">
                    <a:lumMod val="75000"/>
                  </a:schemeClr>
                </a:solidFill>
                <a:latin typeface="+mj-lt"/>
              </a:rPr>
              <a:t>đê</a:t>
            </a:r>
            <a:r>
              <a:rPr lang="en-US" altLang="en-US" dirty="0">
                <a:solidFill>
                  <a:schemeClr val="accent2">
                    <a:lumMod val="75000"/>
                  </a:schemeClr>
                </a:solidFill>
                <a:latin typeface="+mj-lt"/>
              </a:rPr>
              <a:t> </a:t>
            </a:r>
            <a:r>
              <a:rPr lang="en-US" altLang="en-US" dirty="0" err="1">
                <a:solidFill>
                  <a:schemeClr val="accent2">
                    <a:lumMod val="75000"/>
                  </a:schemeClr>
                </a:solidFill>
                <a:latin typeface="+mj-lt"/>
              </a:rPr>
              <a:t>điều</a:t>
            </a:r>
            <a:r>
              <a:rPr lang="en-US" altLang="en-US" dirty="0">
                <a:solidFill>
                  <a:schemeClr val="accent2">
                    <a:lumMod val="75000"/>
                  </a:schemeClr>
                </a:solidFill>
                <a:latin typeface="+mj-lt"/>
              </a:rPr>
              <a:t>  ở </a:t>
            </a:r>
            <a:r>
              <a:rPr lang="en-US" altLang="en-US" dirty="0" err="1">
                <a:solidFill>
                  <a:schemeClr val="accent2">
                    <a:lumMod val="75000"/>
                  </a:schemeClr>
                </a:solidFill>
                <a:latin typeface="+mj-lt"/>
              </a:rPr>
              <a:t>nhà</a:t>
            </a:r>
            <a:r>
              <a:rPr lang="en-US" altLang="en-US" dirty="0">
                <a:solidFill>
                  <a:schemeClr val="accent2">
                    <a:lumMod val="75000"/>
                  </a:schemeClr>
                </a:solidFill>
                <a:latin typeface="+mj-lt"/>
              </a:rPr>
              <a:t> </a:t>
            </a:r>
            <a:r>
              <a:rPr lang="en-US" altLang="en-US" dirty="0" err="1">
                <a:solidFill>
                  <a:schemeClr val="accent2">
                    <a:lumMod val="75000"/>
                  </a:schemeClr>
                </a:solidFill>
                <a:latin typeface="+mj-lt"/>
              </a:rPr>
              <a:t>Trần</a:t>
            </a:r>
            <a:r>
              <a:rPr lang="en-US" altLang="en-US" dirty="0">
                <a:solidFill>
                  <a:schemeClr val="accent2">
                    <a:lumMod val="75000"/>
                  </a:schemeClr>
                </a:solidFill>
                <a:latin typeface="+mj-lt"/>
              </a:rPr>
              <a:t>.</a:t>
            </a:r>
          </a:p>
        </p:txBody>
      </p:sp>
      <p:sp>
        <p:nvSpPr>
          <p:cNvPr id="177328" name="Rectangle 176"/>
          <p:cNvSpPr>
            <a:spLocks noChangeArrowheads="1"/>
          </p:cNvSpPr>
          <p:nvPr/>
        </p:nvSpPr>
        <p:spPr bwMode="auto">
          <a:xfrm>
            <a:off x="1487489" y="5328155"/>
            <a:ext cx="92964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SzPct val="6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en-US" altLang="en-US" dirty="0">
                <a:solidFill>
                  <a:schemeClr val="accent2">
                    <a:lumMod val="75000"/>
                  </a:schemeClr>
                </a:solidFill>
                <a:latin typeface="+mj-lt"/>
              </a:rPr>
              <a:t>2/ </a:t>
            </a:r>
            <a:r>
              <a:rPr lang="en-US" altLang="en-US" dirty="0" err="1">
                <a:solidFill>
                  <a:schemeClr val="accent2">
                    <a:lumMod val="75000"/>
                  </a:schemeClr>
                </a:solidFill>
                <a:latin typeface="+mj-lt"/>
              </a:rPr>
              <a:t>Từ</a:t>
            </a:r>
            <a:r>
              <a:rPr lang="en-US" altLang="en-US" dirty="0">
                <a:solidFill>
                  <a:schemeClr val="accent2">
                    <a:lumMod val="75000"/>
                  </a:schemeClr>
                </a:solidFill>
                <a:latin typeface="+mj-lt"/>
              </a:rPr>
              <a:t> </a:t>
            </a:r>
            <a:r>
              <a:rPr lang="en-US" altLang="en-US" dirty="0" err="1">
                <a:solidFill>
                  <a:schemeClr val="accent2">
                    <a:lumMod val="75000"/>
                  </a:schemeClr>
                </a:solidFill>
                <a:latin typeface="+mj-lt"/>
              </a:rPr>
              <a:t>gồm</a:t>
            </a:r>
            <a:r>
              <a:rPr lang="en-US" altLang="en-US" dirty="0">
                <a:solidFill>
                  <a:schemeClr val="accent2">
                    <a:lumMod val="75000"/>
                  </a:schemeClr>
                </a:solidFill>
                <a:latin typeface="+mj-lt"/>
              </a:rPr>
              <a:t> 12 </a:t>
            </a:r>
            <a:r>
              <a:rPr lang="en-US" altLang="en-US" dirty="0" err="1">
                <a:solidFill>
                  <a:schemeClr val="accent2">
                    <a:lumMod val="75000"/>
                  </a:schemeClr>
                </a:solidFill>
                <a:latin typeface="+mj-lt"/>
              </a:rPr>
              <a:t>chữ</a:t>
            </a:r>
            <a:r>
              <a:rPr lang="en-US" altLang="en-US" dirty="0">
                <a:solidFill>
                  <a:schemeClr val="accent2">
                    <a:lumMod val="75000"/>
                  </a:schemeClr>
                </a:solidFill>
                <a:latin typeface="+mj-lt"/>
              </a:rPr>
              <a:t> </a:t>
            </a:r>
            <a:r>
              <a:rPr lang="en-US" altLang="en-US" dirty="0" err="1">
                <a:solidFill>
                  <a:schemeClr val="accent2">
                    <a:lumMod val="75000"/>
                  </a:schemeClr>
                </a:solidFill>
                <a:latin typeface="+mj-lt"/>
              </a:rPr>
              <a:t>cái</a:t>
            </a:r>
            <a:r>
              <a:rPr lang="en-US" altLang="en-US" dirty="0">
                <a:solidFill>
                  <a:schemeClr val="accent2">
                    <a:lumMod val="75000"/>
                  </a:schemeClr>
                </a:solidFill>
                <a:latin typeface="+mj-lt"/>
              </a:rPr>
              <a:t>. </a:t>
            </a:r>
            <a:r>
              <a:rPr lang="en-US" altLang="en-US" dirty="0" err="1">
                <a:solidFill>
                  <a:schemeClr val="accent2">
                    <a:lumMod val="75000"/>
                  </a:schemeClr>
                </a:solidFill>
                <a:latin typeface="+mj-lt"/>
              </a:rPr>
              <a:t>Tên</a:t>
            </a:r>
            <a:r>
              <a:rPr lang="en-US" altLang="en-US" dirty="0">
                <a:solidFill>
                  <a:schemeClr val="accent2">
                    <a:lumMod val="75000"/>
                  </a:schemeClr>
                </a:solidFill>
                <a:latin typeface="+mj-lt"/>
              </a:rPr>
              <a:t> </a:t>
            </a:r>
            <a:r>
              <a:rPr lang="en-US" altLang="en-US" dirty="0" err="1">
                <a:solidFill>
                  <a:schemeClr val="accent2">
                    <a:lumMod val="75000"/>
                  </a:schemeClr>
                </a:solidFill>
                <a:latin typeface="+mj-lt"/>
              </a:rPr>
              <a:t>người</a:t>
            </a:r>
            <a:r>
              <a:rPr lang="en-US" altLang="en-US" dirty="0">
                <a:solidFill>
                  <a:schemeClr val="accent2">
                    <a:lumMod val="75000"/>
                  </a:schemeClr>
                </a:solidFill>
                <a:latin typeface="+mj-lt"/>
              </a:rPr>
              <a:t> con </a:t>
            </a:r>
            <a:r>
              <a:rPr lang="en-US" altLang="en-US" dirty="0" err="1">
                <a:solidFill>
                  <a:schemeClr val="accent2">
                    <a:lumMod val="75000"/>
                  </a:schemeClr>
                </a:solidFill>
                <a:latin typeface="+mj-lt"/>
              </a:rPr>
              <a:t>gái</a:t>
            </a:r>
            <a:r>
              <a:rPr lang="en-US" altLang="en-US" dirty="0">
                <a:solidFill>
                  <a:schemeClr val="accent2">
                    <a:lumMod val="75000"/>
                  </a:schemeClr>
                </a:solidFill>
                <a:latin typeface="+mj-lt"/>
              </a:rPr>
              <a:t> </a:t>
            </a:r>
            <a:r>
              <a:rPr lang="en-US" altLang="en-US" dirty="0" err="1">
                <a:solidFill>
                  <a:schemeClr val="accent2">
                    <a:lumMod val="75000"/>
                  </a:schemeClr>
                </a:solidFill>
                <a:latin typeface="+mj-lt"/>
              </a:rPr>
              <a:t>vua</a:t>
            </a:r>
            <a:r>
              <a:rPr lang="en-US" altLang="en-US" dirty="0">
                <a:solidFill>
                  <a:schemeClr val="accent2">
                    <a:lumMod val="75000"/>
                  </a:schemeClr>
                </a:solidFill>
                <a:latin typeface="+mj-lt"/>
              </a:rPr>
              <a:t> </a:t>
            </a:r>
            <a:r>
              <a:rPr lang="en-US" altLang="en-US" dirty="0" err="1">
                <a:solidFill>
                  <a:schemeClr val="accent2">
                    <a:lumMod val="75000"/>
                  </a:schemeClr>
                </a:solidFill>
                <a:latin typeface="+mj-lt"/>
              </a:rPr>
              <a:t>Lý</a:t>
            </a:r>
            <a:r>
              <a:rPr lang="en-US" altLang="en-US" dirty="0">
                <a:solidFill>
                  <a:schemeClr val="accent2">
                    <a:lumMod val="75000"/>
                  </a:schemeClr>
                </a:solidFill>
                <a:latin typeface="+mj-lt"/>
              </a:rPr>
              <a:t> </a:t>
            </a:r>
            <a:r>
              <a:rPr lang="en-US" altLang="en-US" dirty="0" err="1">
                <a:solidFill>
                  <a:schemeClr val="accent2">
                    <a:lumMod val="75000"/>
                  </a:schemeClr>
                </a:solidFill>
                <a:latin typeface="+mj-lt"/>
              </a:rPr>
              <a:t>Huệ</a:t>
            </a:r>
            <a:r>
              <a:rPr lang="en-US" altLang="en-US" dirty="0">
                <a:solidFill>
                  <a:schemeClr val="accent2">
                    <a:lumMod val="75000"/>
                  </a:schemeClr>
                </a:solidFill>
                <a:latin typeface="+mj-lt"/>
              </a:rPr>
              <a:t> </a:t>
            </a:r>
            <a:r>
              <a:rPr lang="en-US" altLang="en-US" dirty="0" err="1">
                <a:solidFill>
                  <a:schemeClr val="accent2">
                    <a:lumMod val="75000"/>
                  </a:schemeClr>
                </a:solidFill>
                <a:latin typeface="+mj-lt"/>
              </a:rPr>
              <a:t>Tông</a:t>
            </a:r>
            <a:r>
              <a:rPr lang="en-US" altLang="en-US" dirty="0">
                <a:solidFill>
                  <a:schemeClr val="accent2">
                    <a:lumMod val="75000"/>
                  </a:schemeClr>
                </a:solidFill>
                <a:latin typeface="+mj-lt"/>
              </a:rPr>
              <a:t> </a:t>
            </a:r>
            <a:r>
              <a:rPr lang="en-US" altLang="en-US" dirty="0" err="1">
                <a:solidFill>
                  <a:schemeClr val="accent2">
                    <a:lumMod val="75000"/>
                  </a:schemeClr>
                </a:solidFill>
                <a:latin typeface="+mj-lt"/>
              </a:rPr>
              <a:t>được</a:t>
            </a:r>
            <a:r>
              <a:rPr lang="en-US" altLang="en-US" dirty="0">
                <a:solidFill>
                  <a:schemeClr val="accent2">
                    <a:lumMod val="75000"/>
                  </a:schemeClr>
                </a:solidFill>
                <a:latin typeface="+mj-lt"/>
              </a:rPr>
              <a:t> </a:t>
            </a:r>
            <a:r>
              <a:rPr lang="en-US" altLang="en-US" dirty="0" err="1">
                <a:solidFill>
                  <a:schemeClr val="accent2">
                    <a:lumMod val="75000"/>
                  </a:schemeClr>
                </a:solidFill>
                <a:latin typeface="+mj-lt"/>
              </a:rPr>
              <a:t>truyền</a:t>
            </a:r>
            <a:r>
              <a:rPr lang="en-US" altLang="en-US" dirty="0">
                <a:solidFill>
                  <a:schemeClr val="accent2">
                    <a:lumMod val="75000"/>
                  </a:schemeClr>
                </a:solidFill>
                <a:latin typeface="+mj-lt"/>
              </a:rPr>
              <a:t> </a:t>
            </a:r>
            <a:r>
              <a:rPr lang="en-US" altLang="en-US" dirty="0" err="1">
                <a:solidFill>
                  <a:schemeClr val="accent2">
                    <a:lumMod val="75000"/>
                  </a:schemeClr>
                </a:solidFill>
                <a:latin typeface="+mj-lt"/>
              </a:rPr>
              <a:t>ngôi</a:t>
            </a:r>
            <a:r>
              <a:rPr lang="en-US" altLang="en-US" dirty="0">
                <a:solidFill>
                  <a:schemeClr val="accent2">
                    <a:lumMod val="75000"/>
                  </a:schemeClr>
                </a:solidFill>
                <a:latin typeface="+mj-lt"/>
              </a:rPr>
              <a:t>.</a:t>
            </a:r>
          </a:p>
        </p:txBody>
      </p:sp>
      <p:sp>
        <p:nvSpPr>
          <p:cNvPr id="177329" name="Rectangle 177"/>
          <p:cNvSpPr>
            <a:spLocks noChangeArrowheads="1"/>
          </p:cNvSpPr>
          <p:nvPr/>
        </p:nvSpPr>
        <p:spPr bwMode="auto">
          <a:xfrm>
            <a:off x="1639889" y="5495169"/>
            <a:ext cx="91440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SzPct val="6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en-US" altLang="en-US" dirty="0">
                <a:solidFill>
                  <a:schemeClr val="accent2">
                    <a:lumMod val="75000"/>
                  </a:schemeClr>
                </a:solidFill>
                <a:latin typeface="+mj-lt"/>
              </a:rPr>
              <a:t>4/ </a:t>
            </a:r>
            <a:r>
              <a:rPr lang="en-US" altLang="en-US" dirty="0" err="1">
                <a:solidFill>
                  <a:schemeClr val="accent2">
                    <a:lumMod val="75000"/>
                  </a:schemeClr>
                </a:solidFill>
                <a:latin typeface="+mj-lt"/>
              </a:rPr>
              <a:t>Từ</a:t>
            </a:r>
            <a:r>
              <a:rPr lang="en-US" altLang="en-US" dirty="0">
                <a:solidFill>
                  <a:schemeClr val="accent2">
                    <a:lumMod val="75000"/>
                  </a:schemeClr>
                </a:solidFill>
                <a:latin typeface="+mj-lt"/>
              </a:rPr>
              <a:t> </a:t>
            </a:r>
            <a:r>
              <a:rPr lang="en-US" altLang="en-US" dirty="0" err="1">
                <a:solidFill>
                  <a:schemeClr val="accent2">
                    <a:lumMod val="75000"/>
                  </a:schemeClr>
                </a:solidFill>
                <a:latin typeface="+mj-lt"/>
              </a:rPr>
              <a:t>gồm</a:t>
            </a:r>
            <a:r>
              <a:rPr lang="en-US" altLang="en-US" dirty="0">
                <a:solidFill>
                  <a:schemeClr val="accent2">
                    <a:lumMod val="75000"/>
                  </a:schemeClr>
                </a:solidFill>
                <a:latin typeface="+mj-lt"/>
              </a:rPr>
              <a:t> 15 </a:t>
            </a:r>
            <a:r>
              <a:rPr lang="en-US" altLang="en-US" dirty="0" err="1">
                <a:solidFill>
                  <a:schemeClr val="accent2">
                    <a:lumMod val="75000"/>
                  </a:schemeClr>
                </a:solidFill>
                <a:latin typeface="+mj-lt"/>
              </a:rPr>
              <a:t>chữ</a:t>
            </a:r>
            <a:r>
              <a:rPr lang="en-US" altLang="en-US" dirty="0">
                <a:solidFill>
                  <a:schemeClr val="accent2">
                    <a:lumMod val="75000"/>
                  </a:schemeClr>
                </a:solidFill>
                <a:latin typeface="+mj-lt"/>
              </a:rPr>
              <a:t> </a:t>
            </a:r>
            <a:r>
              <a:rPr lang="en-US" altLang="en-US" dirty="0" err="1">
                <a:solidFill>
                  <a:schemeClr val="accent2">
                    <a:lumMod val="75000"/>
                  </a:schemeClr>
                </a:solidFill>
                <a:latin typeface="+mj-lt"/>
              </a:rPr>
              <a:t>cái</a:t>
            </a:r>
            <a:r>
              <a:rPr lang="en-US" altLang="en-US" dirty="0">
                <a:solidFill>
                  <a:schemeClr val="accent2">
                    <a:lumMod val="75000"/>
                  </a:schemeClr>
                </a:solidFill>
                <a:latin typeface="+mj-lt"/>
              </a:rPr>
              <a:t>. </a:t>
            </a:r>
            <a:r>
              <a:rPr lang="en-US" altLang="en-US" dirty="0" err="1">
                <a:solidFill>
                  <a:schemeClr val="accent2">
                    <a:lumMod val="75000"/>
                  </a:schemeClr>
                </a:solidFill>
                <a:latin typeface="+mj-lt"/>
              </a:rPr>
              <a:t>Các</a:t>
            </a:r>
            <a:r>
              <a:rPr lang="en-US" altLang="en-US" dirty="0">
                <a:solidFill>
                  <a:schemeClr val="accent2">
                    <a:lumMod val="75000"/>
                  </a:schemeClr>
                </a:solidFill>
                <a:latin typeface="+mj-lt"/>
              </a:rPr>
              <a:t> </a:t>
            </a:r>
            <a:r>
              <a:rPr lang="en-US" altLang="en-US" dirty="0" err="1">
                <a:solidFill>
                  <a:schemeClr val="accent2">
                    <a:lumMod val="75000"/>
                  </a:schemeClr>
                </a:solidFill>
                <a:latin typeface="+mj-lt"/>
              </a:rPr>
              <a:t>vua</a:t>
            </a:r>
            <a:r>
              <a:rPr lang="en-US" altLang="en-US" dirty="0">
                <a:solidFill>
                  <a:schemeClr val="accent2">
                    <a:lumMod val="75000"/>
                  </a:schemeClr>
                </a:solidFill>
                <a:latin typeface="+mj-lt"/>
              </a:rPr>
              <a:t> </a:t>
            </a:r>
            <a:r>
              <a:rPr lang="en-US" altLang="en-US" dirty="0" err="1">
                <a:solidFill>
                  <a:schemeClr val="accent2">
                    <a:lumMod val="75000"/>
                  </a:schemeClr>
                </a:solidFill>
                <a:latin typeface="+mj-lt"/>
              </a:rPr>
              <a:t>Trần</a:t>
            </a:r>
            <a:r>
              <a:rPr lang="en-US" altLang="en-US" dirty="0">
                <a:solidFill>
                  <a:schemeClr val="accent2">
                    <a:lumMod val="75000"/>
                  </a:schemeClr>
                </a:solidFill>
                <a:latin typeface="+mj-lt"/>
              </a:rPr>
              <a:t> </a:t>
            </a:r>
            <a:r>
              <a:rPr lang="en-US" altLang="en-US" dirty="0" err="1">
                <a:solidFill>
                  <a:schemeClr val="accent2">
                    <a:lumMod val="75000"/>
                  </a:schemeClr>
                </a:solidFill>
                <a:latin typeface="+mj-lt"/>
              </a:rPr>
              <a:t>đặt</a:t>
            </a:r>
            <a:r>
              <a:rPr lang="en-US" altLang="en-US" dirty="0">
                <a:solidFill>
                  <a:schemeClr val="accent2">
                    <a:lumMod val="75000"/>
                  </a:schemeClr>
                </a:solidFill>
                <a:latin typeface="+mj-lt"/>
              </a:rPr>
              <a:t> </a:t>
            </a:r>
            <a:r>
              <a:rPr lang="en-US" altLang="en-US" dirty="0" err="1">
                <a:solidFill>
                  <a:schemeClr val="accent2">
                    <a:lumMod val="75000"/>
                  </a:schemeClr>
                </a:solidFill>
                <a:latin typeface="+mj-lt"/>
              </a:rPr>
              <a:t>lệ</a:t>
            </a:r>
            <a:r>
              <a:rPr lang="en-US" altLang="en-US" dirty="0">
                <a:solidFill>
                  <a:schemeClr val="accent2">
                    <a:lumMod val="75000"/>
                  </a:schemeClr>
                </a:solidFill>
                <a:latin typeface="+mj-lt"/>
              </a:rPr>
              <a:t> </a:t>
            </a:r>
            <a:r>
              <a:rPr lang="en-US" altLang="en-US" dirty="0" err="1">
                <a:solidFill>
                  <a:schemeClr val="accent2">
                    <a:lumMod val="75000"/>
                  </a:schemeClr>
                </a:solidFill>
                <a:latin typeface="+mj-lt"/>
              </a:rPr>
              <a:t>nhường</a:t>
            </a:r>
            <a:r>
              <a:rPr lang="en-US" altLang="en-US" dirty="0">
                <a:solidFill>
                  <a:schemeClr val="accent2">
                    <a:lumMod val="75000"/>
                  </a:schemeClr>
                </a:solidFill>
                <a:latin typeface="+mj-lt"/>
              </a:rPr>
              <a:t> </a:t>
            </a:r>
            <a:r>
              <a:rPr lang="en-US" altLang="en-US" dirty="0" err="1">
                <a:solidFill>
                  <a:schemeClr val="accent2">
                    <a:lumMod val="75000"/>
                  </a:schemeClr>
                </a:solidFill>
                <a:latin typeface="+mj-lt"/>
              </a:rPr>
              <a:t>ngôi</a:t>
            </a:r>
            <a:r>
              <a:rPr lang="en-US" altLang="en-US" dirty="0">
                <a:solidFill>
                  <a:schemeClr val="accent2">
                    <a:lumMod val="75000"/>
                  </a:schemeClr>
                </a:solidFill>
                <a:latin typeface="+mj-lt"/>
              </a:rPr>
              <a:t> </a:t>
            </a:r>
            <a:r>
              <a:rPr lang="en-US" altLang="en-US" dirty="0" err="1">
                <a:solidFill>
                  <a:schemeClr val="accent2">
                    <a:lumMod val="75000"/>
                  </a:schemeClr>
                </a:solidFill>
                <a:latin typeface="+mj-lt"/>
              </a:rPr>
              <a:t>sớm</a:t>
            </a:r>
            <a:r>
              <a:rPr lang="en-US" altLang="en-US" dirty="0">
                <a:solidFill>
                  <a:schemeClr val="accent2">
                    <a:lumMod val="75000"/>
                  </a:schemeClr>
                </a:solidFill>
                <a:latin typeface="+mj-lt"/>
              </a:rPr>
              <a:t> </a:t>
            </a:r>
            <a:r>
              <a:rPr lang="en-US" altLang="en-US" dirty="0" err="1">
                <a:solidFill>
                  <a:schemeClr val="accent2">
                    <a:lumMod val="75000"/>
                  </a:schemeClr>
                </a:solidFill>
                <a:latin typeface="+mj-lt"/>
              </a:rPr>
              <a:t>cho</a:t>
            </a:r>
            <a:r>
              <a:rPr lang="en-US" altLang="en-US" dirty="0">
                <a:solidFill>
                  <a:schemeClr val="accent2">
                    <a:lumMod val="75000"/>
                  </a:schemeClr>
                </a:solidFill>
                <a:latin typeface="+mj-lt"/>
              </a:rPr>
              <a:t> con </a:t>
            </a:r>
            <a:r>
              <a:rPr lang="en-US" altLang="en-US" dirty="0" err="1">
                <a:solidFill>
                  <a:schemeClr val="accent2">
                    <a:lumMod val="75000"/>
                  </a:schemeClr>
                </a:solidFill>
                <a:latin typeface="+mj-lt"/>
              </a:rPr>
              <a:t>và</a:t>
            </a:r>
            <a:r>
              <a:rPr lang="en-US" altLang="en-US" dirty="0">
                <a:solidFill>
                  <a:schemeClr val="accent2">
                    <a:lumMod val="75000"/>
                  </a:schemeClr>
                </a:solidFill>
                <a:latin typeface="+mj-lt"/>
              </a:rPr>
              <a:t> </a:t>
            </a:r>
            <a:r>
              <a:rPr lang="en-US" altLang="en-US" dirty="0" err="1">
                <a:solidFill>
                  <a:schemeClr val="accent2">
                    <a:lumMod val="75000"/>
                  </a:schemeClr>
                </a:solidFill>
                <a:latin typeface="+mj-lt"/>
              </a:rPr>
              <a:t>tự</a:t>
            </a:r>
            <a:r>
              <a:rPr lang="en-US" altLang="en-US" dirty="0">
                <a:solidFill>
                  <a:schemeClr val="accent2">
                    <a:lumMod val="75000"/>
                  </a:schemeClr>
                </a:solidFill>
                <a:latin typeface="+mj-lt"/>
              </a:rPr>
              <a:t> </a:t>
            </a:r>
            <a:r>
              <a:rPr lang="en-US" altLang="en-US" dirty="0" err="1">
                <a:solidFill>
                  <a:schemeClr val="accent2">
                    <a:lumMod val="75000"/>
                  </a:schemeClr>
                </a:solidFill>
                <a:latin typeface="+mj-lt"/>
              </a:rPr>
              <a:t>xưng</a:t>
            </a:r>
            <a:r>
              <a:rPr lang="en-US" altLang="en-US" dirty="0">
                <a:solidFill>
                  <a:schemeClr val="accent2">
                    <a:lumMod val="75000"/>
                  </a:schemeClr>
                </a:solidFill>
                <a:latin typeface="+mj-lt"/>
              </a:rPr>
              <a:t> </a:t>
            </a:r>
            <a:r>
              <a:rPr lang="en-US" altLang="en-US" dirty="0" err="1">
                <a:solidFill>
                  <a:schemeClr val="accent2">
                    <a:lumMod val="75000"/>
                  </a:schemeClr>
                </a:solidFill>
                <a:latin typeface="+mj-lt"/>
              </a:rPr>
              <a:t>là</a:t>
            </a:r>
            <a:r>
              <a:rPr lang="en-US" altLang="en-US" dirty="0">
                <a:solidFill>
                  <a:schemeClr val="accent2">
                    <a:lumMod val="75000"/>
                  </a:schemeClr>
                </a:solidFill>
                <a:latin typeface="+mj-lt"/>
              </a:rPr>
              <a:t> </a:t>
            </a:r>
            <a:r>
              <a:rPr lang="en-US" altLang="en-US" dirty="0" err="1">
                <a:solidFill>
                  <a:schemeClr val="accent2">
                    <a:lumMod val="75000"/>
                  </a:schemeClr>
                </a:solidFill>
                <a:latin typeface="+mj-lt"/>
              </a:rPr>
              <a:t>gì</a:t>
            </a:r>
            <a:r>
              <a:rPr lang="en-US" altLang="en-US" dirty="0">
                <a:solidFill>
                  <a:schemeClr val="accent2">
                    <a:lumMod val="75000"/>
                  </a:schemeClr>
                </a:solidFill>
                <a:latin typeface="+mj-lt"/>
              </a:rPr>
              <a:t>?</a:t>
            </a:r>
          </a:p>
        </p:txBody>
      </p:sp>
      <p:sp>
        <p:nvSpPr>
          <p:cNvPr id="177330" name="Rectangle 178"/>
          <p:cNvSpPr>
            <a:spLocks noChangeArrowheads="1"/>
          </p:cNvSpPr>
          <p:nvPr/>
        </p:nvSpPr>
        <p:spPr bwMode="auto">
          <a:xfrm>
            <a:off x="1152526" y="5497098"/>
            <a:ext cx="9144000" cy="53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3600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SimSun" pitchFamily="2" charset="-122"/>
              </a:rPr>
              <a:t>     </a:t>
            </a:r>
            <a:r>
              <a:rPr lang="en-US" altLang="zh-CN" sz="3200" dirty="0">
                <a:solidFill>
                  <a:schemeClr val="accent2">
                    <a:lumMod val="75000"/>
                  </a:schemeClr>
                </a:solidFill>
                <a:latin typeface="+mj-lt"/>
                <a:ea typeface="SimSun" pitchFamily="2" charset="-122"/>
              </a:rPr>
              <a:t>5/ </a:t>
            </a:r>
            <a:r>
              <a:rPr lang="en-US" altLang="zh-CN" sz="3200" dirty="0" err="1">
                <a:solidFill>
                  <a:schemeClr val="accent2">
                    <a:lumMod val="75000"/>
                  </a:schemeClr>
                </a:solidFill>
                <a:latin typeface="+mj-lt"/>
                <a:ea typeface="SimSun" pitchFamily="2" charset="-122"/>
              </a:rPr>
              <a:t>Từ</a:t>
            </a:r>
            <a:r>
              <a:rPr lang="en-US" altLang="zh-CN" sz="3200" dirty="0">
                <a:solidFill>
                  <a:schemeClr val="accent2">
                    <a:lumMod val="75000"/>
                  </a:schemeClr>
                </a:solidFill>
                <a:latin typeface="+mj-lt"/>
                <a:ea typeface="SimSun" pitchFamily="2" charset="-122"/>
              </a:rPr>
              <a:t> </a:t>
            </a:r>
            <a:r>
              <a:rPr lang="en-US" altLang="zh-CN" sz="3200" dirty="0" err="1">
                <a:solidFill>
                  <a:schemeClr val="accent2">
                    <a:lumMod val="75000"/>
                  </a:schemeClr>
                </a:solidFill>
                <a:latin typeface="+mj-lt"/>
                <a:ea typeface="SimSun" pitchFamily="2" charset="-122"/>
              </a:rPr>
              <a:t>gồm</a:t>
            </a:r>
            <a:r>
              <a:rPr lang="en-US" altLang="zh-CN" sz="3200" dirty="0">
                <a:solidFill>
                  <a:schemeClr val="accent2">
                    <a:lumMod val="75000"/>
                  </a:schemeClr>
                </a:solidFill>
                <a:latin typeface="+mj-lt"/>
                <a:ea typeface="SimSun" pitchFamily="2" charset="-122"/>
              </a:rPr>
              <a:t> 8 </a:t>
            </a:r>
            <a:r>
              <a:rPr lang="en-US" altLang="zh-CN" sz="3200" dirty="0" err="1">
                <a:solidFill>
                  <a:schemeClr val="accent2">
                    <a:lumMod val="75000"/>
                  </a:schemeClr>
                </a:solidFill>
                <a:latin typeface="+mj-lt"/>
                <a:ea typeface="SimSun" pitchFamily="2" charset="-122"/>
              </a:rPr>
              <a:t>chữ</a:t>
            </a:r>
            <a:r>
              <a:rPr lang="en-US" altLang="zh-CN" sz="3200" dirty="0">
                <a:solidFill>
                  <a:schemeClr val="accent2">
                    <a:lumMod val="75000"/>
                  </a:schemeClr>
                </a:solidFill>
                <a:latin typeface="+mj-lt"/>
                <a:ea typeface="SimSun" pitchFamily="2" charset="-122"/>
              </a:rPr>
              <a:t> </a:t>
            </a:r>
            <a:r>
              <a:rPr lang="en-US" altLang="zh-CN" sz="3200" dirty="0" err="1">
                <a:solidFill>
                  <a:schemeClr val="accent2">
                    <a:lumMod val="75000"/>
                  </a:schemeClr>
                </a:solidFill>
                <a:latin typeface="+mj-lt"/>
                <a:ea typeface="SimSun" pitchFamily="2" charset="-122"/>
              </a:rPr>
              <a:t>cái</a:t>
            </a:r>
            <a:r>
              <a:rPr lang="en-US" altLang="zh-CN" sz="3200" dirty="0">
                <a:solidFill>
                  <a:schemeClr val="accent2">
                    <a:lumMod val="75000"/>
                  </a:schemeClr>
                </a:solidFill>
                <a:latin typeface="+mj-lt"/>
                <a:ea typeface="SimSun" pitchFamily="2" charset="-122"/>
              </a:rPr>
              <a:t>. </a:t>
            </a:r>
            <a:r>
              <a:rPr lang="en-US" altLang="zh-CN" sz="3200" dirty="0" err="1">
                <a:solidFill>
                  <a:schemeClr val="accent2">
                    <a:lumMod val="75000"/>
                  </a:schemeClr>
                </a:solidFill>
                <a:latin typeface="+mj-lt"/>
                <a:ea typeface="SimSun" pitchFamily="2" charset="-122"/>
              </a:rPr>
              <a:t>Tên</a:t>
            </a:r>
            <a:r>
              <a:rPr lang="en-US" altLang="zh-CN" sz="3200" dirty="0">
                <a:solidFill>
                  <a:schemeClr val="accent2">
                    <a:lumMod val="75000"/>
                  </a:schemeClr>
                </a:solidFill>
                <a:latin typeface="+mj-lt"/>
                <a:ea typeface="SimSun" pitchFamily="2" charset="-122"/>
              </a:rPr>
              <a:t> </a:t>
            </a:r>
            <a:r>
              <a:rPr lang="en-US" altLang="zh-CN" sz="3200" dirty="0" err="1">
                <a:solidFill>
                  <a:schemeClr val="accent2">
                    <a:lumMod val="75000"/>
                  </a:schemeClr>
                </a:solidFill>
                <a:latin typeface="+mj-lt"/>
                <a:ea typeface="SimSun" pitchFamily="2" charset="-122"/>
              </a:rPr>
              <a:t>vị</a:t>
            </a:r>
            <a:r>
              <a:rPr lang="en-US" altLang="zh-CN" sz="3200" dirty="0">
                <a:solidFill>
                  <a:schemeClr val="accent2">
                    <a:lumMod val="75000"/>
                  </a:schemeClr>
                </a:solidFill>
                <a:latin typeface="+mj-lt"/>
                <a:ea typeface="SimSun" pitchFamily="2" charset="-122"/>
              </a:rPr>
              <a:t> </a:t>
            </a:r>
            <a:r>
              <a:rPr lang="en-US" altLang="zh-CN" sz="3200" dirty="0" err="1">
                <a:solidFill>
                  <a:schemeClr val="accent2">
                    <a:lumMod val="75000"/>
                  </a:schemeClr>
                </a:solidFill>
                <a:latin typeface="+mj-lt"/>
                <a:ea typeface="SimSun" pitchFamily="2" charset="-122"/>
              </a:rPr>
              <a:t>vua</a:t>
            </a:r>
            <a:r>
              <a:rPr lang="en-US" altLang="zh-CN" sz="3200" dirty="0">
                <a:solidFill>
                  <a:schemeClr val="accent2">
                    <a:lumMod val="75000"/>
                  </a:schemeClr>
                </a:solidFill>
                <a:latin typeface="+mj-lt"/>
                <a:ea typeface="SimSun" pitchFamily="2" charset="-122"/>
              </a:rPr>
              <a:t> </a:t>
            </a:r>
            <a:r>
              <a:rPr lang="en-US" altLang="zh-CN" sz="3200" dirty="0" err="1">
                <a:solidFill>
                  <a:schemeClr val="accent2">
                    <a:lumMod val="75000"/>
                  </a:schemeClr>
                </a:solidFill>
                <a:latin typeface="+mj-lt"/>
                <a:ea typeface="SimSun" pitchFamily="2" charset="-122"/>
              </a:rPr>
              <a:t>đầu</a:t>
            </a:r>
            <a:r>
              <a:rPr lang="en-US" altLang="zh-CN" sz="3200" dirty="0">
                <a:solidFill>
                  <a:schemeClr val="accent2">
                    <a:lumMod val="75000"/>
                  </a:schemeClr>
                </a:solidFill>
                <a:latin typeface="+mj-lt"/>
                <a:ea typeface="SimSun" pitchFamily="2" charset="-122"/>
              </a:rPr>
              <a:t> </a:t>
            </a:r>
            <a:r>
              <a:rPr lang="en-US" altLang="zh-CN" sz="3200" dirty="0" err="1">
                <a:solidFill>
                  <a:schemeClr val="accent2">
                    <a:lumMod val="75000"/>
                  </a:schemeClr>
                </a:solidFill>
                <a:latin typeface="+mj-lt"/>
                <a:ea typeface="SimSun" pitchFamily="2" charset="-122"/>
              </a:rPr>
              <a:t>tiên</a:t>
            </a:r>
            <a:r>
              <a:rPr lang="en-US" altLang="zh-CN" sz="3200" dirty="0">
                <a:solidFill>
                  <a:schemeClr val="accent2">
                    <a:lumMod val="75000"/>
                  </a:schemeClr>
                </a:solidFill>
                <a:latin typeface="+mj-lt"/>
                <a:ea typeface="SimSun" pitchFamily="2" charset="-122"/>
              </a:rPr>
              <a:t> </a:t>
            </a:r>
            <a:r>
              <a:rPr lang="en-US" altLang="zh-CN" sz="3200" dirty="0" err="1">
                <a:solidFill>
                  <a:schemeClr val="accent2">
                    <a:lumMod val="75000"/>
                  </a:schemeClr>
                </a:solidFill>
                <a:latin typeface="+mj-lt"/>
                <a:ea typeface="SimSun" pitchFamily="2" charset="-122"/>
              </a:rPr>
              <a:t>nhà</a:t>
            </a:r>
            <a:r>
              <a:rPr lang="en-US" altLang="zh-CN" sz="3200" dirty="0">
                <a:solidFill>
                  <a:schemeClr val="accent2">
                    <a:lumMod val="75000"/>
                  </a:schemeClr>
                </a:solidFill>
                <a:latin typeface="+mj-lt"/>
                <a:ea typeface="SimSun" pitchFamily="2" charset="-122"/>
              </a:rPr>
              <a:t> </a:t>
            </a:r>
            <a:r>
              <a:rPr lang="en-US" altLang="zh-CN" sz="3200" dirty="0" err="1">
                <a:solidFill>
                  <a:schemeClr val="accent2">
                    <a:lumMod val="75000"/>
                  </a:schemeClr>
                </a:solidFill>
                <a:latin typeface="+mj-lt"/>
                <a:ea typeface="SimSun" pitchFamily="2" charset="-122"/>
              </a:rPr>
              <a:t>Trần</a:t>
            </a:r>
            <a:r>
              <a:rPr lang="en-US" altLang="zh-CN" sz="3200" dirty="0">
                <a:solidFill>
                  <a:schemeClr val="accent2">
                    <a:lumMod val="75000"/>
                  </a:schemeClr>
                </a:solidFill>
                <a:latin typeface="+mj-lt"/>
                <a:ea typeface="SimSun" pitchFamily="2" charset="-122"/>
              </a:rPr>
              <a:t>.</a:t>
            </a:r>
            <a:r>
              <a:rPr lang="en-US" altLang="zh-CN" sz="36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SimSun" pitchFamily="2" charset="-122"/>
              </a:rPr>
              <a:t> </a:t>
            </a:r>
          </a:p>
        </p:txBody>
      </p:sp>
      <p:sp>
        <p:nvSpPr>
          <p:cNvPr id="177331" name="Rectangle 179"/>
          <p:cNvSpPr>
            <a:spLocks noChangeArrowheads="1"/>
          </p:cNvSpPr>
          <p:nvPr/>
        </p:nvSpPr>
        <p:spPr bwMode="auto">
          <a:xfrm>
            <a:off x="1447800" y="5332665"/>
            <a:ext cx="9372600" cy="83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3600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SimSun" pitchFamily="2" charset="-122"/>
              </a:rPr>
              <a:t> </a:t>
            </a:r>
            <a:r>
              <a:rPr lang="en-US" altLang="zh-CN" sz="3200" dirty="0">
                <a:solidFill>
                  <a:schemeClr val="accent2">
                    <a:lumMod val="75000"/>
                  </a:schemeClr>
                </a:solidFill>
                <a:latin typeface="+mj-lt"/>
                <a:ea typeface="SimSun" pitchFamily="2" charset="-122"/>
              </a:rPr>
              <a:t>7/ </a:t>
            </a:r>
            <a:r>
              <a:rPr lang="en-US" altLang="zh-CN" sz="3200" dirty="0" err="1">
                <a:solidFill>
                  <a:schemeClr val="accent2">
                    <a:lumMod val="75000"/>
                  </a:schemeClr>
                </a:solidFill>
                <a:latin typeface="+mj-lt"/>
                <a:ea typeface="SimSun" pitchFamily="2" charset="-122"/>
              </a:rPr>
              <a:t>Từ</a:t>
            </a:r>
            <a:r>
              <a:rPr lang="en-US" altLang="zh-CN" sz="3200" dirty="0">
                <a:solidFill>
                  <a:schemeClr val="accent2">
                    <a:lumMod val="75000"/>
                  </a:schemeClr>
                </a:solidFill>
                <a:latin typeface="+mj-lt"/>
                <a:ea typeface="SimSun" pitchFamily="2" charset="-122"/>
              </a:rPr>
              <a:t> </a:t>
            </a:r>
            <a:r>
              <a:rPr lang="en-US" altLang="zh-CN" sz="3200" dirty="0" err="1">
                <a:solidFill>
                  <a:schemeClr val="accent2">
                    <a:lumMod val="75000"/>
                  </a:schemeClr>
                </a:solidFill>
                <a:latin typeface="+mj-lt"/>
                <a:ea typeface="SimSun" pitchFamily="2" charset="-122"/>
              </a:rPr>
              <a:t>gồm</a:t>
            </a:r>
            <a:r>
              <a:rPr lang="en-US" altLang="zh-CN" sz="3200" dirty="0">
                <a:solidFill>
                  <a:schemeClr val="accent2">
                    <a:lumMod val="75000"/>
                  </a:schemeClr>
                </a:solidFill>
                <a:latin typeface="+mj-lt"/>
                <a:ea typeface="SimSun" pitchFamily="2" charset="-122"/>
              </a:rPr>
              <a:t> 12 </a:t>
            </a:r>
            <a:r>
              <a:rPr lang="en-US" altLang="zh-CN" sz="3200" dirty="0" err="1">
                <a:solidFill>
                  <a:schemeClr val="accent2">
                    <a:lumMod val="75000"/>
                  </a:schemeClr>
                </a:solidFill>
                <a:latin typeface="+mj-lt"/>
                <a:ea typeface="SimSun" pitchFamily="2" charset="-122"/>
              </a:rPr>
              <a:t>chữ</a:t>
            </a:r>
            <a:r>
              <a:rPr lang="en-US" altLang="zh-CN" sz="3200" dirty="0">
                <a:solidFill>
                  <a:schemeClr val="accent2">
                    <a:lumMod val="75000"/>
                  </a:schemeClr>
                </a:solidFill>
                <a:latin typeface="+mj-lt"/>
                <a:ea typeface="SimSun" pitchFamily="2" charset="-122"/>
              </a:rPr>
              <a:t> </a:t>
            </a:r>
            <a:r>
              <a:rPr lang="en-US" altLang="zh-CN" sz="3200" dirty="0" err="1">
                <a:solidFill>
                  <a:schemeClr val="accent2">
                    <a:lumMod val="75000"/>
                  </a:schemeClr>
                </a:solidFill>
                <a:latin typeface="+mj-lt"/>
                <a:ea typeface="SimSun" pitchFamily="2" charset="-122"/>
              </a:rPr>
              <a:t>cái</a:t>
            </a:r>
            <a:r>
              <a:rPr lang="en-US" altLang="zh-CN" sz="3200" dirty="0">
                <a:solidFill>
                  <a:schemeClr val="accent2">
                    <a:lumMod val="75000"/>
                  </a:schemeClr>
                </a:solidFill>
                <a:latin typeface="+mj-lt"/>
                <a:ea typeface="SimSun" pitchFamily="2" charset="-122"/>
              </a:rPr>
              <a:t>. </a:t>
            </a:r>
            <a:r>
              <a:rPr lang="en-US" altLang="zh-CN" sz="3200" dirty="0" err="1">
                <a:solidFill>
                  <a:schemeClr val="accent2">
                    <a:lumMod val="75000"/>
                  </a:schemeClr>
                </a:solidFill>
                <a:latin typeface="+mj-lt"/>
                <a:ea typeface="SimSun" pitchFamily="2" charset="-122"/>
              </a:rPr>
              <a:t>Tên</a:t>
            </a:r>
            <a:r>
              <a:rPr lang="en-US" altLang="zh-CN" sz="3200" dirty="0">
                <a:solidFill>
                  <a:schemeClr val="accent2">
                    <a:lumMod val="75000"/>
                  </a:schemeClr>
                </a:solidFill>
                <a:latin typeface="+mj-lt"/>
                <a:ea typeface="SimSun" pitchFamily="2" charset="-122"/>
              </a:rPr>
              <a:t> </a:t>
            </a:r>
            <a:r>
              <a:rPr lang="en-US" altLang="zh-CN" sz="3200" dirty="0" err="1">
                <a:solidFill>
                  <a:schemeClr val="accent2">
                    <a:lumMod val="75000"/>
                  </a:schemeClr>
                </a:solidFill>
                <a:latin typeface="+mj-lt"/>
                <a:ea typeface="SimSun" pitchFamily="2" charset="-122"/>
              </a:rPr>
              <a:t>chức</a:t>
            </a:r>
            <a:r>
              <a:rPr lang="en-US" altLang="zh-CN" sz="3200" dirty="0">
                <a:solidFill>
                  <a:schemeClr val="accent2">
                    <a:lumMod val="75000"/>
                  </a:schemeClr>
                </a:solidFill>
                <a:latin typeface="+mj-lt"/>
                <a:ea typeface="SimSun" pitchFamily="2" charset="-122"/>
              </a:rPr>
              <a:t> </a:t>
            </a:r>
            <a:r>
              <a:rPr lang="en-US" altLang="zh-CN" sz="3200" dirty="0" err="1">
                <a:solidFill>
                  <a:schemeClr val="accent2">
                    <a:lumMod val="75000"/>
                  </a:schemeClr>
                </a:solidFill>
                <a:latin typeface="+mj-lt"/>
                <a:ea typeface="SimSun" pitchFamily="2" charset="-122"/>
              </a:rPr>
              <a:t>quan</a:t>
            </a:r>
            <a:r>
              <a:rPr lang="en-US" altLang="zh-CN" sz="3200" dirty="0">
                <a:solidFill>
                  <a:schemeClr val="accent2">
                    <a:lumMod val="75000"/>
                  </a:schemeClr>
                </a:solidFill>
                <a:latin typeface="+mj-lt"/>
                <a:ea typeface="SimSun" pitchFamily="2" charset="-122"/>
              </a:rPr>
              <a:t> </a:t>
            </a:r>
            <a:r>
              <a:rPr lang="en-US" altLang="zh-CN" sz="3200" dirty="0" err="1">
                <a:solidFill>
                  <a:schemeClr val="accent2">
                    <a:lumMod val="75000"/>
                  </a:schemeClr>
                </a:solidFill>
                <a:latin typeface="+mj-lt"/>
                <a:ea typeface="SimSun" pitchFamily="2" charset="-122"/>
              </a:rPr>
              <a:t>chăm</a:t>
            </a:r>
            <a:r>
              <a:rPr lang="en-US" altLang="zh-CN" sz="3200" dirty="0">
                <a:solidFill>
                  <a:schemeClr val="accent2">
                    <a:lumMod val="75000"/>
                  </a:schemeClr>
                </a:solidFill>
                <a:latin typeface="+mj-lt"/>
                <a:ea typeface="SimSun" pitchFamily="2" charset="-122"/>
              </a:rPr>
              <a:t> lo, </a:t>
            </a:r>
            <a:r>
              <a:rPr lang="en-US" altLang="zh-CN" sz="3200" dirty="0" err="1">
                <a:solidFill>
                  <a:schemeClr val="accent2">
                    <a:lumMod val="75000"/>
                  </a:schemeClr>
                </a:solidFill>
                <a:latin typeface="+mj-lt"/>
                <a:ea typeface="SimSun" pitchFamily="2" charset="-122"/>
              </a:rPr>
              <a:t>khuyến</a:t>
            </a:r>
            <a:r>
              <a:rPr lang="en-US" altLang="zh-CN" sz="3200" dirty="0">
                <a:solidFill>
                  <a:schemeClr val="accent2">
                    <a:lumMod val="75000"/>
                  </a:schemeClr>
                </a:solidFill>
                <a:latin typeface="+mj-lt"/>
                <a:ea typeface="SimSun" pitchFamily="2" charset="-122"/>
              </a:rPr>
              <a:t> </a:t>
            </a:r>
            <a:r>
              <a:rPr lang="en-US" altLang="zh-CN" sz="3200" dirty="0" err="1">
                <a:solidFill>
                  <a:schemeClr val="accent2">
                    <a:lumMod val="75000"/>
                  </a:schemeClr>
                </a:solidFill>
                <a:latin typeface="+mj-lt"/>
                <a:ea typeface="SimSun" pitchFamily="2" charset="-122"/>
              </a:rPr>
              <a:t>khích</a:t>
            </a:r>
            <a:r>
              <a:rPr lang="en-US" altLang="zh-CN" sz="3200" dirty="0">
                <a:solidFill>
                  <a:schemeClr val="accent2">
                    <a:lumMod val="75000"/>
                  </a:schemeClr>
                </a:solidFill>
                <a:latin typeface="+mj-lt"/>
                <a:ea typeface="SimSun" pitchFamily="2" charset="-122"/>
              </a:rPr>
              <a:t> </a:t>
            </a:r>
            <a:r>
              <a:rPr lang="en-US" altLang="zh-CN" sz="3200" dirty="0" err="1">
                <a:solidFill>
                  <a:schemeClr val="accent2">
                    <a:lumMod val="75000"/>
                  </a:schemeClr>
                </a:solidFill>
                <a:latin typeface="+mj-lt"/>
                <a:ea typeface="SimSun" pitchFamily="2" charset="-122"/>
              </a:rPr>
              <a:t>nông</a:t>
            </a:r>
            <a:r>
              <a:rPr lang="en-US" altLang="zh-CN" sz="3200" dirty="0">
                <a:solidFill>
                  <a:schemeClr val="accent2">
                    <a:lumMod val="75000"/>
                  </a:schemeClr>
                </a:solidFill>
                <a:latin typeface="+mj-lt"/>
                <a:ea typeface="SimSun" pitchFamily="2" charset="-122"/>
              </a:rPr>
              <a:t> </a:t>
            </a:r>
            <a:r>
              <a:rPr lang="en-US" altLang="zh-CN" sz="3200" dirty="0" err="1">
                <a:solidFill>
                  <a:schemeClr val="accent2">
                    <a:lumMod val="75000"/>
                  </a:schemeClr>
                </a:solidFill>
                <a:latin typeface="+mj-lt"/>
                <a:ea typeface="SimSun" pitchFamily="2" charset="-122"/>
              </a:rPr>
              <a:t>dân</a:t>
            </a:r>
            <a:r>
              <a:rPr lang="en-US" altLang="zh-CN" sz="3200" dirty="0">
                <a:solidFill>
                  <a:schemeClr val="accent2">
                    <a:lumMod val="75000"/>
                  </a:schemeClr>
                </a:solidFill>
                <a:latin typeface="+mj-lt"/>
                <a:ea typeface="SimSun" pitchFamily="2" charset="-122"/>
              </a:rPr>
              <a:t> </a:t>
            </a:r>
            <a:r>
              <a:rPr lang="en-US" altLang="zh-CN" sz="3200" dirty="0" err="1">
                <a:solidFill>
                  <a:schemeClr val="accent2">
                    <a:lumMod val="75000"/>
                  </a:schemeClr>
                </a:solidFill>
                <a:latin typeface="+mj-lt"/>
                <a:ea typeface="SimSun" pitchFamily="2" charset="-122"/>
              </a:rPr>
              <a:t>sản</a:t>
            </a:r>
            <a:r>
              <a:rPr lang="en-US" altLang="zh-CN" sz="3200" dirty="0">
                <a:solidFill>
                  <a:schemeClr val="accent2">
                    <a:lumMod val="75000"/>
                  </a:schemeClr>
                </a:solidFill>
                <a:latin typeface="+mj-lt"/>
                <a:ea typeface="SimSun" pitchFamily="2" charset="-122"/>
              </a:rPr>
              <a:t> </a:t>
            </a:r>
            <a:r>
              <a:rPr lang="en-US" altLang="zh-CN" sz="3200" dirty="0" err="1">
                <a:solidFill>
                  <a:schemeClr val="accent2">
                    <a:lumMod val="75000"/>
                  </a:schemeClr>
                </a:solidFill>
                <a:latin typeface="+mj-lt"/>
                <a:ea typeface="SimSun" pitchFamily="2" charset="-122"/>
              </a:rPr>
              <a:t>xuất</a:t>
            </a:r>
            <a:r>
              <a:rPr lang="en-US" altLang="zh-CN" sz="3200" dirty="0">
                <a:solidFill>
                  <a:schemeClr val="accent2">
                    <a:lumMod val="75000"/>
                  </a:schemeClr>
                </a:solidFill>
                <a:latin typeface="+mj-lt"/>
                <a:ea typeface="SimSun" pitchFamily="2" charset="-122"/>
              </a:rPr>
              <a:t> ở </a:t>
            </a:r>
            <a:r>
              <a:rPr lang="en-US" altLang="zh-CN" sz="3200" dirty="0" err="1">
                <a:solidFill>
                  <a:schemeClr val="accent2">
                    <a:lumMod val="75000"/>
                  </a:schemeClr>
                </a:solidFill>
                <a:latin typeface="+mj-lt"/>
                <a:ea typeface="SimSun" pitchFamily="2" charset="-122"/>
              </a:rPr>
              <a:t>nhà</a:t>
            </a:r>
            <a:r>
              <a:rPr lang="en-US" altLang="zh-CN" sz="3200" dirty="0">
                <a:solidFill>
                  <a:schemeClr val="accent2">
                    <a:lumMod val="75000"/>
                  </a:schemeClr>
                </a:solidFill>
                <a:latin typeface="+mj-lt"/>
                <a:ea typeface="SimSun" pitchFamily="2" charset="-122"/>
              </a:rPr>
              <a:t> </a:t>
            </a:r>
            <a:r>
              <a:rPr lang="en-US" altLang="zh-CN" sz="3200" dirty="0" err="1">
                <a:solidFill>
                  <a:schemeClr val="accent2">
                    <a:lumMod val="75000"/>
                  </a:schemeClr>
                </a:solidFill>
                <a:latin typeface="+mj-lt"/>
                <a:ea typeface="SimSun" pitchFamily="2" charset="-122"/>
              </a:rPr>
              <a:t>Trần</a:t>
            </a:r>
            <a:r>
              <a:rPr lang="en-US" altLang="zh-CN" sz="3200" dirty="0">
                <a:solidFill>
                  <a:schemeClr val="accent2">
                    <a:lumMod val="75000"/>
                  </a:schemeClr>
                </a:solidFill>
                <a:latin typeface="+mj-lt"/>
                <a:ea typeface="SimSun" pitchFamily="2" charset="-122"/>
              </a:rPr>
              <a:t>.</a:t>
            </a:r>
            <a:endParaRPr lang="en-US" altLang="zh-CN" sz="3200" b="1" dirty="0">
              <a:solidFill>
                <a:schemeClr val="accent2">
                  <a:lumMod val="75000"/>
                </a:schemeClr>
              </a:solidFill>
              <a:latin typeface="+mj-lt"/>
              <a:ea typeface="SimSun" pitchFamily="2" charset="-122"/>
            </a:endParaRPr>
          </a:p>
        </p:txBody>
      </p:sp>
      <p:sp>
        <p:nvSpPr>
          <p:cNvPr id="177332" name="Rectangle 180"/>
          <p:cNvSpPr>
            <a:spLocks noChangeArrowheads="1"/>
          </p:cNvSpPr>
          <p:nvPr/>
        </p:nvSpPr>
        <p:spPr bwMode="auto">
          <a:xfrm>
            <a:off x="747713" y="5519485"/>
            <a:ext cx="952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3600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SimSun" pitchFamily="2" charset="-122"/>
              </a:rPr>
              <a:t>     </a:t>
            </a:r>
            <a:r>
              <a:rPr lang="en-US" altLang="zh-CN" sz="3200" dirty="0">
                <a:solidFill>
                  <a:schemeClr val="accent2">
                    <a:lumMod val="75000"/>
                  </a:schemeClr>
                </a:solidFill>
                <a:latin typeface="+mj-lt"/>
                <a:ea typeface="SimSun" pitchFamily="2" charset="-122"/>
              </a:rPr>
              <a:t>6/ </a:t>
            </a:r>
            <a:r>
              <a:rPr lang="en-US" altLang="zh-CN" sz="3200" dirty="0" err="1">
                <a:solidFill>
                  <a:schemeClr val="accent2">
                    <a:lumMod val="75000"/>
                  </a:schemeClr>
                </a:solidFill>
                <a:latin typeface="+mj-lt"/>
                <a:ea typeface="SimSun" pitchFamily="2" charset="-122"/>
              </a:rPr>
              <a:t>Từ</a:t>
            </a:r>
            <a:r>
              <a:rPr lang="en-US" altLang="zh-CN" sz="3200" dirty="0">
                <a:solidFill>
                  <a:schemeClr val="accent2">
                    <a:lumMod val="75000"/>
                  </a:schemeClr>
                </a:solidFill>
                <a:latin typeface="+mj-lt"/>
                <a:ea typeface="SimSun" pitchFamily="2" charset="-122"/>
              </a:rPr>
              <a:t> </a:t>
            </a:r>
            <a:r>
              <a:rPr lang="en-US" altLang="zh-CN" sz="3200" dirty="0" err="1">
                <a:solidFill>
                  <a:schemeClr val="accent2">
                    <a:lumMod val="75000"/>
                  </a:schemeClr>
                </a:solidFill>
                <a:latin typeface="+mj-lt"/>
                <a:ea typeface="SimSun" pitchFamily="2" charset="-122"/>
              </a:rPr>
              <a:t>gồm</a:t>
            </a:r>
            <a:r>
              <a:rPr lang="en-US" altLang="zh-CN" sz="3200" dirty="0">
                <a:solidFill>
                  <a:schemeClr val="accent2">
                    <a:lumMod val="75000"/>
                  </a:schemeClr>
                </a:solidFill>
                <a:latin typeface="+mj-lt"/>
                <a:ea typeface="SimSun" pitchFamily="2" charset="-122"/>
              </a:rPr>
              <a:t> 9 </a:t>
            </a:r>
            <a:r>
              <a:rPr lang="en-US" altLang="zh-CN" sz="3200" dirty="0" err="1">
                <a:solidFill>
                  <a:schemeClr val="accent2">
                    <a:lumMod val="75000"/>
                  </a:schemeClr>
                </a:solidFill>
                <a:latin typeface="+mj-lt"/>
                <a:ea typeface="SimSun" pitchFamily="2" charset="-122"/>
              </a:rPr>
              <a:t>chữ</a:t>
            </a:r>
            <a:r>
              <a:rPr lang="en-US" altLang="zh-CN" sz="3200" dirty="0">
                <a:solidFill>
                  <a:schemeClr val="accent2">
                    <a:lumMod val="75000"/>
                  </a:schemeClr>
                </a:solidFill>
                <a:latin typeface="+mj-lt"/>
                <a:ea typeface="SimSun" pitchFamily="2" charset="-122"/>
              </a:rPr>
              <a:t> </a:t>
            </a:r>
            <a:r>
              <a:rPr lang="en-US" altLang="zh-CN" sz="3200" dirty="0" err="1">
                <a:solidFill>
                  <a:schemeClr val="accent2">
                    <a:lumMod val="75000"/>
                  </a:schemeClr>
                </a:solidFill>
                <a:latin typeface="+mj-lt"/>
                <a:ea typeface="SimSun" pitchFamily="2" charset="-122"/>
              </a:rPr>
              <a:t>cái</a:t>
            </a:r>
            <a:r>
              <a:rPr lang="en-US" altLang="zh-CN" sz="3200" dirty="0">
                <a:solidFill>
                  <a:schemeClr val="accent2">
                    <a:lumMod val="75000"/>
                  </a:schemeClr>
                </a:solidFill>
                <a:latin typeface="+mj-lt"/>
                <a:ea typeface="SimSun" pitchFamily="2" charset="-122"/>
              </a:rPr>
              <a:t>. Ai </a:t>
            </a:r>
            <a:r>
              <a:rPr lang="en-US" altLang="zh-CN" sz="3200" dirty="0" err="1">
                <a:solidFill>
                  <a:schemeClr val="accent2">
                    <a:lumMod val="75000"/>
                  </a:schemeClr>
                </a:solidFill>
                <a:latin typeface="+mj-lt"/>
                <a:ea typeface="SimSun" pitchFamily="2" charset="-122"/>
              </a:rPr>
              <a:t>tìm</a:t>
            </a:r>
            <a:r>
              <a:rPr lang="en-US" altLang="zh-CN" sz="3200" dirty="0">
                <a:solidFill>
                  <a:schemeClr val="accent2">
                    <a:lumMod val="75000"/>
                  </a:schemeClr>
                </a:solidFill>
                <a:latin typeface="+mj-lt"/>
                <a:ea typeface="SimSun" pitchFamily="2" charset="-122"/>
              </a:rPr>
              <a:t> </a:t>
            </a:r>
            <a:r>
              <a:rPr lang="en-US" altLang="zh-CN" sz="3200" dirty="0" err="1">
                <a:solidFill>
                  <a:schemeClr val="accent2">
                    <a:lumMod val="75000"/>
                  </a:schemeClr>
                </a:solidFill>
                <a:latin typeface="+mj-lt"/>
                <a:ea typeface="SimSun" pitchFamily="2" charset="-122"/>
              </a:rPr>
              <a:t>cách</a:t>
            </a:r>
            <a:r>
              <a:rPr lang="en-US" altLang="zh-CN" sz="3200" dirty="0">
                <a:solidFill>
                  <a:schemeClr val="accent2">
                    <a:lumMod val="75000"/>
                  </a:schemeClr>
                </a:solidFill>
                <a:latin typeface="+mj-lt"/>
                <a:ea typeface="SimSun" pitchFamily="2" charset="-122"/>
              </a:rPr>
              <a:t> </a:t>
            </a:r>
            <a:r>
              <a:rPr lang="en-US" altLang="zh-CN" sz="3200" dirty="0" err="1">
                <a:solidFill>
                  <a:schemeClr val="accent2">
                    <a:lumMod val="75000"/>
                  </a:schemeClr>
                </a:solidFill>
                <a:latin typeface="+mj-lt"/>
                <a:ea typeface="SimSun" pitchFamily="2" charset="-122"/>
              </a:rPr>
              <a:t>để</a:t>
            </a:r>
            <a:r>
              <a:rPr lang="en-US" altLang="zh-CN" sz="3200" dirty="0">
                <a:solidFill>
                  <a:schemeClr val="accent2">
                    <a:lumMod val="75000"/>
                  </a:schemeClr>
                </a:solidFill>
                <a:latin typeface="+mj-lt"/>
                <a:ea typeface="SimSun" pitchFamily="2" charset="-122"/>
              </a:rPr>
              <a:t> </a:t>
            </a:r>
            <a:r>
              <a:rPr lang="en-US" altLang="zh-CN" sz="3200" dirty="0" err="1">
                <a:solidFill>
                  <a:schemeClr val="accent2">
                    <a:lumMod val="75000"/>
                  </a:schemeClr>
                </a:solidFill>
                <a:latin typeface="+mj-lt"/>
                <a:ea typeface="SimSun" pitchFamily="2" charset="-122"/>
              </a:rPr>
              <a:t>Lý</a:t>
            </a:r>
            <a:r>
              <a:rPr lang="en-US" altLang="zh-CN" sz="3200" dirty="0">
                <a:solidFill>
                  <a:schemeClr val="accent2">
                    <a:lumMod val="75000"/>
                  </a:schemeClr>
                </a:solidFill>
                <a:latin typeface="+mj-lt"/>
                <a:ea typeface="SimSun" pitchFamily="2" charset="-122"/>
              </a:rPr>
              <a:t> </a:t>
            </a:r>
            <a:r>
              <a:rPr lang="en-US" altLang="zh-CN" sz="3200" dirty="0" err="1">
                <a:solidFill>
                  <a:schemeClr val="accent2">
                    <a:lumMod val="75000"/>
                  </a:schemeClr>
                </a:solidFill>
                <a:latin typeface="+mj-lt"/>
                <a:ea typeface="SimSun" pitchFamily="2" charset="-122"/>
              </a:rPr>
              <a:t>Chiêu</a:t>
            </a:r>
            <a:r>
              <a:rPr lang="en-US" altLang="zh-CN" sz="3200" dirty="0">
                <a:solidFill>
                  <a:schemeClr val="accent2">
                    <a:lumMod val="75000"/>
                  </a:schemeClr>
                </a:solidFill>
                <a:latin typeface="+mj-lt"/>
                <a:ea typeface="SimSun" pitchFamily="2" charset="-122"/>
              </a:rPr>
              <a:t> </a:t>
            </a:r>
            <a:r>
              <a:rPr lang="en-US" altLang="zh-CN" sz="3200" dirty="0" err="1">
                <a:solidFill>
                  <a:schemeClr val="accent2">
                    <a:lumMod val="75000"/>
                  </a:schemeClr>
                </a:solidFill>
                <a:latin typeface="+mj-lt"/>
                <a:ea typeface="SimSun" pitchFamily="2" charset="-122"/>
              </a:rPr>
              <a:t>Hoàng</a:t>
            </a:r>
            <a:r>
              <a:rPr lang="en-US" altLang="zh-CN" sz="3200" dirty="0">
                <a:solidFill>
                  <a:schemeClr val="accent2">
                    <a:lumMod val="75000"/>
                  </a:schemeClr>
                </a:solidFill>
                <a:latin typeface="+mj-lt"/>
                <a:ea typeface="SimSun" pitchFamily="2" charset="-122"/>
              </a:rPr>
              <a:t> </a:t>
            </a:r>
            <a:r>
              <a:rPr lang="en-US" altLang="zh-CN" sz="3200" dirty="0" err="1">
                <a:solidFill>
                  <a:schemeClr val="accent2">
                    <a:lumMod val="75000"/>
                  </a:schemeClr>
                </a:solidFill>
                <a:latin typeface="+mj-lt"/>
                <a:ea typeface="SimSun" pitchFamily="2" charset="-122"/>
              </a:rPr>
              <a:t>lấy</a:t>
            </a:r>
            <a:r>
              <a:rPr lang="en-US" altLang="zh-CN" sz="3200" dirty="0">
                <a:solidFill>
                  <a:schemeClr val="accent2">
                    <a:lumMod val="75000"/>
                  </a:schemeClr>
                </a:solidFill>
                <a:latin typeface="+mj-lt"/>
                <a:ea typeface="SimSun" pitchFamily="2" charset="-122"/>
              </a:rPr>
              <a:t> </a:t>
            </a:r>
            <a:r>
              <a:rPr lang="en-US" altLang="zh-CN" sz="3200" dirty="0" err="1">
                <a:solidFill>
                  <a:schemeClr val="accent2">
                    <a:lumMod val="75000"/>
                  </a:schemeClr>
                </a:solidFill>
                <a:latin typeface="+mj-lt"/>
                <a:ea typeface="SimSun" pitchFamily="2" charset="-122"/>
              </a:rPr>
              <a:t>Trần</a:t>
            </a:r>
            <a:r>
              <a:rPr lang="en-US" altLang="zh-CN" sz="3200" dirty="0">
                <a:solidFill>
                  <a:schemeClr val="accent2">
                    <a:lumMod val="75000"/>
                  </a:schemeClr>
                </a:solidFill>
                <a:latin typeface="+mj-lt"/>
                <a:ea typeface="SimSun" pitchFamily="2" charset="-122"/>
              </a:rPr>
              <a:t> </a:t>
            </a:r>
            <a:r>
              <a:rPr lang="en-US" altLang="zh-CN" sz="3200" dirty="0" err="1">
                <a:solidFill>
                  <a:schemeClr val="accent2">
                    <a:lumMod val="75000"/>
                  </a:schemeClr>
                </a:solidFill>
                <a:latin typeface="+mj-lt"/>
                <a:ea typeface="SimSun" pitchFamily="2" charset="-122"/>
              </a:rPr>
              <a:t>Cảnh</a:t>
            </a:r>
            <a:r>
              <a:rPr lang="en-US" altLang="zh-CN" sz="3200" dirty="0">
                <a:solidFill>
                  <a:schemeClr val="accent2">
                    <a:lumMod val="75000"/>
                  </a:schemeClr>
                </a:solidFill>
                <a:latin typeface="+mj-lt"/>
                <a:ea typeface="SimSun" pitchFamily="2" charset="-122"/>
              </a:rPr>
              <a:t>?</a:t>
            </a:r>
          </a:p>
        </p:txBody>
      </p:sp>
      <p:sp>
        <p:nvSpPr>
          <p:cNvPr id="2" name="Rectangle 1"/>
          <p:cNvSpPr/>
          <p:nvPr/>
        </p:nvSpPr>
        <p:spPr>
          <a:xfrm>
            <a:off x="-1796140" y="11650915"/>
            <a:ext cx="332014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err="1">
                <a:latin typeface="+mj-lt"/>
              </a:rPr>
              <a:t>Nguồn</a:t>
            </a:r>
            <a:r>
              <a:rPr lang="en-US" dirty="0">
                <a:latin typeface="+mj-lt"/>
              </a:rPr>
              <a:t> </a:t>
            </a:r>
            <a:r>
              <a:rPr lang="en-US" dirty="0" err="1">
                <a:latin typeface="+mj-lt"/>
              </a:rPr>
              <a:t>tham</a:t>
            </a:r>
            <a:r>
              <a:rPr lang="en-US" dirty="0">
                <a:latin typeface="+mj-lt"/>
              </a:rPr>
              <a:t> </a:t>
            </a:r>
            <a:r>
              <a:rPr lang="en-US" dirty="0" err="1">
                <a:latin typeface="+mj-lt"/>
              </a:rPr>
              <a:t>khảo</a:t>
            </a:r>
            <a:r>
              <a:rPr lang="en-US" dirty="0">
                <a:latin typeface="+mj-lt"/>
              </a:rPr>
              <a:t>: </a:t>
            </a:r>
            <a:r>
              <a:rPr lang="en-US" dirty="0" err="1">
                <a:latin typeface="+mj-lt"/>
              </a:rPr>
              <a:t>Baigiangviolet</a:t>
            </a:r>
            <a:endParaRPr lang="en-US" dirty="0">
              <a:latin typeface="+mj-lt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7162839" y="186035"/>
            <a:ext cx="4980851" cy="923330"/>
          </a:xfrm>
          <a:prstGeom prst="rect">
            <a:avLst/>
          </a:prstGeom>
          <a:solidFill>
            <a:schemeClr val="bg2"/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>
                <a:ln w="0"/>
                <a:solidFill>
                  <a:schemeClr val="accent4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TRÒ CHƠI Ô CHỮ</a:t>
            </a:r>
          </a:p>
        </p:txBody>
      </p:sp>
    </p:spTree>
    <p:extLst>
      <p:ext uri="{BB962C8B-B14F-4D97-AF65-F5344CB8AC3E}">
        <p14:creationId xmlns:p14="http://schemas.microsoft.com/office/powerpoint/2010/main" val="525805114"/>
      </p:ext>
    </p:extLst>
  </p:cSld>
  <p:clrMapOvr>
    <a:masterClrMapping/>
  </p:clrMapOvr>
  <p:transition>
    <p:comb dir="vert"/>
    <p:sndAc>
      <p:stSnd>
        <p:snd r:embed="rId3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2000"/>
                                        <p:tgtEl>
                                          <p:spTgt spid="17729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vo ta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plus(in)">
                                      <p:cBhvr>
                                        <p:cTn id="11" dur="2000"/>
                                        <p:tgtEl>
                                          <p:spTgt spid="1772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7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298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 nodeType="clickPar">
                      <p:stCondLst>
                        <p:cond delay="0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773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773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773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5" dur="2000"/>
                                        <p:tgtEl>
                                          <p:spTgt spid="17723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&amp;T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6" presetID="13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plus(in)">
                                      <p:cBhvr>
                                        <p:cTn id="27" dur="500"/>
                                        <p:tgtEl>
                                          <p:spTgt spid="1773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7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862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298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 nodeType="clickPar">
                      <p:stCondLst>
                        <p:cond delay="0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773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773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773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1" dur="2000"/>
                                        <p:tgtEl>
                                          <p:spTgt spid="17724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&amp;T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2" presetID="13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plus(in)">
                                      <p:cBhvr>
                                        <p:cTn id="43" dur="500"/>
                                        <p:tgtEl>
                                          <p:spTgt spid="1773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7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863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298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 nodeType="clickPar">
                      <p:stCondLst>
                        <p:cond delay="0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773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773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773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57" dur="2000"/>
                                        <p:tgtEl>
                                          <p:spTgt spid="17726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&amp;T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8" presetID="13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plus(in)">
                                      <p:cBhvr>
                                        <p:cTn id="59" dur="500"/>
                                        <p:tgtEl>
                                          <p:spTgt spid="1773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7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866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298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 nodeType="clickPar">
                      <p:stCondLst>
                        <p:cond delay="0"/>
                      </p:stCondLst>
                      <p:childTnLst>
                        <p:par>
                          <p:cTn id="6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773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773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773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3" dur="2000"/>
                                        <p:tgtEl>
                                          <p:spTgt spid="17730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&amp;T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4" presetID="13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plus(in)">
                                      <p:cBhvr>
                                        <p:cTn id="75" dur="500"/>
                                        <p:tgtEl>
                                          <p:spTgt spid="1773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7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868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298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 nodeType="clickPar">
                      <p:stCondLst>
                        <p:cond delay="0"/>
                      </p:stCondLst>
                      <p:childTnLst>
                        <p:par>
                          <p:cTn id="7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1773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773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773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 nodeType="clickPar">
                      <p:stCondLst>
                        <p:cond delay="indefinite"/>
                      </p:stCondLst>
                      <p:childTnLst>
                        <p:par>
                          <p:cTn id="8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7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89" dur="2000"/>
                                        <p:tgtEl>
                                          <p:spTgt spid="17727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&amp;T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0" presetID="13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plus(in)">
                                      <p:cBhvr>
                                        <p:cTn id="91" dur="500"/>
                                        <p:tgtEl>
                                          <p:spTgt spid="1773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7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865"/>
                  </p:tgtEl>
                </p:cond>
              </p:nextCondLst>
            </p:seq>
            <p:seq concurrent="1" nextAc="seek">
              <p:cTn id="93" restart="whenNotActive" fill="hold" evtFilter="cancelBubble" nodeType="interactiveSeq">
                <p:stCondLst>
                  <p:cond evt="onClick" delay="0">
                    <p:tgtEl>
                      <p:spTgt spid="298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4" fill="hold" nodeType="clickPar">
                      <p:stCondLst>
                        <p:cond delay="0"/>
                      </p:stCondLst>
                      <p:childTnLst>
                        <p:par>
                          <p:cTn id="9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1773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773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773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 nodeType="clickPar">
                      <p:stCondLst>
                        <p:cond delay="indefinite"/>
                      </p:stCondLst>
                      <p:childTnLst>
                        <p:par>
                          <p:cTn id="10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3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05" dur="2000"/>
                                        <p:tgtEl>
                                          <p:spTgt spid="17725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&amp;T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6" presetID="13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plus(in)">
                                      <p:cBhvr>
                                        <p:cTn id="107" dur="500"/>
                                        <p:tgtEl>
                                          <p:spTgt spid="1773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7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864"/>
                  </p:tgtEl>
                </p:cond>
              </p:nextCondLst>
            </p:seq>
            <p:seq concurrent="1" nextAc="seek">
              <p:cTn id="109" restart="whenNotActive" fill="hold" evtFilter="cancelBubble" nodeType="interactiveSeq">
                <p:stCondLst>
                  <p:cond evt="onClick" delay="0">
                    <p:tgtEl>
                      <p:spTgt spid="298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0" fill="hold" nodeType="clickPar">
                      <p:stCondLst>
                        <p:cond delay="0"/>
                      </p:stCondLst>
                      <p:childTnLst>
                        <p:par>
                          <p:cTn id="1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1773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1773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1773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 nodeType="clickPar">
                      <p:stCondLst>
                        <p:cond delay="indefinite"/>
                      </p:stCondLst>
                      <p:childTnLst>
                        <p:par>
                          <p:cTn id="1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9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1" dur="2000"/>
                                        <p:tgtEl>
                                          <p:spTgt spid="17728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&amp;T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22" presetID="13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plus(in)">
                                      <p:cBhvr>
                                        <p:cTn id="123" dur="500"/>
                                        <p:tgtEl>
                                          <p:spTgt spid="1773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7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867"/>
                  </p:tgtEl>
                </p:cond>
              </p:nextCondLst>
            </p:seq>
          </p:childTnLst>
        </p:cTn>
      </p:par>
    </p:tnLst>
    <p:bldLst>
      <p:bldP spid="177326" grpId="0"/>
      <p:bldP spid="177326" grpId="1"/>
      <p:bldP spid="177327" grpId="0"/>
      <p:bldP spid="177327" grpId="1"/>
      <p:bldP spid="177328" grpId="0"/>
      <p:bldP spid="177328" grpId="1"/>
      <p:bldP spid="177329" grpId="0"/>
      <p:bldP spid="177329" grpId="1"/>
      <p:bldP spid="177330" grpId="0"/>
      <p:bldP spid="177330" grpId="1"/>
      <p:bldP spid="177331" grpId="0"/>
      <p:bldP spid="177331" grpId="1"/>
      <p:bldP spid="177332" grpId="0"/>
      <p:bldP spid="177332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031473" y="316454"/>
            <a:ext cx="4998228" cy="1386604"/>
          </a:xfrm>
          <a:solidFill>
            <a:schemeClr val="tx1">
              <a:lumMod val="50000"/>
              <a:lumOff val="50000"/>
              <a:alpha val="24000"/>
            </a:schemeClr>
          </a:solidFill>
        </p:spPr>
        <p:txBody>
          <a:bodyPr>
            <a:normAutofit/>
          </a:bodyPr>
          <a:lstStyle/>
          <a:p>
            <a:pPr algn="l"/>
            <a:r>
              <a:rPr lang="en-US" sz="7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DẶN DÒ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035992" y="2280641"/>
            <a:ext cx="9026433" cy="3139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857250" marR="0" lvl="0" indent="-8572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6600" b="0" i="0" u="none" strike="noStrike" kern="1200" cap="none" spc="0" normalizeH="0" baseline="0" noProof="0" dirty="0" err="1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Ôn</a:t>
            </a:r>
            <a:r>
              <a:rPr kumimoji="0" lang="en-US" sz="6600" b="0" i="0" u="none" strike="noStrike" kern="1200" cap="none" spc="0" normalizeH="0" noProof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6600" b="0" i="0" u="none" strike="noStrike" kern="1200" cap="none" spc="0" normalizeH="0" noProof="0" dirty="0" err="1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r>
              <a:rPr kumimoji="0" lang="en-US" sz="6600" b="0" i="0" u="none" strike="noStrike" kern="1200" cap="none" spc="0" normalizeH="0" noProof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6600" b="0" i="0" u="none" strike="noStrike" kern="1200" cap="none" spc="0" normalizeH="0" noProof="0" dirty="0" err="1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kumimoji="0" lang="en-US" sz="6600" b="0" i="0" u="none" strike="noStrike" kern="1200" cap="none" spc="0" normalizeH="0" noProof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6600" b="0" i="0" u="none" strike="noStrike" kern="1200" cap="none" spc="0" normalizeH="0" noProof="0" dirty="0" err="1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cũ</a:t>
            </a:r>
            <a:endParaRPr kumimoji="0" lang="en-US" sz="6600" b="0" i="0" u="none" strike="noStrike" kern="1200" cap="none" spc="0" normalizeH="0" noProof="0" dirty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71500" marR="0" lvl="0" indent="-5715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sz="6600" baseline="0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Chuẩn</a:t>
            </a:r>
            <a:r>
              <a:rPr lang="en-US" sz="6600" baseline="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600" baseline="0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lang="en-US" sz="66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600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66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600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66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66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kumimoji="0" lang="en-US" sz="6600" b="1" i="0" u="none" strike="noStrike" kern="1200" cap="none" spc="0" normalizeH="0" noProof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6600" b="1" i="0" u="none" strike="noStrike" kern="1200" cap="none" spc="0" normalizeH="0" noProof="0" dirty="0" err="1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Trần</a:t>
            </a:r>
            <a:r>
              <a:rPr kumimoji="0" lang="en-US" sz="6600" b="1" i="0" u="none" strike="noStrike" kern="1200" cap="none" spc="0" normalizeH="0" noProof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6600" b="1" i="0" u="none" strike="noStrike" kern="1200" cap="none" spc="0" normalizeH="0" noProof="0" dirty="0" err="1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kumimoji="0" lang="en-US" sz="6600" b="1" i="0" u="none" strike="noStrike" kern="1200" cap="none" spc="0" normalizeH="0" noProof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6600" b="1" i="0" u="none" strike="noStrike" kern="1200" cap="none" spc="0" normalizeH="0" noProof="0" dirty="0" err="1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việc</a:t>
            </a:r>
            <a:r>
              <a:rPr kumimoji="0" lang="en-US" sz="6600" b="1" i="0" u="none" strike="noStrike" kern="1200" cap="none" spc="0" normalizeH="0" noProof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6600" b="1" i="0" u="none" strike="noStrike" kern="1200" cap="none" spc="0" normalizeH="0" noProof="0" dirty="0" err="1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đắp</a:t>
            </a:r>
            <a:r>
              <a:rPr kumimoji="0" lang="en-US" sz="6600" b="1" i="0" u="none" strike="noStrike" kern="1200" cap="none" spc="0" normalizeH="0" noProof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6600" b="1" i="0" u="none" strike="noStrike" kern="1200" cap="none" spc="0" normalizeH="0" noProof="0" dirty="0" err="1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đê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6032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77539" y="1080491"/>
            <a:ext cx="9836921" cy="29854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200" b="0" i="0" u="none" strike="noStrike" kern="1200" cap="none" spc="0" normalizeH="0" baseline="0" noProof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CẢM ƠN </a:t>
            </a:r>
            <a:r>
              <a:rPr lang="en-US" sz="72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 EM </a:t>
            </a:r>
            <a:r>
              <a:rPr kumimoji="0" lang="en-US" sz="7200" b="0" i="0" u="none" strike="noStrike" kern="1200" cap="none" spc="0" normalizeH="0" baseline="0" noProof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ĐÃ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200" b="0" i="0" u="none" strike="noStrike" kern="1200" cap="none" spc="0" normalizeH="0" baseline="0" noProof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THAM GIA TIẾT HỌC</a:t>
            </a:r>
            <a:endParaRPr kumimoji="0" lang="en-US" sz="6000" b="0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-3333135" y="9261987"/>
            <a:ext cx="20057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By: Hồng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LInh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022533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98114" y="-430647"/>
            <a:ext cx="8093301" cy="2892490"/>
          </a:xfrm>
          <a:noFill/>
        </p:spPr>
        <p:txBody>
          <a:bodyPr>
            <a:noAutofit/>
          </a:bodyPr>
          <a:lstStyle/>
          <a:p>
            <a:pPr algn="l"/>
            <a:r>
              <a:rPr lang="en-US" sz="32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Dưới</a:t>
            </a:r>
            <a:r>
              <a:rPr 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thời</a:t>
            </a:r>
            <a:r>
              <a:rPr 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Lý</a:t>
            </a:r>
            <a:r>
              <a:rPr 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nhờ</a:t>
            </a:r>
            <a:r>
              <a:rPr 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đâu</a:t>
            </a:r>
            <a:r>
              <a:rPr 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mà</a:t>
            </a:r>
            <a:r>
              <a:rPr 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dân</a:t>
            </a:r>
            <a:r>
              <a:rPr 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ta </a:t>
            </a:r>
            <a:r>
              <a:rPr lang="en-US" sz="32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bảo</a:t>
            </a:r>
            <a:r>
              <a:rPr 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vệ</a:t>
            </a:r>
            <a:r>
              <a:rPr 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nền</a:t>
            </a:r>
            <a:r>
              <a:rPr 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độc</a:t>
            </a:r>
            <a:r>
              <a:rPr 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lập</a:t>
            </a:r>
            <a:r>
              <a:rPr 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đất</a:t>
            </a:r>
            <a:r>
              <a:rPr 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32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Đúng</a:t>
            </a:r>
            <a:r>
              <a:rPr 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ghi</a:t>
            </a:r>
            <a:r>
              <a:rPr 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Đ, </a:t>
            </a:r>
            <a:r>
              <a:rPr lang="en-US" sz="32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sai</a:t>
            </a:r>
            <a:r>
              <a:rPr 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ghi</a:t>
            </a:r>
            <a:r>
              <a:rPr 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S:</a:t>
            </a:r>
            <a:br>
              <a:rPr 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sz="4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Tóm tắt cuộc kháng chiến chống quân Tống xâm lược (1075-1077) | Chiến tranh  Tống-Lý | Lý Thường Kiệt - YouTube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210" b="12797"/>
          <a:stretch/>
        </p:blipFill>
        <p:spPr bwMode="auto">
          <a:xfrm>
            <a:off x="9057939" y="376518"/>
            <a:ext cx="2789780" cy="1965332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Group 4"/>
          <p:cNvGrpSpPr/>
          <p:nvPr/>
        </p:nvGrpSpPr>
        <p:grpSpPr>
          <a:xfrm>
            <a:off x="351452" y="2581836"/>
            <a:ext cx="11116200" cy="3785652"/>
            <a:chOff x="351452" y="2549563"/>
            <a:chExt cx="11116200" cy="3785652"/>
          </a:xfrm>
        </p:grpSpPr>
        <p:sp>
          <p:nvSpPr>
            <p:cNvPr id="3" name="TextBox 2"/>
            <p:cNvSpPr txBox="1"/>
            <p:nvPr/>
          </p:nvSpPr>
          <p:spPr>
            <a:xfrm>
              <a:off x="925158" y="2549563"/>
              <a:ext cx="10542494" cy="37856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40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Sự</a:t>
              </a:r>
              <a:r>
                <a:rPr lang="en-US" sz="4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40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thông</a:t>
              </a:r>
              <a:r>
                <a:rPr lang="en-US" sz="4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minh </a:t>
              </a:r>
              <a:r>
                <a:rPr lang="en-US" sz="40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và</a:t>
              </a:r>
              <a:r>
                <a:rPr lang="en-US" sz="4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40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lòng</a:t>
              </a:r>
              <a:r>
                <a:rPr lang="en-US" sz="4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40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dũng</a:t>
              </a:r>
              <a:r>
                <a:rPr lang="en-US" sz="4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40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cảm</a:t>
              </a:r>
              <a:r>
                <a:rPr lang="en-US" sz="4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40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của</a:t>
              </a:r>
              <a:r>
                <a:rPr lang="en-US" sz="4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40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nhân</a:t>
              </a:r>
              <a:r>
                <a:rPr lang="en-US" sz="4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40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dân</a:t>
              </a:r>
              <a:r>
                <a:rPr lang="en-US" sz="4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ta</a:t>
              </a:r>
            </a:p>
            <a:p>
              <a:pPr>
                <a:lnSpc>
                  <a:spcPct val="150000"/>
                </a:lnSpc>
              </a:pPr>
              <a:r>
                <a:rPr lang="en-US" sz="40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Nhờ</a:t>
              </a:r>
              <a:r>
                <a:rPr lang="en-US" sz="4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ta </a:t>
              </a:r>
              <a:r>
                <a:rPr lang="en-US" sz="40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đánh</a:t>
              </a:r>
              <a:r>
                <a:rPr lang="en-US" sz="4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40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chúng</a:t>
              </a:r>
              <a:r>
                <a:rPr lang="en-US" sz="4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40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trước</a:t>
              </a:r>
              <a:endParaRPr lang="en-US" sz="4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sz="4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Do </a:t>
              </a:r>
              <a:r>
                <a:rPr lang="en-US" sz="40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chúng</a:t>
              </a:r>
              <a:r>
                <a:rPr lang="en-US" sz="4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ta </a:t>
              </a:r>
              <a:r>
                <a:rPr lang="en-US" sz="40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dụ</a:t>
              </a:r>
              <a:r>
                <a:rPr lang="en-US" sz="4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40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chúng</a:t>
              </a:r>
              <a:r>
                <a:rPr lang="en-US" sz="4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40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vào</a:t>
              </a:r>
              <a:r>
                <a:rPr lang="en-US" sz="4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song </a:t>
              </a:r>
              <a:r>
                <a:rPr lang="en-US" sz="40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Như</a:t>
              </a:r>
              <a:r>
                <a:rPr lang="en-US" sz="4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40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Nguyệt</a:t>
              </a:r>
              <a:endParaRPr lang="en-US" sz="4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sz="40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Sự</a:t>
              </a:r>
              <a:r>
                <a:rPr lang="en-US" sz="4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40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chỉ</a:t>
              </a:r>
              <a:r>
                <a:rPr lang="en-US" sz="4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40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huy</a:t>
              </a:r>
              <a:r>
                <a:rPr lang="en-US" sz="4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40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tài</a:t>
              </a:r>
              <a:r>
                <a:rPr lang="en-US" sz="4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40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tình</a:t>
              </a:r>
              <a:r>
                <a:rPr lang="en-US" sz="4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40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của</a:t>
              </a:r>
              <a:r>
                <a:rPr lang="en-US" sz="4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40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Lý</a:t>
              </a:r>
              <a:r>
                <a:rPr lang="en-US" sz="4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40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Thường</a:t>
              </a:r>
              <a:r>
                <a:rPr lang="en-US" sz="4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40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Kiệt</a:t>
              </a:r>
              <a:endParaRPr lang="en-US" sz="4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" name="Rectangle 3"/>
            <p:cNvSpPr/>
            <p:nvPr/>
          </p:nvSpPr>
          <p:spPr>
            <a:xfrm>
              <a:off x="351452" y="2807746"/>
              <a:ext cx="573706" cy="623944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" name="Rectangle 5"/>
            <p:cNvSpPr/>
            <p:nvPr/>
          </p:nvSpPr>
          <p:spPr>
            <a:xfrm>
              <a:off x="362210" y="3657788"/>
              <a:ext cx="573706" cy="623944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" name="Rectangle 6"/>
            <p:cNvSpPr/>
            <p:nvPr/>
          </p:nvSpPr>
          <p:spPr>
            <a:xfrm>
              <a:off x="351452" y="4507831"/>
              <a:ext cx="573706" cy="623944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" name="Rectangle 7"/>
            <p:cNvSpPr/>
            <p:nvPr/>
          </p:nvSpPr>
          <p:spPr>
            <a:xfrm>
              <a:off x="351452" y="5442053"/>
              <a:ext cx="573706" cy="623944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419602" y="2730986"/>
            <a:ext cx="28685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33875" y="3559178"/>
            <a:ext cx="28685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21359" y="4474662"/>
            <a:ext cx="28685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81888" y="5390146"/>
            <a:ext cx="28685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</a:t>
            </a:r>
          </a:p>
        </p:txBody>
      </p:sp>
    </p:spTree>
    <p:extLst>
      <p:ext uri="{BB962C8B-B14F-4D97-AF65-F5344CB8AC3E}">
        <p14:creationId xmlns:p14="http://schemas.microsoft.com/office/powerpoint/2010/main" val="51481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  <p:bldP spid="11" grpId="0"/>
      <p:bldP spid="12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No photo description available.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20836"/>
            <a:ext cx="12672507" cy="71778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Oval 3"/>
          <p:cNvSpPr/>
          <p:nvPr/>
        </p:nvSpPr>
        <p:spPr>
          <a:xfrm>
            <a:off x="3926541" y="4152452"/>
            <a:ext cx="2312894" cy="2302136"/>
          </a:xfrm>
          <a:prstGeom prst="ellipse">
            <a:avLst/>
          </a:prstGeom>
          <a:noFill/>
          <a:ln w="76200">
            <a:solidFill>
              <a:srgbClr val="C0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9094" l="87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9345820">
            <a:off x="2310762" y="3785892"/>
            <a:ext cx="4307324" cy="41325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62654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7.40741E-7 L 0.12487 -0.00393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237" y="-208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7815" y="2216075"/>
            <a:ext cx="11840548" cy="2569944"/>
          </a:xfrm>
          <a:solidFill>
            <a:schemeClr val="accent2">
              <a:lumMod val="50000"/>
              <a:alpha val="50000"/>
            </a:schemeClr>
          </a:solidFill>
          <a:ln w="57150">
            <a:solidFill>
              <a:schemeClr val="tx1"/>
            </a:solidFill>
            <a:prstDash val="lgDash"/>
          </a:ln>
        </p:spPr>
        <p:txBody>
          <a:bodyPr>
            <a:noAutofit/>
          </a:bodyPr>
          <a:lstStyle/>
          <a:p>
            <a:r>
              <a:rPr lang="en-US" sz="72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sz="7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72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Đại</a:t>
            </a:r>
            <a:r>
              <a:rPr lang="en-US" sz="7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72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Việt</a:t>
            </a:r>
            <a:r>
              <a:rPr lang="en-US" sz="7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72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thời</a:t>
            </a:r>
            <a:r>
              <a:rPr lang="en-US" sz="7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72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Trần</a:t>
            </a:r>
            <a:br>
              <a:rPr lang="en-US" sz="7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7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72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7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72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năm</a:t>
            </a:r>
            <a:r>
              <a:rPr lang="en-US" sz="7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1226 </a:t>
            </a:r>
            <a:r>
              <a:rPr lang="en-US" sz="72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lang="en-US" sz="7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72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năm</a:t>
            </a:r>
            <a:r>
              <a:rPr lang="en-US" sz="7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1400)</a:t>
            </a:r>
            <a:endParaRPr lang="en-US" sz="8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98820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-2161063" y="2394411"/>
            <a:ext cx="11840548" cy="2892490"/>
          </a:xfrm>
          <a:noFill/>
        </p:spPr>
        <p:txBody>
          <a:bodyPr>
            <a:normAutofit/>
          </a:bodyPr>
          <a:lstStyle/>
          <a:p>
            <a:r>
              <a:rPr lang="en-US" sz="40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Lịch</a:t>
            </a:r>
            <a:r>
              <a:rPr lang="en-US" sz="4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sử</a:t>
            </a:r>
            <a:r>
              <a:rPr lang="en-US" sz="4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4 - </a:t>
            </a:r>
            <a:r>
              <a:rPr lang="en-US" sz="40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4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12</a:t>
            </a:r>
            <a:br>
              <a:rPr lang="en-US" sz="4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5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NHÀ TRẦN </a:t>
            </a:r>
            <a:br>
              <a:rPr lang="en-US" sz="5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5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THÀNH LẬP</a:t>
            </a:r>
            <a:endParaRPr lang="en-US" sz="5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26774">
            <a:off x="6345203" y="3257841"/>
            <a:ext cx="5588650" cy="2967135"/>
          </a:xfrm>
          <a:prstGeom prst="rect">
            <a:avLst/>
          </a:prstGeom>
          <a:ln w="88900" cap="sq" cmpd="thickThin">
            <a:solidFill>
              <a:schemeClr val="accent2">
                <a:lumMod val="50000"/>
              </a:schemeClr>
            </a:solidFill>
            <a:prstDash val="solid"/>
            <a:miter lim="800000"/>
          </a:ln>
          <a:effectLst>
            <a:glow rad="63500">
              <a:schemeClr val="accent2">
                <a:satMod val="175000"/>
                <a:alpha val="4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04250">
            <a:off x="9414107" y="576430"/>
            <a:ext cx="2444621" cy="2444621"/>
          </a:xfrm>
          <a:prstGeom prst="rect">
            <a:avLst/>
          </a:prstGeom>
          <a:ln w="88900" cap="sq" cmpd="thickThin">
            <a:solidFill>
              <a:schemeClr val="accent2">
                <a:lumMod val="50000"/>
              </a:schemeClr>
            </a:solidFill>
            <a:prstDash val="solid"/>
            <a:miter lim="800000"/>
          </a:ln>
          <a:effectLst>
            <a:glow rad="63500">
              <a:schemeClr val="accent2">
                <a:satMod val="175000"/>
                <a:alpha val="4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026" name="Picture 2" descr="Đại Việt và nhà Trần đã làm gì trước cuộc kháng Nguyên Mông lần thứ 2?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226023">
            <a:off x="4858913" y="412483"/>
            <a:ext cx="3943350" cy="2252179"/>
          </a:xfrm>
          <a:prstGeom prst="rect">
            <a:avLst/>
          </a:prstGeom>
          <a:ln w="88900" cap="sq" cmpd="thickThin">
            <a:solidFill>
              <a:schemeClr val="accent2">
                <a:lumMod val="50000"/>
              </a:schemeClr>
            </a:solidFill>
            <a:prstDash val="solid"/>
            <a:miter lim="800000"/>
          </a:ln>
          <a:effectLst>
            <a:glow rad="63500">
              <a:schemeClr val="accent2">
                <a:satMod val="175000"/>
                <a:alpha val="4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362803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10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880189" y="1101012"/>
            <a:ext cx="10923036" cy="5337111"/>
          </a:xfrm>
          <a:prstGeom prst="rect">
            <a:avLst/>
          </a:prstGeom>
          <a:solidFill>
            <a:schemeClr val="bg1">
              <a:alpha val="56000"/>
            </a:schemeClr>
          </a:solidFill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70000"/>
              </a:lnSpc>
            </a:pPr>
            <a:r>
              <a:rPr lang="nl-NL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Biết được hoàn cảnh nhà Trần ra đời</a:t>
            </a:r>
          </a:p>
          <a:p>
            <a:pPr>
              <a:lnSpc>
                <a:spcPct val="170000"/>
              </a:lnSpc>
            </a:pPr>
            <a:r>
              <a:rPr lang="nl-NL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Những việc làm của nhà Trần để củng cố và xây dựng đất nước.</a:t>
            </a:r>
          </a:p>
          <a:p>
            <a:pPr>
              <a:lnSpc>
                <a:spcPct val="170000"/>
              </a:lnSpc>
            </a:pPr>
            <a:r>
              <a:rPr lang="nl-NL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Xác định được vai trò to lớn của nhà Trần với sự hưng thịnh của đất nước.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849953" y="244121"/>
            <a:ext cx="3352200" cy="646331"/>
          </a:xfrm>
          <a:prstGeom prst="rect">
            <a:avLst/>
          </a:prstGeom>
          <a:solidFill>
            <a:schemeClr val="bg2">
              <a:lumMod val="50000"/>
            </a:schemeClr>
          </a:solidFill>
        </p:spPr>
        <p:txBody>
          <a:bodyPr wrap="none">
            <a:spAutoFit/>
          </a:bodyPr>
          <a:lstStyle/>
          <a:p>
            <a:r>
              <a:rPr lang="en-US" sz="3600" b="1" dirty="0" err="1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Yêu</a:t>
            </a:r>
            <a:r>
              <a:rPr lang="en-US" sz="3600" b="1" dirty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cầu</a:t>
            </a:r>
            <a:r>
              <a:rPr lang="en-US" sz="3600" b="1" dirty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cần</a:t>
            </a:r>
            <a:r>
              <a:rPr lang="en-US" sz="3600" b="1" dirty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đạt</a:t>
            </a:r>
            <a:endParaRPr lang="en-US" sz="3600" dirty="0">
              <a:solidFill>
                <a:schemeClr val="accent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11803225" y="258538"/>
            <a:ext cx="0" cy="6179585"/>
          </a:xfrm>
          <a:prstGeom prst="line">
            <a:avLst/>
          </a:prstGeom>
          <a:ln w="19050">
            <a:prstDash val="soli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2764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15372" y="2678654"/>
            <a:ext cx="7466511" cy="1386604"/>
          </a:xfrm>
          <a:solidFill>
            <a:schemeClr val="tx1">
              <a:lumMod val="50000"/>
              <a:lumOff val="50000"/>
              <a:alpha val="24000"/>
            </a:schemeClr>
          </a:solidFill>
        </p:spPr>
        <p:txBody>
          <a:bodyPr>
            <a:normAutofit/>
          </a:bodyPr>
          <a:lstStyle/>
          <a:p>
            <a:pPr algn="l"/>
            <a:r>
              <a:rPr lang="en-US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2- </a:t>
            </a:r>
            <a:r>
              <a:rPr lang="en-US" sz="8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KHÁM PHÁ</a:t>
            </a:r>
            <a:endParaRPr lang="en-US" sz="7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875903" y="2767280"/>
            <a:ext cx="5912196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8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KHÁM PHÁ</a:t>
            </a:r>
            <a:endParaRPr lang="en-US" sz="8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1680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18042" y="554813"/>
            <a:ext cx="9536895" cy="773418"/>
          </a:xfrm>
          <a:solidFill>
            <a:schemeClr val="accent3">
              <a:lumMod val="40000"/>
              <a:lumOff val="60000"/>
              <a:alpha val="40000"/>
            </a:schemeClr>
          </a:solidFill>
        </p:spPr>
        <p:txBody>
          <a:bodyPr>
            <a:normAutofit/>
          </a:bodyPr>
          <a:lstStyle/>
          <a:p>
            <a:pPr algn="l"/>
            <a:r>
              <a:rPr lang="en-US" sz="36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1- </a:t>
            </a:r>
            <a:r>
              <a:rPr lang="en-US" altLang="en-US" sz="4800" b="1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Hoàn</a:t>
            </a:r>
            <a:r>
              <a:rPr lang="en-US" altLang="en-US" sz="4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800" b="1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cảnh</a:t>
            </a:r>
            <a:r>
              <a:rPr lang="en-US" altLang="en-US" sz="4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800" b="1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</a:t>
            </a:r>
            <a:r>
              <a:rPr lang="en-US" altLang="en-US" sz="4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800" b="1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đời</a:t>
            </a:r>
            <a:r>
              <a:rPr lang="en-US" altLang="en-US" sz="4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800" b="1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altLang="en-US" sz="4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800" b="1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lang="en-US" altLang="en-US" sz="4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800" b="1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Trần</a:t>
            </a:r>
            <a:endParaRPr lang="en-US" sz="4800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818042" y="2600078"/>
            <a:ext cx="7820810" cy="1754326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altLang="en-US" sz="5400" b="1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Hoàn</a:t>
            </a:r>
            <a:r>
              <a:rPr lang="en-US" altLang="en-US" sz="54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5400" b="1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cảnh</a:t>
            </a:r>
            <a:r>
              <a:rPr lang="en-US" altLang="en-US" sz="54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5400" b="1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altLang="en-US" sz="54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ta </a:t>
            </a:r>
            <a:r>
              <a:rPr lang="en-US" altLang="en-US" sz="54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cuối</a:t>
            </a:r>
            <a:r>
              <a:rPr lang="en-US" altLang="en-US" sz="5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54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en-US" altLang="en-US" sz="5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54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kỉ</a:t>
            </a:r>
            <a:r>
              <a:rPr lang="en-US" altLang="en-US" sz="5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XII </a:t>
            </a:r>
            <a:r>
              <a:rPr lang="en-US" altLang="en-US" sz="5400" b="1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như</a:t>
            </a:r>
            <a:r>
              <a:rPr lang="en-US" altLang="en-US" sz="54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5400" b="1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en-US" altLang="en-US" sz="54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5400" b="1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altLang="en-US" sz="54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pic>
        <p:nvPicPr>
          <p:cNvPr id="5122" name="Picture 2" descr="Hand-painted Cartoon Cute Little Fish Material, PNG, 945x591px, Fish,  Cartoon, Clip Art, Computer Software, Drawing Download Free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5181" b="89983" l="10000" r="90000">
                        <a14:foregroundMark x1="40690" y1="34024" x2="40690" y2="34024"/>
                        <a14:foregroundMark x1="65172" y1="34024" x2="65172" y2="3402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745966" y="1222670"/>
            <a:ext cx="2350957" cy="4693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038574" y="4704554"/>
            <a:ext cx="73797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hãy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đọc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SGK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trang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37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tìm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kiếm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tin</a:t>
            </a:r>
          </a:p>
        </p:txBody>
      </p:sp>
    </p:spTree>
    <p:extLst>
      <p:ext uri="{BB962C8B-B14F-4D97-AF65-F5344CB8AC3E}">
        <p14:creationId xmlns:p14="http://schemas.microsoft.com/office/powerpoint/2010/main" val="3035625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32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120000">
                                      <p:cBhvr>
                                        <p:cTn id="3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/>
    </p:bldLst>
  </p:timing>
</p:sld>
</file>

<file path=ppt/theme/theme1.xml><?xml version="1.0" encoding="utf-8"?>
<a:theme xmlns:a="http://schemas.openxmlformats.org/drawingml/2006/main" name="Chủ đề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hủ đề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1106</Words>
  <Application>Microsoft Office PowerPoint</Application>
  <PresentationFormat>Màn hình rộng</PresentationFormat>
  <Paragraphs>179</Paragraphs>
  <Slides>25</Slides>
  <Notes>2</Notes>
  <HiddenSlides>0</HiddenSlides>
  <MMClips>1</MMClips>
  <ScaleCrop>false</ScaleCrop>
  <HeadingPairs>
    <vt:vector size="6" baseType="variant">
      <vt:variant>
        <vt:lpstr>Phông được Dùng</vt:lpstr>
      </vt:variant>
      <vt:variant>
        <vt:i4>7</vt:i4>
      </vt:variant>
      <vt:variant>
        <vt:lpstr>Chủ đề</vt:lpstr>
      </vt:variant>
      <vt:variant>
        <vt:i4>1</vt:i4>
      </vt:variant>
      <vt:variant>
        <vt:lpstr>Tiêu đề Bản chiếu</vt:lpstr>
      </vt:variant>
      <vt:variant>
        <vt:i4>25</vt:i4>
      </vt:variant>
    </vt:vector>
  </HeadingPairs>
  <TitlesOfParts>
    <vt:vector size="33" baseType="lpstr">
      <vt:lpstr>Arial</vt:lpstr>
      <vt:lpstr>Calibri</vt:lpstr>
      <vt:lpstr>Calibri Light</vt:lpstr>
      <vt:lpstr>Times New Roman</vt:lpstr>
      <vt:lpstr>UTM Flamenco</vt:lpstr>
      <vt:lpstr>UTM Seagull</vt:lpstr>
      <vt:lpstr>Wingdings</vt:lpstr>
      <vt:lpstr>Chủ đề Office</vt:lpstr>
      <vt:lpstr>CHÀO MỪNG CÁC THẦY CÔ GIÁO, CÙNG CÁC CON HỌC SINH ĐẾN VỚI TIẾT HỌC MÔN LỊCH SỬ LỚP 4  GV thực hiện: Âu Thanh Thư</vt:lpstr>
      <vt:lpstr>Bản trình bày PowerPoint</vt:lpstr>
      <vt:lpstr>Dưới thời Lý nhờ đâu mà nhân dân ta đã bảo vệ được nền độc lập của đất nước. Đúng ghi Đ, sai ghi S: </vt:lpstr>
      <vt:lpstr>Bản trình bày PowerPoint</vt:lpstr>
      <vt:lpstr>Nước Đại Việt thời Trần (từ năm 1226 đến năm 1400)</vt:lpstr>
      <vt:lpstr>Lịch sử 4 - Bài 12 NHÀ TRẦN  THÀNH LẬP</vt:lpstr>
      <vt:lpstr>Bản trình bày PowerPoint</vt:lpstr>
      <vt:lpstr>2- KHÁM PHÁ</vt:lpstr>
      <vt:lpstr>1- Hoàn cảnh ra đời của nhà Trần</vt:lpstr>
      <vt:lpstr>Bản trình bày PowerPoint</vt:lpstr>
      <vt:lpstr>1- Hoàn cảnh ra đời của nhà Trần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3- VẬN DỤNG</vt:lpstr>
      <vt:lpstr>Bản trình bày PowerPoint</vt:lpstr>
      <vt:lpstr>DẶN DÒ</vt:lpstr>
      <vt:lpstr>Bản trình bày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CHÀO MỪNG CÁC THẦY CÔ GIÁO, CÙNG CÁC CON HỌC SINH ĐẾN VỚI TIẾT HỌC MÔN LỊCH SỬ LỚP 4  GV thực hiện: Âu Thanh Thư</dc:title>
  <dc:creator>Thanh Thư Âu</dc:creator>
  <cp:lastModifiedBy>Thanh Thư Âu</cp:lastModifiedBy>
  <cp:revision>1</cp:revision>
  <dcterms:created xsi:type="dcterms:W3CDTF">2021-12-22T15:22:49Z</dcterms:created>
  <dcterms:modified xsi:type="dcterms:W3CDTF">2021-12-22T15:38:17Z</dcterms:modified>
</cp:coreProperties>
</file>