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2.wav" ContentType="audio/wav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57" r:id="rId3"/>
    <p:sldId id="260" r:id="rId4"/>
    <p:sldId id="259" r:id="rId5"/>
    <p:sldId id="276" r:id="rId6"/>
    <p:sldId id="273" r:id="rId7"/>
    <p:sldId id="262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5" r:id="rId16"/>
    <p:sldId id="27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036" autoAdjust="0"/>
  </p:normalViewPr>
  <p:slideViewPr>
    <p:cSldViewPr snapToGrid="0">
      <p:cViewPr>
        <p:scale>
          <a:sx n="77" d="100"/>
          <a:sy n="77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D238F-3383-45C2-B1D7-F243AB20E26A}" type="datetimeFigureOut">
              <a:rPr lang="en-US" smtClean="0"/>
              <a:t>07/12/2021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734A8-FD09-4825-8ACF-ABCA483DA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3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3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2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3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5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8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2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F4D74A-714F-4A99-978F-34DC332C917B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E5B1B6-A860-417F-BA8D-EE67FF9B29A0}" type="slidenum">
              <a:rPr lang="en-US" altLang="en-US" b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b="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8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3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3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8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0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5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7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3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4BEA5F31-990F-4491-BCBA-393C0C9F7E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gif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wmf"/><Relationship Id="rId5" Type="http://schemas.openxmlformats.org/officeDocument/2006/relationships/image" Target="../media/image3.gif"/><Relationship Id="rId10" Type="http://schemas.openxmlformats.org/officeDocument/2006/relationships/image" Target="../media/image8.wmf"/><Relationship Id="rId4" Type="http://schemas.openxmlformats.org/officeDocument/2006/relationships/hyperlink" Target="http://www.glitter-graphics.com/" TargetMode="External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14"/>
          <p:cNvSpPr>
            <a:spLocks noChangeArrowheads="1" noChangeShapeType="1" noTextEdit="1"/>
          </p:cNvSpPr>
          <p:nvPr/>
        </p:nvSpPr>
        <p:spPr bwMode="auto">
          <a:xfrm>
            <a:off x="7416800" y="1371600"/>
            <a:ext cx="4368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TOÁN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 3</a:t>
            </a:r>
          </a:p>
        </p:txBody>
      </p:sp>
      <p:pic>
        <p:nvPicPr>
          <p:cNvPr id="2051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146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89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304800" y="3124200"/>
            <a:ext cx="6807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42" name="WordArt 14"/>
          <p:cNvSpPr>
            <a:spLocks noChangeArrowheads="1" noChangeShapeType="1" noTextEdit="1"/>
          </p:cNvSpPr>
          <p:nvPr/>
        </p:nvSpPr>
        <p:spPr bwMode="auto">
          <a:xfrm>
            <a:off x="2720824" y="152400"/>
            <a:ext cx="8354484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kern="10" dirty="0">
                <a:ln w="9525"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TRƯỜNG TIỂU HỌC ĐOÀN KẾT</a:t>
            </a:r>
            <a:endParaRPr lang="en-US" kern="10" dirty="0">
              <a:ln w="9525">
                <a:round/>
                <a:headEnd/>
                <a:tailEnd/>
              </a:ln>
              <a:solidFill>
                <a:srgbClr val="003300"/>
              </a:solidFill>
              <a:latin typeface="Times New Roman"/>
              <a:cs typeface="Times New Roman"/>
            </a:endParaRPr>
          </a:p>
        </p:txBody>
      </p:sp>
      <p:pic>
        <p:nvPicPr>
          <p:cNvPr id="2056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9144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3622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6670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44958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3434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8862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800600"/>
            <a:ext cx="152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9" descr="Objeto_0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71800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" descr="708245qq9tddswa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048000"/>
            <a:ext cx="284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18"/>
          <p:cNvGrpSpPr>
            <a:grpSpLocks/>
          </p:cNvGrpSpPr>
          <p:nvPr/>
        </p:nvGrpSpPr>
        <p:grpSpPr bwMode="auto">
          <a:xfrm>
            <a:off x="1117600" y="914400"/>
            <a:ext cx="3352800" cy="19812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072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24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VnBangkok"/>
                  <a:cs typeface="Times New Roman" pitchFamily="18" charset="0"/>
                </a:rPr>
                <a:t> </a:t>
              </a:r>
              <a:endParaRPr lang="en-US" alt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7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itchFamily="34" charset="0"/>
              </a:endParaRPr>
            </a:p>
          </p:txBody>
        </p:sp>
        <p:sp>
          <p:nvSpPr>
            <p:cNvPr id="207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07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>
                <a:latin typeface="Calibri" pitchFamily="34" charset="0"/>
              </a:endParaRPr>
            </a:p>
          </p:txBody>
        </p:sp>
      </p:grpSp>
      <p:pic>
        <p:nvPicPr>
          <p:cNvPr id="2066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9340" y="5403586"/>
            <a:ext cx="1258888" cy="16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13485" y="5595939"/>
            <a:ext cx="1678516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609600" y="3276600"/>
            <a:ext cx="599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BẢNG CHIA 9</a:t>
            </a:r>
          </a:p>
        </p:txBody>
      </p:sp>
      <p:pic>
        <p:nvPicPr>
          <p:cNvPr id="2050" name="Picture 2" descr="C:\Users\Win7H\Desktop\logo_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" y="40331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63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40" grpId="0" animBg="1"/>
      <p:bldP spid="51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0435" y="3443781"/>
            <a:ext cx="7532914" cy="30908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3883" y="235006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36 : 9 =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24251" y="1788091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18 : 9 =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606295" y="241356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72 : 9 =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32189" y="301046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9 : 9 =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904995" y="295966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81 : 9 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76626" y="2419916"/>
            <a:ext cx="1611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45 : 9 =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661064" y="1767454"/>
            <a:ext cx="1550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27 : 9 =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911345" y="1713479"/>
            <a:ext cx="1525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54 : 9 =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595183" y="301681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anose="02020603050405020304" pitchFamily="18" charset="0"/>
                <a:cs typeface="Arial" panose="020B0604020202020204" pitchFamily="34" charset="0"/>
              </a:rPr>
              <a:t>90 : 9 =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224251" y="910198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700626" y="246436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748251" y="182619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697451" y="303269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8106482" y="179761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8093783" y="245325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8033458" y="3046979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0470270" y="169919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0509958" y="236752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0506783" y="295807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60076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567148" y="2264402"/>
            <a:ext cx="3016696" cy="286232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  x  5  =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   :  9  =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   :  5  =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115395" y="2313677"/>
            <a:ext cx="3268666" cy="286232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  x  6  =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   :  9  =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   :  6 =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8114907" y="2281927"/>
            <a:ext cx="3058307" cy="286232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  x  7  =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   :  9  =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   :  7  =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3743221" y="2257180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3800432" y="3337152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3791527" y="4351164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7289651" y="2279932"/>
            <a:ext cx="82525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7442187" y="3375581"/>
            <a:ext cx="8252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7322590" y="4391727"/>
            <a:ext cx="8252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10289161" y="2194910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10181609" y="3337152"/>
            <a:ext cx="825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</a:p>
        </p:txBody>
      </p:sp>
      <p:sp>
        <p:nvSpPr>
          <p:cNvPr id="21" name="Text Box 71"/>
          <p:cNvSpPr txBox="1">
            <a:spLocks noChangeArrowheads="1"/>
          </p:cNvSpPr>
          <p:nvPr/>
        </p:nvSpPr>
        <p:spPr bwMode="auto">
          <a:xfrm>
            <a:off x="10287467" y="4399090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1720158" y="1125901"/>
            <a:ext cx="4311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2: Tính nhẩm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49687" y="5906278"/>
            <a:ext cx="1063081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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kia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857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6530" y="-108641"/>
            <a:ext cx="3257814" cy="3131509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085" y="135150"/>
            <a:ext cx="98938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 smtClean="0">
                <a:latin typeface="Times New Roman" panose="02020603050405020304" pitchFamily="18" charset="0"/>
              </a:rPr>
              <a:t> 3: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45kg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gạo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, chia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đều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9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túi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túi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ki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-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lô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-gam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gạo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?</a:t>
            </a:r>
            <a:endParaRPr lang="en-US" altLang="en-US" sz="3200" b="1" u="sng" dirty="0" smtClean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 flipH="1">
            <a:off x="2187146" y="705816"/>
            <a:ext cx="1569308" cy="10374"/>
          </a:xfrm>
          <a:prstGeom prst="line">
            <a:avLst/>
          </a:prstGeom>
          <a:noFill/>
          <a:ln w="88900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9"/>
          <p:cNvCxnSpPr>
            <a:cxnSpLocks noChangeShapeType="1"/>
          </p:cNvCxnSpPr>
          <p:nvPr/>
        </p:nvCxnSpPr>
        <p:spPr bwMode="auto">
          <a:xfrm flipH="1">
            <a:off x="6402875" y="685413"/>
            <a:ext cx="961752" cy="8614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9"/>
          <p:cNvCxnSpPr>
            <a:cxnSpLocks noChangeShapeType="1"/>
          </p:cNvCxnSpPr>
          <p:nvPr/>
        </p:nvCxnSpPr>
        <p:spPr bwMode="auto">
          <a:xfrm flipH="1">
            <a:off x="8316099" y="743206"/>
            <a:ext cx="1297458" cy="0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9"/>
          <p:cNvCxnSpPr>
            <a:cxnSpLocks noChangeShapeType="1"/>
          </p:cNvCxnSpPr>
          <p:nvPr/>
        </p:nvCxnSpPr>
        <p:spPr bwMode="auto">
          <a:xfrm flipH="1" flipV="1">
            <a:off x="2187146" y="1180889"/>
            <a:ext cx="2548701" cy="7240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22093" y="1788915"/>
            <a:ext cx="5028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45kg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…kg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5059" y="3570091"/>
            <a:ext cx="6901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(kg)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5kg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70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6530" y="-108641"/>
            <a:ext cx="3257814" cy="3131509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337" y="146804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400" b="1" u="sng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4: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45kg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9kg.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altLang="en-US" sz="3400" b="1" u="sng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 flipH="1">
            <a:off x="2169529" y="705816"/>
            <a:ext cx="1698136" cy="0"/>
          </a:xfrm>
          <a:prstGeom prst="line">
            <a:avLst/>
          </a:prstGeom>
          <a:noFill/>
          <a:ln w="88900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9"/>
          <p:cNvCxnSpPr>
            <a:cxnSpLocks noChangeShapeType="1"/>
          </p:cNvCxnSpPr>
          <p:nvPr/>
        </p:nvCxnSpPr>
        <p:spPr bwMode="auto">
          <a:xfrm flipH="1">
            <a:off x="6638265" y="705816"/>
            <a:ext cx="1111250" cy="0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9"/>
          <p:cNvCxnSpPr>
            <a:cxnSpLocks noChangeShapeType="1"/>
            <a:stCxn id="7" idx="3"/>
          </p:cNvCxnSpPr>
          <p:nvPr/>
        </p:nvCxnSpPr>
        <p:spPr bwMode="auto">
          <a:xfrm flipH="1">
            <a:off x="8033266" y="716191"/>
            <a:ext cx="1337071" cy="13507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9"/>
          <p:cNvCxnSpPr>
            <a:cxnSpLocks noChangeShapeType="1"/>
          </p:cNvCxnSpPr>
          <p:nvPr/>
        </p:nvCxnSpPr>
        <p:spPr bwMode="auto">
          <a:xfrm flipH="1">
            <a:off x="698502" y="1262173"/>
            <a:ext cx="859514" cy="13508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9"/>
          <p:cNvCxnSpPr>
            <a:cxnSpLocks noChangeShapeType="1"/>
          </p:cNvCxnSpPr>
          <p:nvPr/>
        </p:nvCxnSpPr>
        <p:spPr bwMode="auto">
          <a:xfrm flipH="1">
            <a:off x="5004486" y="1240972"/>
            <a:ext cx="1223320" cy="0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22093" y="2209045"/>
            <a:ext cx="5028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: 1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45kg:……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1009" y="3570091"/>
            <a:ext cx="6605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21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337" y="146804"/>
            <a:ext cx="503372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400" b="1" u="sng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45kg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-gam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altLang="en-US" sz="3400" b="1" u="sng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170" y="2038661"/>
            <a:ext cx="5133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45kg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 kg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337" y="4136584"/>
            <a:ext cx="68688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(kg)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5kg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9607" y="146804"/>
            <a:ext cx="624239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400" b="1" u="sng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4: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45kg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9kg.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altLang="en-US" sz="3400" b="1" u="sng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3740" y="2038661"/>
            <a:ext cx="3433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: 1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45kg:……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2618" y="4136585"/>
            <a:ext cx="4509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23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09551" y="200025"/>
            <a:ext cx="11675533" cy="655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3820584" y="1362075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3820584" y="1892300"/>
            <a:ext cx="812800" cy="1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>
            <a:off x="3820584" y="2403475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3807884" y="2959100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799" name="Line 7"/>
          <p:cNvSpPr>
            <a:spLocks noChangeShapeType="1"/>
          </p:cNvSpPr>
          <p:nvPr/>
        </p:nvSpPr>
        <p:spPr bwMode="auto">
          <a:xfrm>
            <a:off x="3820584" y="3509963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3820584" y="4025900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801" name="Line 9"/>
          <p:cNvSpPr>
            <a:spLocks noChangeShapeType="1"/>
          </p:cNvSpPr>
          <p:nvPr/>
        </p:nvSpPr>
        <p:spPr bwMode="auto">
          <a:xfrm>
            <a:off x="3850217" y="4532313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802" name="Line 10"/>
          <p:cNvSpPr>
            <a:spLocks noChangeShapeType="1"/>
          </p:cNvSpPr>
          <p:nvPr/>
        </p:nvSpPr>
        <p:spPr bwMode="auto">
          <a:xfrm>
            <a:off x="3850217" y="5111750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>
            <a:off x="3850217" y="5630863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804" name="Line 12"/>
          <p:cNvSpPr>
            <a:spLocks noChangeShapeType="1"/>
          </p:cNvSpPr>
          <p:nvPr/>
        </p:nvSpPr>
        <p:spPr bwMode="auto">
          <a:xfrm>
            <a:off x="3850217" y="6149975"/>
            <a:ext cx="812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7805" name="AutoShape 13"/>
          <p:cNvSpPr>
            <a:spLocks noChangeArrowheads="1"/>
          </p:cNvSpPr>
          <p:nvPr/>
        </p:nvSpPr>
        <p:spPr bwMode="auto">
          <a:xfrm>
            <a:off x="5446184" y="1204913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27 : 9 =</a:t>
            </a:r>
          </a:p>
        </p:txBody>
      </p:sp>
      <p:sp>
        <p:nvSpPr>
          <p:cNvPr id="417806" name="AutoShape 14"/>
          <p:cNvSpPr>
            <a:spLocks noChangeArrowheads="1"/>
          </p:cNvSpPr>
          <p:nvPr/>
        </p:nvSpPr>
        <p:spPr bwMode="auto">
          <a:xfrm>
            <a:off x="5446184" y="172878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81 : 9 =</a:t>
            </a:r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5414433" y="224948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36 : 9 =</a:t>
            </a:r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5403851" y="277653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 : 9 =</a:t>
            </a:r>
          </a:p>
        </p:txBody>
      </p:sp>
      <p:sp>
        <p:nvSpPr>
          <p:cNvPr id="417809" name="AutoShape 17"/>
          <p:cNvSpPr>
            <a:spLocks noChangeArrowheads="1"/>
          </p:cNvSpPr>
          <p:nvPr/>
        </p:nvSpPr>
        <p:spPr bwMode="auto">
          <a:xfrm>
            <a:off x="5403851" y="3306763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72 : 9 =</a:t>
            </a:r>
          </a:p>
        </p:txBody>
      </p:sp>
      <p:sp>
        <p:nvSpPr>
          <p:cNvPr id="417810" name="AutoShape 18"/>
          <p:cNvSpPr>
            <a:spLocks noChangeArrowheads="1"/>
          </p:cNvSpPr>
          <p:nvPr/>
        </p:nvSpPr>
        <p:spPr bwMode="auto">
          <a:xfrm>
            <a:off x="5403851" y="3833813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63 : 9 =</a:t>
            </a:r>
          </a:p>
        </p:txBody>
      </p:sp>
      <p:sp>
        <p:nvSpPr>
          <p:cNvPr id="417811" name="AutoShape 19"/>
          <p:cNvSpPr>
            <a:spLocks noChangeArrowheads="1"/>
          </p:cNvSpPr>
          <p:nvPr/>
        </p:nvSpPr>
        <p:spPr bwMode="auto">
          <a:xfrm>
            <a:off x="5403851" y="436403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54 : 9 =</a:t>
            </a:r>
          </a:p>
        </p:txBody>
      </p:sp>
      <p:sp>
        <p:nvSpPr>
          <p:cNvPr id="417812" name="AutoShape 20"/>
          <p:cNvSpPr>
            <a:spLocks noChangeArrowheads="1"/>
          </p:cNvSpPr>
          <p:nvPr/>
        </p:nvSpPr>
        <p:spPr bwMode="auto">
          <a:xfrm>
            <a:off x="5384800" y="4905375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90 : 9 =</a:t>
            </a:r>
          </a:p>
        </p:txBody>
      </p:sp>
      <p:sp>
        <p:nvSpPr>
          <p:cNvPr id="417813" name="AutoShape 21"/>
          <p:cNvSpPr>
            <a:spLocks noChangeArrowheads="1"/>
          </p:cNvSpPr>
          <p:nvPr/>
        </p:nvSpPr>
        <p:spPr bwMode="auto">
          <a:xfrm>
            <a:off x="5374217" y="545623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18 : 9 =</a:t>
            </a:r>
          </a:p>
        </p:txBody>
      </p:sp>
      <p:sp>
        <p:nvSpPr>
          <p:cNvPr id="417814" name="AutoShape 22"/>
          <p:cNvSpPr>
            <a:spLocks noChangeArrowheads="1"/>
          </p:cNvSpPr>
          <p:nvPr/>
        </p:nvSpPr>
        <p:spPr bwMode="auto">
          <a:xfrm>
            <a:off x="5374217" y="5997575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45 : 9 =</a:t>
            </a:r>
          </a:p>
        </p:txBody>
      </p:sp>
      <p:sp>
        <p:nvSpPr>
          <p:cNvPr id="417815" name="AutoShape 23"/>
          <p:cNvSpPr>
            <a:spLocks noChangeArrowheads="1"/>
          </p:cNvSpPr>
          <p:nvPr/>
        </p:nvSpPr>
        <p:spPr bwMode="auto">
          <a:xfrm>
            <a:off x="7454900" y="119538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417816" name="AutoShape 24"/>
          <p:cNvSpPr>
            <a:spLocks noChangeArrowheads="1"/>
          </p:cNvSpPr>
          <p:nvPr/>
        </p:nvSpPr>
        <p:spPr bwMode="auto">
          <a:xfrm>
            <a:off x="7454900" y="172878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</a:t>
            </a:r>
          </a:p>
        </p:txBody>
      </p:sp>
      <p:sp>
        <p:nvSpPr>
          <p:cNvPr id="417817" name="AutoShape 25"/>
          <p:cNvSpPr>
            <a:spLocks noChangeArrowheads="1"/>
          </p:cNvSpPr>
          <p:nvPr/>
        </p:nvSpPr>
        <p:spPr bwMode="auto">
          <a:xfrm>
            <a:off x="7416800" y="2239963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17818" name="AutoShape 26"/>
          <p:cNvSpPr>
            <a:spLocks noChangeArrowheads="1"/>
          </p:cNvSpPr>
          <p:nvPr/>
        </p:nvSpPr>
        <p:spPr bwMode="auto">
          <a:xfrm>
            <a:off x="7397751" y="277653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17819" name="AutoShape 27"/>
          <p:cNvSpPr>
            <a:spLocks noChangeArrowheads="1"/>
          </p:cNvSpPr>
          <p:nvPr/>
        </p:nvSpPr>
        <p:spPr bwMode="auto">
          <a:xfrm>
            <a:off x="7385051" y="3313113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</a:t>
            </a:r>
          </a:p>
        </p:txBody>
      </p:sp>
      <p:sp>
        <p:nvSpPr>
          <p:cNvPr id="417820" name="AutoShape 28"/>
          <p:cNvSpPr>
            <a:spLocks noChangeArrowheads="1"/>
          </p:cNvSpPr>
          <p:nvPr/>
        </p:nvSpPr>
        <p:spPr bwMode="auto">
          <a:xfrm>
            <a:off x="7397751" y="3838575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</a:t>
            </a:r>
          </a:p>
        </p:txBody>
      </p:sp>
      <p:sp>
        <p:nvSpPr>
          <p:cNvPr id="417821" name="AutoShape 29"/>
          <p:cNvSpPr>
            <a:spLocks noChangeArrowheads="1"/>
          </p:cNvSpPr>
          <p:nvPr/>
        </p:nvSpPr>
        <p:spPr bwMode="auto">
          <a:xfrm>
            <a:off x="7397751" y="437038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417822" name="AutoShape 30"/>
          <p:cNvSpPr>
            <a:spLocks noChangeArrowheads="1"/>
          </p:cNvSpPr>
          <p:nvPr/>
        </p:nvSpPr>
        <p:spPr bwMode="auto">
          <a:xfrm>
            <a:off x="7378700" y="491013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</a:t>
            </a:r>
          </a:p>
        </p:txBody>
      </p:sp>
      <p:sp>
        <p:nvSpPr>
          <p:cNvPr id="417823" name="AutoShape 31"/>
          <p:cNvSpPr>
            <a:spLocks noChangeArrowheads="1"/>
          </p:cNvSpPr>
          <p:nvPr/>
        </p:nvSpPr>
        <p:spPr bwMode="auto">
          <a:xfrm>
            <a:off x="7378700" y="5441950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4B">
                  <a:gamma/>
                  <a:shade val="46275"/>
                  <a:invGamma/>
                </a:srgbClr>
              </a:gs>
              <a:gs pos="50000">
                <a:srgbClr val="FFFF4B"/>
              </a:gs>
              <a:gs pos="100000">
                <a:srgbClr val="FFFF4B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417824" name="AutoShape 32"/>
          <p:cNvSpPr>
            <a:spLocks noChangeArrowheads="1"/>
          </p:cNvSpPr>
          <p:nvPr/>
        </p:nvSpPr>
        <p:spPr bwMode="auto">
          <a:xfrm>
            <a:off x="7378700" y="598963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417825" name="AutoShape 33"/>
          <p:cNvSpPr>
            <a:spLocks noChangeArrowheads="1"/>
          </p:cNvSpPr>
          <p:nvPr/>
        </p:nvSpPr>
        <p:spPr bwMode="auto">
          <a:xfrm>
            <a:off x="5429251" y="1204913"/>
            <a:ext cx="19685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26" name="AutoShape 34"/>
          <p:cNvSpPr>
            <a:spLocks noChangeArrowheads="1"/>
          </p:cNvSpPr>
          <p:nvPr/>
        </p:nvSpPr>
        <p:spPr bwMode="auto">
          <a:xfrm>
            <a:off x="5446184" y="172878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27" name="AutoShape 35"/>
          <p:cNvSpPr>
            <a:spLocks noChangeArrowheads="1"/>
          </p:cNvSpPr>
          <p:nvPr/>
        </p:nvSpPr>
        <p:spPr bwMode="auto">
          <a:xfrm>
            <a:off x="5420784" y="224948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28" name="AutoShape 36"/>
          <p:cNvSpPr>
            <a:spLocks noChangeArrowheads="1"/>
          </p:cNvSpPr>
          <p:nvPr/>
        </p:nvSpPr>
        <p:spPr bwMode="auto">
          <a:xfrm>
            <a:off x="5410200" y="277653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29" name="AutoShape 37"/>
          <p:cNvSpPr>
            <a:spLocks noChangeArrowheads="1"/>
          </p:cNvSpPr>
          <p:nvPr/>
        </p:nvSpPr>
        <p:spPr bwMode="auto">
          <a:xfrm>
            <a:off x="5397500" y="3306763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30" name="AutoShape 38"/>
          <p:cNvSpPr>
            <a:spLocks noChangeArrowheads="1"/>
          </p:cNvSpPr>
          <p:nvPr/>
        </p:nvSpPr>
        <p:spPr bwMode="auto">
          <a:xfrm>
            <a:off x="5403851" y="3833813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31" name="AutoShape 39"/>
          <p:cNvSpPr>
            <a:spLocks noChangeArrowheads="1"/>
          </p:cNvSpPr>
          <p:nvPr/>
        </p:nvSpPr>
        <p:spPr bwMode="auto">
          <a:xfrm>
            <a:off x="5422900" y="4357688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32" name="AutoShape 40"/>
          <p:cNvSpPr>
            <a:spLocks noChangeArrowheads="1"/>
          </p:cNvSpPr>
          <p:nvPr/>
        </p:nvSpPr>
        <p:spPr bwMode="auto">
          <a:xfrm>
            <a:off x="5384800" y="4905375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33" name="AutoShape 41"/>
          <p:cNvSpPr>
            <a:spLocks noChangeArrowheads="1"/>
          </p:cNvSpPr>
          <p:nvPr/>
        </p:nvSpPr>
        <p:spPr bwMode="auto">
          <a:xfrm>
            <a:off x="5384800" y="5453063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34" name="AutoShape 42"/>
          <p:cNvSpPr>
            <a:spLocks noChangeArrowheads="1"/>
          </p:cNvSpPr>
          <p:nvPr/>
        </p:nvSpPr>
        <p:spPr bwMode="auto">
          <a:xfrm>
            <a:off x="5384800" y="5986463"/>
            <a:ext cx="1930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2800">
              <a:solidFill>
                <a:srgbClr val="89DE1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7835" name="AutoShape 43"/>
          <p:cNvSpPr>
            <a:spLocks noChangeArrowheads="1"/>
          </p:cNvSpPr>
          <p:nvPr/>
        </p:nvSpPr>
        <p:spPr bwMode="auto">
          <a:xfrm>
            <a:off x="7391400" y="5446713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36" name="AutoShape 44"/>
          <p:cNvSpPr>
            <a:spLocks noChangeArrowheads="1"/>
          </p:cNvSpPr>
          <p:nvPr/>
        </p:nvSpPr>
        <p:spPr bwMode="auto">
          <a:xfrm>
            <a:off x="7459133" y="118268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37" name="AutoShape 45"/>
          <p:cNvSpPr>
            <a:spLocks noChangeArrowheads="1"/>
          </p:cNvSpPr>
          <p:nvPr/>
        </p:nvSpPr>
        <p:spPr bwMode="auto">
          <a:xfrm>
            <a:off x="7442200" y="1738313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38" name="AutoShape 46"/>
          <p:cNvSpPr>
            <a:spLocks noChangeArrowheads="1"/>
          </p:cNvSpPr>
          <p:nvPr/>
        </p:nvSpPr>
        <p:spPr bwMode="auto">
          <a:xfrm>
            <a:off x="7385051" y="5986463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39" name="AutoShape 47"/>
          <p:cNvSpPr>
            <a:spLocks noChangeArrowheads="1"/>
          </p:cNvSpPr>
          <p:nvPr/>
        </p:nvSpPr>
        <p:spPr bwMode="auto">
          <a:xfrm>
            <a:off x="7423151" y="224948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40" name="AutoShape 48"/>
          <p:cNvSpPr>
            <a:spLocks noChangeArrowheads="1"/>
          </p:cNvSpPr>
          <p:nvPr/>
        </p:nvSpPr>
        <p:spPr bwMode="auto">
          <a:xfrm>
            <a:off x="7410451" y="277653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41" name="AutoShape 49"/>
          <p:cNvSpPr>
            <a:spLocks noChangeArrowheads="1"/>
          </p:cNvSpPr>
          <p:nvPr/>
        </p:nvSpPr>
        <p:spPr bwMode="auto">
          <a:xfrm>
            <a:off x="7387167" y="3313113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42" name="AutoShape 50"/>
          <p:cNvSpPr>
            <a:spLocks noChangeArrowheads="1"/>
          </p:cNvSpPr>
          <p:nvPr/>
        </p:nvSpPr>
        <p:spPr bwMode="auto">
          <a:xfrm>
            <a:off x="7404100" y="384333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43" name="AutoShape 51"/>
          <p:cNvSpPr>
            <a:spLocks noChangeArrowheads="1"/>
          </p:cNvSpPr>
          <p:nvPr/>
        </p:nvSpPr>
        <p:spPr bwMode="auto">
          <a:xfrm>
            <a:off x="7410451" y="4360863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44" name="AutoShape 52"/>
          <p:cNvSpPr>
            <a:spLocks noChangeArrowheads="1"/>
          </p:cNvSpPr>
          <p:nvPr/>
        </p:nvSpPr>
        <p:spPr bwMode="auto">
          <a:xfrm>
            <a:off x="7391400" y="4910138"/>
            <a:ext cx="711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17845" name="Oval 53"/>
          <p:cNvSpPr>
            <a:spLocks noChangeArrowheads="1"/>
          </p:cNvSpPr>
          <p:nvPr/>
        </p:nvSpPr>
        <p:spPr bwMode="auto">
          <a:xfrm>
            <a:off x="3473451" y="3873500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417846" name="Oval 54"/>
          <p:cNvSpPr>
            <a:spLocks noChangeArrowheads="1"/>
          </p:cNvSpPr>
          <p:nvPr/>
        </p:nvSpPr>
        <p:spPr bwMode="auto">
          <a:xfrm>
            <a:off x="3473451" y="4357688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</a:t>
            </a:r>
          </a:p>
        </p:txBody>
      </p:sp>
      <p:sp>
        <p:nvSpPr>
          <p:cNvPr id="417847" name="Oval 55"/>
          <p:cNvSpPr>
            <a:spLocks noChangeArrowheads="1"/>
          </p:cNvSpPr>
          <p:nvPr/>
        </p:nvSpPr>
        <p:spPr bwMode="auto">
          <a:xfrm>
            <a:off x="3473451" y="4937125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</a:t>
            </a:r>
          </a:p>
        </p:txBody>
      </p:sp>
      <p:sp>
        <p:nvSpPr>
          <p:cNvPr id="417848" name="Oval 56"/>
          <p:cNvSpPr>
            <a:spLocks noChangeArrowheads="1"/>
          </p:cNvSpPr>
          <p:nvPr/>
        </p:nvSpPr>
        <p:spPr bwMode="auto">
          <a:xfrm>
            <a:off x="3473451" y="5478463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</a:t>
            </a:r>
          </a:p>
        </p:txBody>
      </p:sp>
      <p:sp>
        <p:nvSpPr>
          <p:cNvPr id="417849" name="Oval 57"/>
          <p:cNvSpPr>
            <a:spLocks noChangeArrowheads="1"/>
          </p:cNvSpPr>
          <p:nvPr/>
        </p:nvSpPr>
        <p:spPr bwMode="auto">
          <a:xfrm>
            <a:off x="3473451" y="6010275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</a:t>
            </a:r>
          </a:p>
        </p:txBody>
      </p:sp>
      <p:sp>
        <p:nvSpPr>
          <p:cNvPr id="417850" name="Oval 58"/>
          <p:cNvSpPr>
            <a:spLocks noChangeArrowheads="1"/>
          </p:cNvSpPr>
          <p:nvPr/>
        </p:nvSpPr>
        <p:spPr bwMode="auto">
          <a:xfrm>
            <a:off x="3473451" y="1209675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17851" name="Oval 59"/>
          <p:cNvSpPr>
            <a:spLocks noChangeArrowheads="1"/>
          </p:cNvSpPr>
          <p:nvPr/>
        </p:nvSpPr>
        <p:spPr bwMode="auto">
          <a:xfrm>
            <a:off x="3473451" y="1717675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417852" name="Oval 60"/>
          <p:cNvSpPr>
            <a:spLocks noChangeArrowheads="1"/>
          </p:cNvSpPr>
          <p:nvPr/>
        </p:nvSpPr>
        <p:spPr bwMode="auto">
          <a:xfrm>
            <a:off x="3473451" y="2228850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417853" name="Oval 61"/>
          <p:cNvSpPr>
            <a:spLocks noChangeArrowheads="1"/>
          </p:cNvSpPr>
          <p:nvPr/>
        </p:nvSpPr>
        <p:spPr bwMode="auto">
          <a:xfrm>
            <a:off x="3473451" y="2784475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417854" name="Oval 62"/>
          <p:cNvSpPr>
            <a:spLocks noChangeArrowheads="1"/>
          </p:cNvSpPr>
          <p:nvPr/>
        </p:nvSpPr>
        <p:spPr bwMode="auto">
          <a:xfrm>
            <a:off x="3473451" y="3348038"/>
            <a:ext cx="4064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rgbClr val="FFCCFF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rgbClr val="00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10303" name="WordArt 63"/>
          <p:cNvSpPr>
            <a:spLocks noChangeArrowheads="1" noChangeShapeType="1" noTextEdit="1"/>
          </p:cNvSpPr>
          <p:nvPr/>
        </p:nvSpPr>
        <p:spPr bwMode="auto">
          <a:xfrm>
            <a:off x="2908300" y="381000"/>
            <a:ext cx="604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CHỌN NHANH KẾT QUẢ</a:t>
            </a:r>
          </a:p>
        </p:txBody>
      </p:sp>
      <p:pic>
        <p:nvPicPr>
          <p:cNvPr id="1030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9340" y="5403586"/>
            <a:ext cx="1258888" cy="16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5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67851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49757" y="-187590"/>
            <a:ext cx="1258888" cy="16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43118" y="5603876"/>
            <a:ext cx="1678516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4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7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7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7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7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7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7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7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7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7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7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7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7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7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7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7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7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1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1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1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1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1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1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1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1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1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1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1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1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1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1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1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1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17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 nodeType="clickPar">
                      <p:stCondLst>
                        <p:cond delay="0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41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41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7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417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50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17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 nodeType="clickPar">
                      <p:stCondLst>
                        <p:cond delay="0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1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417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5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417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41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41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41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17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54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17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 nodeType="clickPar">
                      <p:stCondLst>
                        <p:cond delay="0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41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41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1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41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4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17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 nodeType="clickPar">
                      <p:stCondLst>
                        <p:cond delay="0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41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17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46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417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 nodeType="clickPar">
                      <p:stCondLst>
                        <p:cond delay="0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1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41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41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1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47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417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 nodeType="clickPar">
                      <p:stCondLst>
                        <p:cond delay="0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41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1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1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41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48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417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 nodeType="clickPar">
                      <p:stCondLst>
                        <p:cond delay="0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500"/>
                                        <p:tgtEl>
                                          <p:spTgt spid="41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41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1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417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4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17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 nodeType="clickPar">
                      <p:stCondLst>
                        <p:cond delay="0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17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41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41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417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51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17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 nodeType="clickPar">
                      <p:stCondLst>
                        <p:cond delay="0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41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41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41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1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41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417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852"/>
                  </p:tgtEl>
                </p:cond>
              </p:nextCondLst>
            </p:seq>
          </p:childTnLst>
        </p:cTn>
      </p:par>
    </p:tnLst>
    <p:bldLst>
      <p:bldP spid="417795" grpId="0" animBg="1"/>
      <p:bldP spid="417796" grpId="0" animBg="1"/>
      <p:bldP spid="417797" grpId="0" animBg="1"/>
      <p:bldP spid="417798" grpId="0" animBg="1"/>
      <p:bldP spid="417799" grpId="0" animBg="1"/>
      <p:bldP spid="417800" grpId="0" animBg="1"/>
      <p:bldP spid="417801" grpId="0" animBg="1"/>
      <p:bldP spid="417802" grpId="0" animBg="1"/>
      <p:bldP spid="417803" grpId="0" animBg="1"/>
      <p:bldP spid="417804" grpId="0" animBg="1"/>
      <p:bldP spid="417805" grpId="0" animBg="1"/>
      <p:bldP spid="417806" grpId="0" animBg="1"/>
      <p:bldP spid="417807" grpId="0" animBg="1"/>
      <p:bldP spid="417808" grpId="0" animBg="1"/>
      <p:bldP spid="417809" grpId="0" animBg="1"/>
      <p:bldP spid="417810" grpId="0" animBg="1"/>
      <p:bldP spid="417811" grpId="0" animBg="1"/>
      <p:bldP spid="417812" grpId="0" animBg="1"/>
      <p:bldP spid="417813" grpId="0" animBg="1"/>
      <p:bldP spid="417814" grpId="0" animBg="1"/>
      <p:bldP spid="417815" grpId="0" animBg="1"/>
      <p:bldP spid="417816" grpId="0" animBg="1"/>
      <p:bldP spid="417817" grpId="0" animBg="1"/>
      <p:bldP spid="417818" grpId="0" animBg="1"/>
      <p:bldP spid="417819" grpId="0" animBg="1"/>
      <p:bldP spid="417820" grpId="0" animBg="1"/>
      <p:bldP spid="417821" grpId="0" animBg="1"/>
      <p:bldP spid="417822" grpId="0" animBg="1"/>
      <p:bldP spid="417823" grpId="0" animBg="1"/>
      <p:bldP spid="417824" grpId="0" animBg="1"/>
      <p:bldP spid="417825" grpId="0" animBg="1"/>
      <p:bldP spid="417826" grpId="0" animBg="1"/>
      <p:bldP spid="417826" grpId="1" animBg="1"/>
      <p:bldP spid="417827" grpId="0" animBg="1"/>
      <p:bldP spid="417827" grpId="1" animBg="1"/>
      <p:bldP spid="417828" grpId="0" animBg="1"/>
      <p:bldP spid="417829" grpId="0" animBg="1"/>
      <p:bldP spid="417830" grpId="0" animBg="1"/>
      <p:bldP spid="417831" grpId="0" animBg="1"/>
      <p:bldP spid="417832" grpId="0" animBg="1"/>
      <p:bldP spid="417833" grpId="0" animBg="1"/>
      <p:bldP spid="417834" grpId="0" animBg="1"/>
      <p:bldP spid="417835" grpId="0" animBg="1"/>
      <p:bldP spid="417835" grpId="1" animBg="1"/>
      <p:bldP spid="417836" grpId="0" animBg="1"/>
      <p:bldP spid="417836" grpId="1" animBg="1"/>
      <p:bldP spid="417837" grpId="0" animBg="1"/>
      <p:bldP spid="417837" grpId="1" animBg="1"/>
      <p:bldP spid="417838" grpId="0" animBg="1"/>
      <p:bldP spid="417838" grpId="1" animBg="1"/>
      <p:bldP spid="417839" grpId="0" animBg="1"/>
      <p:bldP spid="417839" grpId="1" animBg="1"/>
      <p:bldP spid="417840" grpId="0" animBg="1"/>
      <p:bldP spid="417840" grpId="1" animBg="1"/>
      <p:bldP spid="417841" grpId="0" animBg="1"/>
      <p:bldP spid="417841" grpId="1" animBg="1"/>
      <p:bldP spid="417842" grpId="0" animBg="1"/>
      <p:bldP spid="417842" grpId="1" animBg="1"/>
      <p:bldP spid="417843" grpId="0" animBg="1"/>
      <p:bldP spid="417843" grpId="1" animBg="1"/>
      <p:bldP spid="417844" grpId="0" animBg="1"/>
      <p:bldP spid="417844" grpId="1" animBg="1"/>
      <p:bldP spid="417845" grpId="0" animBg="1"/>
      <p:bldP spid="417846" grpId="0" animBg="1"/>
      <p:bldP spid="417847" grpId="0" animBg="1"/>
      <p:bldP spid="417848" grpId="0" animBg="1"/>
      <p:bldP spid="417849" grpId="0" animBg="1"/>
      <p:bldP spid="417850" grpId="0" animBg="1"/>
      <p:bldP spid="417851" grpId="0" animBg="1"/>
      <p:bldP spid="417852" grpId="0" animBg="1"/>
      <p:bldP spid="417853" grpId="0" animBg="1"/>
      <p:bldP spid="4178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5297" y="852616"/>
            <a:ext cx="9341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 SGK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36985" y="2308950"/>
            <a:ext cx="4614725" cy="1938992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con.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3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39758" y="4759964"/>
            <a:ext cx="9408921" cy="1446550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 CÁC CON ĐẾN VỚI GIỜ HỌC TRỰC TUYẾN </a:t>
            </a:r>
            <a:endParaRPr lang="zh-CN" altLang="en-US" sz="4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Key Sounds Label - 馬鹿ふたり">
            <a:hlinkClick r:id="" action="ppaction://media"/>
            <a:extLst>
              <a:ext uri="{FF2B5EF4-FFF2-40B4-BE49-F238E27FC236}">
                <a16:creationId xmlns:a16="http://schemas.microsoft.com/office/drawing/2014/main" xmlns="" id="{81CC9BAC-788F-44B8-9022-60B80C3B3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0157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646" y="34209"/>
            <a:ext cx="7099020" cy="6823791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27527" y="1262728"/>
            <a:ext cx="25074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8604" y="2971634"/>
            <a:ext cx="38763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187984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-226889" y="132153"/>
            <a:ext cx="5063650" cy="3183616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960405" y="2367660"/>
            <a:ext cx="8077200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vi-VN" altLang="en-US" sz="3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3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7330" y="789971"/>
            <a:ext cx="106020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đạt</a:t>
            </a:r>
            <a:endParaRPr lang="en-US" sz="3200" b="1" dirty="0">
              <a:latin typeface=".VnTime"/>
              <a:ea typeface="Times New Roman"/>
              <a:cs typeface="Times New Roman"/>
            </a:endParaRPr>
          </a:p>
          <a:p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bảng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chia 9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bảng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9</a:t>
            </a:r>
            <a:endParaRPr lang="en-US" sz="3200" b="1" dirty="0">
              <a:latin typeface=".VnTime"/>
              <a:ea typeface="Times New Roman"/>
              <a:cs typeface="Times New Roman"/>
            </a:endParaRPr>
          </a:p>
          <a:p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vận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200" b="1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bảng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chia 9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luyện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3200" b="1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574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8356600" y="4822825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4822825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8356600" y="4822825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4822825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101" descr="Hello Kitt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925" name="Text Box 34"/>
          <p:cNvSpPr txBox="1">
            <a:spLocks noChangeArrowheads="1"/>
          </p:cNvSpPr>
          <p:nvPr/>
        </p:nvSpPr>
        <p:spPr bwMode="auto">
          <a:xfrm>
            <a:off x="8348133" y="28956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27 : 9 =  3</a:t>
            </a:r>
          </a:p>
        </p:txBody>
      </p:sp>
      <p:sp>
        <p:nvSpPr>
          <p:cNvPr id="421926" name="Rectangle 62"/>
          <p:cNvSpPr>
            <a:spLocks noChangeArrowheads="1"/>
          </p:cNvSpPr>
          <p:nvPr/>
        </p:nvSpPr>
        <p:spPr bwMode="auto">
          <a:xfrm>
            <a:off x="8348134" y="2057400"/>
            <a:ext cx="2607733" cy="44958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/>
          </a:p>
        </p:txBody>
      </p:sp>
      <p:sp>
        <p:nvSpPr>
          <p:cNvPr id="421927" name="Text Box 34"/>
          <p:cNvSpPr txBox="1">
            <a:spLocks noChangeArrowheads="1"/>
          </p:cNvSpPr>
          <p:nvPr/>
        </p:nvSpPr>
        <p:spPr bwMode="auto">
          <a:xfrm>
            <a:off x="8314267" y="25019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18 : 9 =  2</a:t>
            </a:r>
          </a:p>
        </p:txBody>
      </p:sp>
      <p:sp>
        <p:nvSpPr>
          <p:cNvPr id="421928" name="Text Box 34"/>
          <p:cNvSpPr txBox="1">
            <a:spLocks noChangeArrowheads="1"/>
          </p:cNvSpPr>
          <p:nvPr/>
        </p:nvSpPr>
        <p:spPr bwMode="auto">
          <a:xfrm>
            <a:off x="8517467" y="21336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9 : 9 =  1</a:t>
            </a:r>
          </a:p>
        </p:txBody>
      </p:sp>
      <p:sp>
        <p:nvSpPr>
          <p:cNvPr id="421929" name="Text Box 34"/>
          <p:cNvSpPr txBox="1">
            <a:spLocks noChangeArrowheads="1"/>
          </p:cNvSpPr>
          <p:nvPr/>
        </p:nvSpPr>
        <p:spPr bwMode="auto">
          <a:xfrm>
            <a:off x="8297333" y="3332163"/>
            <a:ext cx="284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36 : 9 =  4</a:t>
            </a:r>
          </a:p>
        </p:txBody>
      </p:sp>
      <p:sp>
        <p:nvSpPr>
          <p:cNvPr id="421930" name="Text Box 34"/>
          <p:cNvSpPr txBox="1">
            <a:spLocks noChangeArrowheads="1"/>
          </p:cNvSpPr>
          <p:nvPr/>
        </p:nvSpPr>
        <p:spPr bwMode="auto">
          <a:xfrm>
            <a:off x="8280400" y="37211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45 : 9 =  5</a:t>
            </a:r>
          </a:p>
        </p:txBody>
      </p:sp>
      <p:sp>
        <p:nvSpPr>
          <p:cNvPr id="421931" name="Text Box 34"/>
          <p:cNvSpPr txBox="1">
            <a:spLocks noChangeArrowheads="1"/>
          </p:cNvSpPr>
          <p:nvPr/>
        </p:nvSpPr>
        <p:spPr bwMode="auto">
          <a:xfrm>
            <a:off x="8263467" y="41402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54 : 9 =  6</a:t>
            </a:r>
          </a:p>
        </p:txBody>
      </p:sp>
      <p:sp>
        <p:nvSpPr>
          <p:cNvPr id="421932" name="Text Box 34"/>
          <p:cNvSpPr txBox="1">
            <a:spLocks noChangeArrowheads="1"/>
          </p:cNvSpPr>
          <p:nvPr/>
        </p:nvSpPr>
        <p:spPr bwMode="auto">
          <a:xfrm>
            <a:off x="8263467" y="45720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63 : 9 =  7</a:t>
            </a:r>
          </a:p>
        </p:txBody>
      </p:sp>
      <p:sp>
        <p:nvSpPr>
          <p:cNvPr id="421933" name="Text Box 34"/>
          <p:cNvSpPr txBox="1">
            <a:spLocks noChangeArrowheads="1"/>
          </p:cNvSpPr>
          <p:nvPr/>
        </p:nvSpPr>
        <p:spPr bwMode="auto">
          <a:xfrm>
            <a:off x="8263467" y="50292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72 : 9 =  8</a:t>
            </a:r>
          </a:p>
        </p:txBody>
      </p:sp>
      <p:sp>
        <p:nvSpPr>
          <p:cNvPr id="421934" name="Text Box 34"/>
          <p:cNvSpPr txBox="1">
            <a:spLocks noChangeArrowheads="1"/>
          </p:cNvSpPr>
          <p:nvPr/>
        </p:nvSpPr>
        <p:spPr bwMode="auto">
          <a:xfrm>
            <a:off x="8263467" y="54864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81 : 9 =  9</a:t>
            </a:r>
          </a:p>
        </p:txBody>
      </p:sp>
      <p:sp>
        <p:nvSpPr>
          <p:cNvPr id="421935" name="Text Box 34"/>
          <p:cNvSpPr txBox="1">
            <a:spLocks noChangeArrowheads="1"/>
          </p:cNvSpPr>
          <p:nvPr/>
        </p:nvSpPr>
        <p:spPr bwMode="auto">
          <a:xfrm>
            <a:off x="8246533" y="59436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EC3845"/>
                </a:solidFill>
              </a:rPr>
              <a:t>90 : 9 = 10</a:t>
            </a:r>
          </a:p>
        </p:txBody>
      </p:sp>
      <p:sp>
        <p:nvSpPr>
          <p:cNvPr id="421936" name="Text Box 34"/>
          <p:cNvSpPr txBox="1">
            <a:spLocks noChangeArrowheads="1"/>
          </p:cNvSpPr>
          <p:nvPr/>
        </p:nvSpPr>
        <p:spPr bwMode="auto">
          <a:xfrm>
            <a:off x="5063067" y="28956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3  = 27</a:t>
            </a:r>
          </a:p>
        </p:txBody>
      </p:sp>
      <p:sp>
        <p:nvSpPr>
          <p:cNvPr id="421937" name="Rectangle 62"/>
          <p:cNvSpPr>
            <a:spLocks noChangeArrowheads="1"/>
          </p:cNvSpPr>
          <p:nvPr/>
        </p:nvSpPr>
        <p:spPr bwMode="auto">
          <a:xfrm>
            <a:off x="5063067" y="2057400"/>
            <a:ext cx="2946400" cy="44958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0"/>
          </a:p>
        </p:txBody>
      </p:sp>
      <p:sp>
        <p:nvSpPr>
          <p:cNvPr id="421938" name="Text Box 34"/>
          <p:cNvSpPr txBox="1">
            <a:spLocks noChangeArrowheads="1"/>
          </p:cNvSpPr>
          <p:nvPr/>
        </p:nvSpPr>
        <p:spPr bwMode="auto">
          <a:xfrm>
            <a:off x="5029200" y="25019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2  = 18</a:t>
            </a:r>
          </a:p>
        </p:txBody>
      </p:sp>
      <p:sp>
        <p:nvSpPr>
          <p:cNvPr id="421939" name="Text Box 34"/>
          <p:cNvSpPr txBox="1">
            <a:spLocks noChangeArrowheads="1"/>
          </p:cNvSpPr>
          <p:nvPr/>
        </p:nvSpPr>
        <p:spPr bwMode="auto">
          <a:xfrm>
            <a:off x="5080000" y="21336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1  =  9</a:t>
            </a:r>
          </a:p>
        </p:txBody>
      </p:sp>
      <p:sp>
        <p:nvSpPr>
          <p:cNvPr id="421940" name="Text Box 34"/>
          <p:cNvSpPr txBox="1">
            <a:spLocks noChangeArrowheads="1"/>
          </p:cNvSpPr>
          <p:nvPr/>
        </p:nvSpPr>
        <p:spPr bwMode="auto">
          <a:xfrm>
            <a:off x="5012267" y="3332163"/>
            <a:ext cx="284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4  =  36</a:t>
            </a:r>
          </a:p>
        </p:txBody>
      </p:sp>
      <p:sp>
        <p:nvSpPr>
          <p:cNvPr id="421941" name="Text Box 34"/>
          <p:cNvSpPr txBox="1">
            <a:spLocks noChangeArrowheads="1"/>
          </p:cNvSpPr>
          <p:nvPr/>
        </p:nvSpPr>
        <p:spPr bwMode="auto">
          <a:xfrm>
            <a:off x="4995333" y="37211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5  =  45</a:t>
            </a:r>
          </a:p>
        </p:txBody>
      </p:sp>
      <p:sp>
        <p:nvSpPr>
          <p:cNvPr id="421942" name="Text Box 34"/>
          <p:cNvSpPr txBox="1">
            <a:spLocks noChangeArrowheads="1"/>
          </p:cNvSpPr>
          <p:nvPr/>
        </p:nvSpPr>
        <p:spPr bwMode="auto">
          <a:xfrm>
            <a:off x="4978400" y="41402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6  =  54</a:t>
            </a:r>
          </a:p>
        </p:txBody>
      </p:sp>
      <p:sp>
        <p:nvSpPr>
          <p:cNvPr id="421943" name="Text Box 34"/>
          <p:cNvSpPr txBox="1">
            <a:spLocks noChangeArrowheads="1"/>
          </p:cNvSpPr>
          <p:nvPr/>
        </p:nvSpPr>
        <p:spPr bwMode="auto">
          <a:xfrm>
            <a:off x="4978400" y="45720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7  =  63</a:t>
            </a:r>
          </a:p>
        </p:txBody>
      </p:sp>
      <p:sp>
        <p:nvSpPr>
          <p:cNvPr id="421944" name="Text Box 34"/>
          <p:cNvSpPr txBox="1">
            <a:spLocks noChangeArrowheads="1"/>
          </p:cNvSpPr>
          <p:nvPr/>
        </p:nvSpPr>
        <p:spPr bwMode="auto">
          <a:xfrm>
            <a:off x="4978400" y="50292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8  =  72</a:t>
            </a:r>
          </a:p>
        </p:txBody>
      </p:sp>
      <p:sp>
        <p:nvSpPr>
          <p:cNvPr id="421945" name="Text Box 34"/>
          <p:cNvSpPr txBox="1">
            <a:spLocks noChangeArrowheads="1"/>
          </p:cNvSpPr>
          <p:nvPr/>
        </p:nvSpPr>
        <p:spPr bwMode="auto">
          <a:xfrm>
            <a:off x="4978400" y="54864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9x 9  =  81</a:t>
            </a:r>
          </a:p>
        </p:txBody>
      </p:sp>
      <p:sp>
        <p:nvSpPr>
          <p:cNvPr id="421946" name="Text Box 34"/>
          <p:cNvSpPr txBox="1">
            <a:spLocks noChangeArrowheads="1"/>
          </p:cNvSpPr>
          <p:nvPr/>
        </p:nvSpPr>
        <p:spPr bwMode="auto">
          <a:xfrm>
            <a:off x="4961467" y="5943601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9 x 10 = 90</a:t>
            </a:r>
          </a:p>
        </p:txBody>
      </p:sp>
      <p:sp>
        <p:nvSpPr>
          <p:cNvPr id="4123" name="Text Box 59"/>
          <p:cNvSpPr txBox="1">
            <a:spLocks noChangeArrowheads="1"/>
          </p:cNvSpPr>
          <p:nvPr/>
        </p:nvSpPr>
        <p:spPr bwMode="auto">
          <a:xfrm>
            <a:off x="0" y="0"/>
            <a:ext cx="1219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ba ngày 7 tháng 12 năm 2021</a:t>
            </a:r>
          </a:p>
        </p:txBody>
      </p:sp>
      <p:sp>
        <p:nvSpPr>
          <p:cNvPr id="4124" name="Text Box 60"/>
          <p:cNvSpPr txBox="1">
            <a:spLocks noChangeArrowheads="1"/>
          </p:cNvSpPr>
          <p:nvPr/>
        </p:nvSpPr>
        <p:spPr bwMode="auto">
          <a:xfrm>
            <a:off x="0" y="533400"/>
            <a:ext cx="1219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21949" name="Text Box 61"/>
          <p:cNvSpPr txBox="1">
            <a:spLocks noChangeArrowheads="1"/>
          </p:cNvSpPr>
          <p:nvPr/>
        </p:nvSpPr>
        <p:spPr bwMode="auto">
          <a:xfrm>
            <a:off x="0" y="1066800"/>
            <a:ext cx="1219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chia 9</a:t>
            </a:r>
          </a:p>
        </p:txBody>
      </p:sp>
      <p:sp>
        <p:nvSpPr>
          <p:cNvPr id="421950" name="Text Box 32"/>
          <p:cNvSpPr txBox="1">
            <a:spLocks noChangeArrowheads="1"/>
          </p:cNvSpPr>
          <p:nvPr/>
        </p:nvSpPr>
        <p:spPr bwMode="auto">
          <a:xfrm>
            <a:off x="406400" y="3886201"/>
            <a:ext cx="265006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9 x 3  =</a:t>
            </a:r>
          </a:p>
        </p:txBody>
      </p:sp>
      <p:sp>
        <p:nvSpPr>
          <p:cNvPr id="421951" name="Text Box 32"/>
          <p:cNvSpPr txBox="1">
            <a:spLocks noChangeArrowheads="1"/>
          </p:cNvSpPr>
          <p:nvPr/>
        </p:nvSpPr>
        <p:spPr bwMode="auto">
          <a:xfrm>
            <a:off x="406400" y="4572001"/>
            <a:ext cx="264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</a:rPr>
              <a:t>27 : 9 =</a:t>
            </a:r>
          </a:p>
        </p:txBody>
      </p:sp>
      <p:sp>
        <p:nvSpPr>
          <p:cNvPr id="421952" name="Text Box 64"/>
          <p:cNvSpPr txBox="1">
            <a:spLocks noChangeArrowheads="1"/>
          </p:cNvSpPr>
          <p:nvPr/>
        </p:nvSpPr>
        <p:spPr bwMode="auto">
          <a:xfrm>
            <a:off x="2844801" y="3886201"/>
            <a:ext cx="192616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3300"/>
                </a:solidFill>
              </a:rPr>
              <a:t>27</a:t>
            </a:r>
          </a:p>
        </p:txBody>
      </p:sp>
      <p:sp>
        <p:nvSpPr>
          <p:cNvPr id="421953" name="Text Box 65"/>
          <p:cNvSpPr txBox="1">
            <a:spLocks noChangeArrowheads="1"/>
          </p:cNvSpPr>
          <p:nvPr/>
        </p:nvSpPr>
        <p:spPr bwMode="auto">
          <a:xfrm>
            <a:off x="2844800" y="4572001"/>
            <a:ext cx="71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3300"/>
                </a:solidFill>
              </a:rPr>
              <a:t>3</a:t>
            </a:r>
          </a:p>
        </p:txBody>
      </p:sp>
      <p:grpSp>
        <p:nvGrpSpPr>
          <p:cNvPr id="421982" name="Group 94"/>
          <p:cNvGrpSpPr>
            <a:grpSpLocks/>
          </p:cNvGrpSpPr>
          <p:nvPr/>
        </p:nvGrpSpPr>
        <p:grpSpPr bwMode="auto">
          <a:xfrm>
            <a:off x="203200" y="2133600"/>
            <a:ext cx="1422400" cy="1447800"/>
            <a:chOff x="96" y="1344"/>
            <a:chExt cx="672" cy="912"/>
          </a:xfrm>
        </p:grpSpPr>
        <p:sp>
          <p:nvSpPr>
            <p:cNvPr id="4156" name="Rectangle 64"/>
            <p:cNvSpPr>
              <a:spLocks noChangeArrowheads="1"/>
            </p:cNvSpPr>
            <p:nvPr/>
          </p:nvSpPr>
          <p:spPr bwMode="auto">
            <a:xfrm>
              <a:off x="96" y="1344"/>
              <a:ext cx="672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/>
            </a:p>
          </p:txBody>
        </p:sp>
        <p:sp>
          <p:nvSpPr>
            <p:cNvPr id="4157" name="Oval 67"/>
            <p:cNvSpPr>
              <a:spLocks noChangeArrowheads="1"/>
            </p:cNvSpPr>
            <p:nvPr/>
          </p:nvSpPr>
          <p:spPr bwMode="auto">
            <a:xfrm>
              <a:off x="14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58" name="Oval 68"/>
            <p:cNvSpPr>
              <a:spLocks noChangeArrowheads="1"/>
            </p:cNvSpPr>
            <p:nvPr/>
          </p:nvSpPr>
          <p:spPr bwMode="auto">
            <a:xfrm>
              <a:off x="33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59" name="Oval 69"/>
            <p:cNvSpPr>
              <a:spLocks noChangeArrowheads="1"/>
            </p:cNvSpPr>
            <p:nvPr/>
          </p:nvSpPr>
          <p:spPr bwMode="auto">
            <a:xfrm>
              <a:off x="57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60" name="Oval 70"/>
            <p:cNvSpPr>
              <a:spLocks noChangeArrowheads="1"/>
            </p:cNvSpPr>
            <p:nvPr/>
          </p:nvSpPr>
          <p:spPr bwMode="auto">
            <a:xfrm>
              <a:off x="14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61" name="Oval 71"/>
            <p:cNvSpPr>
              <a:spLocks noChangeArrowheads="1"/>
            </p:cNvSpPr>
            <p:nvPr/>
          </p:nvSpPr>
          <p:spPr bwMode="auto">
            <a:xfrm>
              <a:off x="33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62" name="Oval 72"/>
            <p:cNvSpPr>
              <a:spLocks noChangeArrowheads="1"/>
            </p:cNvSpPr>
            <p:nvPr/>
          </p:nvSpPr>
          <p:spPr bwMode="auto">
            <a:xfrm>
              <a:off x="57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63" name="Oval 73"/>
            <p:cNvSpPr>
              <a:spLocks noChangeArrowheads="1"/>
            </p:cNvSpPr>
            <p:nvPr/>
          </p:nvSpPr>
          <p:spPr bwMode="auto">
            <a:xfrm>
              <a:off x="14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64" name="Oval 74"/>
            <p:cNvSpPr>
              <a:spLocks noChangeArrowheads="1"/>
            </p:cNvSpPr>
            <p:nvPr/>
          </p:nvSpPr>
          <p:spPr bwMode="auto">
            <a:xfrm>
              <a:off x="33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65" name="Oval 75"/>
            <p:cNvSpPr>
              <a:spLocks noChangeArrowheads="1"/>
            </p:cNvSpPr>
            <p:nvPr/>
          </p:nvSpPr>
          <p:spPr bwMode="auto">
            <a:xfrm>
              <a:off x="57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421983" name="Group 95"/>
          <p:cNvGrpSpPr>
            <a:grpSpLocks/>
          </p:cNvGrpSpPr>
          <p:nvPr/>
        </p:nvGrpSpPr>
        <p:grpSpPr bwMode="auto">
          <a:xfrm>
            <a:off x="1828800" y="2133600"/>
            <a:ext cx="1320800" cy="1447800"/>
            <a:chOff x="864" y="1344"/>
            <a:chExt cx="624" cy="912"/>
          </a:xfrm>
        </p:grpSpPr>
        <p:sp>
          <p:nvSpPr>
            <p:cNvPr id="4146" name="Rectangle 64"/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/>
            </a:p>
          </p:txBody>
        </p:sp>
        <p:sp>
          <p:nvSpPr>
            <p:cNvPr id="4147" name="Oval 76"/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48" name="Oval 77"/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49" name="Oval 78"/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50" name="Oval 79"/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51" name="Oval 80"/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52" name="Oval 81"/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53" name="Oval 82"/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54" name="Oval 83"/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55" name="Oval 84"/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421984" name="Group 96"/>
          <p:cNvGrpSpPr>
            <a:grpSpLocks/>
          </p:cNvGrpSpPr>
          <p:nvPr/>
        </p:nvGrpSpPr>
        <p:grpSpPr bwMode="auto">
          <a:xfrm>
            <a:off x="3454400" y="2133600"/>
            <a:ext cx="1422400" cy="1371600"/>
            <a:chOff x="1632" y="1344"/>
            <a:chExt cx="672" cy="864"/>
          </a:xfrm>
        </p:grpSpPr>
        <p:sp>
          <p:nvSpPr>
            <p:cNvPr id="4136" name="Rectangle 64"/>
            <p:cNvSpPr>
              <a:spLocks noChangeArrowheads="1"/>
            </p:cNvSpPr>
            <p:nvPr/>
          </p:nvSpPr>
          <p:spPr bwMode="auto">
            <a:xfrm>
              <a:off x="1632" y="1344"/>
              <a:ext cx="672" cy="864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/>
            </a:p>
          </p:txBody>
        </p:sp>
        <p:sp>
          <p:nvSpPr>
            <p:cNvPr id="4137" name="Oval 85"/>
            <p:cNvSpPr>
              <a:spLocks noChangeArrowheads="1"/>
            </p:cNvSpPr>
            <p:nvPr/>
          </p:nvSpPr>
          <p:spPr bwMode="auto">
            <a:xfrm>
              <a:off x="168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38" name="Oval 86"/>
            <p:cNvSpPr>
              <a:spLocks noChangeArrowheads="1"/>
            </p:cNvSpPr>
            <p:nvPr/>
          </p:nvSpPr>
          <p:spPr bwMode="auto">
            <a:xfrm>
              <a:off x="168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39" name="Oval 87"/>
            <p:cNvSpPr>
              <a:spLocks noChangeArrowheads="1"/>
            </p:cNvSpPr>
            <p:nvPr/>
          </p:nvSpPr>
          <p:spPr bwMode="auto">
            <a:xfrm>
              <a:off x="1920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40" name="Oval 88"/>
            <p:cNvSpPr>
              <a:spLocks noChangeArrowheads="1"/>
            </p:cNvSpPr>
            <p:nvPr/>
          </p:nvSpPr>
          <p:spPr bwMode="auto">
            <a:xfrm>
              <a:off x="2112" y="1680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41" name="Oval 89"/>
            <p:cNvSpPr>
              <a:spLocks noChangeArrowheads="1"/>
            </p:cNvSpPr>
            <p:nvPr/>
          </p:nvSpPr>
          <p:spPr bwMode="auto">
            <a:xfrm>
              <a:off x="2112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42" name="Oval 90"/>
            <p:cNvSpPr>
              <a:spLocks noChangeArrowheads="1"/>
            </p:cNvSpPr>
            <p:nvPr/>
          </p:nvSpPr>
          <p:spPr bwMode="auto">
            <a:xfrm>
              <a:off x="1920" y="1392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43" name="Oval 91"/>
            <p:cNvSpPr>
              <a:spLocks noChangeArrowheads="1"/>
            </p:cNvSpPr>
            <p:nvPr/>
          </p:nvSpPr>
          <p:spPr bwMode="auto">
            <a:xfrm>
              <a:off x="168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44" name="Oval 92"/>
            <p:cNvSpPr>
              <a:spLocks noChangeArrowheads="1"/>
            </p:cNvSpPr>
            <p:nvPr/>
          </p:nvSpPr>
          <p:spPr bwMode="auto">
            <a:xfrm>
              <a:off x="1920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4145" name="Oval 93"/>
            <p:cNvSpPr>
              <a:spLocks noChangeArrowheads="1"/>
            </p:cNvSpPr>
            <p:nvPr/>
          </p:nvSpPr>
          <p:spPr bwMode="auto">
            <a:xfrm>
              <a:off x="2112" y="1968"/>
              <a:ext cx="144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pic>
        <p:nvPicPr>
          <p:cNvPr id="4133" name="Picture 11" descr="Bell-04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934" y="1"/>
            <a:ext cx="971551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4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9340" y="5403586"/>
            <a:ext cx="1258888" cy="16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4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41000" y="5603876"/>
            <a:ext cx="167851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7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25" grpId="0"/>
      <p:bldP spid="421926" grpId="0" animBg="1"/>
      <p:bldP spid="421927" grpId="0"/>
      <p:bldP spid="421928" grpId="0"/>
      <p:bldP spid="421929" grpId="0"/>
      <p:bldP spid="421930" grpId="0"/>
      <p:bldP spid="421931" grpId="0"/>
      <p:bldP spid="421932" grpId="0"/>
      <p:bldP spid="421934" grpId="0"/>
      <p:bldP spid="421935" grpId="0"/>
      <p:bldP spid="421936" grpId="0"/>
      <p:bldP spid="421937" grpId="0" animBg="1"/>
      <p:bldP spid="421939" grpId="0"/>
      <p:bldP spid="421940" grpId="0"/>
      <p:bldP spid="421941" grpId="0"/>
      <p:bldP spid="421942" grpId="0"/>
      <p:bldP spid="421943" grpId="0"/>
      <p:bldP spid="421944" grpId="0"/>
      <p:bldP spid="421945" grpId="0"/>
      <p:bldP spid="421946" grpId="0"/>
      <p:bldP spid="421949" grpId="0"/>
      <p:bldP spid="421950" grpId="0"/>
      <p:bldP spid="421951" grpId="0"/>
      <p:bldP spid="421952" grpId="0"/>
      <p:bldP spid="4219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750" y="1444170"/>
            <a:ext cx="8277001" cy="57163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86889" y="425529"/>
            <a:ext cx="2209800" cy="5943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 5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 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 9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5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76" y="1207478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39" y="1790062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7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33" y="2906046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07" y="4035643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33" y="508251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67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750" y="1444170"/>
            <a:ext cx="8277001" cy="5716346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87075" y="526925"/>
            <a:ext cx="2209800" cy="5943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altLang="en-US" sz="36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 5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 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 9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60" y="785167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6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85" y="187877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25" y="2895248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8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99" y="402484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85" y="5152287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0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60" y="241217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87" y="352692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48" y="1318567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48" y="4618887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3917" y="5156632"/>
            <a:ext cx="570136" cy="5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9961" y="5702724"/>
            <a:ext cx="570136" cy="5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6080" y="5678641"/>
            <a:ext cx="570136" cy="5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0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6829" y="2714302"/>
            <a:ext cx="461472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00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787</Words>
  <Application>Microsoft Office PowerPoint</Application>
  <PresentationFormat>Custom</PresentationFormat>
  <Paragraphs>188</Paragraphs>
  <Slides>17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Win7H</cp:lastModifiedBy>
  <cp:revision>29</cp:revision>
  <dcterms:created xsi:type="dcterms:W3CDTF">2021-11-29T17:23:26Z</dcterms:created>
  <dcterms:modified xsi:type="dcterms:W3CDTF">2021-12-07T02:02:15Z</dcterms:modified>
</cp:coreProperties>
</file>