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285" r:id="rId6"/>
    <p:sldId id="261" r:id="rId7"/>
    <p:sldId id="262" r:id="rId8"/>
    <p:sldId id="263" r:id="rId9"/>
    <p:sldId id="265" r:id="rId10"/>
    <p:sldId id="286" r:id="rId11"/>
    <p:sldId id="287" r:id="rId12"/>
    <p:sldId id="289" r:id="rId13"/>
    <p:sldId id="290" r:id="rId14"/>
    <p:sldId id="291" r:id="rId15"/>
    <p:sldId id="273" r:id="rId16"/>
    <p:sldId id="274" r:id="rId17"/>
    <p:sldId id="293" r:id="rId18"/>
    <p:sldId id="294" r:id="rId19"/>
    <p:sldId id="295" r:id="rId20"/>
    <p:sldId id="296" r:id="rId21"/>
    <p:sldId id="297" r:id="rId22"/>
    <p:sldId id="298" r:id="rId23"/>
    <p:sldId id="282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42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D828E-E3A8-4726-9835-8102F0FE5112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642B7-4503-4F3A-8A16-2E101D3D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9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34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13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4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04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44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3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6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33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2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7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9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28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6"/>
          </a:xfrm>
        </p:spPr>
        <p:txBody>
          <a:bodyPr anchor="t"/>
          <a:lstStyle>
            <a:lvl1pPr algn="l">
              <a:defRPr sz="30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1pPr>
            <a:lvl2pPr marL="34663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93262" indent="0">
              <a:buNone/>
              <a:defRPr sz="1166">
                <a:solidFill>
                  <a:schemeClr val="tx1">
                    <a:tint val="75000"/>
                  </a:schemeClr>
                </a:solidFill>
              </a:defRPr>
            </a:lvl3pPr>
            <a:lvl4pPr marL="103989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4pPr>
            <a:lvl5pPr marL="1386523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5pPr>
            <a:lvl6pPr marL="173315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6pPr>
            <a:lvl7pPr marL="207978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7pPr>
            <a:lvl8pPr marL="242641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8pPr>
            <a:lvl9pPr marL="277304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63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42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855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95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49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30"/>
            </a:lvl1pPr>
            <a:lvl2pPr>
              <a:defRPr sz="2138"/>
            </a:lvl2pPr>
            <a:lvl3pPr>
              <a:defRPr sz="1847"/>
            </a:lvl3pPr>
            <a:lvl4pPr>
              <a:defRPr sz="1555"/>
            </a:lvl4pPr>
            <a:lvl5pPr>
              <a:defRPr sz="1555"/>
            </a:lvl5pPr>
            <a:lvl6pPr>
              <a:defRPr sz="1555"/>
            </a:lvl6pPr>
            <a:lvl7pPr>
              <a:defRPr sz="1555"/>
            </a:lvl7pPr>
            <a:lvl8pPr>
              <a:defRPr sz="1555"/>
            </a:lvl8pPr>
            <a:lvl9pPr>
              <a:defRPr sz="15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5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833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30"/>
            </a:lvl1pPr>
            <a:lvl2pPr marL="346631" indent="0">
              <a:buNone/>
              <a:defRPr sz="2138"/>
            </a:lvl2pPr>
            <a:lvl3pPr marL="693262" indent="0">
              <a:buNone/>
              <a:defRPr sz="1847"/>
            </a:lvl3pPr>
            <a:lvl4pPr marL="1039894" indent="0">
              <a:buNone/>
              <a:defRPr sz="1555"/>
            </a:lvl4pPr>
            <a:lvl5pPr marL="1386523" indent="0">
              <a:buNone/>
              <a:defRPr sz="1555"/>
            </a:lvl5pPr>
            <a:lvl6pPr marL="1733154" indent="0">
              <a:buNone/>
              <a:defRPr sz="1555"/>
            </a:lvl6pPr>
            <a:lvl7pPr marL="2079784" indent="0">
              <a:buNone/>
              <a:defRPr sz="1555"/>
            </a:lvl7pPr>
            <a:lvl8pPr marL="2426416" indent="0">
              <a:buNone/>
              <a:defRPr sz="1555"/>
            </a:lvl8pPr>
            <a:lvl9pPr marL="2773046" indent="0">
              <a:buNone/>
              <a:defRPr sz="15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83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716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312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4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68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49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4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53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3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5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32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08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11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2021/12/13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8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693262" rtl="0" eaLnBrk="1" latinLnBrk="0" hangingPunct="1"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973" indent="-259973" algn="l" defTabSz="693262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563275" indent="-216644" algn="l" defTabSz="693262" rtl="0" eaLnBrk="1" latinLnBrk="0" hangingPunct="1">
        <a:spcBef>
          <a:spcPct val="20000"/>
        </a:spcBef>
        <a:buFont typeface="Arial" pitchFamily="34" charset="0"/>
        <a:buChar char="–"/>
        <a:defRPr sz="2138" kern="1200">
          <a:solidFill>
            <a:schemeClr val="tx1"/>
          </a:solidFill>
          <a:latin typeface="+mn-lt"/>
          <a:ea typeface="+mn-ea"/>
          <a:cs typeface="+mn-cs"/>
        </a:defRPr>
      </a:lvl2pPr>
      <a:lvl3pPr marL="866576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3pPr>
      <a:lvl4pPr marL="1213207" indent="-173316" algn="l" defTabSz="693262" rtl="0" eaLnBrk="1" latinLnBrk="0" hangingPunct="1">
        <a:spcBef>
          <a:spcPct val="20000"/>
        </a:spcBef>
        <a:buFont typeface="Arial" pitchFamily="34" charset="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59839" indent="-173316" algn="l" defTabSz="693262" rtl="0" eaLnBrk="1" latinLnBrk="0" hangingPunct="1">
        <a:spcBef>
          <a:spcPct val="20000"/>
        </a:spcBef>
        <a:buFont typeface="Arial" pitchFamily="34" charset="0"/>
        <a:buChar char="»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0647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25310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59973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294636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6631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3262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989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6523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3315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978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2641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7304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1" y="19786"/>
            <a:ext cx="900972" cy="90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26420" y="470272"/>
            <a:ext cx="5009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3686" y="2174355"/>
            <a:ext cx="9724633" cy="1271610"/>
          </a:xfrm>
          <a:prstGeom prst="rect">
            <a:avLst/>
          </a:prstGeom>
          <a:noFill/>
        </p:spPr>
        <p:txBody>
          <a:bodyPr wrap="square" lIns="88879" tIns="44440" rIns="88879" bIns="4444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HỌC SINH</a:t>
            </a: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 VẦN</a:t>
            </a:r>
          </a:p>
        </p:txBody>
      </p:sp>
    </p:spTree>
    <p:extLst>
      <p:ext uri="{BB962C8B-B14F-4D97-AF65-F5344CB8AC3E}">
        <p14:creationId xmlns:p14="http://schemas.microsoft.com/office/powerpoint/2010/main" val="480778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" b="8889"/>
          <a:stretch/>
        </p:blipFill>
        <p:spPr>
          <a:xfrm>
            <a:off x="753980" y="-16042"/>
            <a:ext cx="10668000" cy="72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2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4" t="51309" r="10383" b="12850"/>
          <a:stretch/>
        </p:blipFill>
        <p:spPr>
          <a:xfrm>
            <a:off x="8209729" y="4000319"/>
            <a:ext cx="3566634" cy="225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8677" r="71112" b="61330"/>
          <a:stretch/>
        </p:blipFill>
        <p:spPr>
          <a:xfrm>
            <a:off x="872837" y="758355"/>
            <a:ext cx="2313709" cy="2202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5848" r="32521" b="63027"/>
          <a:stretch/>
        </p:blipFill>
        <p:spPr>
          <a:xfrm>
            <a:off x="745412" y="2961228"/>
            <a:ext cx="2697440" cy="1731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9" t="5282" r="3204" b="62272"/>
          <a:stretch/>
        </p:blipFill>
        <p:spPr>
          <a:xfrm>
            <a:off x="1122715" y="4933261"/>
            <a:ext cx="2036617" cy="1796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55270" r="61688" b="12096"/>
          <a:stretch/>
        </p:blipFill>
        <p:spPr>
          <a:xfrm>
            <a:off x="8768284" y="758355"/>
            <a:ext cx="2175165" cy="2396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831" y="-21121"/>
            <a:ext cx="586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CC"/>
                </a:solidFill>
                <a:latin typeface=".VnArial Narrow" panose="020B7200000000000000" pitchFamily="34" charset="0"/>
              </a:rPr>
              <a:t>Nèi</a:t>
            </a:r>
            <a:r>
              <a:rPr lang="en-US" sz="3600" dirty="0" smtClean="0">
                <a:solidFill>
                  <a:srgbClr val="0000CC"/>
                </a:solidFill>
                <a:latin typeface=".VnArial Narrow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rial Narrow" panose="020B7200000000000000" pitchFamily="34" charset="0"/>
              </a:rPr>
              <a:t>tõ</a:t>
            </a:r>
            <a:r>
              <a:rPr lang="en-US" sz="3600" dirty="0" smtClean="0">
                <a:solidFill>
                  <a:srgbClr val="0000CC"/>
                </a:solidFill>
                <a:latin typeface=".VnArial Narrow" panose="020B7200000000000000" pitchFamily="34" charset="0"/>
              </a:rPr>
              <a:t> ng÷ </a:t>
            </a:r>
            <a:r>
              <a:rPr lang="en-US" sz="3600" dirty="0" err="1" smtClean="0">
                <a:solidFill>
                  <a:srgbClr val="0000CC"/>
                </a:solidFill>
                <a:latin typeface=".VnArial Narrow" panose="020B7200000000000000" pitchFamily="34" charset="0"/>
              </a:rPr>
              <a:t>øng</a:t>
            </a:r>
            <a:r>
              <a:rPr lang="en-US" sz="3600" dirty="0" smtClean="0">
                <a:solidFill>
                  <a:srgbClr val="0000CC"/>
                </a:solidFill>
                <a:latin typeface=".VnArial Narrow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rial Narrow" panose="020B7200000000000000" pitchFamily="34" charset="0"/>
              </a:rPr>
              <a:t>víi</a:t>
            </a:r>
            <a:r>
              <a:rPr lang="en-US" sz="3600" dirty="0" smtClean="0">
                <a:solidFill>
                  <a:srgbClr val="0000CC"/>
                </a:solidFill>
                <a:latin typeface=".VnArial Narrow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rial Narrow" panose="020B7200000000000000" pitchFamily="34" charset="0"/>
              </a:rPr>
              <a:t>mçi</a:t>
            </a:r>
            <a:r>
              <a:rPr lang="en-US" sz="3600" dirty="0" smtClean="0">
                <a:solidFill>
                  <a:srgbClr val="0000CC"/>
                </a:solidFill>
                <a:latin typeface=".VnArial Narrow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rial Narrow" panose="020B7200000000000000" pitchFamily="34" charset="0"/>
              </a:rPr>
              <a:t>h×nh</a:t>
            </a:r>
            <a:r>
              <a:rPr lang="en-US" sz="3600" dirty="0" smtClean="0">
                <a:solidFill>
                  <a:srgbClr val="0000CC"/>
                </a:solidFill>
                <a:latin typeface=".VnArial Narrow" panose="020B7200000000000000" pitchFamily="34" charset="0"/>
              </a:rPr>
              <a:t> </a:t>
            </a:r>
            <a:endParaRPr lang="en-US" sz="3600" dirty="0">
              <a:solidFill>
                <a:srgbClr val="0000CC"/>
              </a:solidFill>
              <a:latin typeface=".VnArial Narrow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56937" y="869192"/>
            <a:ext cx="2369127" cy="7342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.VnArial Narrow" panose="020B7200000000000000" pitchFamily="34" charset="0"/>
              </a:rPr>
              <a:t>n</a:t>
            </a:r>
            <a:r>
              <a:rPr lang="en-US" sz="4400" dirty="0" err="1" smtClean="0">
                <a:latin typeface=".VnArial Narrow" panose="020B7200000000000000" pitchFamily="34" charset="0"/>
              </a:rPr>
              <a:t>ãn</a:t>
            </a:r>
            <a:r>
              <a:rPr lang="en-US" sz="4400" dirty="0" smtClean="0">
                <a:latin typeface=".VnArial Narrow" panose="020B7200000000000000" pitchFamily="34" charset="0"/>
              </a:rPr>
              <a:t> l¸</a:t>
            </a:r>
            <a:endParaRPr lang="en-US" sz="4400" dirty="0">
              <a:latin typeface=".VnArial Narrow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92851" y="1859791"/>
            <a:ext cx="2369127" cy="7342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.VnArial Narrow" panose="020B7200000000000000" pitchFamily="34" charset="0"/>
              </a:rPr>
              <a:t>rãt</a:t>
            </a:r>
            <a:r>
              <a:rPr lang="en-US" sz="4400" dirty="0" smtClean="0">
                <a:latin typeface=".VnArial Narrow" panose="020B7200000000000000" pitchFamily="34" charset="0"/>
              </a:rPr>
              <a:t> </a:t>
            </a:r>
            <a:r>
              <a:rPr lang="en-US" sz="4400" dirty="0" err="1" smtClean="0">
                <a:latin typeface=".VnArial Narrow" panose="020B7200000000000000" pitchFamily="34" charset="0"/>
              </a:rPr>
              <a:t>tr</a:t>
            </a:r>
            <a:r>
              <a:rPr lang="en-US" sz="4400" dirty="0" smtClean="0">
                <a:latin typeface=".VnArial Narrow" panose="020B7200000000000000" pitchFamily="34" charset="0"/>
              </a:rPr>
              <a:t>µ</a:t>
            </a:r>
            <a:endParaRPr lang="en-US" sz="4400" dirty="0">
              <a:latin typeface=".VnArial Narrow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12353" y="3016648"/>
            <a:ext cx="2369127" cy="7342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.VnArial Narrow" panose="020B7200000000000000" pitchFamily="34" charset="0"/>
              </a:rPr>
              <a:t>q</a:t>
            </a:r>
            <a:r>
              <a:rPr lang="en-US" sz="4400" dirty="0" err="1" smtClean="0">
                <a:latin typeface=".VnArial Narrow" panose="020B7200000000000000" pitchFamily="34" charset="0"/>
              </a:rPr>
              <a:t>u</a:t>
            </a:r>
            <a:r>
              <a:rPr lang="en-US" sz="4400" dirty="0" smtClean="0">
                <a:latin typeface=".VnArial Narrow" panose="020B7200000000000000" pitchFamily="34" charset="0"/>
              </a:rPr>
              <a:t>¶ </a:t>
            </a:r>
            <a:r>
              <a:rPr lang="en-US" sz="4400" dirty="0" err="1" smtClean="0">
                <a:latin typeface=".VnArial Narrow" panose="020B7200000000000000" pitchFamily="34" charset="0"/>
              </a:rPr>
              <a:t>nhãt</a:t>
            </a:r>
            <a:endParaRPr lang="en-US" sz="4400" dirty="0">
              <a:latin typeface=".VnArial Narrow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56937" y="4198972"/>
            <a:ext cx="2369127" cy="7342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.VnArial Narrow" panose="020B7200000000000000" pitchFamily="34" charset="0"/>
              </a:rPr>
              <a:t>s</a:t>
            </a:r>
            <a:r>
              <a:rPr lang="en-US" sz="4400" dirty="0" err="1" smtClean="0">
                <a:latin typeface=".VnArial Narrow" panose="020B7200000000000000" pitchFamily="34" charset="0"/>
              </a:rPr>
              <a:t>ät</a:t>
            </a:r>
            <a:r>
              <a:rPr lang="en-US" sz="4400" dirty="0" smtClean="0">
                <a:latin typeface=".VnArial Narrow" panose="020B7200000000000000" pitchFamily="34" charset="0"/>
              </a:rPr>
              <a:t> c¸</a:t>
            </a:r>
            <a:endParaRPr lang="en-US" sz="4400" dirty="0">
              <a:latin typeface=".VnArial Narrow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92851" y="5464317"/>
            <a:ext cx="2369127" cy="7342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.VnArial Narrow" panose="020B7200000000000000" pitchFamily="34" charset="0"/>
              </a:rPr>
              <a:t>nÐm</a:t>
            </a:r>
            <a:r>
              <a:rPr lang="en-US" sz="4400" dirty="0" smtClean="0">
                <a:latin typeface=".VnArial Narrow" panose="020B7200000000000000" pitchFamily="34" charset="0"/>
              </a:rPr>
              <a:t> </a:t>
            </a:r>
            <a:r>
              <a:rPr lang="en-US" sz="4400" dirty="0" err="1" smtClean="0">
                <a:latin typeface=".VnArial Narrow" panose="020B7200000000000000" pitchFamily="34" charset="0"/>
              </a:rPr>
              <a:t>cßn</a:t>
            </a:r>
            <a:endParaRPr lang="en-US" sz="4400" dirty="0">
              <a:latin typeface=".VnArial Narrow" panose="020B7200000000000000" pitchFamily="34" charset="0"/>
            </a:endParaRPr>
          </a:p>
        </p:txBody>
      </p:sp>
      <p:cxnSp>
        <p:nvCxnSpPr>
          <p:cNvPr id="14" name="Straight Connector 13"/>
          <p:cNvCxnSpPr>
            <a:stCxn id="8" idx="1"/>
          </p:cNvCxnSpPr>
          <p:nvPr/>
        </p:nvCxnSpPr>
        <p:spPr>
          <a:xfrm flipH="1">
            <a:off x="3159332" y="1236338"/>
            <a:ext cx="1597605" cy="24315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1"/>
          </p:cNvCxnSpPr>
          <p:nvPr/>
        </p:nvCxnSpPr>
        <p:spPr>
          <a:xfrm flipH="1" flipV="1">
            <a:off x="2972206" y="1894428"/>
            <a:ext cx="1820645" cy="3325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3"/>
          </p:cNvCxnSpPr>
          <p:nvPr/>
        </p:nvCxnSpPr>
        <p:spPr>
          <a:xfrm flipV="1">
            <a:off x="7181480" y="1970629"/>
            <a:ext cx="1768556" cy="1413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816887" y="4502545"/>
            <a:ext cx="1923875" cy="13289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161978" y="5464317"/>
            <a:ext cx="1292211" cy="375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0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5419" b="6393"/>
          <a:stretch/>
        </p:blipFill>
        <p:spPr>
          <a:xfrm>
            <a:off x="128336" y="1113581"/>
            <a:ext cx="12063663" cy="26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11" y="-128337"/>
            <a:ext cx="9963800" cy="71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63" y="0"/>
            <a:ext cx="10299032" cy="70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6" y="141820"/>
            <a:ext cx="9154021" cy="6464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6722" y="1427968"/>
            <a:ext cx="477993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2270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1"/>
            <a:ext cx="9897979" cy="70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51" b="40546"/>
          <a:stretch/>
        </p:blipFill>
        <p:spPr>
          <a:xfrm>
            <a:off x="673768" y="0"/>
            <a:ext cx="11181348" cy="664143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427740" y="1898240"/>
            <a:ext cx="13585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181600" y="1912907"/>
            <a:ext cx="13585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860868" y="3918899"/>
            <a:ext cx="1634441" cy="3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0156428" y="3905044"/>
            <a:ext cx="1249509" cy="3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5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51" b="40546"/>
          <a:stretch/>
        </p:blipFill>
        <p:spPr>
          <a:xfrm>
            <a:off x="912224" y="0"/>
            <a:ext cx="10750308" cy="6625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9939" y="1157219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5980" y="1806162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7854" y="2417489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5980" y="3147138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1766" y="3100516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2726" y="3802642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64" y="4531795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5576" y="5207023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1724" y="5926695"/>
            <a:ext cx="48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51" b="40546"/>
          <a:stretch/>
        </p:blipFill>
        <p:spPr>
          <a:xfrm>
            <a:off x="465221" y="0"/>
            <a:ext cx="11438021" cy="667351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67734" y="1347536"/>
            <a:ext cx="512618" cy="5097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85236" y="3352173"/>
            <a:ext cx="511889" cy="56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7" y="1082250"/>
            <a:ext cx="5280484" cy="528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595805" y="1076816"/>
            <a:ext cx="5450497" cy="490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5669210" y="2639796"/>
            <a:ext cx="4185596" cy="152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6666" tIns="16666" rIns="16666" bIns="16666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3008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8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6194180" y="2623749"/>
            <a:ext cx="349592" cy="357043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marL="0" marR="0" lvl="0" indent="0" algn="l" defTabSz="149986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5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marL="0" marR="0" lvl="0" indent="0" algn="l" defTabSz="149986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5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7603264" y="4443351"/>
            <a:ext cx="350783" cy="357043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marL="0" marR="0" lvl="0" indent="0" algn="l" defTabSz="149986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5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4999" tIns="14999" rIns="14999" bIns="14999" anchor="ctr"/>
            <a:lstStyle/>
            <a:p>
              <a:pPr marL="0" marR="0" lvl="0" indent="0" algn="l" defTabSz="149986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5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15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1" y="0"/>
            <a:ext cx="12352421" cy="5887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3891756">
            <a:off x="2641930" y="2223136"/>
            <a:ext cx="10311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۲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4801"/>
            <a:ext cx="12320337" cy="77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9493" y="1971310"/>
            <a:ext cx="8136001" cy="1495794"/>
            <a:chOff x="1325218" y="1738997"/>
            <a:chExt cx="9026148" cy="1306164"/>
          </a:xfrm>
        </p:grpSpPr>
        <p:sp>
          <p:nvSpPr>
            <p:cNvPr id="3" name="TextBox 2"/>
            <p:cNvSpPr txBox="1"/>
            <p:nvPr/>
          </p:nvSpPr>
          <p:spPr>
            <a:xfrm>
              <a:off x="1367178" y="1738997"/>
              <a:ext cx="8984188" cy="1306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693262"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3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67: </a:t>
              </a:r>
              <a:r>
                <a:rPr lang="en-US" sz="4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 - ot  </a:t>
              </a:r>
              <a:r>
                <a:rPr kumimoji="0" lang="en-US" sz="432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67315" y="3657632"/>
            <a:ext cx="7846618" cy="941059"/>
            <a:chOff x="1311965" y="4170641"/>
            <a:chExt cx="7765773" cy="721696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637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66532" rtl="0" eaLnBrk="1" fontAlgn="auto" latinLnBrk="0" hangingPunct="1">
                <a:lnSpc>
                  <a:spcPct val="100000"/>
                </a:lnSpc>
                <a:spcBef>
                  <a:spcPts val="438"/>
                </a:spcBef>
                <a:spcAft>
                  <a:spcPts val="43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3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69: </a:t>
              </a:r>
              <a:r>
                <a:rPr lang="en-US" sz="4800" b="1" noProof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" y="125589"/>
            <a:ext cx="1283860" cy="1169524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3707" y="537983"/>
            <a:ext cx="29691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8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777" y="1817670"/>
            <a:ext cx="5981603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52" y="3125086"/>
            <a:ext cx="2324052" cy="20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9820" y="748486"/>
            <a:ext cx="3474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00CC"/>
                </a:solidFill>
                <a:latin typeface=".VnArial Narrow" panose="020B7200000000000000" pitchFamily="34" charset="0"/>
              </a:rPr>
              <a:t>y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ªn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xe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9692" y="748487"/>
            <a:ext cx="4602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mtClean="0">
                <a:solidFill>
                  <a:srgbClr val="0000CC"/>
                </a:solidFill>
                <a:latin typeface=".VnArial Narrow" panose="020B7200000000000000" pitchFamily="34" charset="0"/>
              </a:rPr>
              <a:t>®µn yÕn</a:t>
            </a:r>
            <a:endParaRPr kumimoji="0" lang="en-US" sz="8000" b="1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820" y="2552333"/>
            <a:ext cx="4689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0000CC"/>
                </a:solidFill>
                <a:latin typeface=".VnArial Narrow" panose="020B7200000000000000" pitchFamily="34" charset="0"/>
              </a:rPr>
              <a:t>n</a:t>
            </a: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iªm yÕt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9692" y="2467008"/>
            <a:ext cx="4267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Nam YÕt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820" y="4513432"/>
            <a:ext cx="11115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Chó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ChiÕn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cã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yªn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ngùa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míi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8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r="831"/>
          <a:stretch/>
        </p:blipFill>
        <p:spPr>
          <a:xfrm>
            <a:off x="1120462" y="0"/>
            <a:ext cx="9375820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143" y="0"/>
            <a:ext cx="109728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0246" y="1491345"/>
            <a:ext cx="7258594" cy="227075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3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67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on - 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</p:spTree>
    <p:extLst>
      <p:ext uri="{BB962C8B-B14F-4D97-AF65-F5344CB8AC3E}">
        <p14:creationId xmlns:p14="http://schemas.microsoft.com/office/powerpoint/2010/main" val="2564521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04382" y="624227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56" y="-22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quen</a:t>
            </a: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6515" y="1045401"/>
            <a:ext cx="4624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mÑ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c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on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4069" y="2676600"/>
            <a:ext cx="2783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c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on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5" t="287" r="37921" b="26611"/>
          <a:stretch/>
        </p:blipFill>
        <p:spPr>
          <a:xfrm>
            <a:off x="504382" y="669700"/>
            <a:ext cx="4582773" cy="5779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8641" y="4307799"/>
            <a:ext cx="2437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on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0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" grpId="0"/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04382" y="598469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56" y="-22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quen</a:t>
            </a: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1018" y="1042404"/>
            <a:ext cx="4598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00CC"/>
                </a:solidFill>
                <a:latin typeface=".VnArial Narrow" panose="020B7200000000000000" pitchFamily="34" charset="0"/>
              </a:rPr>
              <a:t>c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him 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h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ãt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8176" y="2841091"/>
            <a:ext cx="2414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h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ãt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14142" r="38153" b="30711"/>
          <a:stretch/>
        </p:blipFill>
        <p:spPr>
          <a:xfrm>
            <a:off x="321973" y="798490"/>
            <a:ext cx="4857402" cy="5434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076" y="4475146"/>
            <a:ext cx="2081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ot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" grpId="0"/>
      <p:bldP spid="11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6" y="0"/>
            <a:ext cx="99082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0633" y="2464743"/>
            <a:ext cx="43547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on</a:t>
            </a:r>
            <a:endParaRPr kumimoji="0" lang="en-US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8276" y="2464743"/>
            <a:ext cx="37445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ot</a:t>
            </a:r>
            <a:endParaRPr kumimoji="0" lang="en-US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0633" y="2460131"/>
            <a:ext cx="43547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</a:t>
            </a:r>
            <a:r>
              <a:rPr kumimoji="0" lang="en-US" sz="1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</a:t>
            </a:r>
            <a:endParaRPr kumimoji="0" 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8699" y="2460121"/>
            <a:ext cx="37445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o</a:t>
            </a:r>
            <a:r>
              <a:rPr kumimoji="0" lang="en-US" sz="1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</a:t>
            </a:r>
            <a:endParaRPr kumimoji="0" lang="en-US" sz="15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46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855" y="515935"/>
            <a:ext cx="4624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mÑ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c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on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310" y="2249083"/>
            <a:ext cx="2852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c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on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0710" y="3882911"/>
            <a:ext cx="2200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on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8248" y="515935"/>
            <a:ext cx="4598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00CC"/>
                </a:solidFill>
                <a:latin typeface=".VnArial Narrow" panose="020B7200000000000000" pitchFamily="34" charset="0"/>
              </a:rPr>
              <a:t>c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him 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h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ãt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9830" y="2249083"/>
            <a:ext cx="2262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rial Narrow" panose="020B7200000000000000" pitchFamily="34" charset="0"/>
              </a:rPr>
              <a:t>h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ãt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1321" y="3934105"/>
            <a:ext cx="1928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</a:rPr>
              <a:t>ot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5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142</Words>
  <Application>Microsoft Office PowerPoint</Application>
  <PresentationFormat>Widescreen</PresentationFormat>
  <Paragraphs>60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宋体</vt:lpstr>
      <vt:lpstr>.VnArial Narrow</vt:lpstr>
      <vt:lpstr>.VnAvant</vt:lpstr>
      <vt:lpstr>Arial</vt:lpstr>
      <vt:lpstr>Calibri</vt:lpstr>
      <vt:lpstr>Lato Regular</vt:lpstr>
      <vt:lpstr>Tahoma</vt:lpstr>
      <vt:lpstr>Times New Roman</vt:lpstr>
      <vt:lpstr>仓耳玄三M W05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TT</cp:lastModifiedBy>
  <cp:revision>27</cp:revision>
  <dcterms:created xsi:type="dcterms:W3CDTF">2021-12-05T10:16:47Z</dcterms:created>
  <dcterms:modified xsi:type="dcterms:W3CDTF">2021-12-13T03:29:20Z</dcterms:modified>
</cp:coreProperties>
</file>