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257" r:id="rId3"/>
    <p:sldId id="258" r:id="rId4"/>
    <p:sldId id="285" r:id="rId5"/>
    <p:sldId id="261" r:id="rId6"/>
    <p:sldId id="262" r:id="rId7"/>
    <p:sldId id="287" r:id="rId8"/>
    <p:sldId id="288" r:id="rId9"/>
    <p:sldId id="265" r:id="rId10"/>
    <p:sldId id="289" r:id="rId11"/>
    <p:sldId id="268" r:id="rId12"/>
    <p:sldId id="270" r:id="rId13"/>
    <p:sldId id="272" r:id="rId14"/>
    <p:sldId id="273" r:id="rId15"/>
    <p:sldId id="290" r:id="rId16"/>
    <p:sldId id="292" r:id="rId17"/>
    <p:sldId id="291" r:id="rId18"/>
    <p:sldId id="293" r:id="rId19"/>
    <p:sldId id="294" r:id="rId20"/>
    <p:sldId id="295" r:id="rId21"/>
    <p:sldId id="282" r:id="rId22"/>
    <p:sldId id="28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81" autoAdjust="0"/>
    <p:restoredTop sz="94660"/>
  </p:normalViewPr>
  <p:slideViewPr>
    <p:cSldViewPr snapToGrid="0">
      <p:cViewPr varScale="1">
        <p:scale>
          <a:sx n="74" d="100"/>
          <a:sy n="74" d="100"/>
        </p:scale>
        <p:origin x="5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855D69-806F-4CA4-AAFE-CC229D7B6258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08695-D5B0-4A9E-A958-859B0AF9B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57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832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798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258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7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5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3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1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67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95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3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2021/12/13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894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2021/12/13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585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2021/12/13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920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6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93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9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86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33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79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26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73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93262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93262">
                <a:defRPr/>
              </a:pPr>
              <a:t>2021/12/13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9326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93262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9326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442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93262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93262">
                <a:defRPr/>
              </a:pPr>
              <a:t>2021/12/13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9326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93262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9326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97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6"/>
          </a:xfrm>
        </p:spPr>
        <p:txBody>
          <a:bodyPr anchor="t"/>
          <a:lstStyle>
            <a:lvl1pPr algn="l">
              <a:defRPr sz="301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1pPr>
            <a:lvl2pPr marL="346631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2pPr>
            <a:lvl3pPr marL="693262" indent="0">
              <a:buNone/>
              <a:defRPr sz="1166">
                <a:solidFill>
                  <a:schemeClr val="tx1">
                    <a:tint val="75000"/>
                  </a:schemeClr>
                </a:solidFill>
              </a:defRPr>
            </a:lvl3pPr>
            <a:lvl4pPr marL="1039894" indent="0">
              <a:buNone/>
              <a:defRPr sz="1069">
                <a:solidFill>
                  <a:schemeClr val="tx1">
                    <a:tint val="75000"/>
                  </a:schemeClr>
                </a:solidFill>
              </a:defRPr>
            </a:lvl4pPr>
            <a:lvl5pPr marL="1386523" indent="0">
              <a:buNone/>
              <a:defRPr sz="1069">
                <a:solidFill>
                  <a:schemeClr val="tx1">
                    <a:tint val="75000"/>
                  </a:schemeClr>
                </a:solidFill>
              </a:defRPr>
            </a:lvl5pPr>
            <a:lvl6pPr marL="1733154" indent="0">
              <a:buNone/>
              <a:defRPr sz="1069">
                <a:solidFill>
                  <a:schemeClr val="tx1">
                    <a:tint val="75000"/>
                  </a:schemeClr>
                </a:solidFill>
              </a:defRPr>
            </a:lvl6pPr>
            <a:lvl7pPr marL="2079784" indent="0">
              <a:buNone/>
              <a:defRPr sz="1069">
                <a:solidFill>
                  <a:schemeClr val="tx1">
                    <a:tint val="75000"/>
                  </a:schemeClr>
                </a:solidFill>
              </a:defRPr>
            </a:lvl7pPr>
            <a:lvl8pPr marL="2426416" indent="0">
              <a:buNone/>
              <a:defRPr sz="1069">
                <a:solidFill>
                  <a:schemeClr val="tx1">
                    <a:tint val="75000"/>
                  </a:schemeClr>
                </a:solidFill>
              </a:defRPr>
            </a:lvl8pPr>
            <a:lvl9pPr marL="2773046" indent="0">
              <a:buNone/>
              <a:defRPr sz="10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93262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93262">
                <a:defRPr/>
              </a:pPr>
              <a:t>2021/12/13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9326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93262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9326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31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138"/>
            </a:lvl1pPr>
            <a:lvl2pPr>
              <a:defRPr sz="1847"/>
            </a:lvl2pPr>
            <a:lvl3pPr>
              <a:defRPr sz="1555"/>
            </a:lvl3pPr>
            <a:lvl4pPr>
              <a:defRPr sz="1361"/>
            </a:lvl4pPr>
            <a:lvl5pPr>
              <a:defRPr sz="1361"/>
            </a:lvl5pPr>
            <a:lvl6pPr>
              <a:defRPr sz="1361"/>
            </a:lvl6pPr>
            <a:lvl7pPr>
              <a:defRPr sz="1361"/>
            </a:lvl7pPr>
            <a:lvl8pPr>
              <a:defRPr sz="1361"/>
            </a:lvl8pPr>
            <a:lvl9pPr>
              <a:defRPr sz="13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138"/>
            </a:lvl1pPr>
            <a:lvl2pPr>
              <a:defRPr sz="1847"/>
            </a:lvl2pPr>
            <a:lvl3pPr>
              <a:defRPr sz="1555"/>
            </a:lvl3pPr>
            <a:lvl4pPr>
              <a:defRPr sz="1361"/>
            </a:lvl4pPr>
            <a:lvl5pPr>
              <a:defRPr sz="1361"/>
            </a:lvl5pPr>
            <a:lvl6pPr>
              <a:defRPr sz="1361"/>
            </a:lvl6pPr>
            <a:lvl7pPr>
              <a:defRPr sz="1361"/>
            </a:lvl7pPr>
            <a:lvl8pPr>
              <a:defRPr sz="1361"/>
            </a:lvl8pPr>
            <a:lvl9pPr>
              <a:defRPr sz="13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93262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93262">
                <a:defRPr/>
              </a:pPr>
              <a:t>2021/12/13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9326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93262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9326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282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1847" b="1"/>
            </a:lvl1pPr>
            <a:lvl2pPr marL="346631" indent="0">
              <a:buNone/>
              <a:defRPr sz="1555" b="1"/>
            </a:lvl2pPr>
            <a:lvl3pPr marL="693262" indent="0">
              <a:buNone/>
              <a:defRPr sz="1361" b="1"/>
            </a:lvl3pPr>
            <a:lvl4pPr marL="1039894" indent="0">
              <a:buNone/>
              <a:defRPr sz="1166" b="1"/>
            </a:lvl4pPr>
            <a:lvl5pPr marL="1386523" indent="0">
              <a:buNone/>
              <a:defRPr sz="1166" b="1"/>
            </a:lvl5pPr>
            <a:lvl6pPr marL="1733154" indent="0">
              <a:buNone/>
              <a:defRPr sz="1166" b="1"/>
            </a:lvl6pPr>
            <a:lvl7pPr marL="2079784" indent="0">
              <a:buNone/>
              <a:defRPr sz="1166" b="1"/>
            </a:lvl7pPr>
            <a:lvl8pPr marL="2426416" indent="0">
              <a:buNone/>
              <a:defRPr sz="1166" b="1"/>
            </a:lvl8pPr>
            <a:lvl9pPr marL="2773046" indent="0">
              <a:buNone/>
              <a:defRPr sz="116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47"/>
            </a:lvl1pPr>
            <a:lvl2pPr>
              <a:defRPr sz="1555"/>
            </a:lvl2pPr>
            <a:lvl3pPr>
              <a:defRPr sz="1361"/>
            </a:lvl3pPr>
            <a:lvl4pPr>
              <a:defRPr sz="1166"/>
            </a:lvl4pPr>
            <a:lvl5pPr>
              <a:defRPr sz="1166"/>
            </a:lvl5pPr>
            <a:lvl6pPr>
              <a:defRPr sz="1166"/>
            </a:lvl6pPr>
            <a:lvl7pPr>
              <a:defRPr sz="1166"/>
            </a:lvl7pPr>
            <a:lvl8pPr>
              <a:defRPr sz="1166"/>
            </a:lvl8pPr>
            <a:lvl9pPr>
              <a:defRPr sz="11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5"/>
            <a:ext cx="5389033" cy="639763"/>
          </a:xfrm>
        </p:spPr>
        <p:txBody>
          <a:bodyPr anchor="b"/>
          <a:lstStyle>
            <a:lvl1pPr marL="0" indent="0">
              <a:buNone/>
              <a:defRPr sz="1847" b="1"/>
            </a:lvl1pPr>
            <a:lvl2pPr marL="346631" indent="0">
              <a:buNone/>
              <a:defRPr sz="1555" b="1"/>
            </a:lvl2pPr>
            <a:lvl3pPr marL="693262" indent="0">
              <a:buNone/>
              <a:defRPr sz="1361" b="1"/>
            </a:lvl3pPr>
            <a:lvl4pPr marL="1039894" indent="0">
              <a:buNone/>
              <a:defRPr sz="1166" b="1"/>
            </a:lvl4pPr>
            <a:lvl5pPr marL="1386523" indent="0">
              <a:buNone/>
              <a:defRPr sz="1166" b="1"/>
            </a:lvl5pPr>
            <a:lvl6pPr marL="1733154" indent="0">
              <a:buNone/>
              <a:defRPr sz="1166" b="1"/>
            </a:lvl6pPr>
            <a:lvl7pPr marL="2079784" indent="0">
              <a:buNone/>
              <a:defRPr sz="1166" b="1"/>
            </a:lvl7pPr>
            <a:lvl8pPr marL="2426416" indent="0">
              <a:buNone/>
              <a:defRPr sz="1166" b="1"/>
            </a:lvl8pPr>
            <a:lvl9pPr marL="2773046" indent="0">
              <a:buNone/>
              <a:defRPr sz="116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1847"/>
            </a:lvl1pPr>
            <a:lvl2pPr>
              <a:defRPr sz="1555"/>
            </a:lvl2pPr>
            <a:lvl3pPr>
              <a:defRPr sz="1361"/>
            </a:lvl3pPr>
            <a:lvl4pPr>
              <a:defRPr sz="1166"/>
            </a:lvl4pPr>
            <a:lvl5pPr>
              <a:defRPr sz="1166"/>
            </a:lvl5pPr>
            <a:lvl6pPr>
              <a:defRPr sz="1166"/>
            </a:lvl6pPr>
            <a:lvl7pPr>
              <a:defRPr sz="1166"/>
            </a:lvl7pPr>
            <a:lvl8pPr>
              <a:defRPr sz="1166"/>
            </a:lvl8pPr>
            <a:lvl9pPr>
              <a:defRPr sz="11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93262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93262">
                <a:defRPr/>
              </a:pPr>
              <a:t>2021/12/13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9326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93262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9326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136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93262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93262">
                <a:defRPr/>
              </a:pPr>
              <a:t>2021/12/13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9326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93262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9326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6193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93262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93262">
                <a:defRPr/>
              </a:pPr>
              <a:t>2021/12/13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9326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93262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9326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581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2"/>
            <a:ext cx="4011084" cy="1162051"/>
          </a:xfrm>
        </p:spPr>
        <p:txBody>
          <a:bodyPr anchor="b"/>
          <a:lstStyle>
            <a:lvl1pPr algn="l">
              <a:defRPr sz="155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30"/>
            </a:lvl1pPr>
            <a:lvl2pPr>
              <a:defRPr sz="2138"/>
            </a:lvl2pPr>
            <a:lvl3pPr>
              <a:defRPr sz="1847"/>
            </a:lvl3pPr>
            <a:lvl4pPr>
              <a:defRPr sz="1555"/>
            </a:lvl4pPr>
            <a:lvl5pPr>
              <a:defRPr sz="1555"/>
            </a:lvl5pPr>
            <a:lvl6pPr>
              <a:defRPr sz="1555"/>
            </a:lvl6pPr>
            <a:lvl7pPr>
              <a:defRPr sz="1555"/>
            </a:lvl7pPr>
            <a:lvl8pPr>
              <a:defRPr sz="1555"/>
            </a:lvl8pPr>
            <a:lvl9pPr>
              <a:defRPr sz="155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069"/>
            </a:lvl1pPr>
            <a:lvl2pPr marL="346631" indent="0">
              <a:buNone/>
              <a:defRPr sz="875"/>
            </a:lvl2pPr>
            <a:lvl3pPr marL="693262" indent="0">
              <a:buNone/>
              <a:defRPr sz="778"/>
            </a:lvl3pPr>
            <a:lvl4pPr marL="1039894" indent="0">
              <a:buNone/>
              <a:defRPr sz="680"/>
            </a:lvl4pPr>
            <a:lvl5pPr marL="1386523" indent="0">
              <a:buNone/>
              <a:defRPr sz="680"/>
            </a:lvl5pPr>
            <a:lvl6pPr marL="1733154" indent="0">
              <a:buNone/>
              <a:defRPr sz="680"/>
            </a:lvl6pPr>
            <a:lvl7pPr marL="2079784" indent="0">
              <a:buNone/>
              <a:defRPr sz="680"/>
            </a:lvl7pPr>
            <a:lvl8pPr marL="2426416" indent="0">
              <a:buNone/>
              <a:defRPr sz="680"/>
            </a:lvl8pPr>
            <a:lvl9pPr marL="2773046" indent="0">
              <a:buNone/>
              <a:defRPr sz="6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93262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93262">
                <a:defRPr/>
              </a:pPr>
              <a:t>2021/12/13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9326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93262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9326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498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2021/12/13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2756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5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30"/>
            </a:lvl1pPr>
            <a:lvl2pPr marL="346631" indent="0">
              <a:buNone/>
              <a:defRPr sz="2138"/>
            </a:lvl2pPr>
            <a:lvl3pPr marL="693262" indent="0">
              <a:buNone/>
              <a:defRPr sz="1847"/>
            </a:lvl3pPr>
            <a:lvl4pPr marL="1039894" indent="0">
              <a:buNone/>
              <a:defRPr sz="1555"/>
            </a:lvl4pPr>
            <a:lvl5pPr marL="1386523" indent="0">
              <a:buNone/>
              <a:defRPr sz="1555"/>
            </a:lvl5pPr>
            <a:lvl6pPr marL="1733154" indent="0">
              <a:buNone/>
              <a:defRPr sz="1555"/>
            </a:lvl6pPr>
            <a:lvl7pPr marL="2079784" indent="0">
              <a:buNone/>
              <a:defRPr sz="1555"/>
            </a:lvl7pPr>
            <a:lvl8pPr marL="2426416" indent="0">
              <a:buNone/>
              <a:defRPr sz="1555"/>
            </a:lvl8pPr>
            <a:lvl9pPr marL="2773046" indent="0">
              <a:buNone/>
              <a:defRPr sz="155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69"/>
            </a:lvl1pPr>
            <a:lvl2pPr marL="346631" indent="0">
              <a:buNone/>
              <a:defRPr sz="875"/>
            </a:lvl2pPr>
            <a:lvl3pPr marL="693262" indent="0">
              <a:buNone/>
              <a:defRPr sz="778"/>
            </a:lvl3pPr>
            <a:lvl4pPr marL="1039894" indent="0">
              <a:buNone/>
              <a:defRPr sz="680"/>
            </a:lvl4pPr>
            <a:lvl5pPr marL="1386523" indent="0">
              <a:buNone/>
              <a:defRPr sz="680"/>
            </a:lvl5pPr>
            <a:lvl6pPr marL="1733154" indent="0">
              <a:buNone/>
              <a:defRPr sz="680"/>
            </a:lvl6pPr>
            <a:lvl7pPr marL="2079784" indent="0">
              <a:buNone/>
              <a:defRPr sz="680"/>
            </a:lvl7pPr>
            <a:lvl8pPr marL="2426416" indent="0">
              <a:buNone/>
              <a:defRPr sz="680"/>
            </a:lvl8pPr>
            <a:lvl9pPr marL="2773046" indent="0">
              <a:buNone/>
              <a:defRPr sz="6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93262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93262">
                <a:defRPr/>
              </a:pPr>
              <a:t>2021/12/13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9326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93262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9326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519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93262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93262">
                <a:defRPr/>
              </a:pPr>
              <a:t>2021/12/13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9326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93262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9326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298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93262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93262">
                <a:defRPr/>
              </a:pPr>
              <a:t>2021/12/13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9326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93262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9326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737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 rot="5400000">
            <a:off x="-363070" y="363072"/>
            <a:ext cx="2474260" cy="174811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2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 userDrawn="1"/>
        </p:nvSpPr>
        <p:spPr>
          <a:xfrm rot="16200000">
            <a:off x="10080814" y="4746815"/>
            <a:ext cx="2474260" cy="174811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2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918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37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1pPr>
            <a:lvl2pPr marL="427939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2pPr>
            <a:lvl3pPr marL="855878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83818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711757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2139696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56763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995574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423514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2021/12/13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063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40"/>
            </a:lvl1pPr>
            <a:lvl2pPr>
              <a:defRPr sz="228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40"/>
            </a:lvl1pPr>
            <a:lvl2pPr>
              <a:defRPr sz="228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2021/12/13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219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280" b="1"/>
            </a:lvl1pPr>
            <a:lvl2pPr marL="427939" indent="0">
              <a:buNone/>
              <a:defRPr sz="1920" b="1"/>
            </a:lvl2pPr>
            <a:lvl3pPr marL="855878" indent="0">
              <a:buNone/>
              <a:defRPr sz="1680" b="1"/>
            </a:lvl3pPr>
            <a:lvl4pPr marL="1283818" indent="0">
              <a:buNone/>
              <a:defRPr sz="1440" b="1"/>
            </a:lvl4pPr>
            <a:lvl5pPr marL="1711757" indent="0">
              <a:buNone/>
              <a:defRPr sz="1440" b="1"/>
            </a:lvl5pPr>
            <a:lvl6pPr marL="2139696" indent="0">
              <a:buNone/>
              <a:defRPr sz="1440" b="1"/>
            </a:lvl6pPr>
            <a:lvl7pPr marL="2567635" indent="0">
              <a:buNone/>
              <a:defRPr sz="1440" b="1"/>
            </a:lvl7pPr>
            <a:lvl8pPr marL="2995574" indent="0">
              <a:buNone/>
              <a:defRPr sz="1440" b="1"/>
            </a:lvl8pPr>
            <a:lvl9pPr marL="3423514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28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280" b="1"/>
            </a:lvl1pPr>
            <a:lvl2pPr marL="427939" indent="0">
              <a:buNone/>
              <a:defRPr sz="1920" b="1"/>
            </a:lvl2pPr>
            <a:lvl3pPr marL="855878" indent="0">
              <a:buNone/>
              <a:defRPr sz="1680" b="1"/>
            </a:lvl3pPr>
            <a:lvl4pPr marL="1283818" indent="0">
              <a:buNone/>
              <a:defRPr sz="1440" b="1"/>
            </a:lvl4pPr>
            <a:lvl5pPr marL="1711757" indent="0">
              <a:buNone/>
              <a:defRPr sz="1440" b="1"/>
            </a:lvl5pPr>
            <a:lvl6pPr marL="2139696" indent="0">
              <a:buNone/>
              <a:defRPr sz="1440" b="1"/>
            </a:lvl6pPr>
            <a:lvl7pPr marL="2567635" indent="0">
              <a:buNone/>
              <a:defRPr sz="1440" b="1"/>
            </a:lvl7pPr>
            <a:lvl8pPr marL="2995574" indent="0">
              <a:buNone/>
              <a:defRPr sz="1440" b="1"/>
            </a:lvl8pPr>
            <a:lvl9pPr marL="3423514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28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2021/12/13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517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2021/12/13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23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2021/12/13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233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192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000"/>
            </a:lvl1pPr>
            <a:lvl2pPr>
              <a:defRPr sz="2640"/>
            </a:lvl2pPr>
            <a:lvl3pPr>
              <a:defRPr sz="228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320"/>
            </a:lvl1pPr>
            <a:lvl2pPr marL="427939" indent="0">
              <a:buNone/>
              <a:defRPr sz="1080"/>
            </a:lvl2pPr>
            <a:lvl3pPr marL="855878" indent="0">
              <a:buNone/>
              <a:defRPr sz="960"/>
            </a:lvl3pPr>
            <a:lvl4pPr marL="1283818" indent="0">
              <a:buNone/>
              <a:defRPr sz="840"/>
            </a:lvl4pPr>
            <a:lvl5pPr marL="1711757" indent="0">
              <a:buNone/>
              <a:defRPr sz="840"/>
            </a:lvl5pPr>
            <a:lvl6pPr marL="2139696" indent="0">
              <a:buNone/>
              <a:defRPr sz="840"/>
            </a:lvl6pPr>
            <a:lvl7pPr marL="2567635" indent="0">
              <a:buNone/>
              <a:defRPr sz="840"/>
            </a:lvl7pPr>
            <a:lvl8pPr marL="2995574" indent="0">
              <a:buNone/>
              <a:defRPr sz="840"/>
            </a:lvl8pPr>
            <a:lvl9pPr marL="3423514" indent="0">
              <a:buNone/>
              <a:defRPr sz="8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2021/12/13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765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92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000"/>
            </a:lvl1pPr>
            <a:lvl2pPr marL="427939" indent="0">
              <a:buNone/>
              <a:defRPr sz="2640"/>
            </a:lvl2pPr>
            <a:lvl3pPr marL="855878" indent="0">
              <a:buNone/>
              <a:defRPr sz="2280"/>
            </a:lvl3pPr>
            <a:lvl4pPr marL="1283818" indent="0">
              <a:buNone/>
              <a:defRPr sz="1920"/>
            </a:lvl4pPr>
            <a:lvl5pPr marL="1711757" indent="0">
              <a:buNone/>
              <a:defRPr sz="1920"/>
            </a:lvl5pPr>
            <a:lvl6pPr marL="2139696" indent="0">
              <a:buNone/>
              <a:defRPr sz="1920"/>
            </a:lvl6pPr>
            <a:lvl7pPr marL="2567635" indent="0">
              <a:buNone/>
              <a:defRPr sz="1920"/>
            </a:lvl7pPr>
            <a:lvl8pPr marL="2995574" indent="0">
              <a:buNone/>
              <a:defRPr sz="1920"/>
            </a:lvl8pPr>
            <a:lvl9pPr marL="3423514" indent="0">
              <a:buNone/>
              <a:defRPr sz="192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320"/>
            </a:lvl1pPr>
            <a:lvl2pPr marL="427939" indent="0">
              <a:buNone/>
              <a:defRPr sz="1080"/>
            </a:lvl2pPr>
            <a:lvl3pPr marL="855878" indent="0">
              <a:buNone/>
              <a:defRPr sz="960"/>
            </a:lvl3pPr>
            <a:lvl4pPr marL="1283818" indent="0">
              <a:buNone/>
              <a:defRPr sz="840"/>
            </a:lvl4pPr>
            <a:lvl5pPr marL="1711757" indent="0">
              <a:buNone/>
              <a:defRPr sz="840"/>
            </a:lvl5pPr>
            <a:lvl6pPr marL="2139696" indent="0">
              <a:buNone/>
              <a:defRPr sz="840"/>
            </a:lvl6pPr>
            <a:lvl7pPr marL="2567635" indent="0">
              <a:buNone/>
              <a:defRPr sz="840"/>
            </a:lvl7pPr>
            <a:lvl8pPr marL="2995574" indent="0">
              <a:buNone/>
              <a:defRPr sz="840"/>
            </a:lvl8pPr>
            <a:lvl9pPr marL="3423514" indent="0">
              <a:buNone/>
              <a:defRPr sz="8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2021/12/13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749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878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2021/12/13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878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98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defTabSz="855878" rtl="0" eaLnBrk="1" latinLnBrk="0" hangingPunct="1">
        <a:spcBef>
          <a:spcPct val="0"/>
        </a:spcBef>
        <a:buNone/>
        <a:defRPr sz="4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954" indent="-320954" algn="l" defTabSz="855878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5401" indent="-267462" algn="l" defTabSz="855878" rtl="0" eaLnBrk="1" latinLnBrk="0" hangingPunct="1">
        <a:spcBef>
          <a:spcPct val="20000"/>
        </a:spcBef>
        <a:buFont typeface="Arial" pitchFamily="34" charset="0"/>
        <a:buChar char="–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069848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3pPr>
      <a:lvl4pPr marL="1497787" indent="-213970" algn="l" defTabSz="855878" rtl="0" eaLnBrk="1" latinLnBrk="0" hangingPunct="1">
        <a:spcBef>
          <a:spcPct val="20000"/>
        </a:spcBef>
        <a:buFont typeface="Arial" pitchFamily="34" charset="0"/>
        <a:buChar char="–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25726" indent="-213970" algn="l" defTabSz="855878" rtl="0" eaLnBrk="1" latinLnBrk="0" hangingPunct="1">
        <a:spcBef>
          <a:spcPct val="20000"/>
        </a:spcBef>
        <a:buFont typeface="Arial" pitchFamily="34" charset="0"/>
        <a:buChar char="»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353666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781605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209544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637483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27939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855878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3pPr>
      <a:lvl4pPr marL="1283818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4pPr>
      <a:lvl5pPr marL="1711757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5pPr>
      <a:lvl6pPr marL="2139696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6pPr>
      <a:lvl7pPr marL="2567635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7pPr>
      <a:lvl8pPr marL="2995574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8pPr>
      <a:lvl9pPr marL="3423514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8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93262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93262">
                <a:defRPr/>
              </a:pPr>
              <a:t>2021/12/13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8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9326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8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93262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9326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70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fade/>
  </p:transition>
  <p:txStyles>
    <p:titleStyle>
      <a:lvl1pPr algn="ctr" defTabSz="693262" rtl="0" eaLnBrk="1" latinLnBrk="0" hangingPunct="1">
        <a:spcBef>
          <a:spcPct val="0"/>
        </a:spcBef>
        <a:buNone/>
        <a:defRPr sz="33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973" indent="-259973" algn="l" defTabSz="693262" rtl="0" eaLnBrk="1" latinLnBrk="0" hangingPunct="1">
        <a:spcBef>
          <a:spcPct val="20000"/>
        </a:spcBef>
        <a:buFont typeface="Arial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1pPr>
      <a:lvl2pPr marL="563275" indent="-216644" algn="l" defTabSz="693262" rtl="0" eaLnBrk="1" latinLnBrk="0" hangingPunct="1">
        <a:spcBef>
          <a:spcPct val="20000"/>
        </a:spcBef>
        <a:buFont typeface="Arial" pitchFamily="34" charset="0"/>
        <a:buChar char="–"/>
        <a:defRPr sz="2138" kern="1200">
          <a:solidFill>
            <a:schemeClr val="tx1"/>
          </a:solidFill>
          <a:latin typeface="+mn-lt"/>
          <a:ea typeface="+mn-ea"/>
          <a:cs typeface="+mn-cs"/>
        </a:defRPr>
      </a:lvl2pPr>
      <a:lvl3pPr marL="866576" indent="-173316" algn="l" defTabSz="693262" rtl="0" eaLnBrk="1" latinLnBrk="0" hangingPunct="1">
        <a:spcBef>
          <a:spcPct val="20000"/>
        </a:spcBef>
        <a:buFont typeface="Arial" pitchFamily="34" charset="0"/>
        <a:buChar char="•"/>
        <a:defRPr sz="1847" kern="1200">
          <a:solidFill>
            <a:schemeClr val="tx1"/>
          </a:solidFill>
          <a:latin typeface="+mn-lt"/>
          <a:ea typeface="+mn-ea"/>
          <a:cs typeface="+mn-cs"/>
        </a:defRPr>
      </a:lvl3pPr>
      <a:lvl4pPr marL="1213207" indent="-173316" algn="l" defTabSz="693262" rtl="0" eaLnBrk="1" latinLnBrk="0" hangingPunct="1">
        <a:spcBef>
          <a:spcPct val="20000"/>
        </a:spcBef>
        <a:buFont typeface="Arial" pitchFamily="34" charset="0"/>
        <a:buChar char="–"/>
        <a:defRPr sz="1555" kern="1200">
          <a:solidFill>
            <a:schemeClr val="tx1"/>
          </a:solidFill>
          <a:latin typeface="+mn-lt"/>
          <a:ea typeface="+mn-ea"/>
          <a:cs typeface="+mn-cs"/>
        </a:defRPr>
      </a:lvl4pPr>
      <a:lvl5pPr marL="1559839" indent="-173316" algn="l" defTabSz="693262" rtl="0" eaLnBrk="1" latinLnBrk="0" hangingPunct="1">
        <a:spcBef>
          <a:spcPct val="20000"/>
        </a:spcBef>
        <a:buFont typeface="Arial" pitchFamily="34" charset="0"/>
        <a:buChar char="»"/>
        <a:defRPr sz="1555" kern="1200">
          <a:solidFill>
            <a:schemeClr val="tx1"/>
          </a:solidFill>
          <a:latin typeface="+mn-lt"/>
          <a:ea typeface="+mn-ea"/>
          <a:cs typeface="+mn-cs"/>
        </a:defRPr>
      </a:lvl5pPr>
      <a:lvl6pPr marL="1906470" indent="-173316" algn="l" defTabSz="693262" rtl="0" eaLnBrk="1" latinLnBrk="0" hangingPunct="1">
        <a:spcBef>
          <a:spcPct val="20000"/>
        </a:spcBef>
        <a:buFont typeface="Arial" pitchFamily="34" charset="0"/>
        <a:buChar char="•"/>
        <a:defRPr sz="1555" kern="1200">
          <a:solidFill>
            <a:schemeClr val="tx1"/>
          </a:solidFill>
          <a:latin typeface="+mn-lt"/>
          <a:ea typeface="+mn-ea"/>
          <a:cs typeface="+mn-cs"/>
        </a:defRPr>
      </a:lvl6pPr>
      <a:lvl7pPr marL="2253101" indent="-173316" algn="l" defTabSz="693262" rtl="0" eaLnBrk="1" latinLnBrk="0" hangingPunct="1">
        <a:spcBef>
          <a:spcPct val="20000"/>
        </a:spcBef>
        <a:buFont typeface="Arial" pitchFamily="34" charset="0"/>
        <a:buChar char="•"/>
        <a:defRPr sz="1555" kern="1200">
          <a:solidFill>
            <a:schemeClr val="tx1"/>
          </a:solidFill>
          <a:latin typeface="+mn-lt"/>
          <a:ea typeface="+mn-ea"/>
          <a:cs typeface="+mn-cs"/>
        </a:defRPr>
      </a:lvl7pPr>
      <a:lvl8pPr marL="2599730" indent="-173316" algn="l" defTabSz="693262" rtl="0" eaLnBrk="1" latinLnBrk="0" hangingPunct="1">
        <a:spcBef>
          <a:spcPct val="20000"/>
        </a:spcBef>
        <a:buFont typeface="Arial" pitchFamily="34" charset="0"/>
        <a:buChar char="•"/>
        <a:defRPr sz="1555" kern="1200">
          <a:solidFill>
            <a:schemeClr val="tx1"/>
          </a:solidFill>
          <a:latin typeface="+mn-lt"/>
          <a:ea typeface="+mn-ea"/>
          <a:cs typeface="+mn-cs"/>
        </a:defRPr>
      </a:lvl8pPr>
      <a:lvl9pPr marL="2946361" indent="-173316" algn="l" defTabSz="693262" rtl="0" eaLnBrk="1" latinLnBrk="0" hangingPunct="1">
        <a:spcBef>
          <a:spcPct val="20000"/>
        </a:spcBef>
        <a:buFont typeface="Arial" pitchFamily="34" charset="0"/>
        <a:buChar char="•"/>
        <a:defRPr sz="15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1pPr>
      <a:lvl2pPr marL="346631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2pPr>
      <a:lvl3pPr marL="693262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3pPr>
      <a:lvl4pPr marL="1039894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4pPr>
      <a:lvl5pPr marL="1386523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5pPr>
      <a:lvl6pPr marL="1733154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6pPr>
      <a:lvl7pPr marL="2079784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7pPr>
      <a:lvl8pPr marL="2426416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8pPr>
      <a:lvl9pPr marL="2773046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21" y="144379"/>
            <a:ext cx="900972" cy="9009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02477" y="477780"/>
            <a:ext cx="5009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5878"/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33686" y="2174355"/>
            <a:ext cx="9724633" cy="1271610"/>
          </a:xfrm>
          <a:prstGeom prst="rect">
            <a:avLst/>
          </a:prstGeom>
          <a:noFill/>
        </p:spPr>
        <p:txBody>
          <a:bodyPr wrap="square" lIns="88879" tIns="44440" rIns="88879" bIns="44440">
            <a:spAutoFit/>
          </a:bodyPr>
          <a:lstStyle/>
          <a:p>
            <a:pPr algn="ctr" defTabSz="855878"/>
            <a:r>
              <a:rPr lang="en-US" sz="3840" b="1" i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HỌC SINH</a:t>
            </a:r>
          </a:p>
          <a:p>
            <a:pPr algn="ctr" defTabSz="855878"/>
            <a:r>
              <a:rPr lang="en-US" sz="3840" b="1" i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VẦN</a:t>
            </a:r>
          </a:p>
        </p:txBody>
      </p:sp>
    </p:spTree>
    <p:extLst>
      <p:ext uri="{BB962C8B-B14F-4D97-AF65-F5344CB8AC3E}">
        <p14:creationId xmlns:p14="http://schemas.microsoft.com/office/powerpoint/2010/main" val="9999072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2" b="6798"/>
          <a:stretch/>
        </p:blipFill>
        <p:spPr>
          <a:xfrm>
            <a:off x="0" y="910736"/>
            <a:ext cx="11468227" cy="229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5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526" y="0"/>
            <a:ext cx="9901646" cy="663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4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2" y="-244849"/>
            <a:ext cx="10666764" cy="710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8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66" y="141820"/>
            <a:ext cx="9154021" cy="64641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6722" y="1427968"/>
            <a:ext cx="4779932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5878"/>
            <a:r>
              <a:rPr lang="en-US" sz="792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2644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3" y="-62017"/>
            <a:ext cx="10940717" cy="713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1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654" b="58441"/>
          <a:stretch/>
        </p:blipFill>
        <p:spPr>
          <a:xfrm>
            <a:off x="0" y="320840"/>
            <a:ext cx="12304295" cy="527785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5377772" y="2589192"/>
            <a:ext cx="1332411" cy="130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459035" y="5026215"/>
            <a:ext cx="2007326" cy="174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228131" y="3367463"/>
            <a:ext cx="1332411" cy="130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278328" y="4169568"/>
            <a:ext cx="1332411" cy="130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361730" y="4166589"/>
            <a:ext cx="1332411" cy="130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0078108" y="3390036"/>
            <a:ext cx="1332411" cy="130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569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654" b="58441"/>
          <a:stretch/>
        </p:blipFill>
        <p:spPr>
          <a:xfrm>
            <a:off x="-88421" y="385011"/>
            <a:ext cx="12416590" cy="50211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8381" y="1700124"/>
            <a:ext cx="39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12345" y="1700123"/>
            <a:ext cx="39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9874" y="2449121"/>
            <a:ext cx="39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2" y="3235524"/>
            <a:ext cx="39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08012" y="3187398"/>
            <a:ext cx="39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16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654" b="58441"/>
          <a:stretch/>
        </p:blipFill>
        <p:spPr>
          <a:xfrm>
            <a:off x="0" y="224588"/>
            <a:ext cx="12192000" cy="559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4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r="6496" b="3352"/>
          <a:stretch/>
        </p:blipFill>
        <p:spPr>
          <a:xfrm>
            <a:off x="-15354" y="413690"/>
            <a:ext cx="12191999" cy="443102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599509" y="3705954"/>
            <a:ext cx="744582" cy="74458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78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63" y="-288758"/>
            <a:ext cx="11245515" cy="766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7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47" y="1082250"/>
            <a:ext cx="5280484" cy="5280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325" flipH="1">
            <a:off x="4595805" y="1076816"/>
            <a:ext cx="5450497" cy="4900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Shape 233"/>
          <p:cNvSpPr>
            <a:spLocks noChangeArrowheads="1"/>
          </p:cNvSpPr>
          <p:nvPr/>
        </p:nvSpPr>
        <p:spPr bwMode="auto">
          <a:xfrm>
            <a:off x="5669210" y="2639796"/>
            <a:ext cx="4185596" cy="1529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16666" tIns="16666" rIns="16666" bIns="16666" anchor="ctr">
            <a:spAutoFit/>
          </a:bodyPr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300895">
              <a:lnSpc>
                <a:spcPct val="150000"/>
              </a:lnSpc>
              <a:defRPr/>
            </a:pPr>
            <a:r>
              <a:rPr lang="en-US" altLang="en-US" sz="6480" b="1">
                <a:solidFill>
                  <a:srgbClr val="FF0000"/>
                </a:solidFill>
                <a:latin typeface="Times New Roman" panose="02020603050405020304" pitchFamily="18" charset="0"/>
                <a:ea typeface="仓耳玄三M W05"/>
                <a:cs typeface="Times New Roman" panose="02020603050405020304" pitchFamily="18" charset="0"/>
                <a:sym typeface="Lato Regular"/>
              </a:rPr>
              <a:t>Khởi động</a:t>
            </a:r>
          </a:p>
        </p:txBody>
      </p:sp>
      <p:grpSp>
        <p:nvGrpSpPr>
          <p:cNvPr id="6" name="Group 1261"/>
          <p:cNvGrpSpPr>
            <a:grpSpLocks/>
          </p:cNvGrpSpPr>
          <p:nvPr/>
        </p:nvGrpSpPr>
        <p:grpSpPr bwMode="auto">
          <a:xfrm>
            <a:off x="6194180" y="2623749"/>
            <a:ext cx="349592" cy="357043"/>
            <a:chOff x="0" y="0"/>
            <a:chExt cx="935237" cy="845748"/>
          </a:xfrm>
        </p:grpSpPr>
        <p:sp>
          <p:nvSpPr>
            <p:cNvPr id="7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4999" tIns="14999" rIns="14999" bIns="14999" anchor="ctr"/>
            <a:lstStyle/>
            <a:p>
              <a:pPr defTabSz="149986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592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/>
            </p:cNvPr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4999" tIns="14999" rIns="14999" bIns="14999" anchor="ctr"/>
            <a:lstStyle/>
            <a:p>
              <a:pPr defTabSz="149986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592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1261"/>
          <p:cNvGrpSpPr>
            <a:grpSpLocks/>
          </p:cNvGrpSpPr>
          <p:nvPr/>
        </p:nvGrpSpPr>
        <p:grpSpPr bwMode="auto">
          <a:xfrm>
            <a:off x="7603264" y="4443351"/>
            <a:ext cx="350783" cy="357043"/>
            <a:chOff x="0" y="0"/>
            <a:chExt cx="935237" cy="845748"/>
          </a:xfrm>
        </p:grpSpPr>
        <p:sp>
          <p:nvSpPr>
            <p:cNvPr id="10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4999" tIns="14999" rIns="14999" bIns="14999" anchor="ctr"/>
            <a:lstStyle/>
            <a:p>
              <a:pPr defTabSz="149986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592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/>
            </p:cNvPr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4999" tIns="14999" rIns="14999" bIns="14999" anchor="ctr"/>
            <a:lstStyle/>
            <a:p>
              <a:pPr defTabSz="149986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592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241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29493" y="2045949"/>
            <a:ext cx="8410534" cy="1495795"/>
            <a:chOff x="1325218" y="1804174"/>
            <a:chExt cx="9330717" cy="1306165"/>
          </a:xfrm>
        </p:grpSpPr>
        <p:sp>
          <p:nvSpPr>
            <p:cNvPr id="3" name="TextBox 2"/>
            <p:cNvSpPr txBox="1"/>
            <p:nvPr/>
          </p:nvSpPr>
          <p:spPr>
            <a:xfrm>
              <a:off x="1781687" y="1804174"/>
              <a:ext cx="8874248" cy="130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93262">
                <a:defRPr/>
              </a:pPr>
              <a:r>
                <a:rPr lang="en-US" sz="432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- </a:t>
              </a:r>
              <a:r>
                <a:rPr lang="en-US" sz="432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32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2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32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2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64: </a:t>
              </a:r>
              <a:r>
                <a:rPr lang="en-US" sz="48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 </a:t>
              </a:r>
              <a:r>
                <a:rPr lang="en-US" sz="4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48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it </a:t>
              </a:r>
              <a:r>
                <a:rPr lang="en-US" sz="432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(5 </a:t>
              </a:r>
              <a:r>
                <a:rPr lang="en-US" sz="432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432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). </a:t>
              </a:r>
            </a:p>
            <a:p>
              <a:pPr defTabSz="693262">
                <a:defRPr/>
              </a:pPr>
              <a:r>
                <a:rPr lang="en-US" sz="432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218" y="1881809"/>
              <a:ext cx="583095" cy="583095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2067315" y="3657636"/>
            <a:ext cx="7846618" cy="941061"/>
            <a:chOff x="1311965" y="4170641"/>
            <a:chExt cx="7765773" cy="721697"/>
          </a:xfrm>
        </p:grpSpPr>
        <p:sp>
          <p:nvSpPr>
            <p:cNvPr id="6" name="TextBox 5"/>
            <p:cNvSpPr txBox="1"/>
            <p:nvPr/>
          </p:nvSpPr>
          <p:spPr>
            <a:xfrm>
              <a:off x="1895059" y="4255048"/>
              <a:ext cx="7182679" cy="637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66532">
                <a:spcBef>
                  <a:spcPts val="438"/>
                </a:spcBef>
                <a:spcAft>
                  <a:spcPts val="438"/>
                </a:spcAft>
                <a:defRPr/>
              </a:pPr>
              <a:r>
                <a:rPr lang="en-US" sz="432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432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432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2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432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2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32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2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65: </a:t>
              </a:r>
              <a:r>
                <a:rPr lang="en-US" sz="48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iên - iêt</a:t>
              </a:r>
              <a:endPara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965" y="4170641"/>
              <a:ext cx="583095" cy="583095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4" y="110301"/>
            <a:ext cx="994816" cy="855366"/>
          </a:xfrm>
          <a:prstGeom prst="ellipse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33707" y="537983"/>
            <a:ext cx="296912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93262">
              <a:defRPr/>
            </a:pPr>
            <a:r>
              <a:rPr lang="en-US" sz="43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3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32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839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3"/>
    </mc:Choice>
    <mc:Fallback xmlns="">
      <p:transition spd="slow" advTm="23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57777" y="1817670"/>
            <a:ext cx="5981603" cy="2964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88797">
              <a:buClr>
                <a:srgbClr val="000000"/>
              </a:buClr>
              <a:defRPr/>
            </a:pPr>
            <a:r>
              <a:rPr lang="en-US" sz="4666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Hẹn</a:t>
            </a:r>
            <a:r>
              <a:rPr lang="en-US" sz="4666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666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gặp</a:t>
            </a:r>
            <a:r>
              <a:rPr lang="en-US" sz="4666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666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4666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666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666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4666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4666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666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666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666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4666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666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4666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666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mai</a:t>
            </a:r>
            <a:endParaRPr lang="en-US" sz="4666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888797">
              <a:buClr>
                <a:srgbClr val="000000"/>
              </a:buClr>
              <a:defRPr/>
            </a:pPr>
            <a:endParaRPr lang="en-US" sz="4666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888797">
              <a:buClr>
                <a:srgbClr val="000000"/>
              </a:buClr>
              <a:defRPr/>
            </a:pPr>
            <a:endParaRPr lang="en-US" sz="4666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8B69CBC-58C5-6845-8698-63E30021C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552" y="3125086"/>
            <a:ext cx="2324052" cy="205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7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"/>
    </mc:Choice>
    <mc:Fallback xmlns="">
      <p:transition spd="slow" advTm="921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A03ACB3-A06D-B342-9F78-597260D94A3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" t="6702" r="6606" b="60649"/>
          <a:stretch/>
        </p:blipFill>
        <p:spPr>
          <a:xfrm>
            <a:off x="-433136" y="385011"/>
            <a:ext cx="13026190" cy="5128685"/>
          </a:xfrm>
        </p:spPr>
      </p:pic>
    </p:spTree>
    <p:extLst>
      <p:ext uri="{BB962C8B-B14F-4D97-AF65-F5344CB8AC3E}">
        <p14:creationId xmlns:p14="http://schemas.microsoft.com/office/powerpoint/2010/main" val="322919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3143" y="0"/>
            <a:ext cx="10972800" cy="6858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878"/>
            <a:endParaRPr lang="en-US" sz="168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51881" y="1214651"/>
            <a:ext cx="7792871" cy="278414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878"/>
            <a:endParaRPr lang="en-US" sz="336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 defTabSz="855878"/>
            <a:endParaRPr lang="en-US" sz="336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 defTabSz="855878"/>
            <a:endParaRPr lang="en-US" sz="336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 defTabSz="855878"/>
            <a:r>
              <a:rPr lang="en-US" sz="336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Bài</a:t>
            </a:r>
            <a:r>
              <a:rPr lang="en-US" sz="336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36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64</a:t>
            </a:r>
            <a:endParaRPr lang="en-US" sz="336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 defTabSz="855878"/>
            <a:r>
              <a:rPr lang="en-US" sz="9600" b="1" dirty="0" smtClean="0">
                <a:solidFill>
                  <a:srgbClr val="0000CC"/>
                </a:solidFill>
                <a:latin typeface=".VnAvant" pitchFamily="34" charset="0"/>
              </a:rPr>
              <a:t>in  </a:t>
            </a:r>
            <a:r>
              <a:rPr lang="en-US" sz="9600" b="1" dirty="0">
                <a:solidFill>
                  <a:srgbClr val="0000CC"/>
                </a:solidFill>
                <a:latin typeface=".VnAvant" pitchFamily="34" charset="0"/>
              </a:rPr>
              <a:t>- </a:t>
            </a:r>
            <a:r>
              <a:rPr lang="en-US" sz="9600" b="1" dirty="0" smtClean="0">
                <a:solidFill>
                  <a:srgbClr val="0000CC"/>
                </a:solidFill>
                <a:latin typeface=".VnAvant" pitchFamily="34" charset="0"/>
              </a:rPr>
              <a:t>it</a:t>
            </a:r>
            <a:endParaRPr lang="en-US" sz="9600" b="1" dirty="0">
              <a:solidFill>
                <a:srgbClr val="FF0000"/>
              </a:solidFill>
              <a:latin typeface=".VnAvant" pitchFamily="34" charset="0"/>
            </a:endParaRPr>
          </a:p>
          <a:p>
            <a:pPr algn="ctr" defTabSz="855878"/>
            <a:r>
              <a:rPr lang="en-US" sz="792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</p:spTree>
    <p:extLst>
      <p:ext uri="{BB962C8B-B14F-4D97-AF65-F5344CB8AC3E}">
        <p14:creationId xmlns:p14="http://schemas.microsoft.com/office/powerpoint/2010/main" val="38572493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6357" y="3557"/>
            <a:ext cx="2904892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5878"/>
            <a:r>
              <a:rPr lang="en-US" sz="3840" b="1" dirty="0">
                <a:solidFill>
                  <a:srgbClr val="0000CC"/>
                </a:solidFill>
                <a:latin typeface="Calibri"/>
              </a:rPr>
              <a:t>1. </a:t>
            </a:r>
            <a:r>
              <a:rPr lang="en-US" sz="3840" b="1" dirty="0" err="1">
                <a:solidFill>
                  <a:srgbClr val="0000CC"/>
                </a:solidFill>
                <a:latin typeface="Calibri"/>
              </a:rPr>
              <a:t>Làm</a:t>
            </a:r>
            <a:r>
              <a:rPr lang="en-US" sz="3840" b="1" dirty="0">
                <a:solidFill>
                  <a:srgbClr val="0000CC"/>
                </a:solidFill>
                <a:latin typeface="Calibri"/>
              </a:rPr>
              <a:t> </a:t>
            </a:r>
            <a:r>
              <a:rPr lang="en-US" sz="3840" b="1" dirty="0" err="1">
                <a:solidFill>
                  <a:srgbClr val="0000CC"/>
                </a:solidFill>
                <a:latin typeface="Calibri"/>
              </a:rPr>
              <a:t>quen</a:t>
            </a:r>
            <a:endParaRPr lang="en-US" sz="3840" b="1" dirty="0">
              <a:solidFill>
                <a:srgbClr val="0000CC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4" t="24553" r="35454" b="38101"/>
          <a:stretch/>
        </p:blipFill>
        <p:spPr>
          <a:xfrm>
            <a:off x="220445" y="1760562"/>
            <a:ext cx="4885304" cy="31551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97363" y="930178"/>
            <a:ext cx="40116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70C0"/>
                </a:solidFill>
                <a:latin typeface=".VnArial Narrow" panose="020B7200000000000000" pitchFamily="34" charset="0"/>
              </a:rPr>
              <a:t>®</a:t>
            </a:r>
            <a:r>
              <a:rPr lang="en-US" sz="9600" b="1" dirty="0" err="1" smtClean="0">
                <a:solidFill>
                  <a:srgbClr val="0070C0"/>
                </a:solidFill>
                <a:latin typeface=".VnArial Narrow" panose="020B7200000000000000" pitchFamily="34" charset="0"/>
              </a:rPr>
              <a:t>Ìn</a:t>
            </a:r>
            <a:r>
              <a:rPr lang="en-US" sz="9600" b="1" dirty="0" smtClean="0">
                <a:solidFill>
                  <a:srgbClr val="0070C0"/>
                </a:solidFill>
                <a:latin typeface=".VnArial Narrow" panose="020B7200000000000000" pitchFamily="34" charset="0"/>
              </a:rPr>
              <a:t> p</a:t>
            </a:r>
            <a:r>
              <a:rPr lang="en-US" sz="9600" b="1" dirty="0" smtClean="0">
                <a:solidFill>
                  <a:srgbClr val="FF0000"/>
                </a:solidFill>
                <a:latin typeface=".VnArial Narrow" panose="020B7200000000000000" pitchFamily="34" charset="0"/>
              </a:rPr>
              <a:t>in</a:t>
            </a:r>
            <a:endParaRPr lang="en-US" sz="9600" b="1" dirty="0">
              <a:solidFill>
                <a:srgbClr val="FF0000"/>
              </a:solidFill>
              <a:latin typeface=".VnArial Narrow" panose="020B72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14601" y="2580140"/>
            <a:ext cx="23219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70C0"/>
                </a:solidFill>
                <a:latin typeface=".VnArial Narrow" panose="020B7200000000000000" pitchFamily="34" charset="0"/>
              </a:rPr>
              <a:t>p</a:t>
            </a:r>
            <a:r>
              <a:rPr lang="en-US" sz="9600" b="1" dirty="0" smtClean="0">
                <a:solidFill>
                  <a:srgbClr val="FF0000"/>
                </a:solidFill>
                <a:latin typeface=".VnArial Narrow" panose="020B7200000000000000" pitchFamily="34" charset="0"/>
              </a:rPr>
              <a:t>in</a:t>
            </a:r>
            <a:endParaRPr lang="en-US" sz="9600" b="1" dirty="0">
              <a:solidFill>
                <a:srgbClr val="FF0000"/>
              </a:solidFill>
              <a:latin typeface=".VnArial Narrow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54778" y="4230102"/>
            <a:ext cx="15043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.VnArial Narrow" panose="020B7200000000000000" pitchFamily="34" charset="0"/>
              </a:rPr>
              <a:t>in</a:t>
            </a:r>
            <a:endParaRPr lang="en-US" sz="9600" b="1" dirty="0">
              <a:solidFill>
                <a:srgbClr val="FF0000"/>
              </a:solidFill>
              <a:latin typeface=".VnArial Narrow" panose="020B7200000000000000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-13648" y="614148"/>
            <a:ext cx="12192000" cy="180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729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/>
        </p:nvSpPr>
        <p:spPr bwMode="auto">
          <a:xfrm flipV="1">
            <a:off x="0" y="657726"/>
            <a:ext cx="12192000" cy="21859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4672" y="58067"/>
            <a:ext cx="3500845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5878"/>
            <a:r>
              <a:rPr lang="en-US" sz="3840" b="1" dirty="0">
                <a:solidFill>
                  <a:srgbClr val="0000CC"/>
                </a:solidFill>
                <a:latin typeface="Calibri"/>
              </a:rPr>
              <a:t>1. </a:t>
            </a:r>
            <a:r>
              <a:rPr lang="en-US" sz="3840" b="1" dirty="0" err="1">
                <a:solidFill>
                  <a:srgbClr val="0000CC"/>
                </a:solidFill>
                <a:latin typeface="Calibri"/>
              </a:rPr>
              <a:t>Làm</a:t>
            </a:r>
            <a:r>
              <a:rPr lang="en-US" sz="3840" b="1" dirty="0">
                <a:solidFill>
                  <a:srgbClr val="0000CC"/>
                </a:solidFill>
                <a:latin typeface="Calibri"/>
              </a:rPr>
              <a:t> </a:t>
            </a:r>
            <a:r>
              <a:rPr lang="en-US" sz="3840" b="1" dirty="0" err="1">
                <a:solidFill>
                  <a:srgbClr val="0000CC"/>
                </a:solidFill>
                <a:latin typeface="Calibri"/>
              </a:rPr>
              <a:t>quen</a:t>
            </a:r>
            <a:endParaRPr lang="en-US" sz="3840" b="1" dirty="0">
              <a:solidFill>
                <a:srgbClr val="0000CC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59730" y="875832"/>
            <a:ext cx="35922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0070C0"/>
                </a:solidFill>
                <a:latin typeface=".VnArial Narrow" panose="020B7200000000000000" pitchFamily="34" charset="0"/>
              </a:rPr>
              <a:t>q</a:t>
            </a:r>
            <a:r>
              <a:rPr lang="en-US" sz="9600" b="1" dirty="0" err="1" smtClean="0">
                <a:solidFill>
                  <a:srgbClr val="0070C0"/>
                </a:solidFill>
                <a:latin typeface=".VnArial Narrow" panose="020B7200000000000000" pitchFamily="34" charset="0"/>
              </a:rPr>
              <a:t>u</a:t>
            </a:r>
            <a:r>
              <a:rPr lang="en-US" sz="9600" b="1" dirty="0" smtClean="0">
                <a:solidFill>
                  <a:srgbClr val="0070C0"/>
                </a:solidFill>
                <a:latin typeface=".VnArial Narrow" panose="020B7200000000000000" pitchFamily="34" charset="0"/>
              </a:rPr>
              <a:t>¶ </a:t>
            </a:r>
            <a:r>
              <a:rPr lang="en-US" sz="9600" b="1" dirty="0" err="1" smtClean="0">
                <a:solidFill>
                  <a:srgbClr val="0070C0"/>
                </a:solidFill>
                <a:latin typeface=".VnArial Narrow" panose="020B7200000000000000" pitchFamily="34" charset="0"/>
              </a:rPr>
              <a:t>m</a:t>
            </a:r>
            <a:r>
              <a:rPr lang="en-US" sz="9600" b="1" dirty="0" err="1" smtClean="0">
                <a:solidFill>
                  <a:srgbClr val="FF0000"/>
                </a:solidFill>
                <a:latin typeface=".VnArial Narrow" panose="020B7200000000000000" pitchFamily="34" charset="0"/>
              </a:rPr>
              <a:t>Ýt</a:t>
            </a:r>
            <a:endParaRPr lang="en-US" sz="9600" b="1" dirty="0">
              <a:solidFill>
                <a:srgbClr val="FF0000"/>
              </a:solidFill>
              <a:latin typeface=".VnArial Narrow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8" t="1284" r="33897" b="18567"/>
          <a:stretch/>
        </p:blipFill>
        <p:spPr>
          <a:xfrm>
            <a:off x="412283" y="1336866"/>
            <a:ext cx="4255969" cy="44972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64420" y="2425767"/>
            <a:ext cx="2857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 smtClean="0">
                <a:solidFill>
                  <a:srgbClr val="0070C0"/>
                </a:solidFill>
                <a:latin typeface=".VnArial Narrow" panose="020B7200000000000000" pitchFamily="34" charset="0"/>
              </a:rPr>
              <a:t>m</a:t>
            </a:r>
            <a:r>
              <a:rPr lang="en-US" sz="9600" b="1" dirty="0" err="1" smtClean="0">
                <a:solidFill>
                  <a:srgbClr val="FF0000"/>
                </a:solidFill>
                <a:latin typeface=".VnArial Narrow" panose="020B7200000000000000" pitchFamily="34" charset="0"/>
              </a:rPr>
              <a:t>Ýt</a:t>
            </a:r>
            <a:endParaRPr lang="en-US" sz="9600" b="1" dirty="0">
              <a:solidFill>
                <a:srgbClr val="FF0000"/>
              </a:solidFill>
              <a:latin typeface=".VnArial Narrow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21297" y="4232378"/>
            <a:ext cx="11825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rial Narrow" panose="020B7200000000000000" pitchFamily="34" charset="0"/>
              </a:rPr>
              <a:t>i</a:t>
            </a:r>
            <a:r>
              <a:rPr lang="en-US" sz="9600" b="1" dirty="0" smtClean="0">
                <a:solidFill>
                  <a:srgbClr val="FF0000"/>
                </a:solidFill>
                <a:latin typeface=".VnArial Narrow" panose="020B7200000000000000" pitchFamily="34" charset="0"/>
              </a:rPr>
              <a:t>t</a:t>
            </a:r>
            <a:endParaRPr lang="en-US" sz="9600" b="1" dirty="0">
              <a:solidFill>
                <a:srgbClr val="FF0000"/>
              </a:solidFill>
              <a:latin typeface=".VnArial Narrow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39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3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08083" y="882102"/>
            <a:ext cx="35922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70C0"/>
                </a:solidFill>
                <a:latin typeface=".VnArial Narrow" panose="020B7200000000000000" pitchFamily="34" charset="0"/>
              </a:rPr>
              <a:t>®</a:t>
            </a:r>
            <a:r>
              <a:rPr lang="en-US" sz="9600" b="1" dirty="0" err="1" smtClean="0">
                <a:solidFill>
                  <a:srgbClr val="0070C0"/>
                </a:solidFill>
                <a:latin typeface=".VnArial Narrow" panose="020B7200000000000000" pitchFamily="34" charset="0"/>
              </a:rPr>
              <a:t>Ìn</a:t>
            </a:r>
            <a:r>
              <a:rPr lang="en-US" sz="9600" b="1" dirty="0" smtClean="0">
                <a:solidFill>
                  <a:srgbClr val="0070C0"/>
                </a:solidFill>
                <a:latin typeface=".VnArial Narrow" panose="020B7200000000000000" pitchFamily="34" charset="0"/>
              </a:rPr>
              <a:t> p</a:t>
            </a:r>
            <a:r>
              <a:rPr lang="en-US" sz="9600" b="1" dirty="0" smtClean="0">
                <a:solidFill>
                  <a:srgbClr val="FF0000"/>
                </a:solidFill>
                <a:latin typeface=".VnArial Narrow" panose="020B7200000000000000" pitchFamily="34" charset="0"/>
              </a:rPr>
              <a:t>in</a:t>
            </a:r>
            <a:endParaRPr lang="en-US" sz="9600" b="1" dirty="0">
              <a:solidFill>
                <a:srgbClr val="FF0000"/>
              </a:solidFill>
              <a:latin typeface=".VnArial Narrow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80062" y="2449356"/>
            <a:ext cx="35922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mtClean="0">
                <a:solidFill>
                  <a:srgbClr val="0070C0"/>
                </a:solidFill>
                <a:latin typeface=".VnArial Narrow" panose="020B7200000000000000" pitchFamily="34" charset="0"/>
              </a:rPr>
              <a:t>p</a:t>
            </a:r>
            <a:r>
              <a:rPr lang="en-US" sz="9600" b="1" smtClean="0">
                <a:solidFill>
                  <a:srgbClr val="FF0000"/>
                </a:solidFill>
                <a:latin typeface=".VnArial Narrow" panose="020B7200000000000000" pitchFamily="34" charset="0"/>
              </a:rPr>
              <a:t>in</a:t>
            </a:r>
            <a:endParaRPr lang="en-US" sz="9600" b="1">
              <a:solidFill>
                <a:srgbClr val="FF0000"/>
              </a:solidFill>
              <a:latin typeface=".VnArial Narrow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02576" y="4099318"/>
            <a:ext cx="35922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mtClean="0">
                <a:solidFill>
                  <a:srgbClr val="FF0000"/>
                </a:solidFill>
                <a:latin typeface=".VnArial Narrow" panose="020B7200000000000000" pitchFamily="34" charset="0"/>
              </a:rPr>
              <a:t>in</a:t>
            </a:r>
            <a:endParaRPr lang="en-US" sz="9600" b="1">
              <a:solidFill>
                <a:srgbClr val="FF0000"/>
              </a:solidFill>
              <a:latin typeface=".VnArial Narrow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15058" y="882102"/>
            <a:ext cx="35922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0070C0"/>
                </a:solidFill>
                <a:latin typeface=".VnArial Narrow" panose="020B7200000000000000" pitchFamily="34" charset="0"/>
              </a:rPr>
              <a:t>q</a:t>
            </a:r>
            <a:r>
              <a:rPr lang="en-US" sz="9600" b="1" dirty="0" err="1" smtClean="0">
                <a:solidFill>
                  <a:srgbClr val="0070C0"/>
                </a:solidFill>
                <a:latin typeface=".VnArial Narrow" panose="020B7200000000000000" pitchFamily="34" charset="0"/>
              </a:rPr>
              <a:t>u</a:t>
            </a:r>
            <a:r>
              <a:rPr lang="en-US" sz="9600" b="1" dirty="0" smtClean="0">
                <a:solidFill>
                  <a:srgbClr val="0070C0"/>
                </a:solidFill>
                <a:latin typeface=".VnArial Narrow" panose="020B7200000000000000" pitchFamily="34" charset="0"/>
              </a:rPr>
              <a:t>¶ </a:t>
            </a:r>
            <a:r>
              <a:rPr lang="en-US" sz="9600" b="1" dirty="0" err="1" smtClean="0">
                <a:solidFill>
                  <a:srgbClr val="0070C0"/>
                </a:solidFill>
                <a:latin typeface=".VnArial Narrow" panose="020B7200000000000000" pitchFamily="34" charset="0"/>
              </a:rPr>
              <a:t>m</a:t>
            </a:r>
            <a:r>
              <a:rPr lang="en-US" sz="9600" b="1" dirty="0" err="1" smtClean="0">
                <a:solidFill>
                  <a:srgbClr val="FF0000"/>
                </a:solidFill>
                <a:latin typeface=".VnArial Narrow" panose="020B7200000000000000" pitchFamily="34" charset="0"/>
              </a:rPr>
              <a:t>Ýt</a:t>
            </a:r>
            <a:endParaRPr lang="en-US" sz="9600" b="1" dirty="0">
              <a:solidFill>
                <a:srgbClr val="FF0000"/>
              </a:solidFill>
              <a:latin typeface=".VnArial Narrow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87037" y="2449356"/>
            <a:ext cx="35922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 smtClean="0">
                <a:solidFill>
                  <a:srgbClr val="0070C0"/>
                </a:solidFill>
                <a:latin typeface=".VnArial Narrow" panose="020B7200000000000000" pitchFamily="34" charset="0"/>
              </a:rPr>
              <a:t>m</a:t>
            </a:r>
            <a:r>
              <a:rPr lang="en-US" sz="9600" b="1" dirty="0" err="1" smtClean="0">
                <a:solidFill>
                  <a:srgbClr val="FF0000"/>
                </a:solidFill>
                <a:latin typeface=".VnArial Narrow" panose="020B7200000000000000" pitchFamily="34" charset="0"/>
              </a:rPr>
              <a:t>Ýt</a:t>
            </a:r>
            <a:endParaRPr lang="en-US" sz="9600" b="1" dirty="0">
              <a:solidFill>
                <a:srgbClr val="FF0000"/>
              </a:solidFill>
              <a:latin typeface=".VnArial Narrow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28385" y="4099318"/>
            <a:ext cx="1444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rial Narrow" panose="020B7200000000000000" pitchFamily="34" charset="0"/>
              </a:rPr>
              <a:t>i</a:t>
            </a:r>
            <a:r>
              <a:rPr lang="en-US" sz="9600" b="1" dirty="0" smtClean="0">
                <a:solidFill>
                  <a:srgbClr val="FF0000"/>
                </a:solidFill>
                <a:latin typeface=".VnArial Narrow" panose="020B7200000000000000" pitchFamily="34" charset="0"/>
              </a:rPr>
              <a:t>t</a:t>
            </a:r>
            <a:endParaRPr lang="en-US" sz="9600" b="1" dirty="0">
              <a:solidFill>
                <a:srgbClr val="FF0000"/>
              </a:solidFill>
              <a:latin typeface=".VnArial Narrow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57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49" y="389688"/>
            <a:ext cx="9393883" cy="6172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9945" y="2464743"/>
            <a:ext cx="4354795" cy="2003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5878"/>
            <a:r>
              <a:rPr lang="en-US" sz="12420" b="1" smtClean="0">
                <a:solidFill>
                  <a:srgbClr val="FF0000"/>
                </a:solidFill>
                <a:latin typeface=".VnArial Narrow" panose="020B7200000000000000" pitchFamily="34" charset="0"/>
              </a:rPr>
              <a:t>in</a:t>
            </a:r>
            <a:endParaRPr lang="en-US" sz="12420" b="1" dirty="0">
              <a:solidFill>
                <a:srgbClr val="FF0000"/>
              </a:solidFill>
              <a:latin typeface=".VnArial Narrow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38276" y="2464743"/>
            <a:ext cx="3744569" cy="2003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5878"/>
            <a:r>
              <a:rPr lang="en-US" sz="12420" b="1">
                <a:solidFill>
                  <a:srgbClr val="0000CC"/>
                </a:solidFill>
                <a:latin typeface=".VnArial Narrow" panose="020B7200000000000000" pitchFamily="34" charset="0"/>
              </a:rPr>
              <a:t> </a:t>
            </a:r>
            <a:r>
              <a:rPr lang="en-US" sz="12420" b="1" smtClean="0">
                <a:solidFill>
                  <a:srgbClr val="FF0000"/>
                </a:solidFill>
                <a:latin typeface=".VnArial Narrow" panose="020B7200000000000000" pitchFamily="34" charset="0"/>
              </a:rPr>
              <a:t>it</a:t>
            </a:r>
            <a:endParaRPr lang="en-US" sz="12420" b="1" dirty="0">
              <a:solidFill>
                <a:srgbClr val="FF0000"/>
              </a:solidFill>
              <a:latin typeface=".VnArial Narrow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05078" y="2464737"/>
            <a:ext cx="4354795" cy="1994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5878"/>
            <a:r>
              <a:rPr lang="en-US" sz="12360" b="1" dirty="0" smtClean="0">
                <a:solidFill>
                  <a:srgbClr val="FF0000"/>
                </a:solidFill>
                <a:latin typeface=".VnArial Narrow" panose="020B7200000000000000" pitchFamily="34" charset="0"/>
              </a:rPr>
              <a:t>i</a:t>
            </a:r>
            <a:r>
              <a:rPr lang="en-US" sz="12360" b="1" dirty="0" smtClean="0">
                <a:solidFill>
                  <a:srgbClr val="0000CC"/>
                </a:solidFill>
                <a:latin typeface=".VnArial Narrow" panose="020B7200000000000000" pitchFamily="34" charset="0"/>
              </a:rPr>
              <a:t>n</a:t>
            </a:r>
            <a:endParaRPr lang="en-US" sz="12360" b="1" dirty="0">
              <a:solidFill>
                <a:srgbClr val="0000CC"/>
              </a:solidFill>
              <a:latin typeface=".VnArial Narrow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20399" y="2464737"/>
            <a:ext cx="3744569" cy="1994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5878"/>
            <a:r>
              <a:rPr lang="en-US" sz="12360" b="1" dirty="0" smtClean="0">
                <a:solidFill>
                  <a:srgbClr val="FF0000"/>
                </a:solidFill>
                <a:latin typeface=".VnArial Narrow" panose="020B7200000000000000" pitchFamily="34" charset="0"/>
              </a:rPr>
              <a:t>i</a:t>
            </a:r>
            <a:r>
              <a:rPr lang="en-US" sz="12360" b="1" dirty="0" smtClean="0">
                <a:solidFill>
                  <a:srgbClr val="0000CC"/>
                </a:solidFill>
                <a:latin typeface=".VnArial Narrow" panose="020B7200000000000000" pitchFamily="34" charset="0"/>
              </a:rPr>
              <a:t>t</a:t>
            </a:r>
            <a:endParaRPr lang="en-US" sz="12360" b="1" dirty="0">
              <a:solidFill>
                <a:srgbClr val="0000CC"/>
              </a:solidFill>
              <a:latin typeface=".VnArial Narrow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31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5" b="8485"/>
          <a:stretch/>
        </p:blipFill>
        <p:spPr>
          <a:xfrm>
            <a:off x="368968" y="0"/>
            <a:ext cx="11823032" cy="705852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3218105" y="2867891"/>
            <a:ext cx="111986" cy="117471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3218105" y="1946928"/>
            <a:ext cx="1237280" cy="209568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3218105" y="1456549"/>
            <a:ext cx="2478510" cy="258606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298007" y="2327563"/>
            <a:ext cx="6062562" cy="168187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706798" y="2792600"/>
            <a:ext cx="3291627" cy="126496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502374" y="2001981"/>
            <a:ext cx="1539984" cy="200745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79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|8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103</Words>
  <Application>Microsoft Office PowerPoint</Application>
  <PresentationFormat>Widescreen</PresentationFormat>
  <Paragraphs>42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宋体</vt:lpstr>
      <vt:lpstr>.VnArial Narrow</vt:lpstr>
      <vt:lpstr>.VnAvant</vt:lpstr>
      <vt:lpstr>Arial</vt:lpstr>
      <vt:lpstr>Calibri</vt:lpstr>
      <vt:lpstr>Lato Regular</vt:lpstr>
      <vt:lpstr>Tahoma</vt:lpstr>
      <vt:lpstr>Times New Roman</vt:lpstr>
      <vt:lpstr>仓耳玄三M W05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TT</cp:lastModifiedBy>
  <cp:revision>25</cp:revision>
  <dcterms:created xsi:type="dcterms:W3CDTF">2021-12-05T07:06:49Z</dcterms:created>
  <dcterms:modified xsi:type="dcterms:W3CDTF">2021-12-13T03:28:50Z</dcterms:modified>
</cp:coreProperties>
</file>