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notesMasterIdLst>
    <p:notesMasterId r:id="rId27"/>
  </p:notesMasterIdLst>
  <p:sldIdLst>
    <p:sldId id="360" r:id="rId3"/>
    <p:sldId id="399" r:id="rId4"/>
    <p:sldId id="364" r:id="rId5"/>
    <p:sldId id="383" r:id="rId6"/>
    <p:sldId id="400" r:id="rId7"/>
    <p:sldId id="344" r:id="rId8"/>
    <p:sldId id="365" r:id="rId9"/>
    <p:sldId id="366" r:id="rId10"/>
    <p:sldId id="367" r:id="rId11"/>
    <p:sldId id="316" r:id="rId12"/>
    <p:sldId id="368" r:id="rId13"/>
    <p:sldId id="369" r:id="rId14"/>
    <p:sldId id="401" r:id="rId15"/>
    <p:sldId id="384" r:id="rId16"/>
    <p:sldId id="402" r:id="rId17"/>
    <p:sldId id="372" r:id="rId18"/>
    <p:sldId id="271" r:id="rId19"/>
    <p:sldId id="373" r:id="rId20"/>
    <p:sldId id="374" r:id="rId21"/>
    <p:sldId id="375" r:id="rId22"/>
    <p:sldId id="376" r:id="rId23"/>
    <p:sldId id="380" r:id="rId24"/>
    <p:sldId id="378" r:id="rId25"/>
    <p:sldId id="379" r:id="rId26"/>
  </p:sldIdLst>
  <p:sldSz cx="9144000" cy="5715000" type="screen16x10"/>
  <p:notesSz cx="6858000" cy="9144000"/>
  <p:embeddedFontLst>
    <p:embeddedFont>
      <p:font typeface=".VnAvant" panose="020B7200000000000000" pitchFamily="34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006699"/>
    <a:srgbClr val="0066CC"/>
    <a:srgbClr val="CCFFCC"/>
    <a:srgbClr val="99FFCC"/>
    <a:srgbClr val="FFFFCC"/>
    <a:srgbClr val="CCFFFF"/>
    <a:srgbClr val="33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8" autoAdjust="0"/>
    <p:restoredTop sz="88434" autoAdjust="0"/>
  </p:normalViewPr>
  <p:slideViewPr>
    <p:cSldViewPr snapToGrid="0">
      <p:cViewPr varScale="1">
        <p:scale>
          <a:sx n="137" d="100"/>
          <a:sy n="137" d="100"/>
        </p:scale>
        <p:origin x="840" y="1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12/20/21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6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297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985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782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0427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2"/>
            <a:ext cx="4041775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185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0196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4759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3"/>
            <a:ext cx="3008313" cy="968376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2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213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465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048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8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6" y="4028517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07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09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5727" y="1475970"/>
            <a:ext cx="57401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6830" y="314326"/>
            <a:ext cx="589793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8" y="89809"/>
            <a:ext cx="648081" cy="648081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0685" y="4673306"/>
            <a:ext cx="4370233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162" y="2607857"/>
            <a:ext cx="3820971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94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  <a:r>
              <a:rPr lang="en-US" sz="594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594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ươp</a:t>
            </a:r>
            <a:r>
              <a:rPr lang="en-US" sz="594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043" y="3095413"/>
            <a:ext cx="1203119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3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3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54:</a:t>
            </a:r>
          </a:p>
        </p:txBody>
      </p:sp>
    </p:spTree>
    <p:extLst>
      <p:ext uri="{BB962C8B-B14F-4D97-AF65-F5344CB8AC3E}">
        <p14:creationId xmlns:p14="http://schemas.microsoft.com/office/powerpoint/2010/main" val="354814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6902" y="2066478"/>
            <a:ext cx="36289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2178" y="2066478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ươp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6902" y="2066478"/>
            <a:ext cx="362899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103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sz="103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2178" y="2066478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1035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sz="103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47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" r="3691" b="34904"/>
          <a:stretch/>
        </p:blipFill>
        <p:spPr>
          <a:xfrm>
            <a:off x="0" y="1"/>
            <a:ext cx="9233157" cy="5715000"/>
          </a:xfrm>
          <a:prstGeom prst="rect">
            <a:avLst/>
          </a:prstGeom>
        </p:spPr>
      </p:pic>
      <p:cxnSp>
        <p:nvCxnSpPr>
          <p:cNvPr id="6" name="Straight Connector 5"/>
          <p:cNvCxnSpPr>
            <a:cxnSpLocks/>
          </p:cNvCxnSpPr>
          <p:nvPr/>
        </p:nvCxnSpPr>
        <p:spPr>
          <a:xfrm>
            <a:off x="1528175" y="1478071"/>
            <a:ext cx="1498054" cy="28326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 flipH="1">
            <a:off x="3026230" y="2405743"/>
            <a:ext cx="185056" cy="190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3026229" y="1478071"/>
            <a:ext cx="1558298" cy="28326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6106886" y="2405743"/>
            <a:ext cx="152400" cy="1905000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H="1">
            <a:off x="6259286" y="1478071"/>
            <a:ext cx="968232" cy="2832672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49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1060FC-7852-7E40-B15C-DF6856EE4040}"/>
              </a:ext>
            </a:extLst>
          </p:cNvPr>
          <p:cNvSpPr txBox="1"/>
          <p:nvPr/>
        </p:nvSpPr>
        <p:spPr>
          <a:xfrm>
            <a:off x="76200" y="0"/>
            <a:ext cx="2046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283ACC-BD39-7C45-AAFD-31A5578F9C64}"/>
              </a:ext>
            </a:extLst>
          </p:cNvPr>
          <p:cNvCxnSpPr/>
          <p:nvPr/>
        </p:nvCxnSpPr>
        <p:spPr>
          <a:xfrm>
            <a:off x="0" y="584775"/>
            <a:ext cx="9144000" cy="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E47837C-6B77-124A-B53D-B7F745E615E9}"/>
              </a:ext>
            </a:extLst>
          </p:cNvPr>
          <p:cNvSpPr txBox="1"/>
          <p:nvPr/>
        </p:nvSpPr>
        <p:spPr>
          <a:xfrm>
            <a:off x="613316" y="936702"/>
            <a:ext cx="814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B5D967-11BA-5441-A4E7-49F8DD9C45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" r="7143"/>
          <a:stretch/>
        </p:blipFill>
        <p:spPr>
          <a:xfrm>
            <a:off x="0" y="2162118"/>
            <a:ext cx="9148348" cy="139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74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̛ơm - bươm bướm.mp4">
            <a:hlinkClick r:id="" action="ppaction://media"/>
            <a:extLst>
              <a:ext uri="{FF2B5EF4-FFF2-40B4-BE49-F238E27FC236}">
                <a16:creationId xmlns:a16="http://schemas.microsoft.com/office/drawing/2014/main" id="{6167DC80-1BA2-9D44-909B-2AB912119A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86612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2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EC81B8-00AD-FA40-85DD-12B86AB4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59" y="0"/>
            <a:ext cx="847328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23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̛ơp - quả mướp.mp4">
            <a:hlinkClick r:id="" action="ppaction://media"/>
            <a:extLst>
              <a:ext uri="{FF2B5EF4-FFF2-40B4-BE49-F238E27FC236}">
                <a16:creationId xmlns:a16="http://schemas.microsoft.com/office/drawing/2014/main" id="{428DAF85-4258-2748-B925-3B7A54F034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6040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2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2D533B-1C4B-F443-8D62-36B8EEE65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1" y="0"/>
            <a:ext cx="853911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3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51435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7145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Thö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giaõn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076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" b="26667"/>
          <a:stretch/>
        </p:blipFill>
        <p:spPr>
          <a:xfrm>
            <a:off x="468087" y="0"/>
            <a:ext cx="8186056" cy="57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82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" r="2982" b="69796"/>
          <a:stretch/>
        </p:blipFill>
        <p:spPr>
          <a:xfrm>
            <a:off x="0" y="413657"/>
            <a:ext cx="9144000" cy="3940628"/>
          </a:xfrm>
          <a:prstGeom prst="rect">
            <a:avLst/>
          </a:prstGeom>
        </p:spPr>
      </p:pic>
      <p:cxnSp>
        <p:nvCxnSpPr>
          <p:cNvPr id="4" name="Straight Connector 3"/>
          <p:cNvCxnSpPr>
            <a:cxnSpLocks/>
          </p:cNvCxnSpPr>
          <p:nvPr/>
        </p:nvCxnSpPr>
        <p:spPr>
          <a:xfrm>
            <a:off x="685800" y="2264229"/>
            <a:ext cx="134982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529943" y="2253343"/>
            <a:ext cx="2057400" cy="108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3396343" y="2862943"/>
            <a:ext cx="1120307" cy="108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6193972" y="3463573"/>
            <a:ext cx="139337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47028" y="4103915"/>
            <a:ext cx="1284514" cy="108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5736770" y="4114802"/>
            <a:ext cx="14369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9956" y="1444978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11779" y="1444978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955" y="2873829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83187" y="2709485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78486" y="2786037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66571" y="3309257"/>
            <a:ext cx="49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259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308660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724605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1" y="2098198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45137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2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21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" r="2982" b="69796"/>
          <a:stretch/>
        </p:blipFill>
        <p:spPr>
          <a:xfrm>
            <a:off x="0" y="849086"/>
            <a:ext cx="9144000" cy="384265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21356" y="2124325"/>
            <a:ext cx="541866" cy="496712"/>
          </a:xfrm>
          <a:prstGeom prst="ellips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21356" y="3408034"/>
            <a:ext cx="541866" cy="496712"/>
          </a:xfrm>
          <a:prstGeom prst="ellips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2741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1" t="75259" r="6742"/>
          <a:stretch/>
        </p:blipFill>
        <p:spPr>
          <a:xfrm>
            <a:off x="0" y="1429858"/>
            <a:ext cx="9144000" cy="275731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2623457" y="2721428"/>
            <a:ext cx="1077686" cy="8708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623457" y="2797627"/>
            <a:ext cx="1077686" cy="8708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37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51A6CE-9ADC-114B-9F43-146B4C03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8869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83244" y="1704956"/>
            <a:ext cx="7008778" cy="1261884"/>
            <a:chOff x="1325218" y="1804174"/>
            <a:chExt cx="9330717" cy="1322290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32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-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54: </a:t>
              </a:r>
              <a:r>
                <a:rPr 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ươm - ươp</a:t>
              </a: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</a:p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214763" y="3048031"/>
            <a:ext cx="6538848" cy="738050"/>
            <a:chOff x="1311965" y="4170641"/>
            <a:chExt cx="7765773" cy="679210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59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5443" rtl="0" eaLnBrk="1" fontAlgn="auto" latinLnBrk="0" hangingPunct="1">
                <a:lnSpc>
                  <a:spcPct val="100000"/>
                </a:lnSpc>
                <a:spcBef>
                  <a:spcPts val="365"/>
                </a:spcBef>
                <a:spcAft>
                  <a:spcPts val="3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55: </a:t>
              </a: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an - at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1" y="91917"/>
            <a:ext cx="829013" cy="71280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0089" y="448319"/>
            <a:ext cx="24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dò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0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65300" y="2309382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09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700" y="1417080"/>
            <a:ext cx="3945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muỗm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9183" y="2931088"/>
            <a:ext cx="393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nhuộm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399" y="2931088"/>
            <a:ext cx="3620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3399" y="1412179"/>
            <a:ext cx="405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luộm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thuộm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650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" r="1993" b="58285"/>
          <a:stretch/>
        </p:blipFill>
        <p:spPr>
          <a:xfrm>
            <a:off x="1" y="838201"/>
            <a:ext cx="9144000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33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308660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724605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1" y="2098198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45137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9" y="285751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008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94115" y="1671368"/>
            <a:ext cx="2481942" cy="2224343"/>
            <a:chOff x="2077840" y="2344461"/>
            <a:chExt cx="2757713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077840" y="2852091"/>
              <a:ext cx="2757713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ươm</a:t>
              </a:r>
              <a:r>
                <a:rPr lang="en-US" sz="7763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 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00425" y="1671368"/>
            <a:ext cx="2224343" cy="2224343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4969156" y="2769208"/>
              <a:ext cx="2471492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ươp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519747" y="456364"/>
            <a:ext cx="21339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</a:rPr>
              <a:t>Bài</a:t>
            </a:r>
            <a:r>
              <a:rPr lang="en-US" sz="5400" b="1" dirty="0">
                <a:solidFill>
                  <a:srgbClr val="FF0000"/>
                </a:solidFill>
              </a:rPr>
              <a:t> 54:</a:t>
            </a:r>
          </a:p>
        </p:txBody>
      </p:sp>
    </p:spTree>
    <p:extLst>
      <p:ext uri="{BB962C8B-B14F-4D97-AF65-F5344CB8AC3E}">
        <p14:creationId xmlns:p14="http://schemas.microsoft.com/office/powerpoint/2010/main" val="40711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340" y="178703"/>
            <a:ext cx="311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67">
                        <a14:foregroundMark x1="21778" y1="50893" x2="21778" y2="50893"/>
                        <a14:foregroundMark x1="23111" y1="48661" x2="23111" y2="48661"/>
                        <a14:foregroundMark x1="24000" y1="50446" x2="24000" y2="50446"/>
                        <a14:foregroundMark x1="38667" y1="50000" x2="38667" y2="50000"/>
                        <a14:foregroundMark x1="40444" y1="48214" x2="40444" y2="48214"/>
                        <a14:foregroundMark x1="43556" y1="47321" x2="43556" y2="47321"/>
                        <a14:foregroundMark x1="39556" y1="44196" x2="39556" y2="44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6" y="1217501"/>
            <a:ext cx="3407229" cy="3392087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4296427" y="1407869"/>
            <a:ext cx="4700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bươm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endParaRPr lang="en-US" sz="6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6427" y="1407869"/>
            <a:ext cx="4700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ướm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7130" y="2780778"/>
            <a:ext cx="2480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</a:p>
        </p:txBody>
      </p:sp>
    </p:spTree>
    <p:extLst>
      <p:ext uri="{BB962C8B-B14F-4D97-AF65-F5344CB8AC3E}">
        <p14:creationId xmlns:p14="http://schemas.microsoft.com/office/powerpoint/2010/main" val="119880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629" y="128598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1" r="998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9" y="1342174"/>
            <a:ext cx="4372854" cy="263054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4651723" y="834343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mướp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5164" y="2185987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7668" y="3702691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52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579" y="1532546"/>
            <a:ext cx="4700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ướm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6825" y="2796196"/>
            <a:ext cx="2480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ươm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5479" y="1532545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3830" y="2796195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6739" y="4059845"/>
            <a:ext cx="3967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ươp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2527</TotalTime>
  <Words>139</Words>
  <Application>Microsoft Macintosh PowerPoint</Application>
  <PresentationFormat>On-screen Show (16:10)</PresentationFormat>
  <Paragraphs>49</Paragraphs>
  <Slides>24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宋体</vt:lpstr>
      <vt:lpstr>Times New Roman</vt:lpstr>
      <vt:lpstr>.VnAvant</vt:lpstr>
      <vt:lpstr>#9Slide03 Quicksand Bold</vt:lpstr>
      <vt:lpstr>VNI-Avo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Microsoft Office User</cp:lastModifiedBy>
  <cp:revision>306</cp:revision>
  <dcterms:created xsi:type="dcterms:W3CDTF">2020-02-10T09:35:50Z</dcterms:created>
  <dcterms:modified xsi:type="dcterms:W3CDTF">2021-12-20T06:58:55Z</dcterms:modified>
</cp:coreProperties>
</file>