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24"/>
  </p:notesMasterIdLst>
  <p:sldIdLst>
    <p:sldId id="359" r:id="rId3"/>
    <p:sldId id="366" r:id="rId4"/>
    <p:sldId id="367" r:id="rId5"/>
    <p:sldId id="368" r:id="rId6"/>
    <p:sldId id="256" r:id="rId7"/>
    <p:sldId id="257" r:id="rId8"/>
    <p:sldId id="363" r:id="rId9"/>
    <p:sldId id="356" r:id="rId10"/>
    <p:sldId id="371" r:id="rId11"/>
    <p:sldId id="369" r:id="rId12"/>
    <p:sldId id="373" r:id="rId13"/>
    <p:sldId id="380" r:id="rId14"/>
    <p:sldId id="364" r:id="rId15"/>
    <p:sldId id="375" r:id="rId16"/>
    <p:sldId id="376" r:id="rId17"/>
    <p:sldId id="378" r:id="rId18"/>
    <p:sldId id="377" r:id="rId19"/>
    <p:sldId id="360" r:id="rId20"/>
    <p:sldId id="379" r:id="rId21"/>
    <p:sldId id="361" r:id="rId22"/>
    <p:sldId id="362" r:id="rId23"/>
  </p:sldIdLst>
  <p:sldSz cx="9144000" cy="5715000" type="screen16x10"/>
  <p:notesSz cx="6858000" cy="9144000"/>
  <p:embeddedFontLs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宋体" pitchFamily="2" charset="-122"/>
      <p:regular r:id="rId29"/>
    </p:embeddedFont>
    <p:embeddedFont>
      <p:font typeface="Tahoma" pitchFamily="34" charset="0"/>
      <p:regular r:id="rId30"/>
      <p:bold r:id="rId31"/>
    </p:embeddedFont>
    <p:embeddedFont>
      <p:font typeface=".VnAvant" pitchFamily="34" charset="0"/>
      <p:regular r:id="rId32"/>
      <p:bold r:id="rId33"/>
      <p:italic r:id="rId34"/>
      <p:boldItalic r:id="rId35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6699"/>
    <a:srgbClr val="0066CC"/>
    <a:srgbClr val="CCFFCC"/>
    <a:srgbClr val="99FFCC"/>
    <a:srgbClr val="FF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124" d="100"/>
          <a:sy n="124" d="100"/>
        </p:scale>
        <p:origin x="-1464" y="-9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ên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7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7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6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5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3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22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10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201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645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20"/>
            <a:ext cx="7772400" cy="1135063"/>
          </a:xfrm>
        </p:spPr>
        <p:txBody>
          <a:bodyPr anchor="t"/>
          <a:lstStyle>
            <a:lvl1pPr algn="l">
              <a:defRPr sz="251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296">
                <a:solidFill>
                  <a:schemeClr val="tx1">
                    <a:tint val="75000"/>
                  </a:schemeClr>
                </a:solidFill>
              </a:defRPr>
            </a:lvl1pPr>
            <a:lvl2pPr marL="288859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2pPr>
            <a:lvl3pPr marL="577718" indent="0">
              <a:buNone/>
              <a:defRPr sz="972">
                <a:solidFill>
                  <a:schemeClr val="tx1">
                    <a:tint val="75000"/>
                  </a:schemeClr>
                </a:solidFill>
              </a:defRPr>
            </a:lvl3pPr>
            <a:lvl4pPr marL="866578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4pPr>
            <a:lvl5pPr marL="1155436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5pPr>
            <a:lvl6pPr marL="1444295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6pPr>
            <a:lvl7pPr marL="173315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7pPr>
            <a:lvl8pPr marL="202201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8pPr>
            <a:lvl9pPr marL="2310872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19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788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6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79262"/>
            <a:ext cx="4041775" cy="533136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12396"/>
            <a:ext cx="4041775" cy="3292740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948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6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586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27543"/>
            <a:ext cx="3008313" cy="968376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2025"/>
            </a:lvl1pPr>
            <a:lvl2pPr>
              <a:defRPr sz="1782"/>
            </a:lvl2pPr>
            <a:lvl3pPr>
              <a:defRPr sz="1539"/>
            </a:lvl3pPr>
            <a:lvl4pPr>
              <a:defRPr sz="1296"/>
            </a:lvl4pPr>
            <a:lvl5pPr>
              <a:defRPr sz="1296"/>
            </a:lvl5pPr>
            <a:lvl6pPr>
              <a:defRPr sz="1296"/>
            </a:lvl6pPr>
            <a:lvl7pPr>
              <a:defRPr sz="1296"/>
            </a:lvl7pPr>
            <a:lvl8pPr>
              <a:defRPr sz="1296"/>
            </a:lvl8pPr>
            <a:lvl9pPr>
              <a:defRPr sz="12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195920"/>
            <a:ext cx="3008313" cy="3909219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41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025"/>
            </a:lvl1pPr>
            <a:lvl2pPr marL="288859" indent="0">
              <a:buNone/>
              <a:defRPr sz="1782"/>
            </a:lvl2pPr>
            <a:lvl3pPr marL="577718" indent="0">
              <a:buNone/>
              <a:defRPr sz="1539"/>
            </a:lvl3pPr>
            <a:lvl4pPr marL="866578" indent="0">
              <a:buNone/>
              <a:defRPr sz="1296"/>
            </a:lvl4pPr>
            <a:lvl5pPr marL="1155436" indent="0">
              <a:buNone/>
              <a:defRPr sz="1296"/>
            </a:lvl5pPr>
            <a:lvl6pPr marL="1444295" indent="0">
              <a:buNone/>
              <a:defRPr sz="1296"/>
            </a:lvl6pPr>
            <a:lvl7pPr marL="1733153" indent="0">
              <a:buNone/>
              <a:defRPr sz="1296"/>
            </a:lvl7pPr>
            <a:lvl8pPr marL="2022013" indent="0">
              <a:buNone/>
              <a:defRPr sz="1296"/>
            </a:lvl8pPr>
            <a:lvl9pPr marL="2310872" indent="0">
              <a:buNone/>
              <a:defRPr sz="129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677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272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8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8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444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8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6" y="4028517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492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655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fade/>
  </p:transition>
  <p:txStyles>
    <p:titleStyle>
      <a:lvl1pPr algn="ctr" defTabSz="577718" rtl="0" eaLnBrk="1" latinLnBrk="0" hangingPunct="1">
        <a:spcBef>
          <a:spcPct val="0"/>
        </a:spcBef>
        <a:buNone/>
        <a:defRPr sz="27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44" indent="-216644" algn="l" defTabSz="577718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9396" indent="-180537" algn="l" defTabSz="577718" rtl="0" eaLnBrk="1" latinLnBrk="0" hangingPunct="1">
        <a:spcBef>
          <a:spcPct val="20000"/>
        </a:spcBef>
        <a:buFont typeface="Arial" pitchFamily="34" charset="0"/>
        <a:buChar char="–"/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722147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011006" indent="-144430" algn="l" defTabSz="577718" rtl="0" eaLnBrk="1" latinLnBrk="0" hangingPunct="1">
        <a:spcBef>
          <a:spcPct val="20000"/>
        </a:spcBef>
        <a:buFont typeface="Arial" pitchFamily="34" charset="0"/>
        <a:buChar char="–"/>
        <a:defRPr sz="1296" kern="1200">
          <a:solidFill>
            <a:schemeClr val="tx1"/>
          </a:solidFill>
          <a:latin typeface="+mn-lt"/>
          <a:ea typeface="+mn-ea"/>
          <a:cs typeface="+mn-cs"/>
        </a:defRPr>
      </a:lvl4pPr>
      <a:lvl5pPr marL="1299866" indent="-144430" algn="l" defTabSz="577718" rtl="0" eaLnBrk="1" latinLnBrk="0" hangingPunct="1">
        <a:spcBef>
          <a:spcPct val="20000"/>
        </a:spcBef>
        <a:buFont typeface="Arial" pitchFamily="34" charset="0"/>
        <a:buChar char="»"/>
        <a:defRPr sz="1296" kern="1200">
          <a:solidFill>
            <a:schemeClr val="tx1"/>
          </a:solidFill>
          <a:latin typeface="+mn-lt"/>
          <a:ea typeface="+mn-ea"/>
          <a:cs typeface="+mn-cs"/>
        </a:defRPr>
      </a:lvl5pPr>
      <a:lvl6pPr marL="1588725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6pPr>
      <a:lvl7pPr marL="1877584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7pPr>
      <a:lvl8pPr marL="2166442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8pPr>
      <a:lvl9pPr marL="2455301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8859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771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657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5436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44295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3315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2201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10872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30"/>
            <a:ext cx="9144000" cy="5584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" y="16488"/>
            <a:ext cx="750810" cy="7508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84797" y="244078"/>
            <a:ext cx="4174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u="sng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7644" y="2299123"/>
            <a:ext cx="8103861" cy="1059674"/>
          </a:xfrm>
          <a:prstGeom prst="rect">
            <a:avLst/>
          </a:prstGeom>
          <a:noFill/>
        </p:spPr>
        <p:txBody>
          <a:bodyPr wrap="square" lIns="74066" tIns="37033" rIns="74066" bIns="37033">
            <a:spAutoFit/>
          </a:bodyPr>
          <a:lstStyle/>
          <a:p>
            <a:pPr algn="ctr"/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en-US" sz="3200" b="1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697476" y="5121650"/>
            <a:ext cx="787321" cy="59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98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" r="5343"/>
          <a:stretch/>
        </p:blipFill>
        <p:spPr>
          <a:xfrm>
            <a:off x="-55343" y="523479"/>
            <a:ext cx="9199343" cy="18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0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1" y="0"/>
            <a:ext cx="833717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4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8" y="573290"/>
            <a:ext cx="9144000" cy="45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0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38" y="118183"/>
            <a:ext cx="7628351" cy="5386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5934" y="1189973"/>
            <a:ext cx="39832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  <a:endParaRPr lang="en-US" sz="6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55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5" y="0"/>
            <a:ext cx="801665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2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536"/>
            <a:ext cx="8931058" cy="5745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5621" y="425884"/>
            <a:ext cx="3845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Phè Thî Nhuém</a:t>
            </a:r>
            <a:endParaRPr lang="en-US" sz="32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8620" y="1455108"/>
            <a:ext cx="80542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Ở</a:t>
            </a:r>
            <a:r>
              <a:rPr lang="en-US" sz="3200" smtClean="0">
                <a:latin typeface=".VnAvant" panose="020B7200000000000000" pitchFamily="34" charset="0"/>
              </a:rPr>
              <a:t> Thñ ®« cã phè Thî Nhuém. Bµ em kÓ, x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smtClean="0">
                <a:latin typeface=".VnAvant" panose="020B7200000000000000" pitchFamily="34" charset="0"/>
              </a:rPr>
              <a:t>a kia, phè cã nghÒ nhuém. Phè tÊp nËp vµ ®Ñp l¾m. Bµ høa ®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smtClean="0">
                <a:latin typeface=".VnAvant" panose="020B7200000000000000" pitchFamily="34" charset="0"/>
              </a:rPr>
              <a:t>­a em ®i th¨m phè. Bµ sÏ kÓ cho em nghe thªm vÒ nghÒ nhuém. </a:t>
            </a:r>
            <a:endParaRPr lang="en-US" sz="3200">
              <a:latin typeface=".VnAvant" panose="020B72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444658" y="1991638"/>
            <a:ext cx="31064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97052" y="2530258"/>
            <a:ext cx="24801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38827" y="3056351"/>
            <a:ext cx="14905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38827" y="3557392"/>
            <a:ext cx="1903957" cy="271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65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5621" y="425884"/>
            <a:ext cx="3845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Phè Thî Nhuém</a:t>
            </a:r>
            <a:endParaRPr lang="en-US" sz="32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8620" y="1455108"/>
            <a:ext cx="848012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600" smtClean="0">
                <a:latin typeface=".VnAvant" panose="020B7200000000000000" pitchFamily="34" charset="0"/>
              </a:rPr>
              <a:t> Thñ ®« cã phè Thî Nhuém. Bµ em kÓ, x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smtClean="0">
                <a:latin typeface=".VnAvant" panose="020B7200000000000000" pitchFamily="34" charset="0"/>
              </a:rPr>
              <a:t>a kia, phè cã nghÒ nhuém. Phè tÊp nËp vµ ®Ñp l¾m. Bµ høa ®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smtClean="0">
                <a:latin typeface=".VnAvant" panose="020B7200000000000000" pitchFamily="34" charset="0"/>
              </a:rPr>
              <a:t>a em ®i th¨m phè. Bµ sÏ kÓ cho em nghe thªm vÒ nghÒ nhuém. </a:t>
            </a:r>
            <a:endParaRPr lang="en-US" sz="3600"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8828" y="1162720"/>
            <a:ext cx="601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79502" y="1062851"/>
            <a:ext cx="601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203" y="2363049"/>
            <a:ext cx="601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64686" y="2505432"/>
            <a:ext cx="601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66986" y="2947824"/>
            <a:ext cx="601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93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5621" y="425884"/>
            <a:ext cx="3845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Phè Thî Nhuém</a:t>
            </a:r>
            <a:endParaRPr lang="en-US" sz="32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8620" y="1455108"/>
            <a:ext cx="848012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600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Thñ</a:t>
            </a:r>
            <a:r>
              <a:rPr lang="en-US" sz="3600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®« </a:t>
            </a:r>
            <a:r>
              <a:rPr lang="en-US" sz="3600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cã</a:t>
            </a:r>
            <a:r>
              <a:rPr lang="en-US" sz="3600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phè</a:t>
            </a:r>
            <a:r>
              <a:rPr lang="en-US" sz="3600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Thî</a:t>
            </a:r>
            <a:r>
              <a:rPr lang="en-US" sz="3600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Nhuém</a:t>
            </a:r>
            <a:r>
              <a:rPr lang="en-US" sz="3600" dirty="0" smtClean="0">
                <a:solidFill>
                  <a:srgbClr val="0000CC"/>
                </a:solidFill>
                <a:latin typeface=".VnAvant" panose="020B7200000000000000" pitchFamily="34" charset="0"/>
              </a:rPr>
              <a:t>. Bµ </a:t>
            </a:r>
            <a:r>
              <a:rPr lang="en-US" sz="3600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em</a:t>
            </a:r>
            <a:r>
              <a:rPr lang="en-US" sz="3600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kÓ</a:t>
            </a:r>
            <a:r>
              <a:rPr lang="en-US" sz="3600" dirty="0" smtClean="0">
                <a:solidFill>
                  <a:srgbClr val="0000CC"/>
                </a:solidFill>
                <a:latin typeface=".VnAvant" panose="020B7200000000000000" pitchFamily="34" charset="0"/>
              </a:rPr>
              <a:t>, </a:t>
            </a:r>
            <a:r>
              <a:rPr lang="en-US" sz="3600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x</a:t>
            </a:r>
            <a:r>
              <a:rPr lang="en-US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a</a:t>
            </a:r>
            <a:r>
              <a:rPr lang="en-US" sz="3600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kia</a:t>
            </a:r>
            <a:r>
              <a:rPr lang="en-US" sz="3600" dirty="0" smtClean="0">
                <a:solidFill>
                  <a:srgbClr val="0000CC"/>
                </a:solidFill>
                <a:latin typeface=".VnAvant" panose="020B7200000000000000" pitchFamily="34" charset="0"/>
              </a:rPr>
              <a:t>, </a:t>
            </a:r>
            <a:r>
              <a:rPr lang="en-US" sz="3600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phè</a:t>
            </a:r>
            <a:r>
              <a:rPr lang="en-US" sz="3600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cã</a:t>
            </a:r>
            <a:r>
              <a:rPr lang="en-US" sz="3600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nghÒ</a:t>
            </a:r>
            <a:r>
              <a:rPr lang="en-US" sz="3600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nhuém</a:t>
            </a:r>
            <a:r>
              <a:rPr lang="en-US" sz="3600" dirty="0" smtClean="0">
                <a:solidFill>
                  <a:srgbClr val="0000CC"/>
                </a:solidFill>
                <a:latin typeface=".VnAvant" panose="020B7200000000000000" pitchFamily="34" charset="0"/>
              </a:rPr>
              <a:t>. </a:t>
            </a:r>
            <a:r>
              <a:rPr lang="en-US" sz="3600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Phè</a:t>
            </a:r>
            <a:r>
              <a:rPr lang="en-US" sz="3600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tÊp</a:t>
            </a:r>
            <a:r>
              <a:rPr lang="en-US" sz="3600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nËp</a:t>
            </a:r>
            <a:r>
              <a:rPr lang="en-US" sz="3600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vµ ®</a:t>
            </a:r>
            <a:r>
              <a:rPr lang="en-US" sz="3600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Ñp</a:t>
            </a:r>
            <a:r>
              <a:rPr lang="en-US" sz="3600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l¾m</a:t>
            </a:r>
            <a:r>
              <a:rPr lang="en-US" sz="3600" dirty="0" smtClean="0">
                <a:solidFill>
                  <a:srgbClr val="0000CC"/>
                </a:solidFill>
                <a:latin typeface=".VnAvant" panose="020B7200000000000000" pitchFamily="34" charset="0"/>
              </a:rPr>
              <a:t>. </a:t>
            </a:r>
            <a:r>
              <a:rPr lang="en-US" sz="3600" dirty="0" smtClean="0">
                <a:latin typeface=".VnAvant" panose="020B7200000000000000" pitchFamily="34" charset="0"/>
              </a:rPr>
              <a:t>Bµ </a:t>
            </a:r>
            <a:r>
              <a:rPr lang="en-US" sz="3600" dirty="0" err="1" smtClean="0">
                <a:latin typeface=".VnAvant" panose="020B7200000000000000" pitchFamily="34" charset="0"/>
              </a:rPr>
              <a:t>høa</a:t>
            </a:r>
            <a:r>
              <a:rPr lang="en-US" sz="3600" dirty="0" smtClean="0">
                <a:latin typeface=".VnAvant" panose="020B7200000000000000" pitchFamily="34" charset="0"/>
              </a:rPr>
              <a:t> ®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 smtClean="0">
                <a:latin typeface=".VnAvant" panose="020B7200000000000000" pitchFamily="34" charset="0"/>
              </a:rPr>
              <a:t>a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em</a:t>
            </a:r>
            <a:r>
              <a:rPr lang="en-US" sz="3600" dirty="0" smtClean="0">
                <a:latin typeface=".VnAvant" panose="020B7200000000000000" pitchFamily="34" charset="0"/>
              </a:rPr>
              <a:t> ®i </a:t>
            </a:r>
            <a:r>
              <a:rPr lang="en-US" sz="3600" dirty="0" err="1" smtClean="0">
                <a:latin typeface=".VnAvant" panose="020B7200000000000000" pitchFamily="34" charset="0"/>
              </a:rPr>
              <a:t>th¨m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phè</a:t>
            </a:r>
            <a:r>
              <a:rPr lang="en-US" sz="3600" dirty="0" smtClean="0">
                <a:latin typeface=".VnAvant" panose="020B7200000000000000" pitchFamily="34" charset="0"/>
              </a:rPr>
              <a:t>. Bµ </a:t>
            </a:r>
            <a:r>
              <a:rPr lang="en-US" sz="3600" dirty="0" err="1" smtClean="0">
                <a:latin typeface=".VnAvant" panose="020B7200000000000000" pitchFamily="34" charset="0"/>
              </a:rPr>
              <a:t>sÏ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kÓ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cho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em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nghe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thªm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vÒ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nghÒ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nhuém</a:t>
            </a:r>
            <a:r>
              <a:rPr lang="en-US" sz="3600" dirty="0" smtClean="0">
                <a:latin typeface=".VnAvant" panose="020B7200000000000000" pitchFamily="34" charset="0"/>
              </a:rPr>
              <a:t>. </a:t>
            </a:r>
            <a:endParaRPr lang="en-US" sz="3600" dirty="0">
              <a:latin typeface=".VnAvant" panose="020B7200000000000000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275540" y="2722355"/>
            <a:ext cx="87682" cy="4759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200384" y="2722355"/>
            <a:ext cx="87682" cy="4759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77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5" t="1" r="10046" b="3215"/>
          <a:stretch/>
        </p:blipFill>
        <p:spPr>
          <a:xfrm>
            <a:off x="112733" y="558843"/>
            <a:ext cx="8829719" cy="2823184"/>
          </a:xfrm>
        </p:spPr>
      </p:pic>
      <p:cxnSp>
        <p:nvCxnSpPr>
          <p:cNvPr id="3" name="Straight Connector 2"/>
          <p:cNvCxnSpPr/>
          <p:nvPr/>
        </p:nvCxnSpPr>
        <p:spPr>
          <a:xfrm>
            <a:off x="3582444" y="1941534"/>
            <a:ext cx="713983" cy="8642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582444" y="1941534"/>
            <a:ext cx="713983" cy="9645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31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1874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5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4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83244" y="1704956"/>
            <a:ext cx="7008778" cy="1261884"/>
            <a:chOff x="1325218" y="1804174"/>
            <a:chExt cx="9330717" cy="1322290"/>
          </a:xfrm>
        </p:grpSpPr>
        <p:sp>
          <p:nvSpPr>
            <p:cNvPr id="3" name="TextBox 2"/>
            <p:cNvSpPr txBox="1"/>
            <p:nvPr/>
          </p:nvSpPr>
          <p:spPr>
            <a:xfrm>
              <a:off x="1781687" y="1804174"/>
              <a:ext cx="8874248" cy="132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-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53: </a:t>
              </a: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uôm</a:t>
              </a: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(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). </a:t>
              </a:r>
            </a:p>
            <a:p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214763" y="3048032"/>
            <a:ext cx="6538848" cy="1292049"/>
            <a:chOff x="1311965" y="4170641"/>
            <a:chExt cx="7765773" cy="1189042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1104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555443">
                <a:spcBef>
                  <a:spcPts val="365"/>
                </a:spcBef>
                <a:spcAft>
                  <a:spcPts val="365"/>
                </a:spcAft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Chuẩn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54: </a:t>
              </a:r>
              <a:r>
                <a:rPr lang="en-US" sz="3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ươm – ươp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1" y="91917"/>
            <a:ext cx="829013" cy="712805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0089" y="448319"/>
            <a:ext cx="2474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679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6814" y="1514725"/>
            <a:ext cx="4984669" cy="248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Hẹn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gặp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mai</a:t>
            </a:r>
            <a:endParaRPr kumimoji="0" lang="en-US" sz="3888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740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888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740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888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93" y="2604238"/>
            <a:ext cx="1936710" cy="170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2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0453" y="1489438"/>
            <a:ext cx="3344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òm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mÜm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2823" y="3031298"/>
            <a:ext cx="393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«m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hïm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4930" y="2942243"/>
            <a:ext cx="3620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óp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chÌ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0405" y="1518593"/>
            <a:ext cx="3620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ióp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®ì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19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15" b="46041" l="4702" r="98192">
                        <a14:foregroundMark x1="7595" y1="8597" x2="5696" y2="26471"/>
                        <a14:foregroundMark x1="6239" y1="27149" x2="5877" y2="41403"/>
                        <a14:foregroundMark x1="6239" y1="41176" x2="8499" y2="43213"/>
                        <a14:foregroundMark x1="7052" y1="41176" x2="7595" y2="45362"/>
                        <a14:foregroundMark x1="9222" y1="44683" x2="21248" y2="44910"/>
                        <a14:foregroundMark x1="12297" y1="10294" x2="37251" y2="10747"/>
                        <a14:foregroundMark x1="12658" y1="2828" x2="25316" y2="3959"/>
                        <a14:foregroundMark x1="35262" y1="7240" x2="60669" y2="6787"/>
                        <a14:foregroundMark x1="32821" y1="25000" x2="69439" y2="28281"/>
                        <a14:foregroundMark x1="17902" y1="36199" x2="76130" y2="36991"/>
                        <a14:foregroundMark x1="15280" y1="42986" x2="41772" y2="43213"/>
                        <a14:foregroundMark x1="37523" y1="26471" x2="58228" y2="28507"/>
                        <a14:foregroundMark x1="36166" y1="18439" x2="44033" y2="25905"/>
                        <a14:foregroundMark x1="39873" y1="27602" x2="43852" y2="30430"/>
                        <a14:foregroundMark x1="42315" y1="9615" x2="59494" y2="9389"/>
                        <a14:foregroundMark x1="32098" y1="17534" x2="74141" y2="16855"/>
                        <a14:foregroundMark x1="76492" y1="9842" x2="86799" y2="14932"/>
                        <a14:foregroundMark x1="86438" y1="13122" x2="93309" y2="14480"/>
                        <a14:foregroundMark x1="41230" y1="38122" x2="52441" y2="37670"/>
                        <a14:foregroundMark x1="76130" y1="37670" x2="87523" y2="36991"/>
                        <a14:foregroundMark x1="63834" y1="38348" x2="72423" y2="38801"/>
                        <a14:foregroundMark x1="81013" y1="38801" x2="92767" y2="39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3" t="5260" r="-279" b="52438"/>
          <a:stretch/>
        </p:blipFill>
        <p:spPr>
          <a:xfrm>
            <a:off x="-145997" y="200416"/>
            <a:ext cx="9704935" cy="5047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573" y="200416"/>
            <a:ext cx="195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00CC"/>
                </a:solidFill>
                <a:latin typeface=".VnAvant" panose="020B7200000000000000" pitchFamily="34" charset="0"/>
              </a:rPr>
              <a:t>TËp ®äc</a:t>
            </a:r>
            <a:endParaRPr lang="en-US" sz="3200" b="1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98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53</a:t>
            </a:r>
          </a:p>
          <a:p>
            <a:pPr algn="ctr"/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</a:rPr>
              <a:t>u«m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­</a:t>
            </a:r>
            <a:endParaRPr lang="en-US" sz="66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25" y="2148794"/>
            <a:ext cx="47815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61686" y="750528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52" y="1307548"/>
            <a:ext cx="3907518" cy="22495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22082" y="1206534"/>
            <a:ext cx="2917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.VnAvant" pitchFamily="34" charset="0"/>
              </a:rPr>
              <a:t>b</a:t>
            </a: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uåm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87216" y="2678203"/>
            <a:ext cx="2917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«m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14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r="6085" b="10575"/>
          <a:stretch/>
        </p:blipFill>
        <p:spPr>
          <a:xfrm>
            <a:off x="638827" y="80714"/>
            <a:ext cx="7277622" cy="563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2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01256" y="39487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Gi¶i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nghÜa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910"/>
            <a:ext cx="9144000" cy="51340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53534" y="1582057"/>
            <a:ext cx="5910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qu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¶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muçm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(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gièng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xoµi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nhưng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nhá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h¬n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vÞ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chua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)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53533" y="2463361"/>
            <a:ext cx="5910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xum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häp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: 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(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Tô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häp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ë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chç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c¸ch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vui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vÎ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)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53532" y="3314173"/>
            <a:ext cx="5376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um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tïm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: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C©y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cèi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rËm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r¹p,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dµy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Æc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3534" y="3877440"/>
            <a:ext cx="6015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huém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: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Lµm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mµu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thÊm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Òu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v¶i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vµ ®­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ưîc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÷ l¹i.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8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6869" y="1773099"/>
            <a:ext cx="3436616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qu¶ muçm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33938" y="1389693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018" y="-42704"/>
            <a:ext cx="6475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85244" y="1773099"/>
            <a:ext cx="2738100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sum häp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63793" y="1397759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0352" y="3885867"/>
            <a:ext cx="2467627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um tïm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3664" y="3498440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79235" y="3930688"/>
            <a:ext cx="2272252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400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huém</a:t>
            </a:r>
            <a:endParaRPr lang="en-US" sz="4400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524860" y="3565178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1302706" y="4544509"/>
            <a:ext cx="9085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2066150" y="2454499"/>
            <a:ext cx="1829444" cy="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D1CFD3EA-2BDF-C741-B33D-EB7B64C8FB3A}"/>
              </a:ext>
            </a:extLst>
          </p:cNvPr>
          <p:cNvCxnSpPr>
            <a:cxnSpLocks/>
          </p:cNvCxnSpPr>
          <p:nvPr/>
        </p:nvCxnSpPr>
        <p:spPr>
          <a:xfrm>
            <a:off x="-37579" y="948415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BF588E50-48A1-154E-B1F5-B71A8411F7AB}"/>
              </a:ext>
            </a:extLst>
          </p:cNvPr>
          <p:cNvCxnSpPr>
            <a:cxnSpLocks/>
          </p:cNvCxnSpPr>
          <p:nvPr/>
        </p:nvCxnSpPr>
        <p:spPr>
          <a:xfrm>
            <a:off x="5500544" y="2424043"/>
            <a:ext cx="12294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5673289" y="4582636"/>
            <a:ext cx="1829444" cy="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BF588E50-48A1-154E-B1F5-B71A8411F7AB}"/>
              </a:ext>
            </a:extLst>
          </p:cNvPr>
          <p:cNvCxnSpPr>
            <a:cxnSpLocks/>
          </p:cNvCxnSpPr>
          <p:nvPr/>
        </p:nvCxnSpPr>
        <p:spPr>
          <a:xfrm>
            <a:off x="5485920" y="2476557"/>
            <a:ext cx="12294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1277654" y="4607156"/>
            <a:ext cx="9085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</p:cNvCxnSpPr>
          <p:nvPr/>
        </p:nvCxnSpPr>
        <p:spPr>
          <a:xfrm>
            <a:off x="2424476" y="4506914"/>
            <a:ext cx="9085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2399424" y="4569561"/>
            <a:ext cx="9085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52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2415</TotalTime>
  <Words>367</Words>
  <Application>Microsoft Office PowerPoint</Application>
  <PresentationFormat>On-screen Show (16:10)</PresentationFormat>
  <Paragraphs>52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宋体</vt:lpstr>
      <vt:lpstr>Times New Roman</vt:lpstr>
      <vt:lpstr>Tahoma</vt:lpstr>
      <vt:lpstr>.VnAvant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Windows User</cp:lastModifiedBy>
  <cp:revision>300</cp:revision>
  <dcterms:created xsi:type="dcterms:W3CDTF">2020-02-10T09:35:50Z</dcterms:created>
  <dcterms:modified xsi:type="dcterms:W3CDTF">2021-12-16T18:11:34Z</dcterms:modified>
</cp:coreProperties>
</file>