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68" r:id="rId3"/>
    <p:sldId id="256" r:id="rId4"/>
    <p:sldId id="257" r:id="rId5"/>
    <p:sldId id="370" r:id="rId6"/>
    <p:sldId id="371" r:id="rId7"/>
    <p:sldId id="373" r:id="rId8"/>
    <p:sldId id="374" r:id="rId9"/>
    <p:sldId id="376" r:id="rId10"/>
    <p:sldId id="385" r:id="rId11"/>
    <p:sldId id="387" r:id="rId12"/>
    <p:sldId id="389" r:id="rId13"/>
    <p:sldId id="392" r:id="rId14"/>
    <p:sldId id="377" r:id="rId15"/>
    <p:sldId id="378" r:id="rId16"/>
    <p:sldId id="379" r:id="rId17"/>
    <p:sldId id="380" r:id="rId18"/>
    <p:sldId id="381" r:id="rId19"/>
    <p:sldId id="345" r:id="rId20"/>
    <p:sldId id="390" r:id="rId21"/>
    <p:sldId id="383" r:id="rId22"/>
    <p:sldId id="384" r:id="rId23"/>
  </p:sldIdLst>
  <p:sldSz cx="9144000" cy="5715000" type="screen16x10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  <p:embeddedFont>
      <p:font typeface="Tahoma" pitchFamily="34" charset="0"/>
      <p:regular r:id="rId30"/>
      <p:bold r:id="rId31"/>
    </p:embeddedFont>
    <p:embeddedFont>
      <p:font typeface=".VnAvant" pitchFamily="34" charset="0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124" d="100"/>
          <a:sy n="124" d="100"/>
        </p:scale>
        <p:origin x="-1464" y="-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848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672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709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2"/>
            <a:ext cx="4041775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888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024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00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3"/>
            <a:ext cx="3008313" cy="968376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20"/>
            <a:ext cx="3008313" cy="3909219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32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851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07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7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6" y="4028517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96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13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810" cy="750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93223" y="21947"/>
            <a:ext cx="417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570757" y="4789497"/>
            <a:ext cx="787321" cy="59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04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6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156" y="21239792"/>
            <a:ext cx="4496844" cy="5995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8" y="118183"/>
            <a:ext cx="7628351" cy="5386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5934" y="1189973"/>
            <a:ext cx="3983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6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1" y="0"/>
            <a:ext cx="864295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4" b="45023" l="6058" r="94304">
                        <a14:foregroundMark x1="6600" y1="3620" x2="6872" y2="24887"/>
                        <a14:foregroundMark x1="7414" y1="2489" x2="9132" y2="2036"/>
                        <a14:foregroundMark x1="11483" y1="2489" x2="41591" y2="2036"/>
                        <a14:foregroundMark x1="13020" y1="4186" x2="21157" y2="4186"/>
                        <a14:foregroundMark x1="49910" y1="3620" x2="72061" y2="6109"/>
                        <a14:foregroundMark x1="6872" y1="20588" x2="6510" y2="42873"/>
                        <a14:foregroundMark x1="7143" y1="44118" x2="26673" y2="45023"/>
                        <a14:foregroundMark x1="6781" y1="42081" x2="38427" y2="35520"/>
                        <a14:foregroundMark x1="14376" y1="19118" x2="41772" y2="28507"/>
                        <a14:foregroundMark x1="34448" y1="18100" x2="93128" y2="29525"/>
                        <a14:foregroundMark x1="71609" y1="2489" x2="92224" y2="5543"/>
                        <a14:foregroundMark x1="93671" y1="12896" x2="93219" y2="20136"/>
                        <a14:foregroundMark x1="93128" y1="23303" x2="93852" y2="31900"/>
                        <a14:foregroundMark x1="32188" y1="39819" x2="41863" y2="39253"/>
                        <a14:foregroundMark x1="42315" y1="38914" x2="55877" y2="38575"/>
                        <a14:foregroundMark x1="57052" y1="38462" x2="65823" y2="38348"/>
                        <a14:foregroundMark x1="56239" y1="36086" x2="68445" y2="36086"/>
                        <a14:foregroundMark x1="62568" y1="30995" x2="82098" y2="33145"/>
                        <a14:foregroundMark x1="68083" y1="35973" x2="76673" y2="36652"/>
                        <a14:foregroundMark x1="67089" y1="38348" x2="76582" y2="38348"/>
                        <a14:foregroundMark x1="77306" y1="37670" x2="90597" y2="38009"/>
                        <a14:foregroundMark x1="93400" y1="33597" x2="94123" y2="37330"/>
                        <a14:foregroundMark x1="90506" y1="37670" x2="93038" y2="38009"/>
                        <a14:foregroundMark x1="32188" y1="29412" x2="34720" y2="31109"/>
                        <a14:foregroundMark x1="47288" y1="16855" x2="65913" y2="1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" r="3603" b="49589"/>
          <a:stretch/>
        </p:blipFill>
        <p:spPr>
          <a:xfrm>
            <a:off x="0" y="0"/>
            <a:ext cx="9117336" cy="528598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68044" y="2004164"/>
            <a:ext cx="1352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269299" y="2630466"/>
            <a:ext cx="1187885" cy="146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87238" y="2016690"/>
            <a:ext cx="599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42136" y="1993725"/>
            <a:ext cx="1010434" cy="1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22734" y="3308958"/>
            <a:ext cx="1352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04142" y="3308958"/>
            <a:ext cx="11607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52570" y="3334010"/>
            <a:ext cx="10521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2504" y="3949873"/>
            <a:ext cx="1601244" cy="83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16043" y="3958225"/>
            <a:ext cx="10521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10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4" b="45023" l="6058" r="94304">
                        <a14:foregroundMark x1="6600" y1="3620" x2="6872" y2="24887"/>
                        <a14:foregroundMark x1="7414" y1="2489" x2="9132" y2="2036"/>
                        <a14:foregroundMark x1="11483" y1="2489" x2="41591" y2="2036"/>
                        <a14:foregroundMark x1="13020" y1="4186" x2="21157" y2="4186"/>
                        <a14:foregroundMark x1="49910" y1="3620" x2="72061" y2="6109"/>
                        <a14:foregroundMark x1="6872" y1="20588" x2="6510" y2="42873"/>
                        <a14:foregroundMark x1="7143" y1="44118" x2="26673" y2="45023"/>
                        <a14:foregroundMark x1="6781" y1="42081" x2="38427" y2="35520"/>
                        <a14:foregroundMark x1="14376" y1="19118" x2="41772" y2="28507"/>
                        <a14:foregroundMark x1="34448" y1="18100" x2="93128" y2="29525"/>
                        <a14:foregroundMark x1="71609" y1="2489" x2="92224" y2="5543"/>
                        <a14:foregroundMark x1="93671" y1="12896" x2="93219" y2="20136"/>
                        <a14:foregroundMark x1="93128" y1="23303" x2="93852" y2="31900"/>
                        <a14:foregroundMark x1="32188" y1="39819" x2="41863" y2="39253"/>
                        <a14:foregroundMark x1="42315" y1="38914" x2="55877" y2="38575"/>
                        <a14:foregroundMark x1="57052" y1="38462" x2="65823" y2="38348"/>
                        <a14:foregroundMark x1="56239" y1="36086" x2="68445" y2="36086"/>
                        <a14:foregroundMark x1="62568" y1="30995" x2="82098" y2="33145"/>
                        <a14:foregroundMark x1="68083" y1="35973" x2="76673" y2="36652"/>
                        <a14:foregroundMark x1="67089" y1="38348" x2="76582" y2="38348"/>
                        <a14:foregroundMark x1="77306" y1="37670" x2="90597" y2="38009"/>
                        <a14:foregroundMark x1="93400" y1="33597" x2="94123" y2="37330"/>
                        <a14:foregroundMark x1="90506" y1="37670" x2="93038" y2="38009"/>
                        <a14:foregroundMark x1="32188" y1="29412" x2="34720" y2="31109"/>
                        <a14:foregroundMark x1="47288" y1="16855" x2="65913" y2="1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" r="3603" b="49589"/>
          <a:stretch/>
        </p:blipFill>
        <p:spPr>
          <a:xfrm>
            <a:off x="0" y="0"/>
            <a:ext cx="9117336" cy="5285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729" y="1127343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7995" y="1094054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95990" y="1127343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835" y="2547073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1715" y="2488732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0722" y="3131848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97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4" b="45023" l="6058" r="94304">
                        <a14:foregroundMark x1="6600" y1="3620" x2="6872" y2="24887"/>
                        <a14:foregroundMark x1="7414" y1="2489" x2="9132" y2="2036"/>
                        <a14:foregroundMark x1="11483" y1="2489" x2="41591" y2="2036"/>
                        <a14:foregroundMark x1="13020" y1="4186" x2="21157" y2="4186"/>
                        <a14:foregroundMark x1="49910" y1="3620" x2="72061" y2="6109"/>
                        <a14:foregroundMark x1="6872" y1="20588" x2="6510" y2="42873"/>
                        <a14:foregroundMark x1="7143" y1="44118" x2="26673" y2="45023"/>
                        <a14:foregroundMark x1="6781" y1="42081" x2="38427" y2="35520"/>
                        <a14:foregroundMark x1="14376" y1="19118" x2="41772" y2="28507"/>
                        <a14:foregroundMark x1="34448" y1="18100" x2="93128" y2="29525"/>
                        <a14:foregroundMark x1="71609" y1="2489" x2="92224" y2="5543"/>
                        <a14:foregroundMark x1="93671" y1="12896" x2="93219" y2="20136"/>
                        <a14:foregroundMark x1="93128" y1="23303" x2="93852" y2="31900"/>
                        <a14:foregroundMark x1="32188" y1="39819" x2="41863" y2="39253"/>
                        <a14:foregroundMark x1="42315" y1="38914" x2="55877" y2="38575"/>
                        <a14:foregroundMark x1="57052" y1="38462" x2="65823" y2="38348"/>
                        <a14:foregroundMark x1="56239" y1="36086" x2="68445" y2="36086"/>
                        <a14:foregroundMark x1="62568" y1="30995" x2="82098" y2="33145"/>
                        <a14:foregroundMark x1="68083" y1="35973" x2="76673" y2="36652"/>
                        <a14:foregroundMark x1="67089" y1="38348" x2="76582" y2="38348"/>
                        <a14:foregroundMark x1="77306" y1="37670" x2="90597" y2="38009"/>
                        <a14:foregroundMark x1="93400" y1="33597" x2="94123" y2="37330"/>
                        <a14:foregroundMark x1="90506" y1="37670" x2="93038" y2="38009"/>
                        <a14:foregroundMark x1="32188" y1="29412" x2="34720" y2="31109"/>
                        <a14:foregroundMark x1="47288" y1="16855" x2="65913" y2="1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" r="3603" b="49589"/>
          <a:stretch/>
        </p:blipFill>
        <p:spPr>
          <a:xfrm>
            <a:off x="0" y="0"/>
            <a:ext cx="9117336" cy="528598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0729" y="1039660"/>
            <a:ext cx="513567" cy="5135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93945" y="2642992"/>
            <a:ext cx="513567" cy="5135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7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4" b="45023" l="6058" r="94304">
                        <a14:foregroundMark x1="6600" y1="3620" x2="6872" y2="24887"/>
                        <a14:foregroundMark x1="7414" y1="2489" x2="9132" y2="2036"/>
                        <a14:foregroundMark x1="11483" y1="2489" x2="41591" y2="2036"/>
                        <a14:foregroundMark x1="13020" y1="4186" x2="21157" y2="4186"/>
                        <a14:foregroundMark x1="49910" y1="3620" x2="72061" y2="6109"/>
                        <a14:foregroundMark x1="6872" y1="20588" x2="6510" y2="42873"/>
                        <a14:foregroundMark x1="7143" y1="44118" x2="26673" y2="45023"/>
                        <a14:foregroundMark x1="6781" y1="42081" x2="38427" y2="35520"/>
                        <a14:foregroundMark x1="14376" y1="19118" x2="41772" y2="28507"/>
                        <a14:foregroundMark x1="34448" y1="18100" x2="93128" y2="29525"/>
                        <a14:foregroundMark x1="71609" y1="2489" x2="92224" y2="5543"/>
                        <a14:foregroundMark x1="93671" y1="12896" x2="93219" y2="20136"/>
                        <a14:foregroundMark x1="93128" y1="23303" x2="93852" y2="31900"/>
                        <a14:foregroundMark x1="32188" y1="39819" x2="41863" y2="39253"/>
                        <a14:foregroundMark x1="42315" y1="38914" x2="55877" y2="38575"/>
                        <a14:foregroundMark x1="57052" y1="38462" x2="65823" y2="38348"/>
                        <a14:foregroundMark x1="56239" y1="36086" x2="68445" y2="36086"/>
                        <a14:foregroundMark x1="62568" y1="30995" x2="82098" y2="33145"/>
                        <a14:foregroundMark x1="68083" y1="35973" x2="76673" y2="36652"/>
                        <a14:foregroundMark x1="67089" y1="38348" x2="76582" y2="38348"/>
                        <a14:foregroundMark x1="77306" y1="37670" x2="90597" y2="38009"/>
                        <a14:foregroundMark x1="93400" y1="33597" x2="94123" y2="37330"/>
                        <a14:foregroundMark x1="90506" y1="37670" x2="93038" y2="38009"/>
                        <a14:foregroundMark x1="32188" y1="29412" x2="34720" y2="31109"/>
                        <a14:foregroundMark x1="47288" y1="16855" x2="65913" y2="1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" r="3603" b="49589"/>
          <a:stretch/>
        </p:blipFill>
        <p:spPr>
          <a:xfrm>
            <a:off x="0" y="0"/>
            <a:ext cx="9117336" cy="528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3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43"/>
            <a:ext cx="2002955" cy="1282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1274" r="10411" b="3407"/>
          <a:stretch/>
        </p:blipFill>
        <p:spPr>
          <a:xfrm>
            <a:off x="0" y="1277655"/>
            <a:ext cx="9051373" cy="304382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294345" y="2718148"/>
            <a:ext cx="1252603" cy="10020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294345" y="2718148"/>
            <a:ext cx="1252603" cy="1114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8" y="0"/>
            <a:ext cx="841928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um - up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2" y="2246993"/>
            <a:ext cx="18954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3244" y="1704957"/>
            <a:ext cx="7008778" cy="1200329"/>
            <a:chOff x="1325218" y="1804174"/>
            <a:chExt cx="9330717" cy="1257788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8874248" cy="125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52: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um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–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up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 </a:t>
              </a:r>
            </a:p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214763" y="3048031"/>
            <a:ext cx="5775262" cy="738051"/>
            <a:chOff x="1311965" y="4170641"/>
            <a:chExt cx="7765773" cy="679211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59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55443" rtl="0" eaLnBrk="1" fontAlgn="auto" latinLnBrk="0" hangingPunct="1">
                <a:lnSpc>
                  <a:spcPct val="100000"/>
                </a:lnSpc>
                <a:spcBef>
                  <a:spcPts val="365"/>
                </a:spcBef>
                <a:spcAft>
                  <a:spcPts val="36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53: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uôm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1" y="91917"/>
            <a:ext cx="829013" cy="712805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089" y="448319"/>
            <a:ext cx="247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07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6814" y="1514725"/>
            <a:ext cx="4984669" cy="248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93" y="2604238"/>
            <a:ext cx="1936710" cy="17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92320" y="807495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76" y="1463221"/>
            <a:ext cx="1895475" cy="232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3109" y="2771658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9323" y="1424016"/>
            <a:ext cx="2323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ch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25476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9" y="1200175"/>
            <a:ext cx="2641501" cy="3359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44500" y="1390873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 bª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4500" y="2708193"/>
            <a:ext cx="16626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2652" y="4164378"/>
            <a:ext cx="1154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2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3114" y="2194626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328" y="846984"/>
            <a:ext cx="2323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ch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650" y="877306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r>
              <a:rPr lang="en-US" sz="6000" b="1" dirty="0" smtClean="0">
                <a:latin typeface=".VnAvant" pitchFamily="34" charset="0"/>
                <a:cs typeface="Arial" pitchFamily="34" charset="0"/>
              </a:rPr>
              <a:t> bª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7650" y="2194626"/>
            <a:ext cx="16626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5802" y="3650811"/>
            <a:ext cx="1154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2" y="285750"/>
            <a:ext cx="782823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6902" y="2066478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10350" b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2178" y="2066478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10350" b="1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9428" y="2070325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10300" b="1" smtClean="0">
                <a:solidFill>
                  <a:srgbClr val="0000CC"/>
                </a:solidFill>
                <a:latin typeface=".VnAvant" pitchFamily="34" charset="0"/>
              </a:rPr>
              <a:t>m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7952" y="2066478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10350" b="1" smtClean="0">
                <a:solidFill>
                  <a:srgbClr val="0000CC"/>
                </a:solidFill>
                <a:latin typeface=".VnAvant" pitchFamily="34" charset="0"/>
              </a:rPr>
              <a:t>p</a:t>
            </a:r>
            <a:endParaRPr lang="en-US" sz="1035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84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8"/>
          <a:stretch/>
        </p:blipFill>
        <p:spPr>
          <a:xfrm>
            <a:off x="0" y="137786"/>
            <a:ext cx="9144000" cy="54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ABB15A-8909-8F47-8EC6-AC1425795C6E}"/>
              </a:ext>
            </a:extLst>
          </p:cNvPr>
          <p:cNvSpPr txBox="1"/>
          <p:nvPr/>
        </p:nvSpPr>
        <p:spPr>
          <a:xfrm>
            <a:off x="227556" y="126693"/>
            <a:ext cx="4905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Nèi </a:t>
            </a:r>
            <a:r>
              <a:rPr lang="en-US" sz="2400" b="1" smtClean="0">
                <a:solidFill>
                  <a:srgbClr val="FF0000"/>
                </a:solidFill>
                <a:latin typeface=".VnAvant" panose="020B7200000000000000" pitchFamily="34" charset="0"/>
              </a:rPr>
              <a:t>um</a:t>
            </a: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 víi tiÕng cã vÇn </a:t>
            </a:r>
            <a:r>
              <a:rPr lang="en-US" sz="2400" b="1" smtClean="0">
                <a:solidFill>
                  <a:srgbClr val="FF0000"/>
                </a:solidFill>
                <a:latin typeface=".VnAvant" panose="020B7200000000000000" pitchFamily="34" charset="0"/>
              </a:rPr>
              <a:t>um</a:t>
            </a: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.</a:t>
            </a:r>
            <a:b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</a:b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Nèi </a:t>
            </a:r>
            <a:r>
              <a:rPr lang="en-US" sz="2400" b="1" smtClean="0">
                <a:solidFill>
                  <a:srgbClr val="FF0000"/>
                </a:solidFill>
                <a:latin typeface=".VnAvant" panose="020B7200000000000000" pitchFamily="34" charset="0"/>
              </a:rPr>
              <a:t>up</a:t>
            </a: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 víi tiÕng cã vÇn </a:t>
            </a:r>
            <a:r>
              <a:rPr lang="en-US" sz="2400" b="1" smtClean="0">
                <a:solidFill>
                  <a:srgbClr val="FF0000"/>
                </a:solidFill>
                <a:latin typeface=".VnAvant" panose="020B7200000000000000" pitchFamily="34" charset="0"/>
              </a:rPr>
              <a:t>up</a:t>
            </a:r>
            <a:r>
              <a:rPr lang="en-US" sz="2400" b="1" smtClean="0">
                <a:solidFill>
                  <a:srgbClr val="006600"/>
                </a:solidFill>
                <a:latin typeface=".VnAvant" panose="020B7200000000000000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FAE0050-E816-3345-B8B1-023F3699AD83}"/>
              </a:ext>
            </a:extLst>
          </p:cNvPr>
          <p:cNvCxnSpPr/>
          <p:nvPr/>
        </p:nvCxnSpPr>
        <p:spPr>
          <a:xfrm>
            <a:off x="0" y="95769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388305" y="1562101"/>
            <a:ext cx="2431095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  </a:t>
            </a:r>
            <a:r>
              <a:rPr lang="en-US" sz="28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chïm</a:t>
            </a:r>
            <a:r>
              <a:rPr lang="en-US" sz="2800" b="1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nho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A0BFD9DB-ECBF-F94E-8CCE-4F578BE8C88E}"/>
              </a:ext>
            </a:extLst>
          </p:cNvPr>
          <p:cNvSpPr/>
          <p:nvPr/>
        </p:nvSpPr>
        <p:spPr>
          <a:xfrm>
            <a:off x="388305" y="2787571"/>
            <a:ext cx="2442246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  t«m hïm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403465D1-16C6-0B4B-9B90-DE16A2B4A287}"/>
              </a:ext>
            </a:extLst>
          </p:cNvPr>
          <p:cNvSpPr/>
          <p:nvPr/>
        </p:nvSpPr>
        <p:spPr>
          <a:xfrm>
            <a:off x="484161" y="3994221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 bóp chÌ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ED36CEAF-EC36-0844-865C-3E548AB73F49}"/>
              </a:ext>
            </a:extLst>
          </p:cNvPr>
          <p:cNvSpPr/>
          <p:nvPr/>
        </p:nvSpPr>
        <p:spPr>
          <a:xfrm>
            <a:off x="6096000" y="1562100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   cóp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25639D96-F734-C445-9AA6-00F55A383EF1}"/>
              </a:ext>
            </a:extLst>
          </p:cNvPr>
          <p:cNvSpPr/>
          <p:nvPr/>
        </p:nvSpPr>
        <p:spPr>
          <a:xfrm>
            <a:off x="6096000" y="2787570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srgbClr val="000000"/>
                </a:solidFill>
                <a:latin typeface=".VnAvant" panose="020B7200000000000000" pitchFamily="34" charset="0"/>
              </a:rPr>
              <a:t>g</a:t>
            </a:r>
            <a:r>
              <a:rPr 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ióp ®ì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BEF2360A-A600-4342-9F73-59C17760FD07}"/>
              </a:ext>
            </a:extLst>
          </p:cNvPr>
          <p:cNvSpPr/>
          <p:nvPr/>
        </p:nvSpPr>
        <p:spPr>
          <a:xfrm>
            <a:off x="6096000" y="4017681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smtClean="0">
                <a:solidFill>
                  <a:srgbClr val="000000"/>
                </a:solidFill>
                <a:latin typeface=".VnAvant" panose="020B7200000000000000" pitchFamily="34" charset="0"/>
              </a:rPr>
              <a:t>   mòm mÜm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410559" y="1737542"/>
            <a:ext cx="453737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AA1C3950-9C0D-B94A-9324-145DA254898D}"/>
              </a:ext>
            </a:extLst>
          </p:cNvPr>
          <p:cNvSpPr/>
          <p:nvPr/>
        </p:nvSpPr>
        <p:spPr>
          <a:xfrm>
            <a:off x="413706" y="2968668"/>
            <a:ext cx="363255" cy="3015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A21C6B3-19B1-D140-94C2-DB24C1FA184A}"/>
              </a:ext>
            </a:extLst>
          </p:cNvPr>
          <p:cNvSpPr/>
          <p:nvPr/>
        </p:nvSpPr>
        <p:spPr>
          <a:xfrm>
            <a:off x="604024" y="417855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10EFC533-0813-C84E-B995-8C2C3006E94E}"/>
              </a:ext>
            </a:extLst>
          </p:cNvPr>
          <p:cNvSpPr/>
          <p:nvPr/>
        </p:nvSpPr>
        <p:spPr>
          <a:xfrm>
            <a:off x="6172200" y="175038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F7413E1-5818-744B-9222-8C6D60EC9FF1}"/>
              </a:ext>
            </a:extLst>
          </p:cNvPr>
          <p:cNvSpPr/>
          <p:nvPr/>
        </p:nvSpPr>
        <p:spPr>
          <a:xfrm>
            <a:off x="6172200" y="417855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5C696286-D3CE-AB48-92F4-E739934BAF32}"/>
              </a:ext>
            </a:extLst>
          </p:cNvPr>
          <p:cNvSpPr/>
          <p:nvPr/>
        </p:nvSpPr>
        <p:spPr>
          <a:xfrm>
            <a:off x="6172200" y="2948448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A149B90-F121-7042-924C-29A490B65F72}"/>
              </a:ext>
            </a:extLst>
          </p:cNvPr>
          <p:cNvSpPr/>
          <p:nvPr/>
        </p:nvSpPr>
        <p:spPr>
          <a:xfrm>
            <a:off x="3713356" y="1870384"/>
            <a:ext cx="1600200" cy="9566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smtClean="0">
                <a:solidFill>
                  <a:srgbClr val="FF0000"/>
                </a:solidFill>
                <a:latin typeface=".VnAvant" panose="020B7200000000000000" pitchFamily="34" charset="0"/>
              </a:rPr>
              <a:t>um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A280B25-3C3B-C04A-96ED-451AD50ED380}"/>
              </a:ext>
            </a:extLst>
          </p:cNvPr>
          <p:cNvSpPr/>
          <p:nvPr/>
        </p:nvSpPr>
        <p:spPr>
          <a:xfrm>
            <a:off x="3733800" y="3431088"/>
            <a:ext cx="1600200" cy="9566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smtClean="0">
                <a:solidFill>
                  <a:srgbClr val="FF0000"/>
                </a:solidFill>
                <a:latin typeface=".VnAvant" panose="020B7200000000000000" pitchFamily="34" charset="0"/>
              </a:rPr>
              <a:t>up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  <a:stCxn id="21" idx="2"/>
          </p:cNvCxnSpPr>
          <p:nvPr/>
        </p:nvCxnSpPr>
        <p:spPr>
          <a:xfrm flipH="1" flipV="1">
            <a:off x="2824976" y="1978791"/>
            <a:ext cx="888380" cy="3699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  <a:stCxn id="13" idx="1"/>
            <a:endCxn id="22" idx="7"/>
          </p:cNvCxnSpPr>
          <p:nvPr/>
        </p:nvCxnSpPr>
        <p:spPr>
          <a:xfrm flipH="1">
            <a:off x="5099656" y="1883860"/>
            <a:ext cx="996344" cy="1687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  <a:endCxn id="22" idx="6"/>
          </p:cNvCxnSpPr>
          <p:nvPr/>
        </p:nvCxnSpPr>
        <p:spPr>
          <a:xfrm flipH="1">
            <a:off x="5334000" y="3075888"/>
            <a:ext cx="762000" cy="8335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</p:cNvCxnSpPr>
          <p:nvPr/>
        </p:nvCxnSpPr>
        <p:spPr>
          <a:xfrm flipH="1" flipV="1">
            <a:off x="4889500" y="2787570"/>
            <a:ext cx="1206501" cy="14199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2830551" y="2607302"/>
            <a:ext cx="973047" cy="5020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473ED4D8-93FA-E148-8AB9-3ED9DD358A95}"/>
              </a:ext>
            </a:extLst>
          </p:cNvPr>
          <p:cNvCxnSpPr>
            <a:cxnSpLocks/>
            <a:stCxn id="22" idx="2"/>
            <a:endCxn id="12" idx="3"/>
          </p:cNvCxnSpPr>
          <p:nvPr/>
        </p:nvCxnSpPr>
        <p:spPr>
          <a:xfrm flipH="1">
            <a:off x="2770161" y="3909429"/>
            <a:ext cx="963639" cy="406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4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2790" r="8356" b="-2828"/>
          <a:stretch/>
        </p:blipFill>
        <p:spPr>
          <a:xfrm>
            <a:off x="0" y="425884"/>
            <a:ext cx="9110144" cy="20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5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2857</TotalTime>
  <Words>115</Words>
  <Application>Microsoft Office PowerPoint</Application>
  <PresentationFormat>On-screen Show (16:10)</PresentationFormat>
  <Paragraphs>54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宋体</vt:lpstr>
      <vt:lpstr>Times New Roman</vt:lpstr>
      <vt:lpstr>Tahoma</vt:lpstr>
      <vt:lpstr>.VnAvant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310</cp:revision>
  <dcterms:created xsi:type="dcterms:W3CDTF">2020-02-10T09:35:50Z</dcterms:created>
  <dcterms:modified xsi:type="dcterms:W3CDTF">2021-12-16T18:17:59Z</dcterms:modified>
</cp:coreProperties>
</file>