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5"/>
  </p:notesMasterIdLst>
  <p:sldIdLst>
    <p:sldId id="360" r:id="rId3"/>
    <p:sldId id="399" r:id="rId4"/>
    <p:sldId id="357" r:id="rId5"/>
    <p:sldId id="358" r:id="rId6"/>
    <p:sldId id="400" r:id="rId7"/>
    <p:sldId id="361" r:id="rId8"/>
    <p:sldId id="257" r:id="rId9"/>
    <p:sldId id="365" r:id="rId10"/>
    <p:sldId id="362" r:id="rId11"/>
    <p:sldId id="363" r:id="rId12"/>
    <p:sldId id="366" r:id="rId13"/>
    <p:sldId id="368" r:id="rId14"/>
    <p:sldId id="370" r:id="rId15"/>
    <p:sldId id="372" r:id="rId16"/>
    <p:sldId id="374" r:id="rId17"/>
    <p:sldId id="337" r:id="rId18"/>
    <p:sldId id="375" r:id="rId19"/>
    <p:sldId id="376" r:id="rId20"/>
    <p:sldId id="373" r:id="rId21"/>
    <p:sldId id="377" r:id="rId22"/>
    <p:sldId id="379" r:id="rId23"/>
    <p:sldId id="334" r:id="rId24"/>
  </p:sldIdLst>
  <p:sldSz cx="9144000" cy="5715000" type="screen16x10"/>
  <p:notesSz cx="6858000" cy="9144000"/>
  <p:embeddedFontLst>
    <p:embeddedFont>
      <p:font typeface=".VnAvant" panose="020B7200000000000000" pitchFamily="34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VNI-Avo" pitchFamily="2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CCFFFF"/>
    <a:srgbClr val="3333FF"/>
    <a:srgbClr val="FFCCFF"/>
    <a:srgbClr val="FFFFCC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3" autoAdjust="0"/>
    <p:restoredTop sz="88467" autoAdjust="0"/>
  </p:normalViewPr>
  <p:slideViewPr>
    <p:cSldViewPr snapToGrid="0">
      <p:cViewPr varScale="1">
        <p:scale>
          <a:sx n="115" d="100"/>
          <a:sy n="115" d="100"/>
        </p:scale>
        <p:origin x="1704" y="-26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3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1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8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3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2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96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3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51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93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38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1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5727" y="1475970"/>
            <a:ext cx="5740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6830" y="250029"/>
            <a:ext cx="589793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7472" cy="507472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0685" y="4673306"/>
            <a:ext cx="4370233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9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89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189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89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Long </a:t>
            </a:r>
            <a:r>
              <a:rPr lang="en-US" sz="189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189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189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2662891"/>
            <a:ext cx="3241182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4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594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94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en-US" sz="594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4700" y="3024721"/>
            <a:ext cx="1203119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3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3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43:</a:t>
            </a:r>
          </a:p>
        </p:txBody>
      </p:sp>
    </p:spTree>
    <p:extLst>
      <p:ext uri="{BB962C8B-B14F-4D97-AF65-F5344CB8AC3E}">
        <p14:creationId xmlns:p14="http://schemas.microsoft.com/office/powerpoint/2010/main" val="18139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243" y="192670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8090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18" y="-42704"/>
            <a:ext cx="647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700" y="1914650"/>
            <a:ext cx="201382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62548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6373" y="1932814"/>
            <a:ext cx="208349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80016" y="157975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243" y="4020642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38090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3700" y="4008584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62548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1169" y="402674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nhíp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0016" y="367369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046183" y="2567836"/>
            <a:ext cx="1139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474357" y="2567836"/>
            <a:ext cx="864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02859" y="4640402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159405" y="4639702"/>
            <a:ext cx="11323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79484" y="2567836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79484" y="2672541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50656" y="4626212"/>
            <a:ext cx="1058720" cy="13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68533" y="4667862"/>
            <a:ext cx="1040843" cy="1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CFD3EA-2BDF-C741-B33D-EB7B64C8FB3A}"/>
              </a:ext>
            </a:extLst>
          </p:cNvPr>
          <p:cNvCxnSpPr>
            <a:cxnSpLocks/>
          </p:cNvCxnSpPr>
          <p:nvPr/>
        </p:nvCxnSpPr>
        <p:spPr>
          <a:xfrm>
            <a:off x="0" y="91140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24095" r="16988" b="13110"/>
          <a:stretch/>
        </p:blipFill>
        <p:spPr>
          <a:xfrm>
            <a:off x="218626" y="551145"/>
            <a:ext cx="8925374" cy="3294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7680E-9582-B148-B106-82DF2255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805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14" t="3181" r="10824" b="3400"/>
          <a:stretch/>
        </p:blipFill>
        <p:spPr>
          <a:xfrm rot="16200000">
            <a:off x="1663229" y="-1663230"/>
            <a:ext cx="58175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9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7145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2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F2A5BC-B9B1-E543-B4A6-B1B663FAC70E}"/>
              </a:ext>
            </a:extLst>
          </p:cNvPr>
          <p:cNvCxnSpPr>
            <a:cxnSpLocks/>
          </p:cNvCxnSpPr>
          <p:nvPr/>
        </p:nvCxnSpPr>
        <p:spPr>
          <a:xfrm>
            <a:off x="6300439" y="1639229"/>
            <a:ext cx="183995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BE51AF-C971-ED46-A0AA-0E0167D92C37}"/>
              </a:ext>
            </a:extLst>
          </p:cNvPr>
          <p:cNvCxnSpPr>
            <a:cxnSpLocks/>
          </p:cNvCxnSpPr>
          <p:nvPr/>
        </p:nvCxnSpPr>
        <p:spPr>
          <a:xfrm>
            <a:off x="330820" y="2036955"/>
            <a:ext cx="3940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5754CB-63C2-CE45-82D8-154797E3C85E}"/>
              </a:ext>
            </a:extLst>
          </p:cNvPr>
          <p:cNvCxnSpPr>
            <a:cxnSpLocks/>
          </p:cNvCxnSpPr>
          <p:nvPr/>
        </p:nvCxnSpPr>
        <p:spPr>
          <a:xfrm>
            <a:off x="866078" y="2036955"/>
            <a:ext cx="107423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EAEFBB-FB67-0B4C-BAC1-2304CCB8D8AE}"/>
              </a:ext>
            </a:extLst>
          </p:cNvPr>
          <p:cNvCxnSpPr>
            <a:cxnSpLocks/>
          </p:cNvCxnSpPr>
          <p:nvPr/>
        </p:nvCxnSpPr>
        <p:spPr>
          <a:xfrm>
            <a:off x="2059258" y="2036955"/>
            <a:ext cx="6839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710C92-48A1-474B-9753-90F7F02A521B}"/>
              </a:ext>
            </a:extLst>
          </p:cNvPr>
          <p:cNvCxnSpPr>
            <a:cxnSpLocks/>
          </p:cNvCxnSpPr>
          <p:nvPr/>
        </p:nvCxnSpPr>
        <p:spPr>
          <a:xfrm>
            <a:off x="2248829" y="2416098"/>
            <a:ext cx="216705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1946" y="148327"/>
            <a:ext cx="393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507" y="956532"/>
            <a:ext cx="8214986" cy="261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34DC9C-1BCD-AF4B-A24D-ADF9C97ACC85}"/>
              </a:ext>
            </a:extLst>
          </p:cNvPr>
          <p:cNvCxnSpPr/>
          <p:nvPr/>
        </p:nvCxnSpPr>
        <p:spPr>
          <a:xfrm>
            <a:off x="0" y="814039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2CB7C0B-60DD-2E47-AE4A-31F9FF3EA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241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" y="84895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801" y="87447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1192" y="890559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4218" y="913085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245" y="2192185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9203" y="2067755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1379" y="280456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61" y="3999665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 animBg="1"/>
      <p:bldP spid="11" grpId="0"/>
      <p:bldP spid="8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7715" y="216144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7245" y="69543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" y="2308027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91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40" y="981848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9ADAF-26A8-C141-989C-2FDF7DAEB4F1}"/>
              </a:ext>
            </a:extLst>
          </p:cNvPr>
          <p:cNvSpPr txBox="1"/>
          <p:nvPr/>
        </p:nvSpPr>
        <p:spPr>
          <a:xfrm>
            <a:off x="2761342" y="-94569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93BC8D-2E46-174C-8D11-AA6C22BE4800}"/>
              </a:ext>
            </a:extLst>
          </p:cNvPr>
          <p:cNvCxnSpPr>
            <a:cxnSpLocks/>
          </p:cNvCxnSpPr>
          <p:nvPr/>
        </p:nvCxnSpPr>
        <p:spPr>
          <a:xfrm>
            <a:off x="0" y="613317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17260" b="5931"/>
          <a:stretch/>
        </p:blipFill>
        <p:spPr>
          <a:xfrm>
            <a:off x="-20490" y="0"/>
            <a:ext cx="916449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8473" y="4701432"/>
            <a:ext cx="42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8473" y="3687864"/>
            <a:ext cx="42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0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74" y="3086605"/>
            <a:ext cx="1930018" cy="1930018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636898" y="1724605"/>
            <a:ext cx="4264098" cy="1453533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890351" y="2098198"/>
            <a:ext cx="3757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13" y="2451370"/>
            <a:ext cx="2085264" cy="208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33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7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7"/>
            <a:ext cx="7008778" cy="1200329"/>
            <a:chOff x="1325218" y="1804174"/>
            <a:chExt cx="9330717" cy="1257788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25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718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43: </a:t>
              </a:r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 – ip 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577718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31"/>
            <a:ext cx="5775262" cy="738051"/>
            <a:chOff x="1311965" y="4170641"/>
            <a:chExt cx="7765773" cy="679211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45: </a:t>
              </a:r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7718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dò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2324100"/>
            <a:ext cx="5486400" cy="272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0664">
              <a:buClr>
                <a:srgbClr val="000000"/>
              </a:buClr>
              <a:defRPr/>
            </a:pP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40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en-US" sz="4400" i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4400" i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4400" i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3888" i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5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6" y="1418802"/>
            <a:ext cx="344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êm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đềm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7939" y="1418802"/>
            <a:ext cx="344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bếp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lửa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1426" y="3121069"/>
            <a:ext cx="344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đệm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ghế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7939" y="3121069"/>
            <a:ext cx="344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nề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nếp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2B4C5-2903-7E4F-93A0-1D81E3E73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197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r="-280"/>
          <a:stretch/>
        </p:blipFill>
        <p:spPr>
          <a:xfrm>
            <a:off x="0" y="0"/>
            <a:ext cx="9179612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72758-BB4A-8141-A5B0-88BC18CD8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922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74" y="3086605"/>
            <a:ext cx="1930018" cy="1930018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636898" y="1724605"/>
            <a:ext cx="4264098" cy="1453533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890351" y="2098198"/>
            <a:ext cx="3757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13" y="2451370"/>
            <a:ext cx="2085264" cy="208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9502" cy="4795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92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457200" y="2019300"/>
            <a:ext cx="3581400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5181601" y="2014105"/>
            <a:ext cx="3316287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1549" y="495301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43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5061F-CB89-D349-AE85-1F085628B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35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083" y="0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7507" y="110693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bịp</a:t>
            </a:r>
            <a:endParaRPr lang="en-US" sz="6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3" y="929948"/>
            <a:ext cx="4032392" cy="32406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8375" y="2398793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7507" y="1106937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bịp</a:t>
            </a:r>
            <a:endParaRPr lang="en-US" sz="6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7507" y="1106936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6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ịp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1166" y="2398791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2658" y="2420812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7934" y="2420811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2658" y="2428507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3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7934" y="242850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3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51F71A-FCC8-AB43-937C-D60B77FF8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46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4480D-58F1-394A-99D5-B4939933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2956" cy="5129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2453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1939</TotalTime>
  <Words>359</Words>
  <Application>Microsoft Macintosh PowerPoint</Application>
  <PresentationFormat>On-screen Show (16:10)</PresentationFormat>
  <Paragraphs>76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Arial</vt:lpstr>
      <vt:lpstr>宋体</vt:lpstr>
      <vt:lpstr>Tahoma</vt:lpstr>
      <vt:lpstr>VNI-Avo</vt:lpstr>
      <vt:lpstr>#9Slide03 Quicksand Bold</vt:lpstr>
      <vt:lpstr>Times New Roman</vt:lpstr>
      <vt:lpstr>.VnAvant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Microsoft Office User</cp:lastModifiedBy>
  <cp:revision>271</cp:revision>
  <dcterms:created xsi:type="dcterms:W3CDTF">2020-02-10T09:35:50Z</dcterms:created>
  <dcterms:modified xsi:type="dcterms:W3CDTF">2021-12-06T16:23:15Z</dcterms:modified>
</cp:coreProperties>
</file>