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1" r:id="rId3"/>
    <p:sldMasterId id="2147483705" r:id="rId4"/>
    <p:sldMasterId id="2147483717" r:id="rId5"/>
    <p:sldMasterId id="2147483729" r:id="rId6"/>
  </p:sldMasterIdLst>
  <p:notesMasterIdLst>
    <p:notesMasterId r:id="rId26"/>
  </p:notesMasterIdLst>
  <p:sldIdLst>
    <p:sldId id="257" r:id="rId7"/>
    <p:sldId id="523" r:id="rId8"/>
    <p:sldId id="307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884" r:id="rId19"/>
    <p:sldId id="276" r:id="rId20"/>
    <p:sldId id="2896" r:id="rId21"/>
    <p:sldId id="2897" r:id="rId22"/>
    <p:sldId id="2889" r:id="rId23"/>
    <p:sldId id="2007577117" r:id="rId24"/>
    <p:sldId id="28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99BFE-4B07-4ECF-9948-6CEA9A3726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6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8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2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8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37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8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7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01802-2CD5-4D2C-B861-B6597225E212}"/>
              </a:ext>
            </a:extLst>
          </p:cNvPr>
          <p:cNvSpPr txBox="1"/>
          <p:nvPr userDrawn="1"/>
        </p:nvSpPr>
        <p:spPr>
          <a:xfrm>
            <a:off x="1244010" y="6502009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362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7012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4310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55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840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005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19662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8109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943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46018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116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2447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43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9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147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79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736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411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398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58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785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538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223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6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98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7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10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30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46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27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6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AE57B880-6E1B-4311-BED1-8B9C4266C141}"/>
              </a:ext>
            </a:extLst>
          </p:cNvPr>
          <p:cNvSpPr txBox="1"/>
          <p:nvPr userDrawn="1"/>
        </p:nvSpPr>
        <p:spPr>
          <a:xfrm>
            <a:off x="8885718" y="41508"/>
            <a:ext cx="4478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E57B880-6E1B-4311-BED1-8B9C4266C141}"/>
              </a:ext>
            </a:extLst>
          </p:cNvPr>
          <p:cNvSpPr txBox="1"/>
          <p:nvPr userDrawn="1"/>
        </p:nvSpPr>
        <p:spPr>
          <a:xfrm>
            <a:off x="9013308" y="-1975"/>
            <a:ext cx="44789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094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4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36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image" Target="../media/image18.png"/><Relationship Id="rId15" Type="http://schemas.openxmlformats.org/officeDocument/2006/relationships/image" Target="../media/image21.png"/><Relationship Id="rId10" Type="http://schemas.openxmlformats.org/officeDocument/2006/relationships/slide" Target="slide8.xml"/><Relationship Id="rId19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8465" y="1981201"/>
            <a:ext cx="4355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6: 21l+25l=?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83547" y="3729126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46l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73189" y="3729126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44l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85473" y="4786746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64l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49443" y="4860249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66l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2450" y="1981201"/>
            <a:ext cx="52277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7: 10kg+51kg=?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65542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61kg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55182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11kg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867465" y="478674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16kg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31435" y="4860249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51kg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15366" y="1981201"/>
            <a:ext cx="59618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8: 5kg+ ? Kg= 26kg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65542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21kg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55182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22kg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867465" y="478674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26kg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31435" y="4860249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25kg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42892" y="1431697"/>
            <a:ext cx="8608447" cy="22065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en-US" sz="6000" b="0" i="0" u="none" strike="noStrike" kern="1200" cap="none" spc="0" normalizeH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6000" baseline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13" y="809833"/>
            <a:ext cx="714533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5249517" y="2507381"/>
            <a:ext cx="5361334" cy="154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Bài</a:t>
            </a:r>
            <a:r>
              <a:rPr kumimoji="0" lang="en-US" altLang="zh-CN" sz="7200" b="1" i="0" strike="noStrike" kern="1200" cap="none" spc="0" normalizeH="0" noProof="0" dirty="0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kumimoji="0" lang="en-US" altLang="zh-CN" sz="7200" b="1" i="0" strike="noStrike" kern="1200" cap="none" spc="0" normalizeH="0" noProof="0" dirty="0" err="1">
                <a:ln>
                  <a:noFill/>
                </a:ln>
                <a:solidFill>
                  <a:srgbClr val="F39800"/>
                </a:solidFill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tập</a:t>
            </a:r>
            <a:endParaRPr kumimoji="0" lang="zh-CN" altLang="en-US" sz="7200" b="1" i="0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/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B7764-1797-4210-934C-3D5FC97E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107" y="1505431"/>
            <a:ext cx="1866900" cy="3438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7AE6F-68BB-461E-97F0-D55F48A4E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0" y="1505431"/>
            <a:ext cx="4371975" cy="331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53BDB-5115-4A50-89BD-6BF6B67C71C3}"/>
              </a:ext>
            </a:extLst>
          </p:cNvPr>
          <p:cNvSpPr txBox="1"/>
          <p:nvPr/>
        </p:nvSpPr>
        <p:spPr>
          <a:xfrm>
            <a:off x="1537202" y="5090959"/>
            <a:ext cx="446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  ?  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C01A3-2240-49BF-8B24-FA5CA3EBEF07}"/>
              </a:ext>
            </a:extLst>
          </p:cNvPr>
          <p:cNvSpPr txBox="1"/>
          <p:nvPr/>
        </p:nvSpPr>
        <p:spPr>
          <a:xfrm>
            <a:off x="6449657" y="5090959"/>
            <a:ext cx="4467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Lan </a:t>
            </a:r>
            <a:r>
              <a:rPr lang="en-US" sz="2800" dirty="0" err="1"/>
              <a:t>nặng</a:t>
            </a:r>
            <a:r>
              <a:rPr lang="en-US" sz="2800" dirty="0"/>
              <a:t>   ?   kg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A88D6-E207-4B80-9659-C216DC10E355}"/>
              </a:ext>
            </a:extLst>
          </p:cNvPr>
          <p:cNvSpPr/>
          <p:nvPr/>
        </p:nvSpPr>
        <p:spPr>
          <a:xfrm>
            <a:off x="3393660" y="5082363"/>
            <a:ext cx="7549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CFF730-A458-4711-87A6-38E7A95E7D50}"/>
              </a:ext>
            </a:extLst>
          </p:cNvPr>
          <p:cNvSpPr/>
          <p:nvPr/>
        </p:nvSpPr>
        <p:spPr>
          <a:xfrm>
            <a:off x="8487617" y="5082363"/>
            <a:ext cx="6698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5BB49-1785-441A-A1F9-EB3EE3702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84" y="695104"/>
            <a:ext cx="2034584" cy="91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A97EE-D5E3-4A87-854D-A65D92C4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1981200"/>
            <a:ext cx="84867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FA6736-9B56-46ED-AEC9-E0CFD2A6B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7" y="688522"/>
            <a:ext cx="1666875" cy="1104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7FE851-38E0-4D65-8C72-CC4607F2589F}"/>
              </a:ext>
            </a:extLst>
          </p:cNvPr>
          <p:cNvSpPr/>
          <p:nvPr/>
        </p:nvSpPr>
        <p:spPr>
          <a:xfrm>
            <a:off x="4890977" y="4972206"/>
            <a:ext cx="734319" cy="7695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4B307-1059-4A57-86D7-3E29F7F63D21}"/>
              </a:ext>
            </a:extLst>
          </p:cNvPr>
          <p:cNvSpPr txBox="1"/>
          <p:nvPr/>
        </p:nvSpPr>
        <p:spPr>
          <a:xfrm>
            <a:off x="5625296" y="5064578"/>
            <a:ext cx="108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lít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06BC6D-610E-4EFA-8B42-87E739599C86}"/>
              </a:ext>
            </a:extLst>
          </p:cNvPr>
          <p:cNvSpPr/>
          <p:nvPr/>
        </p:nvSpPr>
        <p:spPr>
          <a:xfrm>
            <a:off x="4848447" y="4954772"/>
            <a:ext cx="776849" cy="797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3281A-86A4-41AD-8D84-CFB8A92A9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88" b="1"/>
          <a:stretch/>
        </p:blipFill>
        <p:spPr>
          <a:xfrm>
            <a:off x="2474108" y="1161536"/>
            <a:ext cx="7026070" cy="3143163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8E638-5E18-4BA9-8560-19C83CABE5BB}"/>
              </a:ext>
            </a:extLst>
          </p:cNvPr>
          <p:cNvSpPr txBox="1"/>
          <p:nvPr/>
        </p:nvSpPr>
        <p:spPr>
          <a:xfrm>
            <a:off x="1457325" y="407589"/>
            <a:ext cx="95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sầu</a:t>
            </a:r>
            <a:r>
              <a:rPr lang="en-US" sz="3200" dirty="0"/>
              <a:t> </a:t>
            </a:r>
            <a:r>
              <a:rPr lang="en-US" sz="3200" dirty="0" err="1"/>
              <a:t>riêng</a:t>
            </a:r>
            <a:r>
              <a:rPr lang="en-US" sz="3200" dirty="0"/>
              <a:t> </a:t>
            </a:r>
            <a:r>
              <a:rPr lang="en-US" sz="3200" dirty="0" err="1"/>
              <a:t>nặng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ki- </a:t>
            </a:r>
            <a:r>
              <a:rPr lang="en-US" sz="3200" dirty="0" err="1"/>
              <a:t>lô</a:t>
            </a:r>
            <a:r>
              <a:rPr lang="en-US" sz="3200" dirty="0"/>
              <a:t>- gam?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3D13A-BE0E-4109-ADE5-24A2E507B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02" b="5123"/>
          <a:stretch/>
        </p:blipFill>
        <p:spPr>
          <a:xfrm>
            <a:off x="621847" y="404667"/>
            <a:ext cx="759278" cy="759106"/>
          </a:xfrm>
          <a:prstGeom prst="flowChartConnector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BFEE01-2B2D-483A-8E0E-56D110F84801}"/>
              </a:ext>
            </a:extLst>
          </p:cNvPr>
          <p:cNvSpPr/>
          <p:nvPr/>
        </p:nvSpPr>
        <p:spPr>
          <a:xfrm>
            <a:off x="1322399" y="4421407"/>
            <a:ext cx="9574285" cy="214571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Hai </a:t>
            </a:r>
            <a:r>
              <a:rPr lang="en-US" sz="2800" dirty="0" err="1"/>
              <a:t>đĩa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: 2+2= 4(kg)</a:t>
            </a:r>
          </a:p>
          <a:p>
            <a:pPr algn="ctr"/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mít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4-1 = 3(kg)</a:t>
            </a:r>
          </a:p>
          <a:p>
            <a:pPr algn="ctr"/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  <a:r>
              <a:rPr lang="en-US" sz="2800" dirty="0" err="1"/>
              <a:t>Mít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3kg</a:t>
            </a: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6DA4F6-1879-4DD6-BE7F-7236432249B1}"/>
              </a:ext>
            </a:extLst>
          </p:cNvPr>
          <p:cNvSpPr txBox="1"/>
          <p:nvPr/>
        </p:nvSpPr>
        <p:spPr>
          <a:xfrm>
            <a:off x="1232657" y="1429443"/>
            <a:ext cx="957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b. </a:t>
            </a:r>
            <a:r>
              <a:rPr lang="en-US" sz="3200" dirty="0" err="1"/>
              <a:t>Chiếc</a:t>
            </a:r>
            <a:r>
              <a:rPr lang="en-US" sz="3200" dirty="0"/>
              <a:t> can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đựng</a:t>
            </a:r>
            <a:r>
              <a:rPr lang="en-US" sz="3200" dirty="0"/>
              <a:t> 5 l </a:t>
            </a:r>
            <a:r>
              <a:rPr lang="en-US" sz="3200" dirty="0" err="1"/>
              <a:t>nước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đổ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bao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lít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nữa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đầy</a:t>
            </a:r>
            <a:r>
              <a:rPr lang="en-US" sz="3200" dirty="0"/>
              <a:t> 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FDD76-CF27-4904-9573-7EAB426F7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02" b="5123"/>
          <a:stretch/>
        </p:blipFill>
        <p:spPr>
          <a:xfrm>
            <a:off x="484114" y="1435307"/>
            <a:ext cx="759278" cy="759106"/>
          </a:xfrm>
          <a:prstGeom prst="flowChartConnector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5AF71F-251D-4D70-B37A-6701F7DC7ECD}"/>
              </a:ext>
            </a:extLst>
          </p:cNvPr>
          <p:cNvSpPr/>
          <p:nvPr/>
        </p:nvSpPr>
        <p:spPr>
          <a:xfrm>
            <a:off x="863753" y="3259241"/>
            <a:ext cx="8539714" cy="148045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G: </a:t>
            </a:r>
            <a:r>
              <a:rPr lang="en-US" sz="2800" dirty="0" err="1">
                <a:solidFill>
                  <a:schemeClr val="tx1"/>
                </a:solidFill>
              </a:rPr>
              <a:t>Phải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thêm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nước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thì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đầy</a:t>
            </a:r>
            <a:r>
              <a:rPr lang="en-US" sz="2800" dirty="0">
                <a:solidFill>
                  <a:schemeClr val="tx1"/>
                </a:solidFill>
              </a:rPr>
              <a:t> can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10- 5 = 5 (l)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Đáp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: 5 l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DA442-A862-4E88-9AC7-19BB945F3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02" y="2242896"/>
            <a:ext cx="1978399" cy="24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thao">
            <a:extLst>
              <a:ext uri="{FF2B5EF4-FFF2-40B4-BE49-F238E27FC236}">
                <a16:creationId xmlns:a16="http://schemas.microsoft.com/office/drawing/2014/main" id="{769E1AB4-828E-48B2-8DFD-1EF766B44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3228622" y="1343380"/>
            <a:ext cx="7408736" cy="3603040"/>
            <a:chOff x="1560688" y="2118360"/>
            <a:chExt cx="5261026" cy="2854215"/>
          </a:xfrm>
        </p:grpSpPr>
        <p:pic>
          <p:nvPicPr>
            <p:cNvPr id="3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0688" y="2118360"/>
              <a:ext cx="5261026" cy="2854215"/>
            </a:xfrm>
            <a:prstGeom prst="rect">
              <a:avLst/>
            </a:prstGeom>
          </p:spPr>
        </p:pic>
        <p:sp>
          <p:nvSpPr>
            <p:cNvPr id="4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2182854" y="2497081"/>
              <a:ext cx="3522295" cy="10483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8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3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609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1994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22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038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4038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038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4038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480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7480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7480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7480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778137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1" y="266235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8" y="497016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1" y="401534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2780783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0" y="156130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9820" y="1981201"/>
            <a:ext cx="54729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1: 18 kg+7 kg= ? 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65540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25kg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55181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28kg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867464" y="478674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15kg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31435" y="4860249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27kg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29799"/>
            <a:ext cx="8534399" cy="30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4672" y="1530808"/>
            <a:ext cx="67226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2: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Vy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9kg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6kg.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chó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nao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65540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15kg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55181" y="372912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17kg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867465" y="4786746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16kg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31435" y="4860249"/>
              <a:ext cx="139653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14kg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1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3936" y="1981201"/>
            <a:ext cx="4924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? l+ 12l= 27l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83551" y="3729126"/>
              <a:ext cx="9605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15l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73191" y="3729126"/>
              <a:ext cx="9605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27l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85474" y="4786746"/>
              <a:ext cx="9605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25l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49443" y="4860249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22l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67917" y="1538824"/>
            <a:ext cx="7657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4: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can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chai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ít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can 4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chai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en-US" sz="36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88173" y="3729126"/>
              <a:ext cx="115127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 </a:t>
              </a:r>
              <a:r>
                <a:rPr lang="en-US" sz="4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lít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77813" y="3729126"/>
              <a:ext cx="115127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 </a:t>
              </a:r>
              <a:r>
                <a:rPr lang="en-US" sz="4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lít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90096" y="4786746"/>
              <a:ext cx="115127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 </a:t>
              </a:r>
              <a:r>
                <a:rPr lang="en-US" sz="4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lít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54065" y="4860249"/>
              <a:ext cx="115127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 </a:t>
              </a:r>
              <a:r>
                <a:rPr lang="en-US" sz="4800" b="1" dirty="0" err="1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lít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9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18465" y="1981201"/>
            <a:ext cx="4355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5: 12l+13l=?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83548" y="3729126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25l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173189" y="3729126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24l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85472" y="4786746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26l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49443" y="4860249"/>
              <a:ext cx="96052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27l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355</Words>
  <Application>Microsoft Office PowerPoint</Application>
  <PresentationFormat>Widescreen</PresentationFormat>
  <Paragraphs>91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Microsoft YaHei</vt:lpstr>
      <vt:lpstr>Arial</vt:lpstr>
      <vt:lpstr>Arial-Rounded</vt:lpstr>
      <vt:lpstr>Calibri</vt:lpstr>
      <vt:lpstr>Utm AVO</vt:lpstr>
      <vt:lpstr>UTM Habano</vt:lpstr>
      <vt:lpstr>自定义设计方案</vt:lpstr>
      <vt:lpstr>第一PPT，www.1ppt.com</vt:lpstr>
      <vt:lpstr>5_Office Theme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Hoàng Lan Phương (420000408)</cp:lastModifiedBy>
  <cp:revision>20</cp:revision>
  <dcterms:created xsi:type="dcterms:W3CDTF">2021-07-09T06:30:31Z</dcterms:created>
  <dcterms:modified xsi:type="dcterms:W3CDTF">2021-12-18T16:06:50Z</dcterms:modified>
</cp:coreProperties>
</file>