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87" r:id="rId3"/>
    <p:sldId id="258" r:id="rId4"/>
    <p:sldId id="308" r:id="rId5"/>
    <p:sldId id="321" r:id="rId6"/>
    <p:sldId id="320" r:id="rId7"/>
    <p:sldId id="261" r:id="rId8"/>
    <p:sldId id="303" r:id="rId9"/>
    <p:sldId id="322" r:id="rId10"/>
    <p:sldId id="298" r:id="rId11"/>
    <p:sldId id="316" r:id="rId12"/>
    <p:sldId id="313" r:id="rId13"/>
    <p:sldId id="317" r:id="rId14"/>
    <p:sldId id="323" r:id="rId15"/>
    <p:sldId id="318" r:id="rId16"/>
    <p:sldId id="305" r:id="rId17"/>
    <p:sldId id="268" r:id="rId18"/>
    <p:sldId id="319" r:id="rId19"/>
    <p:sldId id="324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E9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77967" y="2853734"/>
            <a:ext cx="847387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1119" y="2765025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0673" y="2768123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92247" y="3067168"/>
            <a:ext cx="745689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CÁNH CỬA NHỚ BÀ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3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640445"/>
            <a:ext cx="3638188" cy="364549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704428" y="1286950"/>
            <a:ext cx="10220872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53572" y="2748587"/>
            <a:ext cx="9734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81150" y="1501173"/>
            <a:ext cx="1047750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2631" y="2753974"/>
            <a:ext cx="9734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còng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640445"/>
            <a:ext cx="3638188" cy="36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9298" y="630182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39" y="1392017"/>
            <a:ext cx="8752479" cy="4532533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5579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9298" y="630182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94"/>
          <a:stretch/>
        </p:blipFill>
        <p:spPr>
          <a:xfrm>
            <a:off x="4798718" y="1392016"/>
            <a:ext cx="2923861" cy="4532533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7" t="2102" r="33297" b="-2102"/>
          <a:stretch/>
        </p:blipFill>
        <p:spPr>
          <a:xfrm>
            <a:off x="8329769" y="1499966"/>
            <a:ext cx="2923861" cy="4532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8" t="1961" r="-734" b="-1961"/>
          <a:stretch/>
        </p:blipFill>
        <p:spPr>
          <a:xfrm>
            <a:off x="1567019" y="1392016"/>
            <a:ext cx="2923861" cy="45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684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758048" y="1355885"/>
            <a:ext cx="1009105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281014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/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đẩy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endParaRPr 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nguôi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640445"/>
            <a:ext cx="3638188" cy="36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57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7016315" y="3666728"/>
            <a:ext cx="3111088" cy="1466361"/>
            <a:chOff x="10416387" y="2276833"/>
            <a:chExt cx="4172718" cy="1630450"/>
          </a:xfrm>
        </p:grpSpPr>
        <p:pic>
          <p:nvPicPr>
            <p:cNvPr id="85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6" name="TextBox 85"/>
            <p:cNvSpPr txBox="1"/>
            <p:nvPr/>
          </p:nvSpPr>
          <p:spPr>
            <a:xfrm>
              <a:off x="11208457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về</a:t>
              </a:r>
              <a:endParaRPr lang="en-US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048989" y="3635086"/>
            <a:ext cx="2881239" cy="1466361"/>
            <a:chOff x="630726" y="1461607"/>
            <a:chExt cx="3864435" cy="1630450"/>
          </a:xfrm>
        </p:grpSpPr>
        <p:pic>
          <p:nvPicPr>
            <p:cNvPr id="82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6" y="1461607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3" name="TextBox 82"/>
            <p:cNvSpPr txBox="1"/>
            <p:nvPr/>
          </p:nvSpPr>
          <p:spPr>
            <a:xfrm>
              <a:off x="1450062" y="1828461"/>
              <a:ext cx="3045099" cy="72748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200" dirty="0" err="1"/>
                <a:t>đẩy</a:t>
              </a:r>
              <a:endParaRPr lang="en-US" sz="32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87736" y="608710"/>
            <a:ext cx="1049666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708901" y="1693190"/>
            <a:ext cx="2881774" cy="1466361"/>
            <a:chOff x="5913437" y="2276833"/>
            <a:chExt cx="3865152" cy="1630450"/>
          </a:xfrm>
        </p:grpSpPr>
        <p:pic>
          <p:nvPicPr>
            <p:cNvPr id="4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41" name="TextBox 40"/>
            <p:cNvSpPr txBox="1"/>
            <p:nvPr/>
          </p:nvSpPr>
          <p:spPr>
            <a:xfrm>
              <a:off x="6679956" y="2617292"/>
              <a:ext cx="3098633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cài</a:t>
              </a:r>
              <a:endParaRPr lang="en-US" dirty="0"/>
            </a:p>
          </p:txBody>
        </p:sp>
      </p:grpSp>
      <p:sp>
        <p:nvSpPr>
          <p:cNvPr id="48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655853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718924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5" y="5578815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2" y="3485992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978364" y="1686881"/>
            <a:ext cx="2328789" cy="1466361"/>
            <a:chOff x="630726" y="1461607"/>
            <a:chExt cx="3123466" cy="1630450"/>
          </a:xfrm>
        </p:grpSpPr>
        <p:pic>
          <p:nvPicPr>
            <p:cNvPr id="5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6" y="1461607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709093" y="1828461"/>
              <a:ext cx="3045099" cy="72748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200" dirty="0" err="1"/>
                <a:t>cánh</a:t>
              </a:r>
              <a:r>
                <a:rPr lang="en-US" sz="3200" dirty="0"/>
                <a:t> </a:t>
              </a:r>
              <a:r>
                <a:rPr lang="en-US" sz="3200" dirty="0" err="1"/>
                <a:t>cửa</a:t>
              </a:r>
              <a:endParaRPr lang="en-US" sz="32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939916" y="1710971"/>
            <a:ext cx="2920588" cy="1466361"/>
            <a:chOff x="10416387" y="2276833"/>
            <a:chExt cx="3917211" cy="1630450"/>
          </a:xfrm>
        </p:grpSpPr>
        <p:pic>
          <p:nvPicPr>
            <p:cNvPr id="5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7" name="TextBox 56"/>
            <p:cNvSpPr txBox="1"/>
            <p:nvPr/>
          </p:nvSpPr>
          <p:spPr>
            <a:xfrm>
              <a:off x="10952950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/>
                <a:t>then</a:t>
              </a:r>
            </a:p>
          </p:txBody>
        </p:sp>
      </p:grpSp>
      <p:pic>
        <p:nvPicPr>
          <p:cNvPr id="6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795778" y="3635086"/>
            <a:ext cx="2767474" cy="1466361"/>
            <a:chOff x="5913437" y="2276833"/>
            <a:chExt cx="3711848" cy="1630450"/>
          </a:xfrm>
        </p:grpSpPr>
        <p:pic>
          <p:nvPicPr>
            <p:cNvPr id="7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1" name="TextBox 70"/>
            <p:cNvSpPr txBox="1"/>
            <p:nvPr/>
          </p:nvSpPr>
          <p:spPr>
            <a:xfrm>
              <a:off x="6526652" y="2617292"/>
              <a:ext cx="3098633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lưng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65243" y="3647827"/>
            <a:ext cx="2881239" cy="1466361"/>
            <a:chOff x="630726" y="1461607"/>
            <a:chExt cx="3864435" cy="1630450"/>
          </a:xfrm>
        </p:grpSpPr>
        <p:pic>
          <p:nvPicPr>
            <p:cNvPr id="7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6" y="1461607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4" name="TextBox 73"/>
            <p:cNvSpPr txBox="1"/>
            <p:nvPr/>
          </p:nvSpPr>
          <p:spPr>
            <a:xfrm>
              <a:off x="1450062" y="1828461"/>
              <a:ext cx="3045099" cy="72748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200" dirty="0" err="1">
                  <a:solidFill>
                    <a:srgbClr val="FF0000"/>
                  </a:solidFill>
                </a:rPr>
                <a:t>đẩy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026791" y="3671917"/>
            <a:ext cx="3111088" cy="1466361"/>
            <a:chOff x="10416387" y="2276833"/>
            <a:chExt cx="4172718" cy="1630450"/>
          </a:xfrm>
        </p:grpSpPr>
        <p:pic>
          <p:nvPicPr>
            <p:cNvPr id="7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7" name="TextBox 76"/>
            <p:cNvSpPr txBox="1"/>
            <p:nvPr/>
          </p:nvSpPr>
          <p:spPr>
            <a:xfrm>
              <a:off x="11208457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về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520976" y="3619768"/>
            <a:ext cx="3111088" cy="1466361"/>
            <a:chOff x="10416387" y="2276833"/>
            <a:chExt cx="4172718" cy="1630450"/>
          </a:xfrm>
        </p:grpSpPr>
        <p:pic>
          <p:nvPicPr>
            <p:cNvPr id="79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0" name="TextBox 79"/>
            <p:cNvSpPr txBox="1"/>
            <p:nvPr/>
          </p:nvSpPr>
          <p:spPr>
            <a:xfrm>
              <a:off x="11208457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nhà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708901" y="1693189"/>
            <a:ext cx="2881774" cy="1466361"/>
            <a:chOff x="5913437" y="2276833"/>
            <a:chExt cx="3865152" cy="1630450"/>
          </a:xfrm>
        </p:grpSpPr>
        <p:pic>
          <p:nvPicPr>
            <p:cNvPr id="88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9" name="TextBox 88"/>
            <p:cNvSpPr txBox="1"/>
            <p:nvPr/>
          </p:nvSpPr>
          <p:spPr>
            <a:xfrm>
              <a:off x="6679956" y="2617292"/>
              <a:ext cx="3098633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cài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 animBg="1"/>
      <p:bldP spid="49" grpId="0" animBg="1"/>
      <p:bldP spid="50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787736" y="608710"/>
            <a:ext cx="1049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</a:p>
        </p:txBody>
      </p:sp>
      <p:pic>
        <p:nvPicPr>
          <p:cNvPr id="6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14500" y="2057400"/>
            <a:ext cx="2090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đẩy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67099" y="3105150"/>
            <a:ext cx="5883377" cy="1638300"/>
            <a:chOff x="3467100" y="3105150"/>
            <a:chExt cx="5276850" cy="1638300"/>
          </a:xfrm>
        </p:grpSpPr>
        <p:sp>
          <p:nvSpPr>
            <p:cNvPr id="43" name="TextBox 42"/>
            <p:cNvSpPr txBox="1"/>
            <p:nvPr/>
          </p:nvSpPr>
          <p:spPr>
            <a:xfrm>
              <a:off x="4035296" y="3377624"/>
              <a:ext cx="40038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đóng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mở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,…. 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3467100" y="3105150"/>
              <a:ext cx="5276850" cy="1638300"/>
            </a:xfrm>
            <a:prstGeom prst="roundRect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70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438168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to,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799357" y="2589279"/>
            <a:ext cx="483266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25" y="1832044"/>
            <a:ext cx="6382251" cy="4903934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65972" y="1431632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349628" y="1265280"/>
            <a:ext cx="1391479" cy="8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963742" y="-19050"/>
            <a:ext cx="7942997" cy="6838950"/>
            <a:chOff x="98279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2792" y="-513031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9921" y="385263"/>
              <a:ext cx="518650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thấp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</a:t>
              </a: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cắm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cúi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Nay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mới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ô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đẩy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nguôi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2803" y="15931"/>
              <a:ext cx="2190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Đoàn</a:t>
              </a:r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</a:t>
              </a:r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Lam </a:t>
              </a:r>
              <a:r>
                <a:rPr 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Luyến</a:t>
              </a:r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77" y="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441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-286573"/>
            <a:ext cx="10097970" cy="7144573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2786" y="1358071"/>
            <a:ext cx="4998762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5879" y="2591364"/>
            <a:ext cx="222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58112" y="3526230"/>
            <a:ext cx="3507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nguôi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5750" y="4344461"/>
            <a:ext cx="3245944" cy="253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963742" y="-19050"/>
            <a:ext cx="7942997" cy="6838950"/>
            <a:chOff x="98279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2792" y="-513031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9921" y="385263"/>
              <a:ext cx="5297503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thấp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</a:t>
              </a: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>
                <a:spcBef>
                  <a:spcPts val="2400"/>
                </a:spcBef>
              </a:pP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cắm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cúi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Nay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mới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ô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đẩy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nguôi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2803" y="15931"/>
              <a:ext cx="2190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Đoàn</a:t>
              </a:r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</a:t>
              </a:r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Lam </a:t>
              </a:r>
              <a:r>
                <a:rPr 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Luyến</a:t>
              </a:r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1" y="-1905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7842" y="1468286"/>
            <a:ext cx="2832942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948967"/>
              </a:avLst>
            </a:prstTxWarp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49527" y="1806199"/>
            <a:ext cx="666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35127" y="6630936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10611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553103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1031" y="5513167"/>
            <a:ext cx="1194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Then (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):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altLang="vi-V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 b="14897"/>
          <a:stretch/>
        </p:blipFill>
        <p:spPr>
          <a:xfrm>
            <a:off x="1959292" y="1609321"/>
            <a:ext cx="3584257" cy="321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0"/>
          <a:stretch/>
        </p:blipFill>
        <p:spPr>
          <a:xfrm>
            <a:off x="6745612" y="1609321"/>
            <a:ext cx="3806456" cy="321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41558" y="2503964"/>
            <a:ext cx="540618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963742" y="-19050"/>
            <a:ext cx="7942997" cy="6838950"/>
            <a:chOff x="98279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2792" y="-513031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9921" y="385263"/>
              <a:ext cx="4781310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thấp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</a:t>
              </a: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>
                <a:spcBef>
                  <a:spcPts val="2400"/>
                </a:spcBef>
              </a:pP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cắm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cúi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Nay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mới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ô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đẩy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nguôi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2803" y="15931"/>
              <a:ext cx="2190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Đoàn</a:t>
              </a:r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</a:t>
              </a:r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Lam </a:t>
              </a:r>
              <a:r>
                <a:rPr 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Luyến</a:t>
              </a:r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1" y="-1905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7842" y="1468286"/>
            <a:ext cx="2832942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948967"/>
              </a:avLst>
            </a:prstTxWarp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09123" y="1776703"/>
            <a:ext cx="666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94723" y="6645685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84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3345</TotalTime>
  <Words>575</Words>
  <Application>Microsoft Office PowerPoint</Application>
  <PresentationFormat>Widescreen</PresentationFormat>
  <Paragraphs>97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Hoàng Lan Phương (420000408)</cp:lastModifiedBy>
  <cp:revision>146</cp:revision>
  <dcterms:created xsi:type="dcterms:W3CDTF">2021-06-17T09:40:01Z</dcterms:created>
  <dcterms:modified xsi:type="dcterms:W3CDTF">2021-12-18T15:55:01Z</dcterms:modified>
</cp:coreProperties>
</file>