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8" r:id="rId4"/>
    <p:sldId id="295" r:id="rId5"/>
    <p:sldId id="296" r:id="rId6"/>
    <p:sldId id="257" r:id="rId7"/>
    <p:sldId id="259" r:id="rId8"/>
    <p:sldId id="260" r:id="rId9"/>
    <p:sldId id="26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0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21">
                <a:solidFill>
                  <a:schemeClr val="tx1">
                    <a:tint val="75000"/>
                  </a:schemeClr>
                </a:solidFill>
              </a:defRPr>
            </a:lvl1pPr>
            <a:lvl2pPr marL="583408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2pPr>
            <a:lvl3pPr marL="1166815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3pPr>
            <a:lvl4pPr marL="1750221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3363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17037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00445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083852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667259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4150"/>
            </a:lvl1pPr>
            <a:lvl2pPr>
              <a:defRPr sz="3568"/>
            </a:lvl2pPr>
            <a:lvl3pPr>
              <a:defRPr sz="3058"/>
            </a:lvl3pPr>
            <a:lvl4pPr>
              <a:defRPr sz="2621"/>
            </a:lvl4pPr>
            <a:lvl5pPr>
              <a:defRPr sz="2621"/>
            </a:lvl5pPr>
            <a:lvl6pPr>
              <a:defRPr sz="2621"/>
            </a:lvl6pPr>
            <a:lvl7pPr>
              <a:defRPr sz="2621"/>
            </a:lvl7pPr>
            <a:lvl8pPr>
              <a:defRPr sz="2621"/>
            </a:lvl8pPr>
            <a:lvl9pPr>
              <a:defRPr sz="2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2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5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150"/>
            </a:lvl1pPr>
            <a:lvl2pPr marL="583408" indent="0">
              <a:buNone/>
              <a:defRPr sz="3568"/>
            </a:lvl2pPr>
            <a:lvl3pPr marL="1166815" indent="0">
              <a:buNone/>
              <a:defRPr sz="3058"/>
            </a:lvl3pPr>
            <a:lvl4pPr marL="1750221" indent="0">
              <a:buNone/>
              <a:defRPr sz="2621"/>
            </a:lvl4pPr>
            <a:lvl5pPr marL="2333630" indent="0">
              <a:buNone/>
              <a:defRPr sz="2621"/>
            </a:lvl5pPr>
            <a:lvl6pPr marL="2917037" indent="0">
              <a:buNone/>
              <a:defRPr sz="2621"/>
            </a:lvl6pPr>
            <a:lvl7pPr marL="3500445" indent="0">
              <a:buNone/>
              <a:defRPr sz="2621"/>
            </a:lvl7pPr>
            <a:lvl8pPr marL="4083852" indent="0">
              <a:buNone/>
              <a:defRPr sz="2621"/>
            </a:lvl8pPr>
            <a:lvl9pPr marL="4667259" indent="0">
              <a:buNone/>
              <a:defRPr sz="262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3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8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6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166815" rtl="0" eaLnBrk="1" latinLnBrk="0" hangingPunct="1">
        <a:spcBef>
          <a:spcPct val="0"/>
        </a:spcBef>
        <a:buNone/>
        <a:defRPr sz="56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555" indent="-437555" algn="l" defTabSz="1166815" rtl="0" eaLnBrk="1" latinLnBrk="0" hangingPunct="1">
        <a:spcBef>
          <a:spcPct val="20000"/>
        </a:spcBef>
        <a:buFont typeface="Arial" pitchFamily="34" charset="0"/>
        <a:buChar char="•"/>
        <a:defRPr sz="4150" kern="1200">
          <a:solidFill>
            <a:schemeClr val="tx1"/>
          </a:solidFill>
          <a:latin typeface="+mn-lt"/>
          <a:ea typeface="+mn-ea"/>
          <a:cs typeface="+mn-cs"/>
        </a:defRPr>
      </a:lvl1pPr>
      <a:lvl2pPr marL="948036" indent="-364630" algn="l" defTabSz="1166815" rtl="0" eaLnBrk="1" latinLnBrk="0" hangingPunct="1">
        <a:spcBef>
          <a:spcPct val="20000"/>
        </a:spcBef>
        <a:buFont typeface="Arial" pitchFamily="34" charset="0"/>
        <a:buChar char="–"/>
        <a:defRPr sz="3568" kern="1200">
          <a:solidFill>
            <a:schemeClr val="tx1"/>
          </a:solidFill>
          <a:latin typeface="+mn-lt"/>
          <a:ea typeface="+mn-ea"/>
          <a:cs typeface="+mn-cs"/>
        </a:defRPr>
      </a:lvl2pPr>
      <a:lvl3pPr marL="1458519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3058" kern="1200">
          <a:solidFill>
            <a:schemeClr val="tx1"/>
          </a:solidFill>
          <a:latin typeface="+mn-lt"/>
          <a:ea typeface="+mn-ea"/>
          <a:cs typeface="+mn-cs"/>
        </a:defRPr>
      </a:lvl3pPr>
      <a:lvl4pPr marL="2041926" indent="-291705" algn="l" defTabSz="1166815" rtl="0" eaLnBrk="1" latinLnBrk="0" hangingPunct="1">
        <a:spcBef>
          <a:spcPct val="20000"/>
        </a:spcBef>
        <a:buFont typeface="Arial" pitchFamily="34" charset="0"/>
        <a:buChar char="–"/>
        <a:defRPr sz="2621" kern="1200">
          <a:solidFill>
            <a:schemeClr val="tx1"/>
          </a:solidFill>
          <a:latin typeface="+mn-lt"/>
          <a:ea typeface="+mn-ea"/>
          <a:cs typeface="+mn-cs"/>
        </a:defRPr>
      </a:lvl4pPr>
      <a:lvl5pPr marL="2625333" indent="-291705" algn="l" defTabSz="1166815" rtl="0" eaLnBrk="1" latinLnBrk="0" hangingPunct="1">
        <a:spcBef>
          <a:spcPct val="20000"/>
        </a:spcBef>
        <a:buFont typeface="Arial" pitchFamily="34" charset="0"/>
        <a:buChar char="»"/>
        <a:defRPr sz="2621" kern="1200">
          <a:solidFill>
            <a:schemeClr val="tx1"/>
          </a:solidFill>
          <a:latin typeface="+mn-lt"/>
          <a:ea typeface="+mn-ea"/>
          <a:cs typeface="+mn-cs"/>
        </a:defRPr>
      </a:lvl5pPr>
      <a:lvl6pPr marL="3208740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6pPr>
      <a:lvl7pPr marL="3792148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7pPr>
      <a:lvl8pPr marL="4375556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8pPr>
      <a:lvl9pPr marL="4958964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1pPr>
      <a:lvl2pPr marL="583408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750221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4pPr>
      <a:lvl5pPr marL="233363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5pPr>
      <a:lvl6pPr marL="2917037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6pPr>
      <a:lvl7pPr marL="350044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7pPr>
      <a:lvl8pPr marL="4083852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8pPr>
      <a:lvl9pPr marL="4667259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8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trang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sách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mở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24405" y="2111472"/>
            <a:ext cx="872331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649294" y="3440250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99" y="-1002828"/>
            <a:ext cx="8440321" cy="694132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7705024" y="2827485"/>
            <a:ext cx="3730725" cy="4030516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01050" y="855921"/>
            <a:ext cx="2085652" cy="17647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057533" y="231955"/>
            <a:ext cx="1520941" cy="2258822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79" y="503594"/>
            <a:ext cx="2540816" cy="12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0386" y="6290963"/>
            <a:ext cx="11428460" cy="542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403155" y="0"/>
            <a:ext cx="11340741" cy="376946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6815"/>
              <a:endParaRPr lang="en-US" sz="233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6815"/>
              <a:endParaRPr lang="en-US" sz="233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43130" y="2596747"/>
            <a:ext cx="3518912" cy="988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5825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Ôn</a:t>
            </a:r>
            <a:r>
              <a:rPr lang="en-US" sz="5825" b="1" dirty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5825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bài</a:t>
            </a:r>
            <a:r>
              <a:rPr lang="en-US" sz="5825" b="1" dirty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5825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cũ</a:t>
            </a:r>
            <a:endParaRPr lang="en-US" sz="5825" b="1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403155" y="-1"/>
            <a:ext cx="11045558" cy="7247742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595352" y="1771094"/>
            <a:ext cx="6359418" cy="5267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287" y="1580288"/>
            <a:ext cx="8416086" cy="495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142" y="2285356"/>
            <a:ext cx="6195927" cy="898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1166815"/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21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621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9" b="31383" l="7338" r="49057">
                        <a14:backgroundMark x1="23899" y1="28191" x2="48847" y2="2766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7143" r="48750" b="67217"/>
          <a:stretch/>
        </p:blipFill>
        <p:spPr>
          <a:xfrm>
            <a:off x="745521" y="2613883"/>
            <a:ext cx="3492650" cy="7719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414320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72870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637889"/>
            <a:ext cx="9687507" cy="12967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i="1" dirty="0"/>
              <a:t>(</a:t>
            </a:r>
            <a:r>
              <a:rPr lang="en-US" i="1" dirty="0" err="1"/>
              <a:t>thẳng</a:t>
            </a:r>
            <a:r>
              <a:rPr lang="en-US" i="1" dirty="0"/>
              <a:t> </a:t>
            </a:r>
            <a:r>
              <a:rPr lang="en-US" i="1" dirty="0" err="1"/>
              <a:t>tắp</a:t>
            </a:r>
            <a:r>
              <a:rPr lang="en-US" i="1" dirty="0"/>
              <a:t>, </a:t>
            </a:r>
            <a:r>
              <a:rPr lang="en-US" i="1" dirty="0" err="1"/>
              <a:t>trắng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r>
              <a:rPr lang="en-US" i="1" dirty="0"/>
              <a:t>, </a:t>
            </a:r>
            <a:r>
              <a:rPr lang="en-US" i="1" dirty="0" err="1"/>
              <a:t>nhọn</a:t>
            </a:r>
            <a:r>
              <a:rPr lang="en-US" i="1" dirty="0"/>
              <a:t> </a:t>
            </a:r>
            <a:r>
              <a:rPr lang="en-US" i="1" dirty="0" err="1"/>
              <a:t>hoắt</a:t>
            </a:r>
            <a:r>
              <a:rPr lang="en-US" i="1" dirty="0"/>
              <a:t>, </a:t>
            </a:r>
            <a:r>
              <a:rPr lang="en-US" i="1" dirty="0" err="1"/>
              <a:t>tím</a:t>
            </a:r>
            <a:r>
              <a:rPr lang="en-US" i="1" dirty="0"/>
              <a:t> </a:t>
            </a:r>
            <a:r>
              <a:rPr lang="en-US" i="1" dirty="0" err="1"/>
              <a:t>ngắt</a:t>
            </a:r>
            <a:r>
              <a:rPr lang="en-US" i="1" dirty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72" b="100000" l="17191" r="6519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25638" r="35485" b="3782"/>
          <a:stretch/>
        </p:blipFill>
        <p:spPr>
          <a:xfrm>
            <a:off x="1201851" y="4302036"/>
            <a:ext cx="2926810" cy="178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54255" l="56813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16371" r="10745" b="45650"/>
          <a:stretch/>
        </p:blipFill>
        <p:spPr>
          <a:xfrm>
            <a:off x="6814467" y="2555826"/>
            <a:ext cx="3020291" cy="135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13" b="89894" l="68134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6" t="43417" r="11069" b="16436"/>
          <a:stretch/>
        </p:blipFill>
        <p:spPr>
          <a:xfrm>
            <a:off x="7327740" y="4484907"/>
            <a:ext cx="1848657" cy="1380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6" y="2288435"/>
            <a:ext cx="9513961" cy="374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2684" y="2744497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8171" y="493075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39081" y="2744497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24568" y="493075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A4C623A-12CB-4516-AC23-9D25F0FEE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35" y="5206822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ở </a:t>
            </a:r>
            <a:r>
              <a:rPr lang="en-US" dirty="0" err="1"/>
              <a:t>cột</a:t>
            </a:r>
            <a:r>
              <a:rPr lang="en-US" dirty="0"/>
              <a:t>  A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B 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</p:txBody>
      </p:sp>
      <p:sp>
        <p:nvSpPr>
          <p:cNvPr id="20" name="Bạn Hà"/>
          <p:cNvSpPr/>
          <p:nvPr/>
        </p:nvSpPr>
        <p:spPr>
          <a:xfrm>
            <a:off x="1447799" y="2561992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466849" y="33718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1440365" y="42100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9135" y="2561992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89135" y="4210051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989135" y="3371850"/>
            <a:ext cx="4837616" cy="537806"/>
            <a:chOff x="3684085" y="3028950"/>
            <a:chExt cx="4837616" cy="537806"/>
          </a:xfrm>
          <a:solidFill>
            <a:srgbClr val="9DF347"/>
          </a:solidFill>
        </p:grpSpPr>
        <p:sp>
          <p:nvSpPr>
            <p:cNvPr id="30" name="Rounded Rectangle 29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6288" y="3043536"/>
              <a:ext cx="3374642" cy="523220"/>
            </a:xfrm>
            <a:prstGeom prst="rect">
              <a:avLst/>
            </a:prstGeom>
            <a:grp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ngăn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cxnSp>
        <p:nvCxnSpPr>
          <p:cNvPr id="33" name="Straight Connector 32"/>
          <p:cNvCxnSpPr>
            <a:stCxn id="20" idx="3"/>
            <a:endCxn id="31" idx="1"/>
          </p:cNvCxnSpPr>
          <p:nvPr/>
        </p:nvCxnSpPr>
        <p:spPr>
          <a:xfrm>
            <a:off x="4646108" y="2828692"/>
            <a:ext cx="1395230" cy="81935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4" idx="1"/>
          </p:cNvCxnSpPr>
          <p:nvPr/>
        </p:nvCxnSpPr>
        <p:spPr>
          <a:xfrm flipV="1">
            <a:off x="4665158" y="2828692"/>
            <a:ext cx="1323977" cy="8098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5" idx="1"/>
          </p:cNvCxnSpPr>
          <p:nvPr/>
        </p:nvCxnSpPr>
        <p:spPr>
          <a:xfrm>
            <a:off x="4638674" y="4476751"/>
            <a:ext cx="135046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64934" y="19240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2020" y="19240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 animBg="1"/>
      <p:bldP spid="23" grpId="0" animBg="1"/>
      <p:bldP spid="24" grpId="0" animBg="1"/>
      <p:bldP spid="25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7726" r="56817" b="16493"/>
          <a:stretch/>
        </p:blipFill>
        <p:spPr bwMode="auto">
          <a:xfrm>
            <a:off x="1075742" y="3813903"/>
            <a:ext cx="3229557" cy="24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8096250" y="1314450"/>
            <a:ext cx="3115953" cy="28267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950" y="1314450"/>
            <a:ext cx="30715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4310" y="3627323"/>
            <a:ext cx="3588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6155" y="3014035"/>
            <a:ext cx="457200" cy="584775"/>
            <a:chOff x="9242474" y="1910261"/>
            <a:chExt cx="457200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26904" y="3048428"/>
            <a:ext cx="457200" cy="584775"/>
            <a:chOff x="9242474" y="1948361"/>
            <a:chExt cx="457200" cy="584775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62850" y="4141247"/>
            <a:ext cx="457200" cy="584775"/>
            <a:chOff x="9242474" y="1910261"/>
            <a:chExt cx="457200" cy="584775"/>
          </a:xfrm>
        </p:grpSpPr>
        <p:sp>
          <p:nvSpPr>
            <p:cNvPr id="37" name="Rounded Rectangle 36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54549" y="4175640"/>
            <a:ext cx="457200" cy="584775"/>
            <a:chOff x="9242474" y="1948361"/>
            <a:chExt cx="457200" cy="584775"/>
          </a:xfrm>
        </p:grpSpPr>
        <p:sp>
          <p:nvSpPr>
            <p:cNvPr id="40" name="Rounded Rectangle 39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40790" y="5157578"/>
            <a:ext cx="457200" cy="769441"/>
            <a:chOff x="9242474" y="1795961"/>
            <a:chExt cx="4572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02258" y="17959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1539" y="5306271"/>
            <a:ext cx="457200" cy="584775"/>
            <a:chOff x="9242474" y="1948361"/>
            <a:chExt cx="457200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06339" y="61059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1" y="2220746"/>
            <a:ext cx="7633600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7" y="1152083"/>
            <a:ext cx="1138272" cy="87237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98" y="423862"/>
            <a:ext cx="716909" cy="1164407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9277799" y="2468010"/>
            <a:ext cx="2914201" cy="26437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287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Jokerman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Lan Phương (420000408)</cp:lastModifiedBy>
  <cp:revision>129</cp:revision>
  <dcterms:created xsi:type="dcterms:W3CDTF">2021-06-15T15:52:51Z</dcterms:created>
  <dcterms:modified xsi:type="dcterms:W3CDTF">2021-12-18T16:12:41Z</dcterms:modified>
</cp:coreProperties>
</file>