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324" r:id="rId2"/>
    <p:sldId id="257" r:id="rId3"/>
    <p:sldId id="259" r:id="rId4"/>
    <p:sldId id="284" r:id="rId5"/>
    <p:sldId id="258" r:id="rId6"/>
    <p:sldId id="326" r:id="rId7"/>
    <p:sldId id="327" r:id="rId8"/>
    <p:sldId id="328" r:id="rId9"/>
    <p:sldId id="306" r:id="rId10"/>
    <p:sldId id="272" r:id="rId11"/>
    <p:sldId id="291" r:id="rId12"/>
    <p:sldId id="307" r:id="rId13"/>
    <p:sldId id="312" r:id="rId14"/>
    <p:sldId id="311" r:id="rId15"/>
    <p:sldId id="309" r:id="rId16"/>
    <p:sldId id="310" r:id="rId17"/>
    <p:sldId id="308" r:id="rId18"/>
    <p:sldId id="319" r:id="rId19"/>
    <p:sldId id="329" r:id="rId20"/>
    <p:sldId id="282" r:id="rId21"/>
    <p:sldId id="279" r:id="rId22"/>
    <p:sldId id="330" r:id="rId23"/>
  </p:sldIdLst>
  <p:sldSz cx="9144000" cy="6858000" type="screen4x3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6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42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88" y="458986"/>
            <a:ext cx="6693011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5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00" y="5126353"/>
            <a:ext cx="1539875" cy="173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image4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8" y="26669"/>
            <a:ext cx="45339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ge4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29618"/>
            <a:ext cx="842963" cy="20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image46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" y="1003662"/>
            <a:ext cx="955675" cy="192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8965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724025" y="1186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97631" y="61034"/>
            <a:ext cx="7082971" cy="1247875"/>
          </a:xfrm>
          <a:prstGeom prst="roundRect">
            <a:avLst/>
          </a:prstGeom>
          <a:solidFill>
            <a:srgbClr val="FF6600"/>
          </a:solidFill>
          <a:ln w="762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TRƯỜNG TIỂU HỌC ĐOÀN KẾT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6315" y="1371600"/>
            <a:ext cx="41232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Môn</a:t>
            </a:r>
            <a:r>
              <a:rPr lang="en-US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Đạo</a:t>
            </a:r>
            <a:r>
              <a:rPr lang="en-US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đức</a:t>
            </a:r>
            <a:endParaRPr lang="en-U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84038" y="3872230"/>
            <a:ext cx="8507288" cy="1252734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0" algn="ctr">
              <a:buFontTx/>
              <a:buNone/>
            </a:pPr>
            <a:r>
              <a:rPr lang="en-US" sz="36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7: YÊU THƯƠNG GIA ĐÌNH</a:t>
            </a:r>
            <a:endParaRPr lang="vi-VN" sz="3600" b="1" kern="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9903" y="2492896"/>
            <a:ext cx="6559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Chủ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đề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Yêu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thương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gia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đình</a:t>
            </a:r>
            <a:endParaRPr lang="en-U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2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4744196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9" y="257913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8" y="2829229"/>
            <a:ext cx="1327751" cy="180945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72814"/>
            <a:ext cx="6019800" cy="41515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75" y="4782206"/>
            <a:ext cx="5752596" cy="207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9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7010400" cy="4673599"/>
          </a:xfrm>
        </p:spPr>
      </p:pic>
    </p:spTree>
    <p:extLst>
      <p:ext uri="{BB962C8B-B14F-4D97-AF65-F5344CB8AC3E}">
        <p14:creationId xmlns:p14="http://schemas.microsoft.com/office/powerpoint/2010/main" val="13476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7010400" cy="4845423"/>
          </a:xfrm>
        </p:spPr>
      </p:pic>
    </p:spTree>
    <p:extLst>
      <p:ext uri="{BB962C8B-B14F-4D97-AF65-F5344CB8AC3E}">
        <p14:creationId xmlns:p14="http://schemas.microsoft.com/office/powerpoint/2010/main" val="344976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7239000" cy="5000990"/>
          </a:xfrm>
        </p:spPr>
      </p:pic>
    </p:spTree>
    <p:extLst>
      <p:ext uri="{BB962C8B-B14F-4D97-AF65-F5344CB8AC3E}">
        <p14:creationId xmlns:p14="http://schemas.microsoft.com/office/powerpoint/2010/main" val="343996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7467600" cy="5169876"/>
          </a:xfrm>
        </p:spPr>
      </p:pic>
    </p:spTree>
    <p:extLst>
      <p:ext uri="{BB962C8B-B14F-4D97-AF65-F5344CB8AC3E}">
        <p14:creationId xmlns:p14="http://schemas.microsoft.com/office/powerpoint/2010/main" val="20934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6734349" cy="4729468"/>
          </a:xfrm>
        </p:spPr>
      </p:pic>
    </p:spTree>
    <p:extLst>
      <p:ext uri="{BB962C8B-B14F-4D97-AF65-F5344CB8AC3E}">
        <p14:creationId xmlns:p14="http://schemas.microsoft.com/office/powerpoint/2010/main" val="41654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3" y="643441"/>
            <a:ext cx="7324897" cy="5223959"/>
          </a:xfrm>
        </p:spPr>
      </p:pic>
    </p:spTree>
    <p:extLst>
      <p:ext uri="{BB962C8B-B14F-4D97-AF65-F5344CB8AC3E}">
        <p14:creationId xmlns:p14="http://schemas.microsoft.com/office/powerpoint/2010/main" val="5140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72814"/>
            <a:ext cx="6019800" cy="41515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75" y="4782206"/>
            <a:ext cx="5752596" cy="207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92" y="3785870"/>
            <a:ext cx="2560109" cy="30721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8519" y="1169626"/>
            <a:ext cx="9252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Gia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cha</a:t>
            </a:r>
          </a:p>
          <a:p>
            <a:pPr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anh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thương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Gia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quê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hương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tim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mãi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yêu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thương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dạt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dào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1747" y="26130"/>
            <a:ext cx="8268788" cy="112340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4800" b="1" kern="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KHUYÊN</a:t>
            </a:r>
          </a:p>
        </p:txBody>
      </p:sp>
    </p:spTree>
    <p:extLst>
      <p:ext uri="{BB962C8B-B14F-4D97-AF65-F5344CB8AC3E}">
        <p14:creationId xmlns:p14="http://schemas.microsoft.com/office/powerpoint/2010/main" val="336053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6" y="-9618"/>
            <a:ext cx="9160276" cy="687020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971800" y="1828800"/>
            <a:ext cx="55626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.VnAvant" pitchFamily="34" charset="0"/>
              </a:rPr>
              <a:t>Khëi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.VnAvant" pitchFamily="34" charset="0"/>
              </a:rPr>
              <a:t> ®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.VnAvant" pitchFamily="34" charset="0"/>
              </a:rPr>
              <a:t>éng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2" y="2286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8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8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7" y="2658112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7" y="569598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8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8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0" y="866817"/>
            <a:ext cx="8208912" cy="521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" y="-171400"/>
            <a:ext cx="3162939" cy="103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42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3463499"/>
            <a:ext cx="871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DF31BE"/>
                </a:solidFill>
                <a:latin typeface="Toboto"/>
              </a:rPr>
              <a:t>Bài</a:t>
            </a:r>
            <a:r>
              <a:rPr lang="en-US" sz="4800" b="1" dirty="0" smtClean="0">
                <a:solidFill>
                  <a:srgbClr val="DF31BE"/>
                </a:solidFill>
                <a:latin typeface="Toboto"/>
              </a:rPr>
              <a:t> </a:t>
            </a:r>
            <a:r>
              <a:rPr lang="en-US" sz="4800" b="1" dirty="0">
                <a:solidFill>
                  <a:srgbClr val="DF31BE"/>
                </a:solidFill>
                <a:latin typeface="Toboto"/>
              </a:rPr>
              <a:t>7: </a:t>
            </a:r>
            <a:r>
              <a:rPr lang="en-US" sz="4800" b="1" dirty="0" err="1" smtClean="0">
                <a:solidFill>
                  <a:srgbClr val="DF31BE"/>
                </a:solidFill>
                <a:latin typeface="Toboto"/>
              </a:rPr>
              <a:t>Yêu</a:t>
            </a:r>
            <a:r>
              <a:rPr lang="en-US" sz="4800" b="1" dirty="0" smtClean="0">
                <a:solidFill>
                  <a:srgbClr val="DF31BE"/>
                </a:solidFill>
                <a:latin typeface="Toboto"/>
              </a:rPr>
              <a:t> </a:t>
            </a:r>
            <a:r>
              <a:rPr lang="en-US" sz="4800" b="1" dirty="0" err="1" smtClean="0">
                <a:solidFill>
                  <a:srgbClr val="DF31BE"/>
                </a:solidFill>
                <a:latin typeface="Toboto"/>
              </a:rPr>
              <a:t>th­ương</a:t>
            </a:r>
            <a:r>
              <a:rPr lang="en-US" sz="4800" b="1" dirty="0" smtClean="0">
                <a:solidFill>
                  <a:srgbClr val="DF31BE"/>
                </a:solidFill>
                <a:latin typeface="Toboto"/>
              </a:rPr>
              <a:t> </a:t>
            </a:r>
            <a:r>
              <a:rPr lang="en-US" sz="4800" b="1" dirty="0" err="1">
                <a:solidFill>
                  <a:srgbClr val="DF31BE"/>
                </a:solidFill>
                <a:latin typeface="Toboto"/>
              </a:rPr>
              <a:t>gia</a:t>
            </a:r>
            <a:r>
              <a:rPr lang="en-US" sz="4800" b="1" dirty="0">
                <a:solidFill>
                  <a:srgbClr val="DF31BE"/>
                </a:solidFill>
                <a:latin typeface="Toboto"/>
              </a:rPr>
              <a:t> </a:t>
            </a:r>
            <a:r>
              <a:rPr lang="en-US" sz="4800" b="1" dirty="0" err="1" smtClean="0">
                <a:solidFill>
                  <a:srgbClr val="DF31BE"/>
                </a:solidFill>
                <a:latin typeface="Toboto"/>
              </a:rPr>
              <a:t>đình</a:t>
            </a:r>
            <a:endParaRPr lang="vi-VN" sz="4800" b="1" dirty="0">
              <a:solidFill>
                <a:srgbClr val="DF31BE"/>
              </a:solidFill>
              <a:latin typeface="Tobo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" y="486428"/>
            <a:ext cx="8940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-12845"/>
            <a:ext cx="6655108" cy="4356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10744"/>
            <a:ext cx="6578908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59" y="3352800"/>
            <a:ext cx="3236651" cy="2369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84" y="3380074"/>
            <a:ext cx="2993902" cy="2369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31" y="533400"/>
            <a:ext cx="3109497" cy="2069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18" y="632316"/>
            <a:ext cx="2970784" cy="2057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02" y="435805"/>
            <a:ext cx="2959224" cy="2254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3200400"/>
            <a:ext cx="2889866" cy="21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14379"/>
            <a:ext cx="4891529" cy="3499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814380"/>
            <a:ext cx="4885804" cy="356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878" y="990600"/>
            <a:ext cx="472457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19200"/>
            <a:ext cx="455543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762000"/>
            <a:ext cx="5307979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14400"/>
            <a:ext cx="471733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85" y="3240638"/>
            <a:ext cx="3483693" cy="2550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784" y="3200400"/>
            <a:ext cx="3222416" cy="255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8946"/>
            <a:ext cx="3346834" cy="2227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643707"/>
            <a:ext cx="3197533" cy="22146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161" y="457200"/>
            <a:ext cx="3185091" cy="24261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7115"/>
            <a:ext cx="3110439" cy="228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82</Words>
  <Application>Microsoft Office PowerPoint</Application>
  <PresentationFormat>On-screen Show (4:3)</PresentationFormat>
  <Paragraphs>21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Vui</cp:lastModifiedBy>
  <cp:revision>56</cp:revision>
  <dcterms:created xsi:type="dcterms:W3CDTF">2020-05-18T12:48:51Z</dcterms:created>
  <dcterms:modified xsi:type="dcterms:W3CDTF">2021-12-05T07:05:01Z</dcterms:modified>
</cp:coreProperties>
</file>