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</p:sldMasterIdLst>
  <p:notesMasterIdLst>
    <p:notesMasterId r:id="rId31"/>
  </p:notesMasterIdLst>
  <p:sldIdLst>
    <p:sldId id="360" r:id="rId5"/>
    <p:sldId id="399" r:id="rId6"/>
    <p:sldId id="311" r:id="rId7"/>
    <p:sldId id="400" r:id="rId8"/>
    <p:sldId id="344" r:id="rId9"/>
    <p:sldId id="269" r:id="rId10"/>
    <p:sldId id="313" r:id="rId11"/>
    <p:sldId id="314" r:id="rId12"/>
    <p:sldId id="316" r:id="rId13"/>
    <p:sldId id="317" r:id="rId14"/>
    <p:sldId id="337" r:id="rId15"/>
    <p:sldId id="318" r:id="rId16"/>
    <p:sldId id="319" r:id="rId17"/>
    <p:sldId id="320" r:id="rId18"/>
    <p:sldId id="322" r:id="rId19"/>
    <p:sldId id="321" r:id="rId20"/>
    <p:sldId id="271" r:id="rId21"/>
    <p:sldId id="324" r:id="rId22"/>
    <p:sldId id="338" r:id="rId23"/>
    <p:sldId id="327" r:id="rId24"/>
    <p:sldId id="329" r:id="rId25"/>
    <p:sldId id="336" r:id="rId26"/>
    <p:sldId id="340" r:id="rId27"/>
    <p:sldId id="335" r:id="rId28"/>
    <p:sldId id="333" r:id="rId29"/>
    <p:sldId id="334" r:id="rId3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CC00"/>
    <a:srgbClr val="FF33CC"/>
    <a:srgbClr val="CC0099"/>
    <a:srgbClr val="66FF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05" autoAdjust="0"/>
    <p:restoredTop sz="94689"/>
  </p:normalViewPr>
  <p:slideViewPr>
    <p:cSldViewPr>
      <p:cViewPr varScale="1">
        <p:scale>
          <a:sx n="114" d="100"/>
          <a:sy n="114" d="100"/>
        </p:scale>
        <p:origin x="176" y="5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49CC5-9664-4D6B-9E59-30150C288B8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39CD7-C355-4C17-9E43-FD4D20F21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4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06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75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2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01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EABC84-CD79-4F8A-8B2C-0631AD15B4AB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818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DFCF6C-AB48-4145-9CD2-DA00EAC05549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8416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AA50D9-D237-4433-99FB-A444C1A586A4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654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3BDABC-F711-4597-8ABF-D3394326ECCE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262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7A6F7-9955-464D-82FD-B7D9443146B5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699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DA4E9E-1171-4EE8-90F0-24EE25EB2D42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550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4FD877-DAE7-4EF7-8996-E93FC9594007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550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D54639-9C0D-4FAF-95F6-C4F4176C7433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51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85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E6DB5-6B02-4C92-A039-03756B2BBDC8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631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92F941-B879-467C-A3C5-8166A920575D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2400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9262C-F0CB-4946-A9E2-D9A99654B6DC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566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63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606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99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871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2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4727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5724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926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996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8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3559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7926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39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361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272303" y="272303"/>
            <a:ext cx="1855695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560609" y="3560110"/>
            <a:ext cx="1855695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9466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141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291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50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7901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2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7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229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2638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562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8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932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421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8545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139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272303" y="272303"/>
            <a:ext cx="1855695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560609" y="3560110"/>
            <a:ext cx="1855695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856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88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84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EB4B6-BD15-4E68-8BFA-8A2D3AAA4790}" type="datetimeFigureOut">
              <a:rPr lang="en-US" smtClean="0"/>
              <a:t>11/4/21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8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>
                <a:latin typeface="Arial" charset="0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>
                <a:latin typeface="Arial" charset="0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E7CA22-7B4E-411B-8058-F1CACA9C7BA5}" type="slidenum">
              <a:rPr kumimoji="0" lang="en-US" alt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0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38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04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76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2021/11/4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77718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577718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36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5727" y="1190219"/>
            <a:ext cx="57401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6831" y="221721"/>
            <a:ext cx="589793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"/>
            <a:ext cx="648081" cy="648081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0684" y="4387556"/>
            <a:ext cx="4370233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3800" y="2377140"/>
            <a:ext cx="3241182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94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594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594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âp</a:t>
            </a:r>
            <a:r>
              <a:rPr lang="en-US" sz="594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94699" y="2738970"/>
            <a:ext cx="1203119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3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3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40:</a:t>
            </a:r>
          </a:p>
        </p:txBody>
      </p:sp>
    </p:spTree>
    <p:extLst>
      <p:ext uri="{BB962C8B-B14F-4D97-AF65-F5344CB8AC3E}">
        <p14:creationId xmlns:p14="http://schemas.microsoft.com/office/powerpoint/2010/main" val="152650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D58BAB-C0E3-154A-8482-2DCEACDE1EAE}"/>
              </a:ext>
            </a:extLst>
          </p:cNvPr>
          <p:cNvCxnSpPr>
            <a:cxnSpLocks/>
          </p:cNvCxnSpPr>
          <p:nvPr/>
        </p:nvCxnSpPr>
        <p:spPr>
          <a:xfrm>
            <a:off x="762000" y="4629150"/>
            <a:ext cx="762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00C294-89B5-EA42-9C60-DACC5B39D4AD}"/>
              </a:ext>
            </a:extLst>
          </p:cNvPr>
          <p:cNvCxnSpPr>
            <a:cxnSpLocks/>
          </p:cNvCxnSpPr>
          <p:nvPr/>
        </p:nvCxnSpPr>
        <p:spPr>
          <a:xfrm>
            <a:off x="2819400" y="4629150"/>
            <a:ext cx="838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0A5FC1-5107-DA4C-8328-58F3D102D9C0}"/>
              </a:ext>
            </a:extLst>
          </p:cNvPr>
          <p:cNvCxnSpPr>
            <a:cxnSpLocks/>
          </p:cNvCxnSpPr>
          <p:nvPr/>
        </p:nvCxnSpPr>
        <p:spPr>
          <a:xfrm>
            <a:off x="4724400" y="4629150"/>
            <a:ext cx="53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4285DC-41F8-B44C-BFFA-0E9FF914AFA8}"/>
              </a:ext>
            </a:extLst>
          </p:cNvPr>
          <p:cNvCxnSpPr>
            <a:cxnSpLocks/>
          </p:cNvCxnSpPr>
          <p:nvPr/>
        </p:nvCxnSpPr>
        <p:spPr>
          <a:xfrm>
            <a:off x="4724400" y="4705350"/>
            <a:ext cx="533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268CA91-75EA-114C-BF8D-A95906AB2C12}"/>
              </a:ext>
            </a:extLst>
          </p:cNvPr>
          <p:cNvCxnSpPr>
            <a:cxnSpLocks/>
          </p:cNvCxnSpPr>
          <p:nvPr/>
        </p:nvCxnSpPr>
        <p:spPr>
          <a:xfrm>
            <a:off x="7010400" y="4641695"/>
            <a:ext cx="699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F52652-E24C-4840-88ED-0014E7597695}"/>
              </a:ext>
            </a:extLst>
          </p:cNvPr>
          <p:cNvCxnSpPr>
            <a:cxnSpLocks/>
          </p:cNvCxnSpPr>
          <p:nvPr/>
        </p:nvCxnSpPr>
        <p:spPr>
          <a:xfrm>
            <a:off x="7848600" y="4628221"/>
            <a:ext cx="762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09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60D55-0446-A14A-99FD-5D2E93522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48963E-3C06-CC4D-A7EE-463D383C3E30}"/>
              </a:ext>
            </a:extLst>
          </p:cNvPr>
          <p:cNvCxnSpPr>
            <a:cxnSpLocks/>
          </p:cNvCxnSpPr>
          <p:nvPr/>
        </p:nvCxnSpPr>
        <p:spPr>
          <a:xfrm>
            <a:off x="4038600" y="2283443"/>
            <a:ext cx="1447800" cy="10503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926C73-A7F2-4B42-8BE5-1026C9113E60}"/>
              </a:ext>
            </a:extLst>
          </p:cNvPr>
          <p:cNvCxnSpPr>
            <a:cxnSpLocks/>
          </p:cNvCxnSpPr>
          <p:nvPr/>
        </p:nvCxnSpPr>
        <p:spPr>
          <a:xfrm>
            <a:off x="4114800" y="1504950"/>
            <a:ext cx="1333500" cy="8018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1BE92DF-086C-874F-9E5C-5DBD907CDB81}"/>
              </a:ext>
            </a:extLst>
          </p:cNvPr>
          <p:cNvCxnSpPr>
            <a:cxnSpLocks/>
          </p:cNvCxnSpPr>
          <p:nvPr/>
        </p:nvCxnSpPr>
        <p:spPr>
          <a:xfrm flipV="1">
            <a:off x="4038600" y="1402035"/>
            <a:ext cx="1371600" cy="17031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46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8350"/>
            <a:ext cx="9144000" cy="13889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D8DD87-9C57-7649-A1A3-693509598BC8}"/>
              </a:ext>
            </a:extLst>
          </p:cNvPr>
          <p:cNvSpPr txBox="1"/>
          <p:nvPr/>
        </p:nvSpPr>
        <p:spPr>
          <a:xfrm>
            <a:off x="76200" y="0"/>
            <a:ext cx="2046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9261B3A-48D0-424E-8223-B24741D09D19}"/>
              </a:ext>
            </a:extLst>
          </p:cNvPr>
          <p:cNvCxnSpPr/>
          <p:nvPr/>
        </p:nvCxnSpPr>
        <p:spPr>
          <a:xfrm>
            <a:off x="0" y="584775"/>
            <a:ext cx="9144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1C68E26-6D70-7A40-9554-CC21CE94F4DA}"/>
              </a:ext>
            </a:extLst>
          </p:cNvPr>
          <p:cNvSpPr txBox="1"/>
          <p:nvPr/>
        </p:nvSpPr>
        <p:spPr>
          <a:xfrm>
            <a:off x="613316" y="936702"/>
            <a:ext cx="814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</a:p>
        </p:txBody>
      </p:sp>
    </p:spTree>
    <p:extLst>
      <p:ext uri="{BB962C8B-B14F-4D97-AF65-F5344CB8AC3E}">
        <p14:creationId xmlns:p14="http://schemas.microsoft.com/office/powerpoint/2010/main" val="1262314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̂m-củ sâm.mp4">
            <a:hlinkClick r:id="" action="ppaction://media"/>
            <a:extLst>
              <a:ext uri="{FF2B5EF4-FFF2-40B4-BE49-F238E27FC236}">
                <a16:creationId xmlns:a16="http://schemas.microsoft.com/office/drawing/2014/main" id="{9F2AF019-00B4-FC4A-8ED7-9A90D874A7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385888"/>
            <a:ext cx="91440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8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7606"/>
            <a:ext cx="7543800" cy="506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60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̂p-cá mập.mp4">
            <a:hlinkClick r:id="" action="ppaction://media"/>
            <a:extLst>
              <a:ext uri="{FF2B5EF4-FFF2-40B4-BE49-F238E27FC236}">
                <a16:creationId xmlns:a16="http://schemas.microsoft.com/office/drawing/2014/main" id="{6117BDDC-5A7C-F448-9080-10E171E117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38238"/>
            <a:ext cx="9144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58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24" y="0"/>
            <a:ext cx="768824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76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42875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Thö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giaõn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44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3A9CEB-BBB0-3B4C-9AE9-63EAD16D4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88A430E-50FB-9A40-BD9D-6EA59A212E91}"/>
              </a:ext>
            </a:extLst>
          </p:cNvPr>
          <p:cNvCxnSpPr>
            <a:cxnSpLocks/>
          </p:cNvCxnSpPr>
          <p:nvPr/>
        </p:nvCxnSpPr>
        <p:spPr>
          <a:xfrm>
            <a:off x="4114800" y="971550"/>
            <a:ext cx="12954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374C22C-5B2E-E044-A4CD-DEB5FD43950D}"/>
              </a:ext>
            </a:extLst>
          </p:cNvPr>
          <p:cNvCxnSpPr>
            <a:cxnSpLocks/>
          </p:cNvCxnSpPr>
          <p:nvPr/>
        </p:nvCxnSpPr>
        <p:spPr>
          <a:xfrm>
            <a:off x="5981700" y="971550"/>
            <a:ext cx="381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35DC259-5CA8-6A49-837A-A4FE0B68FB0C}"/>
              </a:ext>
            </a:extLst>
          </p:cNvPr>
          <p:cNvCxnSpPr>
            <a:cxnSpLocks/>
          </p:cNvCxnSpPr>
          <p:nvPr/>
        </p:nvCxnSpPr>
        <p:spPr>
          <a:xfrm>
            <a:off x="2057400" y="1301440"/>
            <a:ext cx="990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E0984C-2904-D84C-AB56-9D24453BCE3D}"/>
              </a:ext>
            </a:extLst>
          </p:cNvPr>
          <p:cNvCxnSpPr>
            <a:cxnSpLocks/>
          </p:cNvCxnSpPr>
          <p:nvPr/>
        </p:nvCxnSpPr>
        <p:spPr>
          <a:xfrm>
            <a:off x="6629400" y="1304228"/>
            <a:ext cx="762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1858060-BCAE-0A44-938B-D3B4DBBFD0AE}"/>
              </a:ext>
            </a:extLst>
          </p:cNvPr>
          <p:cNvCxnSpPr>
            <a:cxnSpLocks/>
          </p:cNvCxnSpPr>
          <p:nvPr/>
        </p:nvCxnSpPr>
        <p:spPr>
          <a:xfrm>
            <a:off x="3733800" y="1657350"/>
            <a:ext cx="381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33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C9D2AF-7143-C24E-A825-F29A8A42C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0"/>
            <a:ext cx="5715000" cy="42127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A42893-C480-F44A-AEAE-EF7D7B6780B5}"/>
              </a:ext>
            </a:extLst>
          </p:cNvPr>
          <p:cNvSpPr txBox="1"/>
          <p:nvPr/>
        </p:nvSpPr>
        <p:spPr>
          <a:xfrm>
            <a:off x="2822198" y="4324350"/>
            <a:ext cx="342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sâm</a:t>
            </a:r>
            <a:r>
              <a:rPr lang="en-US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8737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280085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438854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0" y="1812447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16562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481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5493" y="25804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0581" y="1163081"/>
            <a:ext cx="8610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.VnAvant" panose="020B7200000000000000" pitchFamily="34" charset="0"/>
              </a:rPr>
              <a:t>  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sâm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…”.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la:“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4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735" y="1163081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2253" y="1076147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3844" y="1601552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4712" y="1763197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04277" y="2410010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722991-D93B-3540-9CD9-3363BBD0BFB7}"/>
              </a:ext>
            </a:extLst>
          </p:cNvPr>
          <p:cNvSpPr txBox="1"/>
          <p:nvPr/>
        </p:nvSpPr>
        <p:spPr>
          <a:xfrm>
            <a:off x="4610100" y="2422091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757AD3-50A0-8848-80C8-508446DA822D}"/>
              </a:ext>
            </a:extLst>
          </p:cNvPr>
          <p:cNvSpPr txBox="1"/>
          <p:nvPr/>
        </p:nvSpPr>
        <p:spPr>
          <a:xfrm>
            <a:off x="540068" y="3100341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3F1C2A-3F32-4D49-AB7B-B040F3647762}"/>
              </a:ext>
            </a:extLst>
          </p:cNvPr>
          <p:cNvSpPr txBox="1"/>
          <p:nvPr/>
        </p:nvSpPr>
        <p:spPr>
          <a:xfrm>
            <a:off x="5236821" y="3100341"/>
            <a:ext cx="375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11328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0" y="13335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9044" y="1200150"/>
            <a:ext cx="88949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 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…”.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la: “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!”. </a:t>
            </a:r>
          </a:p>
          <a:p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44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20444" y="97155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0" y="2846754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78837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1400" y="43815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58115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.VnAvant" panose="020B7200000000000000" pitchFamily="34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Lê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…”.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la: “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mập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sợ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4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373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D8DD87-9C57-7649-A1A3-693509598BC8}"/>
              </a:ext>
            </a:extLst>
          </p:cNvPr>
          <p:cNvSpPr txBox="1"/>
          <p:nvPr/>
        </p:nvSpPr>
        <p:spPr>
          <a:xfrm>
            <a:off x="76200" y="0"/>
            <a:ext cx="781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✓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9261B3A-48D0-424E-8223-B24741D09D19}"/>
              </a:ext>
            </a:extLst>
          </p:cNvPr>
          <p:cNvCxnSpPr/>
          <p:nvPr/>
        </p:nvCxnSpPr>
        <p:spPr>
          <a:xfrm>
            <a:off x="0" y="584775"/>
            <a:ext cx="9144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D9D1B5-04CE-DD4A-BC4D-19D3145D9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68072"/>
              </p:ext>
            </p:extLst>
          </p:nvPr>
        </p:nvGraphicFramePr>
        <p:xfrm>
          <a:off x="533400" y="1200150"/>
          <a:ext cx="8001000" cy="281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255992866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4489746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097189405"/>
                    </a:ext>
                  </a:extLst>
                </a:gridCol>
              </a:tblGrid>
              <a:tr h="60004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700422"/>
                  </a:ext>
                </a:extLst>
              </a:tr>
              <a:tr h="739784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Bé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Lê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chả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mê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798898"/>
                  </a:ext>
                </a:extLst>
              </a:tr>
              <a:tr h="739784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Bé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Lê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sợ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mập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178410"/>
                  </a:ext>
                </a:extLst>
              </a:tr>
              <a:tr h="739784"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bé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Lê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chả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sợ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nữa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236364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909ED23-C47D-E142-93FC-FE6B41A6D36B}"/>
              </a:ext>
            </a:extLst>
          </p:cNvPr>
          <p:cNvSpPr/>
          <p:nvPr/>
        </p:nvSpPr>
        <p:spPr>
          <a:xfrm>
            <a:off x="6493726" y="2633973"/>
            <a:ext cx="516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✓</a:t>
            </a:r>
            <a:endParaRPr lang="en-US" sz="24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258853-D9F9-0F41-B5A4-AA8E01A52D53}"/>
              </a:ext>
            </a:extLst>
          </p:cNvPr>
          <p:cNvSpPr/>
          <p:nvPr/>
        </p:nvSpPr>
        <p:spPr>
          <a:xfrm>
            <a:off x="7772400" y="184007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✓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8548CA-F4F5-2143-9D82-79AC61C11099}"/>
              </a:ext>
            </a:extLst>
          </p:cNvPr>
          <p:cNvSpPr/>
          <p:nvPr/>
        </p:nvSpPr>
        <p:spPr>
          <a:xfrm>
            <a:off x="6486293" y="3403325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✓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21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575"/>
            <a:ext cx="8382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42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634181" y="1694780"/>
            <a:ext cx="6026316" cy="867930"/>
            <a:chOff x="1325218" y="1804174"/>
            <a:chExt cx="9330717" cy="909477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909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77718">
                <a:defRPr/>
              </a:pPr>
              <a:r>
                <a:rPr lang="en-US" sz="216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40: </a:t>
              </a:r>
              <a:r>
                <a:rPr lang="en-US" sz="252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52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en-US" sz="252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âp</a:t>
              </a:r>
              <a:r>
                <a:rPr lang="en-US" sz="252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577718">
                <a:defRPr/>
              </a:pP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sz="216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665699" y="3037851"/>
            <a:ext cx="4965709" cy="633608"/>
            <a:chOff x="1311965" y="4170641"/>
            <a:chExt cx="7765773" cy="583095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441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55443">
                <a:spcBef>
                  <a:spcPts val="365"/>
                </a:spcBef>
                <a:spcAft>
                  <a:spcPts val="365"/>
                </a:spcAft>
                <a:defRPr/>
              </a:pP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5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41: </a:t>
              </a:r>
              <a:r>
                <a:rPr lang="en-US" sz="2520" dirty="0" err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2520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ep </a:t>
              </a:r>
              <a:endParaRPr lang="en-US" sz="288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97" y="81739"/>
            <a:ext cx="712805" cy="71280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21026" y="438142"/>
            <a:ext cx="212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77718">
              <a:defRPr/>
            </a:pP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86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9800" y="2038350"/>
            <a:ext cx="5486400" cy="272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0664">
              <a:buClr>
                <a:srgbClr val="000000"/>
              </a:buClr>
              <a:defRPr/>
            </a:pP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400" i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400" i="1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r>
              <a:rPr lang="en-US" sz="4400" i="1" ker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!</a:t>
            </a:r>
            <a:endParaRPr lang="en-US" sz="4400" i="1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740664">
              <a:buClr>
                <a:srgbClr val="000000"/>
              </a:buClr>
              <a:defRPr/>
            </a:pPr>
            <a:endParaRPr lang="en-US" sz="4400" i="1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740664">
              <a:buClr>
                <a:srgbClr val="000000"/>
              </a:buClr>
              <a:defRPr/>
            </a:pPr>
            <a:endParaRPr lang="en-US" sz="3888" i="1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849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1101" y="1341845"/>
            <a:ext cx="7855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6600"/>
                </a:solidFill>
                <a:latin typeface=".VnAvant" panose="020B7200000000000000" pitchFamily="34" charset="0"/>
              </a:rPr>
              <a:t>   </a:t>
            </a:r>
            <a:endParaRPr lang="en-US" sz="3600" dirty="0">
              <a:solidFill>
                <a:srgbClr val="0000CC"/>
              </a:solidFill>
              <a:latin typeface=".VnAvant" panose="020B72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08BAD1-1714-E54F-9869-307FD6BC0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0" y="0"/>
            <a:ext cx="71604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64E4EA-C9F7-7942-BB6F-AAE9047B6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00" y="29441"/>
            <a:ext cx="7160400" cy="511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1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280085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438854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0" y="1812447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16562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8" y="0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248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008426" y="1385617"/>
            <a:ext cx="2224343" cy="2224343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âm</a:t>
              </a:r>
              <a:r>
                <a:rPr lang="en-US" sz="7763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 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00424" y="1385617"/>
            <a:ext cx="2224343" cy="2224343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436550" y="2769209"/>
              <a:ext cx="1536703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âp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519747" y="170614"/>
            <a:ext cx="21339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</a:rPr>
              <a:t>Bài</a:t>
            </a:r>
            <a:r>
              <a:rPr lang="en-US" sz="5400" b="1" dirty="0">
                <a:solidFill>
                  <a:srgbClr val="FF0000"/>
                </a:solidFill>
              </a:rPr>
              <a:t> 40:</a:t>
            </a:r>
          </a:p>
        </p:txBody>
      </p:sp>
    </p:spTree>
    <p:extLst>
      <p:ext uri="{BB962C8B-B14F-4D97-AF65-F5344CB8AC3E}">
        <p14:creationId xmlns:p14="http://schemas.microsoft.com/office/powerpoint/2010/main" val="272815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34133"/>
            <a:ext cx="3658384" cy="3658384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id="{87AB6F34-88E3-48EA-8FE9-A3C92A23F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1130"/>
            <a:ext cx="4280453" cy="63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zh-CN" sz="3200" kern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Làm</a:t>
            </a:r>
            <a:r>
              <a:rPr lang="en-US" altLang="zh-CN" sz="32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quen</a:t>
            </a:r>
            <a:endParaRPr lang="en-US" altLang="zh-CN" sz="3200" b="1" kern="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76800" y="775306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15000" y="1830257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5400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60688" y="2897753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5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01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/>
      <p:bldP spid="20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87037"/>
            <a:ext cx="3079339" cy="307933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7AB6F34-88E3-48EA-8FE9-A3C92A23F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36046"/>
            <a:ext cx="4280453" cy="63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800" b="1" kern="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0" dirty="0" err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quen</a:t>
            </a:r>
            <a:endParaRPr lang="en-US" altLang="zh-CN" sz="2800" b="1" kern="0" dirty="0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764139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ập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2283" y="189571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ập</a:t>
            </a:r>
            <a:r>
              <a:rPr lang="en-US" sz="4400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29400" y="3027281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âp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36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135255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ập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0" y="2632626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ập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3171" y="3912702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âp</a:t>
            </a:r>
            <a:endParaRPr lang="en-US" sz="5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135255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5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7400" y="2632626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3912702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54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477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6902" y="1780727"/>
            <a:ext cx="36289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2178" y="1780727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âp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6902" y="1780727"/>
            <a:ext cx="362899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en-US" sz="103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sz="103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2178" y="1780727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en-US" sz="1035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sz="103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6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364</Words>
  <Application>Microsoft Macintosh PowerPoint</Application>
  <PresentationFormat>On-screen Show (16:9)</PresentationFormat>
  <Paragraphs>68</Paragraphs>
  <Slides>26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宋体</vt:lpstr>
      <vt:lpstr>宋体</vt:lpstr>
      <vt:lpstr>.VnAvant</vt:lpstr>
      <vt:lpstr>#9Slide03 Quicksand Bold</vt:lpstr>
      <vt:lpstr>Arial</vt:lpstr>
      <vt:lpstr>Calibri</vt:lpstr>
      <vt:lpstr>Times New Roman</vt:lpstr>
      <vt:lpstr>VNI-Avo</vt:lpstr>
      <vt:lpstr>Office Theme</vt:lpstr>
      <vt:lpstr>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Microsoft Office User</cp:lastModifiedBy>
  <cp:revision>97</cp:revision>
  <dcterms:created xsi:type="dcterms:W3CDTF">2018-01-20T06:19:24Z</dcterms:created>
  <dcterms:modified xsi:type="dcterms:W3CDTF">2021-11-04T09:58:24Z</dcterms:modified>
</cp:coreProperties>
</file>