
<file path=[Content_Types].xml><?xml version="1.0" encoding="utf-8"?>
<Types xmlns="http://schemas.openxmlformats.org/package/2006/content-types">
  <Default Extension="bin" ContentType="application/vnd.ms-office.activeX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27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84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701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138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121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460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6770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645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35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7327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410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64AC7-8342-4ADE-8A39-EF0D212247E1}" type="datetimeFigureOut">
              <a:rPr lang="en-US" smtClean="0"/>
              <a:t>19-Dec-21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DDAFE2-605D-4F29-B992-91A2D79A9C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80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55324" y="412124"/>
            <a:ext cx="60917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27797" y="2524820"/>
            <a:ext cx="731090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07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0" name="ShockwaveFlash1" r:id="rId2" imgW="8128080" imgH="6095880"/>
        </mc:Choice>
        <mc:Fallback>
          <p:control name="ShockwaveFlash1" r:id="rId2" imgW="8128080" imgH="6095880">
            <p:pic>
              <p:nvPicPr>
                <p:cNvPr id="4" name="ShockwaveFlash1"/>
                <p:cNvPicPr>
                  <a:picLocks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032000" y="381000"/>
                  <a:ext cx="8128000" cy="60960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890678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9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3439801" y="1808106"/>
            <a:ext cx="5156540" cy="1575689"/>
          </a:xfrm>
          <a:prstGeom prst="rect">
            <a:avLst/>
          </a:prstGeom>
          <a:noFill/>
        </p:spPr>
        <p:txBody>
          <a:bodyPr wrap="none" lIns="51435" tIns="25718" rIns="51435" bIns="25718">
            <a:spAutoFit/>
          </a:bodyPr>
          <a:lstStyle/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CHÚC CÁC CON HỌC GIỎI</a:t>
            </a:r>
          </a:p>
          <a:p>
            <a:pPr algn="ctr" eaLnBrk="1" hangingPunct="1">
              <a:defRPr/>
            </a:pPr>
            <a:endParaRPr lang="en-US" sz="788" b="1" dirty="0">
              <a:ln w="0"/>
              <a:solidFill>
                <a:srgbClr val="C00000"/>
              </a:solidFill>
              <a:effectLst>
                <a:reflection blurRad="6350" stA="53000" endA="300" endPos="35500" dir="5400000" sy="-9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defRPr/>
            </a:pPr>
            <a:r>
              <a:rPr lang="en-US" sz="3038" b="1" dirty="0">
                <a:ln w="0"/>
                <a:solidFill>
                  <a:srgbClr val="C00000"/>
                </a:soli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CHĂM NGOAN!</a:t>
            </a:r>
          </a:p>
          <a:p>
            <a:pPr algn="ctr" eaLnBrk="1" hangingPunct="1">
              <a:defRPr/>
            </a:pPr>
            <a:endParaRPr lang="en-US" sz="3038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224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33</Words>
  <Application>Microsoft Office PowerPoint</Application>
  <PresentationFormat>Widescreen</PresentationFormat>
  <Paragraphs>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Microsoft account</cp:lastModifiedBy>
  <cp:revision>5</cp:revision>
  <dcterms:created xsi:type="dcterms:W3CDTF">2021-12-19T15:24:53Z</dcterms:created>
  <dcterms:modified xsi:type="dcterms:W3CDTF">2021-12-19T15:29:03Z</dcterms:modified>
</cp:coreProperties>
</file>