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75" r:id="rId4"/>
    <p:sldId id="276" r:id="rId5"/>
    <p:sldId id="277" r:id="rId6"/>
    <p:sldId id="278" r:id="rId7"/>
    <p:sldId id="279" r:id="rId8"/>
    <p:sldId id="280" r:id="rId9"/>
    <p:sldId id="260" r:id="rId10"/>
    <p:sldId id="281" r:id="rId11"/>
    <p:sldId id="261" r:id="rId12"/>
    <p:sldId id="264" r:id="rId13"/>
    <p:sldId id="263" r:id="rId14"/>
    <p:sldId id="265" r:id="rId15"/>
    <p:sldId id="266" r:id="rId16"/>
    <p:sldId id="274" r:id="rId17"/>
    <p:sldId id="257" r:id="rId18"/>
    <p:sldId id="258" r:id="rId19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94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8F8D9-5B53-4ECA-B137-7B277E9B6348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6CCE5-60F5-4359-A970-94A224CFEC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6056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57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6CCE5-60F5-4359-A970-94A224CFEC6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9876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343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952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698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5"/>
            <a:ext cx="9142810" cy="2387600"/>
          </a:xfrm>
        </p:spPr>
        <p:txBody>
          <a:bodyPr anchor="b"/>
          <a:lstStyle>
            <a:lvl1pPr algn="ctr">
              <a:defRPr sz="5995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9" indent="0" algn="ctr">
              <a:buNone/>
              <a:defRPr sz="2000"/>
            </a:lvl2pPr>
            <a:lvl3pPr marL="913800" indent="0" algn="ctr">
              <a:buNone/>
              <a:defRPr sz="1800"/>
            </a:lvl3pPr>
            <a:lvl4pPr marL="1370698" indent="0" algn="ctr">
              <a:buNone/>
              <a:defRPr sz="1600"/>
            </a:lvl4pPr>
            <a:lvl5pPr marL="1827595" indent="0" algn="ctr">
              <a:buNone/>
              <a:defRPr sz="1600"/>
            </a:lvl5pPr>
            <a:lvl6pPr marL="2284495" indent="0" algn="ctr">
              <a:buNone/>
              <a:defRPr sz="1600"/>
            </a:lvl6pPr>
            <a:lvl7pPr marL="2741396" indent="0" algn="ctr">
              <a:buNone/>
              <a:defRPr sz="1600"/>
            </a:lvl7pPr>
            <a:lvl8pPr marL="3198293" indent="0" algn="ctr">
              <a:buNone/>
              <a:defRPr sz="1600"/>
            </a:lvl8pPr>
            <a:lvl9pPr marL="365519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21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59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6" y="1709744"/>
            <a:ext cx="10514231" cy="2852737"/>
          </a:xfrm>
        </p:spPr>
        <p:txBody>
          <a:bodyPr anchor="b"/>
          <a:lstStyle>
            <a:lvl1pPr>
              <a:defRPr sz="5995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6" y="458946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6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4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519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683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3" y="365129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1" y="1681164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9" indent="0">
              <a:buNone/>
              <a:defRPr sz="2000" b="1"/>
            </a:lvl2pPr>
            <a:lvl3pPr marL="913800" indent="0">
              <a:buNone/>
              <a:defRPr sz="1800" b="1"/>
            </a:lvl3pPr>
            <a:lvl4pPr marL="1370698" indent="0">
              <a:buNone/>
              <a:defRPr sz="1600" b="1"/>
            </a:lvl4pPr>
            <a:lvl5pPr marL="1827595" indent="0">
              <a:buNone/>
              <a:defRPr sz="1600" b="1"/>
            </a:lvl5pPr>
            <a:lvl6pPr marL="2284495" indent="0">
              <a:buNone/>
              <a:defRPr sz="1600" b="1"/>
            </a:lvl6pPr>
            <a:lvl7pPr marL="2741396" indent="0">
              <a:buNone/>
              <a:defRPr sz="1600" b="1"/>
            </a:lvl7pPr>
            <a:lvl8pPr marL="3198293" indent="0">
              <a:buNone/>
              <a:defRPr sz="1600" b="1"/>
            </a:lvl8pPr>
            <a:lvl9pPr marL="365519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1" y="2505075"/>
            <a:ext cx="5157115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1" y="1681164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9" indent="0">
              <a:buNone/>
              <a:defRPr sz="2000" b="1"/>
            </a:lvl2pPr>
            <a:lvl3pPr marL="913800" indent="0">
              <a:buNone/>
              <a:defRPr sz="1800" b="1"/>
            </a:lvl3pPr>
            <a:lvl4pPr marL="1370698" indent="0">
              <a:buNone/>
              <a:defRPr sz="1600" b="1"/>
            </a:lvl4pPr>
            <a:lvl5pPr marL="1827595" indent="0">
              <a:buNone/>
              <a:defRPr sz="1600" b="1"/>
            </a:lvl5pPr>
            <a:lvl6pPr marL="2284495" indent="0">
              <a:buNone/>
              <a:defRPr sz="1600" b="1"/>
            </a:lvl6pPr>
            <a:lvl7pPr marL="2741396" indent="0">
              <a:buNone/>
              <a:defRPr sz="1600" b="1"/>
            </a:lvl7pPr>
            <a:lvl8pPr marL="3198293" indent="0">
              <a:buNone/>
              <a:defRPr sz="1600" b="1"/>
            </a:lvl8pPr>
            <a:lvl9pPr marL="3655192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1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40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309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59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4" y="457201"/>
            <a:ext cx="393172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4" y="987432"/>
            <a:ext cx="6171397" cy="4873625"/>
          </a:xfrm>
        </p:spPr>
        <p:txBody>
          <a:bodyPr/>
          <a:lstStyle>
            <a:lvl1pPr>
              <a:defRPr sz="3199"/>
            </a:lvl1pPr>
            <a:lvl2pPr>
              <a:defRPr sz="2798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9" indent="0">
              <a:buNone/>
              <a:defRPr sz="1400"/>
            </a:lvl2pPr>
            <a:lvl3pPr marL="913800" indent="0">
              <a:buNone/>
              <a:defRPr sz="1200"/>
            </a:lvl3pPr>
            <a:lvl4pPr marL="1370698" indent="0">
              <a:buNone/>
              <a:defRPr sz="1000"/>
            </a:lvl4pPr>
            <a:lvl5pPr marL="1827595" indent="0">
              <a:buNone/>
              <a:defRPr sz="1000"/>
            </a:lvl5pPr>
            <a:lvl6pPr marL="2284495" indent="0">
              <a:buNone/>
              <a:defRPr sz="1000"/>
            </a:lvl6pPr>
            <a:lvl7pPr marL="2741396" indent="0">
              <a:buNone/>
              <a:defRPr sz="1000"/>
            </a:lvl7pPr>
            <a:lvl8pPr marL="3198293" indent="0">
              <a:buNone/>
              <a:defRPr sz="1000"/>
            </a:lvl8pPr>
            <a:lvl9pPr marL="365519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9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711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4" y="457201"/>
            <a:ext cx="3931725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4" y="987432"/>
            <a:ext cx="6171397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6899" indent="0">
              <a:buNone/>
              <a:defRPr sz="2798"/>
            </a:lvl2pPr>
            <a:lvl3pPr marL="913800" indent="0">
              <a:buNone/>
              <a:defRPr sz="2400"/>
            </a:lvl3pPr>
            <a:lvl4pPr marL="1370698" indent="0">
              <a:buNone/>
              <a:defRPr sz="2000"/>
            </a:lvl4pPr>
            <a:lvl5pPr marL="1827595" indent="0">
              <a:buNone/>
              <a:defRPr sz="2000"/>
            </a:lvl5pPr>
            <a:lvl6pPr marL="2284495" indent="0">
              <a:buNone/>
              <a:defRPr sz="2000"/>
            </a:lvl6pPr>
            <a:lvl7pPr marL="2741396" indent="0">
              <a:buNone/>
              <a:defRPr sz="2000"/>
            </a:lvl7pPr>
            <a:lvl8pPr marL="3198293" indent="0">
              <a:buNone/>
              <a:defRPr sz="2000"/>
            </a:lvl8pPr>
            <a:lvl9pPr marL="3655192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8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9" indent="0">
              <a:buNone/>
              <a:defRPr sz="1400"/>
            </a:lvl2pPr>
            <a:lvl3pPr marL="913800" indent="0">
              <a:buNone/>
              <a:defRPr sz="1200"/>
            </a:lvl3pPr>
            <a:lvl4pPr marL="1370698" indent="0">
              <a:buNone/>
              <a:defRPr sz="1000"/>
            </a:lvl4pPr>
            <a:lvl5pPr marL="1827595" indent="0">
              <a:buNone/>
              <a:defRPr sz="1000"/>
            </a:lvl5pPr>
            <a:lvl6pPr marL="2284495" indent="0">
              <a:buNone/>
              <a:defRPr sz="1000"/>
            </a:lvl6pPr>
            <a:lvl7pPr marL="2741396" indent="0">
              <a:buNone/>
              <a:defRPr sz="1000"/>
            </a:lvl7pPr>
            <a:lvl8pPr marL="3198293" indent="0">
              <a:buNone/>
              <a:defRPr sz="1000"/>
            </a:lvl8pPr>
            <a:lvl9pPr marL="3655192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388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08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6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2" y="365126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3355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329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-1"/>
            <a:ext cx="1219041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0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739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22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23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566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3485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4153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7886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3B0A8-1BD6-4183-B766-A4E1E942569D}" type="datetimeFigureOut">
              <a:rPr lang="vi-VN" smtClean="0"/>
              <a:t>09/12/2021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EDEE6-45A4-4E2E-97C8-41E18D6369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494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5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5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5" y="635635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D4BB1-535C-4AC5-BAC5-D3AA5152F623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09/12/2021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6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80" y="635635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DC9FA7-F21D-479E-8E1D-5DBE4F4C205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3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97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3800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9" indent="-228449" algn="l" defTabSz="913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347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8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7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5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6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5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2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41" indent="-228449" algn="l" defTabSz="9138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9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00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98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5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95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6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3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92" algn="l" defTabSz="9138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gif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4.jpeg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4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5.gif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image" Target="../media/image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9.jpeg"/><Relationship Id="rId5" Type="http://schemas.openxmlformats.org/officeDocument/2006/relationships/image" Target="../media/image4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slide" Target="slide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15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8.gif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910630" y="2060848"/>
            <a:ext cx="10369152" cy="1546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4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88640"/>
            <a:ext cx="2016224" cy="1954243"/>
          </a:xfrm>
          <a:prstGeom prst="rect">
            <a:avLst/>
          </a:prstGeom>
        </p:spPr>
      </p:pic>
      <p:sp>
        <p:nvSpPr>
          <p:cNvPr id="5" name="Text Box 191"/>
          <p:cNvSpPr txBox="1">
            <a:spLocks noChangeArrowheads="1"/>
          </p:cNvSpPr>
          <p:nvPr/>
        </p:nvSpPr>
        <p:spPr bwMode="auto">
          <a:xfrm>
            <a:off x="550590" y="476672"/>
            <a:ext cx="1136384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914377" eaLnBrk="1" hangingPunct="1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Text Box 195"/>
          <p:cNvSpPr txBox="1">
            <a:spLocks noChangeArrowheads="1"/>
          </p:cNvSpPr>
          <p:nvPr/>
        </p:nvSpPr>
        <p:spPr bwMode="auto">
          <a:xfrm>
            <a:off x="5879182" y="4869160"/>
            <a:ext cx="6440026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377" eaLnBrk="1" hangingPunct="1">
              <a:spcBef>
                <a:spcPct val="50000"/>
              </a:spcBef>
            </a:pP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Hường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9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mẫu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) 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228277" y="2348880"/>
            <a:ext cx="3312368" cy="3960440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54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5400" b="0" i="1" smtClean="0">
                              <a:latin typeface="Cambria Math"/>
                            </a:rPr>
                            <m:t>−  </m:t>
                          </m:r>
                          <m:eqArr>
                            <m:eqArrPr>
                              <m:ctrlPr>
                                <a:rPr lang="vi-VN" sz="54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1 0 0</m:t>
                              </m:r>
                            </m:e>
                            <m:e>
                              <m:r>
                                <a:rPr lang="vi-VN" sz="5400" b="0" i="1" smtClean="0">
                                  <a:latin typeface="Cambria Math"/>
                                </a:rPr>
                                <m:t>        5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54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2198" y="2996952"/>
                <a:ext cx="1784527" cy="1684628"/>
              </a:xfrm>
              <a:prstGeom prst="rect">
                <a:avLst/>
              </a:prstGeom>
              <a:blipFill rotWithShape="1">
                <a:blip r:embed="rId3"/>
                <a:stretch>
                  <a:fillRect l="-26621" r="-491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4655046" y="1268760"/>
            <a:ext cx="3240360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Tính: 100 – 5 = ?</a:t>
            </a:r>
            <a:endParaRPr lang="vi-VN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1150" y="2641255"/>
            <a:ext cx="6335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430910" y="2996952"/>
            <a:ext cx="604231" cy="249960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902" y="4593902"/>
                <a:ext cx="760144" cy="923330"/>
              </a:xfrm>
              <a:prstGeom prst="rect">
                <a:avLst/>
              </a:prstGeom>
              <a:blipFill rotWithShape="1">
                <a:blip r:embed="rId4"/>
                <a:stretch>
                  <a:fillRect t="-18543" r="-54400" b="-3973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5584888" y="4005064"/>
            <a:ext cx="6342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9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422798" y="3047745"/>
            <a:ext cx="1008112" cy="24694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vi-VN" sz="5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83" y="4581128"/>
                <a:ext cx="760143" cy="923330"/>
              </a:xfrm>
              <a:prstGeom prst="rect">
                <a:avLst/>
              </a:prstGeom>
              <a:blipFill rotWithShape="1">
                <a:blip r:embed="rId5"/>
                <a:stretch>
                  <a:fillRect t="-18421" r="-54839" b="-3881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3702310" y="1268760"/>
            <a:ext cx="510127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40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100 – 5 = 95</a:t>
            </a:r>
            <a:endParaRPr lang="vi-VN" sz="4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88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67944" y="939493"/>
            <a:ext cx="3424034" cy="2039165"/>
            <a:chOff x="-313506" y="1049404"/>
            <a:chExt cx="3424034" cy="20391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15" t="5361" r="6735" b="74854"/>
            <a:stretch/>
          </p:blipFill>
          <p:spPr>
            <a:xfrm>
              <a:off x="-313506" y="1049404"/>
              <a:ext cx="3424034" cy="203916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24657" y="206898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7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1112" y="1149218"/>
            <a:ext cx="3424034" cy="2039165"/>
            <a:chOff x="2902851" y="1049404"/>
            <a:chExt cx="3424034" cy="20391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67" t="54260" r="6383" b="25955"/>
            <a:stretch/>
          </p:blipFill>
          <p:spPr>
            <a:xfrm>
              <a:off x="2902851" y="1049404"/>
              <a:ext cx="3424034" cy="20391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750772" y="1924770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8 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909450" y="1149217"/>
            <a:ext cx="3424034" cy="2039165"/>
            <a:chOff x="6119208" y="1049404"/>
            <a:chExt cx="3424034" cy="203916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870" t="75958" r="5980" b="4257"/>
            <a:stretch/>
          </p:blipFill>
          <p:spPr>
            <a:xfrm>
              <a:off x="6119208" y="1049404"/>
              <a:ext cx="3424034" cy="203916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6967129" y="2068985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– 4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017796" y="1149218"/>
            <a:ext cx="3424034" cy="2039165"/>
            <a:chOff x="9335566" y="1049404"/>
            <a:chExt cx="3424034" cy="2039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7" t="75432" r="66733" b="4783"/>
            <a:stretch/>
          </p:blipFill>
          <p:spPr>
            <a:xfrm>
              <a:off x="9335566" y="1049404"/>
              <a:ext cx="3424034" cy="203916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183487" y="2003076"/>
              <a:ext cx="17281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Times New Roman" pitchFamily="18" charset="0"/>
                  <a:cs typeface="Times New Roman" pitchFamily="18" charset="0"/>
                </a:rPr>
                <a:t>100 - 9</a:t>
              </a:r>
              <a:endParaRPr lang="vi-VN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97" y="4036242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𝟗𝟑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681" y="5393313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637" y="406974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𝟗𝟐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044" y="542681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319" y="4077072"/>
                <a:ext cx="1784527" cy="1504899"/>
              </a:xfrm>
              <a:prstGeom prst="rect">
                <a:avLst/>
              </a:prstGeom>
              <a:blipFill rotWithShape="1">
                <a:blip r:embed="rId8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𝟗𝟔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334" y="5434143"/>
                <a:ext cx="1093569" cy="830997"/>
              </a:xfrm>
              <a:prstGeom prst="rect">
                <a:avLst/>
              </a:prstGeom>
              <a:blipFill rotWithShape="1">
                <a:blip r:embed="rId9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588" y="4082039"/>
                <a:ext cx="1784527" cy="1507592"/>
              </a:xfrm>
              <a:prstGeom prst="rect">
                <a:avLst/>
              </a:prstGeom>
              <a:blipFill rotWithShape="1">
                <a:blip r:embed="rId10"/>
                <a:stretch>
                  <a:fillRect l="-3425" r="-2363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𝟗𝟏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0269" y="5439110"/>
                <a:ext cx="1093569" cy="830997"/>
              </a:xfrm>
              <a:prstGeom prst="rect">
                <a:avLst/>
              </a:prstGeom>
              <a:blipFill rotWithShape="1">
                <a:blip r:embed="rId11"/>
                <a:stretch>
                  <a:fillRect t="-17518" r="-32961" b="-3649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07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8345" y="158679"/>
            <a:ext cx="7443045" cy="678033"/>
            <a:chOff x="1253941" y="511805"/>
            <a:chExt cx="7443045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66375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 smtClean="0">
                  <a:latin typeface="Times New Roman" pitchFamily="18" charset="0"/>
                  <a:cs typeface="Times New Roman" pitchFamily="18" charset="0"/>
                </a:rPr>
                <a:t>nhẩm</a:t>
              </a:r>
              <a:r>
                <a:rPr lang="en-US" sz="36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85406" y="1143187"/>
            <a:ext cx="3312368" cy="3075586"/>
            <a:chOff x="766615" y="1001486"/>
            <a:chExt cx="3312368" cy="307558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3" t="2798" r="10940" b="53393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113876" y="2132856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1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3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72886" y="1403357"/>
            <a:ext cx="3312368" cy="3075586"/>
            <a:chOff x="766615" y="1001486"/>
            <a:chExt cx="3312368" cy="307558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10631" y="1916832"/>
              <a:ext cx="18849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6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2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446973" y="3782414"/>
            <a:ext cx="3312368" cy="3075586"/>
            <a:chOff x="766615" y="1001486"/>
            <a:chExt cx="3312368" cy="307558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76" t="50000" r="10476" b="6191"/>
            <a:stretch/>
          </p:blipFill>
          <p:spPr>
            <a:xfrm>
              <a:off x="766615" y="1001486"/>
              <a:ext cx="3312368" cy="307558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910631" y="1916832"/>
              <a:ext cx="24403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0</a:t>
              </a:r>
            </a:p>
            <a:p>
              <a:pPr>
                <a:lnSpc>
                  <a:spcPct val="150000"/>
                </a:lnSpc>
              </a:pPr>
              <a:r>
                <a:rPr lang="vi-VN" sz="3600" dirty="0" smtClean="0">
                  <a:latin typeface="Times New Roman" pitchFamily="18" charset="0"/>
                  <a:cs typeface="Times New Roman" pitchFamily="18" charset="0"/>
                </a:rPr>
                <a:t>100 – 100 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095206" y="49285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66814" y="328672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7676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799364" y="335699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19214" y="249289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55246" y="566124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7" grpId="0"/>
      <p:bldP spid="38" grpId="0"/>
      <p:bldP spid="39" grpId="0"/>
      <p:bldP spid="40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333441" y="489033"/>
            <a:ext cx="654049" cy="635000"/>
            <a:chOff x="7934325" y="85725"/>
            <a:chExt cx="654049" cy="635000"/>
          </a:xfrm>
        </p:grpSpPr>
        <p:sp>
          <p:nvSpPr>
            <p:cNvPr id="50" name="Oval 49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smtClean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lang="vi-VN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044756" y="206369"/>
            <a:ext cx="8676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3" b="94094" l="2752" r="91743">
                        <a14:foregroundMark x1="23853" y1="83071" x2="23853" y2="83071"/>
                        <a14:foregroundMark x1="55505" y1="45669" x2="55505" y2="45669"/>
                        <a14:backgroundMark x1="11009" y1="59449" x2="28440" y2="56693"/>
                        <a14:backgroundMark x1="11468" y1="49606" x2="11468" y2="5629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931" y="3275646"/>
            <a:ext cx="2580729" cy="3006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Rounded Rectangle 53"/>
          <p:cNvSpPr/>
          <p:nvPr/>
        </p:nvSpPr>
        <p:spPr>
          <a:xfrm>
            <a:off x="2624260" y="2852936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   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40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912292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Rectangle 55"/>
          <p:cNvSpPr/>
          <p:nvPr/>
        </p:nvSpPr>
        <p:spPr>
          <a:xfrm>
            <a:off x="3848396" y="5468204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7" name="Straight Connector 56"/>
          <p:cNvCxnSpPr/>
          <p:nvPr/>
        </p:nvCxnSpPr>
        <p:spPr>
          <a:xfrm>
            <a:off x="2941733" y="4437112"/>
            <a:ext cx="120925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8" name="Rounded Rectangle 57"/>
          <p:cNvSpPr/>
          <p:nvPr/>
        </p:nvSpPr>
        <p:spPr>
          <a:xfrm>
            <a:off x="5519142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100 </a:t>
            </a:r>
          </a:p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–    38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72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807174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Rectangle 59"/>
          <p:cNvSpPr/>
          <p:nvPr/>
        </p:nvSpPr>
        <p:spPr>
          <a:xfrm>
            <a:off x="6743278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1" name="Straight Connector 60"/>
          <p:cNvCxnSpPr/>
          <p:nvPr/>
        </p:nvCxnSpPr>
        <p:spPr>
          <a:xfrm>
            <a:off x="5807174" y="4440998"/>
            <a:ext cx="1266703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Rounded Rectangle 61"/>
          <p:cNvSpPr/>
          <p:nvPr/>
        </p:nvSpPr>
        <p:spPr>
          <a:xfrm>
            <a:off x="8471470" y="2856822"/>
            <a:ext cx="1656184" cy="26152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98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36 </a:t>
            </a:r>
          </a:p>
          <a:p>
            <a:pPr algn="ctr"/>
            <a:endParaRPr lang="en-US" sz="1600" dirty="0">
              <a:latin typeface="Times New Roman" pitchFamily="18" charset="0"/>
              <a:cs typeface="Times New Roman" pitchFamily="18" charset="0"/>
            </a:endParaRPr>
          </a:p>
          <a:p>
            <a:pPr indent="442913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52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759502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4" name="Rectangle 63"/>
          <p:cNvSpPr/>
          <p:nvPr/>
        </p:nvSpPr>
        <p:spPr>
          <a:xfrm>
            <a:off x="9695606" y="5472090"/>
            <a:ext cx="144016" cy="3600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65" name="Straight Connector 64"/>
          <p:cNvCxnSpPr/>
          <p:nvPr/>
        </p:nvCxnSpPr>
        <p:spPr>
          <a:xfrm>
            <a:off x="8788943" y="4440998"/>
            <a:ext cx="1008112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3358902" y="3717032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14886" y="4513006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6311230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903518" y="4509120"/>
            <a:ext cx="792088" cy="644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62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3753" y="152611"/>
            <a:ext cx="11764101" cy="1605106"/>
            <a:chOff x="910630" y="557947"/>
            <a:chExt cx="11764101" cy="1605106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91376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100 chai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ít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9 chai.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buổi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chiều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cửa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chai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sữa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5</a:t>
                </a:r>
                <a:endParaRPr lang="vi-VN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2798" y="2238915"/>
            <a:ext cx="7637004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71289" y="2397078"/>
            <a:ext cx="2179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u="sng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3200" b="1" i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60939" y="4560224"/>
            <a:ext cx="1432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100 – 9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7714" y="5277398"/>
            <a:ext cx="455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91 chai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070697" y="4572417"/>
            <a:ext cx="26434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= 91 (chai)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27254" y="3189166"/>
            <a:ext cx="5869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163753" y="2956210"/>
            <a:ext cx="5931453" cy="2200982"/>
          </a:xfrm>
          <a:prstGeom prst="wedgeRoundRectCallout">
            <a:avLst>
              <a:gd name="adj1" fmla="val -40963"/>
              <a:gd name="adj2" fmla="val 4720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753" y="3019889"/>
            <a:ext cx="5931453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100 chai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9 chai</a:t>
            </a: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:            chai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342133" y="4312574"/>
            <a:ext cx="609601" cy="4953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664168" y="1108911"/>
            <a:ext cx="3773644" cy="2727889"/>
            <a:chOff x="-40088" y="4321319"/>
            <a:chExt cx="3773644" cy="27278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70" r="50000" b="34295"/>
            <a:stretch/>
          </p:blipFill>
          <p:spPr>
            <a:xfrm>
              <a:off x="-40088" y="4321319"/>
              <a:ext cx="3773644" cy="272788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13871" y="4974270"/>
              <a:ext cx="248499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toán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9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 animBg="1"/>
      <p:bldP spid="14" grpId="0" build="p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>
          <a:xfrm>
            <a:off x="1846734" y="-315416"/>
            <a:ext cx="8090530" cy="67758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1283615">
            <a:off x="7177031" y="1042535"/>
            <a:ext cx="3724096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5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630" y="2891440"/>
                <a:ext cx="1784527" cy="1507592"/>
              </a:xfrm>
              <a:prstGeom prst="rect">
                <a:avLst/>
              </a:prstGeom>
              <a:blipFill rotWithShape="1">
                <a:blip r:embed="rId4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𝟗𝟓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0314" y="4248511"/>
                <a:ext cx="1093569" cy="830997"/>
              </a:xfrm>
              <a:prstGeom prst="rect">
                <a:avLst/>
              </a:prstGeom>
              <a:blipFill rotWithShape="1">
                <a:blip r:embed="rId5"/>
                <a:stretch>
                  <a:fillRect t="-17647" r="-32778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barPr>
                        <m:e>
                          <m:r>
                            <a:rPr lang="vi-VN" sz="48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4800" b="0" i="1" smtClean="0">
                                  <a:latin typeface="Cambria Math"/>
                                </a:rPr>
                                <m:t>     1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4800" dirty="0">
                  <a:latin typeface="+mj-lt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270" y="2852936"/>
                <a:ext cx="1784527" cy="1507592"/>
              </a:xfrm>
              <a:prstGeom prst="rect">
                <a:avLst/>
              </a:prstGeom>
              <a:blipFill rotWithShape="1">
                <a:blip r:embed="rId6"/>
                <a:stretch>
                  <a:fillRect l="-3072" r="-2354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𝟗𝟗</m:t>
                      </m:r>
                    </m:oMath>
                  </m:oMathPara>
                </a14:m>
                <a:endParaRPr lang="vi-VN" sz="48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5677" y="4210007"/>
                <a:ext cx="1093569" cy="830997"/>
              </a:xfrm>
              <a:prstGeom prst="rect">
                <a:avLst/>
              </a:prstGeom>
              <a:blipFill rotWithShape="1">
                <a:blip r:embed="rId7"/>
                <a:stretch>
                  <a:fillRect t="-17647" r="-32961" b="-37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53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2366085">
            <a:off x="8104896" y="2011633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630" y="2276872"/>
            <a:ext cx="7341430" cy="4005064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50178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ảnh động tạm biệt - Tìm với Google | Cute gif, Cute dinosaur, Cute  stick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454" y="3284984"/>
            <a:ext cx="4678778" cy="379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LOWER GIFS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506" y="2156198"/>
            <a:ext cx="1584176" cy="21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LOWER GIFS on Behanc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293" y="1771915"/>
            <a:ext cx="2160240" cy="28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66714" y="2636912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99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199" y="2321004"/>
            <a:ext cx="98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BAND NHẠC GẤU CON</a:t>
            </a:r>
          </a:p>
        </p:txBody>
      </p:sp>
      <p:pic>
        <p:nvPicPr>
          <p:cNvPr id="2" name="Karaoke Đội kèn tí hon - Phan Huỳnh ĐIể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6366" y="1484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24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62935" y="485951"/>
            <a:ext cx="8135670" cy="2141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100 - 66 =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16417" y="36450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345" y="54452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6417" y="5445225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44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127" y="3693106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33</a:t>
            </a:r>
            <a:endParaRPr lang="en-US" sz="54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412407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94182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8355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406769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306" y="186933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2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0.00534 0.01574 0.01016 0.03287 0.01641 0.04815 C 0.0181 0.05254 0.02149 0.05347 0.02331 0.05764 C 0.03672 0.08981 0.02331 0.07731 0.0375 0.0868 C 0.03972 0.0919 0.04206 0.09676 0.04454 0.10139 C 0.04818 0.10833 0.05326 0.1125 0.05612 0.12083 C 0.05821 0.12615 0.05625 0.13541 0.0586 0.14004 C 0.06224 0.14791 0.0681 0.14884 0.07266 0.15463 C 0.09362 0.18217 0.07605 0.16828 0.09141 0.17893 C 0.09375 0.18379 0.09584 0.18958 0.09844 0.19352 C 0.11146 0.2125 0.1073 0.19236 0.12201 0.22245 C 0.12995 0.23912 0.13698 0.25486 0.14779 0.2662 C 0.15092 0.26921 0.15404 0.27222 0.15717 0.27569 C 0.16993 0.29074 0.15834 0.28125 0.17123 0.29004 C 0.18855 0.3169 0.17214 0.29352 0.1948 0.31921 C 0.20886 0.33541 0.19467 0.32731 0.21823 0.34352 C 0.22618 0.34907 0.22995 0.34583 0.23698 0.35324 C 0.23946 0.35578 0.24141 0.36065 0.24402 0.36273 C 0.24779 0.36574 0.25183 0.36574 0.25573 0.36782 C 0.25821 0.36898 0.26042 0.37106 0.2629 0.37245 C 0.26589 0.3743 0.26902 0.37569 0.27214 0.37731 C 0.27461 0.3787 0.27683 0.38078 0.2793 0.3824 C 0.29987 0.39444 0.27878 0.38032 0.29571 0.3919 C 0.30157 0.4 0.30534 0.40602 0.31211 0.41134 C 0.31628 0.41435 0.32956 0.41944 0.33321 0.42083 C 0.33633 0.42245 0.33959 0.42407 0.34258 0.42592 C 0.34493 0.42708 0.34727 0.42963 0.34961 0.43055 C 0.35352 0.43264 0.35743 0.43403 0.36133 0.43541 C 0.36993 0.44722 0.36693 0.4456 0.37787 0.45 C 0.38243 0.45185 0.39584 0.45532 0.40131 0.45972 C 0.40235 0.46041 0.40287 0.46296 0.40378 0.46481 " pathEditMode="relative" rAng="0" ptsTypes="AAAAAAAAAAAAAAAAAAAAAAAAAAAAAAAA">
                                      <p:cBhvr>
                                        <p:cTn id="9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" y="1413790"/>
            <a:ext cx="12255416" cy="8454110"/>
            <a:chOff x="182857" y="1566190"/>
            <a:chExt cx="12257011" cy="8454110"/>
          </a:xfrm>
        </p:grpSpPr>
        <p:pic>
          <p:nvPicPr>
            <p:cNvPr id="30" name="Picture 2" descr="Táº­p tin:Star icon stylized.svg â Wikipedia tiáº¿ng Viá»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561" y="1566190"/>
              <a:ext cx="2090236" cy="1988174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hidden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8" name="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13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2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1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0"/>
          <p:cNvSpPr/>
          <p:nvPr/>
        </p:nvSpPr>
        <p:spPr>
          <a:xfrm>
            <a:off x="2746834" y="718483"/>
            <a:ext cx="6696744" cy="21344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100 – 25 =</a:t>
            </a:r>
            <a:endParaRPr lang="en-US" sz="8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9"/>
          <p:cNvSpPr/>
          <p:nvPr/>
        </p:nvSpPr>
        <p:spPr>
          <a:xfrm>
            <a:off x="1369774" y="3683818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8"/>
          <p:cNvSpPr/>
          <p:nvPr/>
        </p:nvSpPr>
        <p:spPr>
          <a:xfrm>
            <a:off x="1408535" y="5323615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"/>
          <p:cNvSpPr/>
          <p:nvPr/>
        </p:nvSpPr>
        <p:spPr>
          <a:xfrm>
            <a:off x="7232434" y="5266961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6"/>
          <p:cNvSpPr/>
          <p:nvPr/>
        </p:nvSpPr>
        <p:spPr>
          <a:xfrm>
            <a:off x="7202748" y="3717032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65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7999" y="3976366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57776" y="5591923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3444" y="5485644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6404" y="3947779"/>
            <a:ext cx="686951" cy="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04216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2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0.00079 0.01852 0.00118 0.03727 0.00235 0.05579 C 0.00287 0.06297 0.00404 0.07014 0.00482 0.07732 C 0.0056 0.08588 0.00612 0.09468 0.00717 0.10301 C 0.00769 0.10764 0.00899 0.11158 0.00964 0.11598 C 0.01381 0.14584 0.00886 0.12917 0.01693 0.15047 C 0.02058 0.17639 0.01823 0.16204 0.02409 0.19352 C 0.02409 0.19375 0.02891 0.21922 0.02891 0.21945 C 0.0306 0.225 0.03243 0.23056 0.03386 0.23635 C 0.03477 0.24051 0.03503 0.24537 0.0362 0.24931 C 0.0375 0.25394 0.03972 0.25764 0.04102 0.26227 C 0.04467 0.27524 0.0431 0.28195 0.04597 0.29676 C 0.04701 0.30278 0.04935 0.30787 0.05079 0.31389 C 0.0517 0.31806 0.05222 0.32269 0.05313 0.32686 C 0.05834 0.34838 0.05795 0.33681 0.05795 0.34838 " pathEditMode="relative" rAng="0" ptsTypes="AAAAAAAAAAA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Huy Duẩn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55453" y="620688"/>
            <a:ext cx="6679506" cy="20882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85 – 19 =</a:t>
            </a:r>
            <a:endParaRPr lang="en-US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46120" y="5445224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4938" y="5364995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20" y="3495683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20" y="3486408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44174" y="4074833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57467" y="3714771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31704" y="591277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6744" y="5861101"/>
            <a:ext cx="1048363" cy="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315" y="162051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28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7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2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71029" y="603785"/>
            <a:ext cx="7648355" cy="22491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 smtClean="0">
                <a:latin typeface="Times New Roman" pitchFamily="18" charset="0"/>
                <a:cs typeface="Times New Roman" pitchFamily="18" charset="0"/>
              </a:rPr>
              <a:t>54 – 9 =</a:t>
            </a:r>
            <a:endParaRPr lang="en-US" sz="8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5899" y="340196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826" y="5032093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55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5898" y="5032094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9608" y="3403247"/>
            <a:ext cx="3380297" cy="112939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54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5923" y="362939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57783" y="532386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3452" y="521758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89073" y="361981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92038" y="1738478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1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1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42842" y="734264"/>
            <a:ext cx="7704728" cy="2334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100 – 7 =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2372" y="509217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93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088" y="3393719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9088" y="5090888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2373" y="340200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97</a:t>
            </a:r>
            <a:endParaRPr lang="en-U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1582" y="39520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3869" y="57065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609" y="390306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8441" y="563388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092" y="187682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0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3766" y="1916832"/>
            <a:ext cx="7242880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0379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505" y="972094"/>
            <a:ext cx="7799805" cy="58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Thứ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hai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ngày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29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tháng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11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năm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2021</a:t>
            </a:r>
            <a:endParaRPr kumimoji="0" lang="vi-VN" sz="3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-93"/>
              <a:ea typeface="+mn-ea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1501" y="1639523"/>
            <a:ext cx="6600712" cy="58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Toán</a:t>
            </a:r>
            <a:endParaRPr kumimoji="0" lang="vi-VN" sz="3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-93"/>
              <a:ea typeface="+mn-ea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0710" y="2325410"/>
            <a:ext cx="11332403" cy="584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Luyện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tập</a:t>
            </a:r>
            <a:r>
              <a: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(</a:t>
            </a:r>
            <a:r>
              <a:rPr kumimoji="0" lang="en-US" sz="31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tiếp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</a:t>
            </a:r>
            <a:r>
              <a:rPr kumimoji="0" lang="en-US" sz="3199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theo</a:t>
            </a:r>
            <a:r>
              <a:rPr kumimoji="0" lang="en-US" sz="3199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-93"/>
                <a:ea typeface="+mn-ea"/>
                <a:cs typeface="Arial"/>
                <a:sym typeface="Arial"/>
              </a:rPr>
              <a:t> – t2)</a:t>
            </a:r>
            <a:endParaRPr kumimoji="0" lang="vi-VN" sz="3199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-93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18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347</Words>
  <Application>Microsoft Office PowerPoint</Application>
  <PresentationFormat>Custom</PresentationFormat>
  <Paragraphs>110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HP001 5 hàng</vt:lpstr>
      <vt:lpstr>Tahoma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Windows User</cp:lastModifiedBy>
  <cp:revision>41</cp:revision>
  <dcterms:created xsi:type="dcterms:W3CDTF">2021-08-07T00:56:47Z</dcterms:created>
  <dcterms:modified xsi:type="dcterms:W3CDTF">2021-12-09T13:59:19Z</dcterms:modified>
</cp:coreProperties>
</file>