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8" r:id="rId4"/>
    <p:sldId id="259" r:id="rId5"/>
    <p:sldId id="266" r:id="rId6"/>
    <p:sldId id="265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6D364-4695-462F-BB5D-DA7E4B307502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827BE-484E-4242-80F0-86AF0A7B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6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0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1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3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2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1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5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9D3C2-50F6-483F-91D6-AAC76CA32E1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F28AD-8A54-4792-9A5C-185032E57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5006" y="766981"/>
            <a:ext cx="710100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</a:rPr>
              <a:t>ÔN TẬP GIỮA HỌC KÌ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246" t="27343" r="21717" b="6125"/>
          <a:stretch/>
        </p:blipFill>
        <p:spPr>
          <a:xfrm>
            <a:off x="1310641" y="2063893"/>
            <a:ext cx="6800319" cy="438301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65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00396" y="1868604"/>
            <a:ext cx="5874569" cy="442436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81072" y="2929939"/>
              <a:ext cx="304100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7 - 8</a:t>
              </a:r>
            </a:p>
          </p:txBody>
        </p:sp>
      </p:grpSp>
      <p:pic>
        <p:nvPicPr>
          <p:cNvPr id="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25006" y="766981"/>
            <a:ext cx="710100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</a:rPr>
              <a:t>ÔN TẬP GIỮA HỌC KÌ 1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9144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51" y="2978850"/>
            <a:ext cx="649118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562711"/>
            <a:ext cx="2826544" cy="35901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78185" y="849224"/>
            <a:ext cx="5387874" cy="1059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40018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796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87" y="1908553"/>
            <a:ext cx="6527945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891593" y="2321553"/>
            <a:ext cx="411880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370" y="2031655"/>
            <a:ext cx="82272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792" y="3021712"/>
            <a:ext cx="82272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950327" y="3349466"/>
            <a:ext cx="4391105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2000" b="1" dirty="0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UTM Avo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4201" y="604604"/>
            <a:ext cx="7924799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11. </a:t>
            </a:r>
            <a:r>
              <a:rPr lang="en-US" sz="2400" b="1" dirty="0" err="1">
                <a:latin typeface="UTM Avo" panose="02040603050506020204" pitchFamily="18" charset="0"/>
              </a:rPr>
              <a:t>Nhìn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tranh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tên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Chọn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thích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447" t="14050" r="17008" b="5792"/>
          <a:stretch/>
        </p:blipFill>
        <p:spPr>
          <a:xfrm>
            <a:off x="1866295" y="1664306"/>
            <a:ext cx="5495312" cy="462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16112" y="1891186"/>
            <a:ext cx="1115888" cy="17131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đỗ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195901" y="1664306"/>
            <a:ext cx="1115888" cy="2339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ham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6400" y="4290881"/>
            <a:ext cx="1664305" cy="17131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Niềm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vui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Bi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Bống</a:t>
            </a:r>
            <a:endParaRPr lang="en-US" sz="2400" b="1" dirty="0">
              <a:solidFill>
                <a:srgbClr val="FF99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079790" y="4290881"/>
            <a:ext cx="1664305" cy="17131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xinh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31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4201" y="604604"/>
            <a:ext cx="7924799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11. </a:t>
            </a:r>
            <a:r>
              <a:rPr lang="en-US" sz="2400" b="1" dirty="0" err="1">
                <a:latin typeface="UTM Avo" panose="02040603050506020204" pitchFamily="18" charset="0"/>
              </a:rPr>
              <a:t>Nhìn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tranh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tên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Chọn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thích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447" t="14050" r="17008" b="5792"/>
          <a:stretch/>
        </p:blipFill>
        <p:spPr>
          <a:xfrm>
            <a:off x="1866295" y="1664306"/>
            <a:ext cx="5495312" cy="462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16112" y="1891186"/>
            <a:ext cx="1115888" cy="17131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đỗ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195901" y="1664306"/>
            <a:ext cx="1115888" cy="2339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ham </a:t>
            </a:r>
            <a:r>
              <a:rPr 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học</a:t>
            </a:r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6400" y="4290881"/>
            <a:ext cx="1664305" cy="17131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Niềm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vui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Bi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99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9900"/>
                </a:solidFill>
                <a:latin typeface="UTM Avo" panose="02040603050506020204" pitchFamily="18" charset="0"/>
              </a:rPr>
              <a:t>Bống</a:t>
            </a:r>
            <a:endParaRPr lang="en-US" sz="2400" b="1" dirty="0">
              <a:solidFill>
                <a:srgbClr val="FF99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079790" y="4290881"/>
            <a:ext cx="1664305" cy="17131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xinh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1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4201" y="604604"/>
            <a:ext cx="7924799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12. </a:t>
            </a:r>
            <a:r>
              <a:rPr lang="en-US" sz="2400" b="1" dirty="0" err="1">
                <a:latin typeface="UTM Avo" panose="02040603050506020204" pitchFamily="18" charset="0"/>
              </a:rPr>
              <a:t>Cùng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</a:rPr>
              <a:t> – </a:t>
            </a:r>
            <a:r>
              <a:rPr lang="en-US" sz="2400" b="1" dirty="0" err="1">
                <a:latin typeface="UTM Avo" panose="02040603050506020204" pitchFamily="18" charset="0"/>
              </a:rPr>
              <a:t>đáp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vừa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kể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9174" y="1757016"/>
            <a:ext cx="8102164" cy="1785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M: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nhân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thích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nhân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?</a:t>
            </a:r>
            <a:endParaRPr lang="vi-VN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7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49609" y="-497689"/>
            <a:ext cx="4572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90751" y="1330656"/>
            <a:ext cx="6216271" cy="1324053"/>
          </a:xfrm>
          <a:prstGeom prst="rect">
            <a:avLst/>
          </a:prstGeom>
          <a:noFill/>
        </p:spPr>
        <p:txBody>
          <a:bodyPr wrap="square" lIns="76807" tIns="38404" rIns="76807" bIns="3840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934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153</Words>
  <Application>Microsoft Office PowerPoint</Application>
  <PresentationFormat>On-screen Show (4:3)</PresentationFormat>
  <Paragraphs>25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宋体</vt:lpstr>
      <vt:lpstr>Arial</vt:lpstr>
      <vt:lpstr>Arial-Rounded</vt:lpstr>
      <vt:lpstr>Calibri</vt:lpstr>
      <vt:lpstr>iCiel Crocante</vt:lpstr>
      <vt:lpstr>SVN-Gretoon</vt:lpstr>
      <vt:lpstr>UTM Avo</vt:lpstr>
      <vt:lpstr>UTM Cookies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</cp:revision>
  <dcterms:created xsi:type="dcterms:W3CDTF">2021-11-01T08:52:16Z</dcterms:created>
  <dcterms:modified xsi:type="dcterms:W3CDTF">2021-11-19T15:47:35Z</dcterms:modified>
</cp:coreProperties>
</file>